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309" r:id="rId2"/>
    <p:sldId id="275" r:id="rId3"/>
    <p:sldId id="259" r:id="rId4"/>
    <p:sldId id="262" r:id="rId5"/>
    <p:sldId id="311" r:id="rId6"/>
    <p:sldId id="279" r:id="rId7"/>
    <p:sldId id="264" r:id="rId8"/>
    <p:sldId id="272" r:id="rId9"/>
    <p:sldId id="270" r:id="rId10"/>
    <p:sldId id="284" r:id="rId11"/>
    <p:sldId id="286" r:id="rId12"/>
    <p:sldId id="312" r:id="rId13"/>
  </p:sldIdLst>
  <p:sldSz cx="9144000" cy="5143500" type="screen16x9"/>
  <p:notesSz cx="6858000" cy="9144000"/>
  <p:embeddedFontLst>
    <p:embeddedFont>
      <p:font typeface="Hind" panose="020B0604020202020204" charset="0"/>
      <p:regular r:id="rId15"/>
      <p:bold r:id="rId16"/>
    </p:embeddedFont>
    <p:embeddedFont>
      <p:font typeface="Pompiere"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E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DDCE0A-1582-B492-E6F3-45D20692D5A5}" v="87" dt="2021-05-01T15:56:19.402"/>
    <p1510:client id="{DFE8F5BC-6601-41FC-BDD4-9C1E79347D44}" v="94" dt="2021-05-01T13:45:58.771"/>
  </p1510:revLst>
</p1510:revInfo>
</file>

<file path=ppt/tableStyles.xml><?xml version="1.0" encoding="utf-8"?>
<a:tblStyleLst xmlns:a="http://schemas.openxmlformats.org/drawingml/2006/main" def="{28EC8130-23F8-4956-B06E-99888A8059D9}">
  <a:tblStyle styleId="{28EC8130-23F8-4956-B06E-99888A8059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2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v Baheti" userId="02a5aca4-729c-486a-bb89-0a143928a6db" providerId="ADAL" clId="{DFE8F5BC-6601-41FC-BDD4-9C1E79347D44}"/>
    <pc:docChg chg="undo custSel addSld delSld modSld sldOrd modMainMaster">
      <pc:chgData name="Garv Baheti" userId="02a5aca4-729c-486a-bb89-0a143928a6db" providerId="ADAL" clId="{DFE8F5BC-6601-41FC-BDD4-9C1E79347D44}" dt="2021-05-01T13:45:58.771" v="1547" actId="1076"/>
      <pc:docMkLst>
        <pc:docMk/>
      </pc:docMkLst>
      <pc:sldChg chg="del ord">
        <pc:chgData name="Garv Baheti" userId="02a5aca4-729c-486a-bb89-0a143928a6db" providerId="ADAL" clId="{DFE8F5BC-6601-41FC-BDD4-9C1E79347D44}" dt="2021-03-12T17:06:26.341" v="1258" actId="47"/>
        <pc:sldMkLst>
          <pc:docMk/>
          <pc:sldMk cId="0" sldId="256"/>
        </pc:sldMkLst>
      </pc:sldChg>
      <pc:sldChg chg="del">
        <pc:chgData name="Garv Baheti" userId="02a5aca4-729c-486a-bb89-0a143928a6db" providerId="ADAL" clId="{DFE8F5BC-6601-41FC-BDD4-9C1E79347D44}" dt="2021-03-12T16:51:40.605" v="1040" actId="47"/>
        <pc:sldMkLst>
          <pc:docMk/>
          <pc:sldMk cId="0" sldId="257"/>
        </pc:sldMkLst>
      </pc:sldChg>
      <pc:sldChg chg="del">
        <pc:chgData name="Garv Baheti" userId="02a5aca4-729c-486a-bb89-0a143928a6db" providerId="ADAL" clId="{DFE8F5BC-6601-41FC-BDD4-9C1E79347D44}" dt="2021-03-12T17:06:26.341" v="1258" actId="47"/>
        <pc:sldMkLst>
          <pc:docMk/>
          <pc:sldMk cId="0" sldId="258"/>
        </pc:sldMkLst>
      </pc:sldChg>
      <pc:sldChg chg="addSp delSp modSp mod modTransition">
        <pc:chgData name="Garv Baheti" userId="02a5aca4-729c-486a-bb89-0a143928a6db" providerId="ADAL" clId="{DFE8F5BC-6601-41FC-BDD4-9C1E79347D44}" dt="2021-03-12T17:20:10.983" v="1419" actId="478"/>
        <pc:sldMkLst>
          <pc:docMk/>
          <pc:sldMk cId="0" sldId="259"/>
        </pc:sldMkLst>
        <pc:spChg chg="add del mod">
          <ac:chgData name="Garv Baheti" userId="02a5aca4-729c-486a-bb89-0a143928a6db" providerId="ADAL" clId="{DFE8F5BC-6601-41FC-BDD4-9C1E79347D44}" dt="2021-03-12T17:20:10.983" v="1419" actId="478"/>
          <ac:spMkLst>
            <pc:docMk/>
            <pc:sldMk cId="0" sldId="259"/>
            <ac:spMk id="2" creationId="{4C4F899A-2F04-4E33-BFC2-1FFD5F200A09}"/>
          </ac:spMkLst>
        </pc:spChg>
        <pc:spChg chg="mod">
          <ac:chgData name="Garv Baheti" userId="02a5aca4-729c-486a-bb89-0a143928a6db" providerId="ADAL" clId="{DFE8F5BC-6601-41FC-BDD4-9C1E79347D44}" dt="2021-03-11T10:17:20.777" v="146"/>
          <ac:spMkLst>
            <pc:docMk/>
            <pc:sldMk cId="0" sldId="259"/>
            <ac:spMk id="90" creationId="{46E3140B-7949-4D27-988E-D897AC8C1558}"/>
          </ac:spMkLst>
        </pc:spChg>
        <pc:spChg chg="mod">
          <ac:chgData name="Garv Baheti" userId="02a5aca4-729c-486a-bb89-0a143928a6db" providerId="ADAL" clId="{DFE8F5BC-6601-41FC-BDD4-9C1E79347D44}" dt="2021-03-11T10:17:20.777" v="146"/>
          <ac:spMkLst>
            <pc:docMk/>
            <pc:sldMk cId="0" sldId="259"/>
            <ac:spMk id="91" creationId="{83C94276-2465-4D0F-9089-AFECDB5FA661}"/>
          </ac:spMkLst>
        </pc:spChg>
        <pc:spChg chg="mod">
          <ac:chgData name="Garv Baheti" userId="02a5aca4-729c-486a-bb89-0a143928a6db" providerId="ADAL" clId="{DFE8F5BC-6601-41FC-BDD4-9C1E79347D44}" dt="2021-03-11T10:17:20.777" v="146"/>
          <ac:spMkLst>
            <pc:docMk/>
            <pc:sldMk cId="0" sldId="259"/>
            <ac:spMk id="92" creationId="{297835DB-B8B5-497F-9FFA-71E4FB890C2E}"/>
          </ac:spMkLst>
        </pc:spChg>
        <pc:spChg chg="mod">
          <ac:chgData name="Garv Baheti" userId="02a5aca4-729c-486a-bb89-0a143928a6db" providerId="ADAL" clId="{DFE8F5BC-6601-41FC-BDD4-9C1E79347D44}" dt="2021-03-11T10:17:20.777" v="146"/>
          <ac:spMkLst>
            <pc:docMk/>
            <pc:sldMk cId="0" sldId="259"/>
            <ac:spMk id="93" creationId="{B8276B7F-0D0C-430E-9F88-4716014408A6}"/>
          </ac:spMkLst>
        </pc:spChg>
        <pc:spChg chg="mod">
          <ac:chgData name="Garv Baheti" userId="02a5aca4-729c-486a-bb89-0a143928a6db" providerId="ADAL" clId="{DFE8F5BC-6601-41FC-BDD4-9C1E79347D44}" dt="2021-03-11T10:17:20.777" v="146"/>
          <ac:spMkLst>
            <pc:docMk/>
            <pc:sldMk cId="0" sldId="259"/>
            <ac:spMk id="94" creationId="{9FC6BD58-3B24-4B99-882A-CE0A36CD649A}"/>
          </ac:spMkLst>
        </pc:spChg>
        <pc:spChg chg="mod">
          <ac:chgData name="Garv Baheti" userId="02a5aca4-729c-486a-bb89-0a143928a6db" providerId="ADAL" clId="{DFE8F5BC-6601-41FC-BDD4-9C1E79347D44}" dt="2021-03-11T10:17:20.777" v="146"/>
          <ac:spMkLst>
            <pc:docMk/>
            <pc:sldMk cId="0" sldId="259"/>
            <ac:spMk id="95" creationId="{4D6DEBB8-01D0-4DFA-ACDB-62D661875D5D}"/>
          </ac:spMkLst>
        </pc:spChg>
        <pc:spChg chg="mod">
          <ac:chgData name="Garv Baheti" userId="02a5aca4-729c-486a-bb89-0a143928a6db" providerId="ADAL" clId="{DFE8F5BC-6601-41FC-BDD4-9C1E79347D44}" dt="2021-03-11T10:17:20.777" v="146"/>
          <ac:spMkLst>
            <pc:docMk/>
            <pc:sldMk cId="0" sldId="259"/>
            <ac:spMk id="96" creationId="{D70B4220-513C-4740-B33F-F6A9FF17DD5D}"/>
          </ac:spMkLst>
        </pc:spChg>
        <pc:spChg chg="mod">
          <ac:chgData name="Garv Baheti" userId="02a5aca4-729c-486a-bb89-0a143928a6db" providerId="ADAL" clId="{DFE8F5BC-6601-41FC-BDD4-9C1E79347D44}" dt="2021-03-11T10:08:56.641" v="64" actId="20577"/>
          <ac:spMkLst>
            <pc:docMk/>
            <pc:sldMk cId="0" sldId="259"/>
            <ac:spMk id="443" creationId="{00000000-0000-0000-0000-000000000000}"/>
          </ac:spMkLst>
        </pc:spChg>
        <pc:grpChg chg="add mod">
          <ac:chgData name="Garv Baheti" userId="02a5aca4-729c-486a-bb89-0a143928a6db" providerId="ADAL" clId="{DFE8F5BC-6601-41FC-BDD4-9C1E79347D44}" dt="2021-03-11T10:17:26.088" v="147" actId="1076"/>
          <ac:grpSpMkLst>
            <pc:docMk/>
            <pc:sldMk cId="0" sldId="259"/>
            <ac:grpSpMk id="89" creationId="{947A89ED-7DEE-4B19-9A1C-94C5F315D585}"/>
          </ac:grpSpMkLst>
        </pc:grpChg>
      </pc:sldChg>
      <pc:sldChg chg="addSp delSp modSp del mod">
        <pc:chgData name="Garv Baheti" userId="02a5aca4-729c-486a-bb89-0a143928a6db" providerId="ADAL" clId="{DFE8F5BC-6601-41FC-BDD4-9C1E79347D44}" dt="2021-03-12T17:06:26.341" v="1258" actId="47"/>
        <pc:sldMkLst>
          <pc:docMk/>
          <pc:sldMk cId="0" sldId="260"/>
        </pc:sldMkLst>
        <pc:spChg chg="add mod">
          <ac:chgData name="Garv Baheti" userId="02a5aca4-729c-486a-bb89-0a143928a6db" providerId="ADAL" clId="{DFE8F5BC-6601-41FC-BDD4-9C1E79347D44}" dt="2021-03-12T16:01:32.159" v="698" actId="21"/>
          <ac:spMkLst>
            <pc:docMk/>
            <pc:sldMk cId="0" sldId="260"/>
            <ac:spMk id="3" creationId="{C8688622-216C-4941-B8F3-FA0938CEE6FD}"/>
          </ac:spMkLst>
        </pc:spChg>
        <pc:spChg chg="del mod">
          <ac:chgData name="Garv Baheti" userId="02a5aca4-729c-486a-bb89-0a143928a6db" providerId="ADAL" clId="{DFE8F5BC-6601-41FC-BDD4-9C1E79347D44}" dt="2021-03-12T16:01:32.159" v="698" actId="21"/>
          <ac:spMkLst>
            <pc:docMk/>
            <pc:sldMk cId="0" sldId="260"/>
            <ac:spMk id="533" creationId="{00000000-0000-0000-0000-000000000000}"/>
          </ac:spMkLst>
        </pc:spChg>
      </pc:sldChg>
      <pc:sldChg chg="del">
        <pc:chgData name="Garv Baheti" userId="02a5aca4-729c-486a-bb89-0a143928a6db" providerId="ADAL" clId="{DFE8F5BC-6601-41FC-BDD4-9C1E79347D44}" dt="2021-03-12T17:06:26.341" v="1258" actId="47"/>
        <pc:sldMkLst>
          <pc:docMk/>
          <pc:sldMk cId="0" sldId="261"/>
        </pc:sldMkLst>
      </pc:sldChg>
      <pc:sldChg chg="addSp delSp modSp mod modTransition">
        <pc:chgData name="Garv Baheti" userId="02a5aca4-729c-486a-bb89-0a143928a6db" providerId="ADAL" clId="{DFE8F5BC-6601-41FC-BDD4-9C1E79347D44}" dt="2021-03-12T17:13:28.348" v="1292"/>
        <pc:sldMkLst>
          <pc:docMk/>
          <pc:sldMk cId="0" sldId="262"/>
        </pc:sldMkLst>
        <pc:spChg chg="add del mod">
          <ac:chgData name="Garv Baheti" userId="02a5aca4-729c-486a-bb89-0a143928a6db" providerId="ADAL" clId="{DFE8F5BC-6601-41FC-BDD4-9C1E79347D44}" dt="2021-03-12T16:52:36.344" v="1066" actId="21"/>
          <ac:spMkLst>
            <pc:docMk/>
            <pc:sldMk cId="0" sldId="262"/>
            <ac:spMk id="47" creationId="{5BE3DA44-0026-4EBA-8DD2-D3B505205514}"/>
          </ac:spMkLst>
        </pc:spChg>
        <pc:spChg chg="mod">
          <ac:chgData name="Garv Baheti" userId="02a5aca4-729c-486a-bb89-0a143928a6db" providerId="ADAL" clId="{DFE8F5BC-6601-41FC-BDD4-9C1E79347D44}" dt="2021-03-11T10:10:16.701" v="65"/>
          <ac:spMkLst>
            <pc:docMk/>
            <pc:sldMk cId="0" sldId="262"/>
            <ac:spMk id="609" creationId="{00000000-0000-0000-0000-000000000000}"/>
          </ac:spMkLst>
        </pc:spChg>
        <pc:spChg chg="mod">
          <ac:chgData name="Garv Baheti" userId="02a5aca4-729c-486a-bb89-0a143928a6db" providerId="ADAL" clId="{DFE8F5BC-6601-41FC-BDD4-9C1E79347D44}" dt="2021-03-11T10:13:09.239" v="84" actId="20577"/>
          <ac:spMkLst>
            <pc:docMk/>
            <pc:sldMk cId="0" sldId="262"/>
            <ac:spMk id="611" creationId="{00000000-0000-0000-0000-000000000000}"/>
          </ac:spMkLst>
        </pc:spChg>
      </pc:sldChg>
      <pc:sldChg chg="del">
        <pc:chgData name="Garv Baheti" userId="02a5aca4-729c-486a-bb89-0a143928a6db" providerId="ADAL" clId="{DFE8F5BC-6601-41FC-BDD4-9C1E79347D44}" dt="2021-03-12T17:06:26.341" v="1258" actId="47"/>
        <pc:sldMkLst>
          <pc:docMk/>
          <pc:sldMk cId="0" sldId="263"/>
        </pc:sldMkLst>
      </pc:sldChg>
      <pc:sldChg chg="addSp delSp modSp mod modTransition">
        <pc:chgData name="Garv Baheti" userId="02a5aca4-729c-486a-bb89-0a143928a6db" providerId="ADAL" clId="{DFE8F5BC-6601-41FC-BDD4-9C1E79347D44}" dt="2021-03-12T17:13:28.348" v="1292"/>
        <pc:sldMkLst>
          <pc:docMk/>
          <pc:sldMk cId="0" sldId="264"/>
        </pc:sldMkLst>
        <pc:spChg chg="mod">
          <ac:chgData name="Garv Baheti" userId="02a5aca4-729c-486a-bb89-0a143928a6db" providerId="ADAL" clId="{DFE8F5BC-6601-41FC-BDD4-9C1E79347D44}" dt="2021-03-12T16:32:46.231" v="890"/>
          <ac:spMkLst>
            <pc:docMk/>
            <pc:sldMk cId="0" sldId="264"/>
            <ac:spMk id="44" creationId="{656DE319-E81D-4F45-A0C8-8EF47B82B4A7}"/>
          </ac:spMkLst>
        </pc:spChg>
        <pc:spChg chg="mod">
          <ac:chgData name="Garv Baheti" userId="02a5aca4-729c-486a-bb89-0a143928a6db" providerId="ADAL" clId="{DFE8F5BC-6601-41FC-BDD4-9C1E79347D44}" dt="2021-03-12T16:32:46.231" v="890"/>
          <ac:spMkLst>
            <pc:docMk/>
            <pc:sldMk cId="0" sldId="264"/>
            <ac:spMk id="45" creationId="{C94F0537-96B0-4605-BC52-8B9B7321B24B}"/>
          </ac:spMkLst>
        </pc:spChg>
        <pc:spChg chg="mod">
          <ac:chgData name="Garv Baheti" userId="02a5aca4-729c-486a-bb89-0a143928a6db" providerId="ADAL" clId="{DFE8F5BC-6601-41FC-BDD4-9C1E79347D44}" dt="2021-03-12T16:34:05.467" v="912" actId="113"/>
          <ac:spMkLst>
            <pc:docMk/>
            <pc:sldMk cId="0" sldId="264"/>
            <ac:spMk id="49" creationId="{E607D6C2-C38F-4653-8F5F-80E9DFA06653}"/>
          </ac:spMkLst>
        </pc:spChg>
        <pc:spChg chg="mod">
          <ac:chgData name="Garv Baheti" userId="02a5aca4-729c-486a-bb89-0a143928a6db" providerId="ADAL" clId="{DFE8F5BC-6601-41FC-BDD4-9C1E79347D44}" dt="2021-03-12T16:32:46.231" v="890"/>
          <ac:spMkLst>
            <pc:docMk/>
            <pc:sldMk cId="0" sldId="264"/>
            <ac:spMk id="51" creationId="{AF3B1BC7-91A7-437E-BBB9-07E1306958F7}"/>
          </ac:spMkLst>
        </pc:spChg>
        <pc:spChg chg="mod">
          <ac:chgData name="Garv Baheti" userId="02a5aca4-729c-486a-bb89-0a143928a6db" providerId="ADAL" clId="{DFE8F5BC-6601-41FC-BDD4-9C1E79347D44}" dt="2021-03-12T16:33:59.303" v="910" actId="113"/>
          <ac:spMkLst>
            <pc:docMk/>
            <pc:sldMk cId="0" sldId="264"/>
            <ac:spMk id="54" creationId="{EBE8DFFD-8A0D-421D-A086-A2F48FCA4C29}"/>
          </ac:spMkLst>
        </pc:spChg>
        <pc:spChg chg="mod">
          <ac:chgData name="Garv Baheti" userId="02a5aca4-729c-486a-bb89-0a143928a6db" providerId="ADAL" clId="{DFE8F5BC-6601-41FC-BDD4-9C1E79347D44}" dt="2021-03-12T16:32:46.231" v="890"/>
          <ac:spMkLst>
            <pc:docMk/>
            <pc:sldMk cId="0" sldId="264"/>
            <ac:spMk id="56" creationId="{F5ED50ED-D2AC-4B58-B4B1-4B6981712C80}"/>
          </ac:spMkLst>
        </pc:spChg>
        <pc:spChg chg="mod">
          <ac:chgData name="Garv Baheti" userId="02a5aca4-729c-486a-bb89-0a143928a6db" providerId="ADAL" clId="{DFE8F5BC-6601-41FC-BDD4-9C1E79347D44}" dt="2021-03-12T16:32:46.231" v="890"/>
          <ac:spMkLst>
            <pc:docMk/>
            <pc:sldMk cId="0" sldId="264"/>
            <ac:spMk id="57" creationId="{0848FF58-1669-4E66-9292-06BDE3BFA9B5}"/>
          </ac:spMkLst>
        </pc:spChg>
        <pc:spChg chg="mod">
          <ac:chgData name="Garv Baheti" userId="02a5aca4-729c-486a-bb89-0a143928a6db" providerId="ADAL" clId="{DFE8F5BC-6601-41FC-BDD4-9C1E79347D44}" dt="2021-03-12T16:32:46.231" v="890"/>
          <ac:spMkLst>
            <pc:docMk/>
            <pc:sldMk cId="0" sldId="264"/>
            <ac:spMk id="58" creationId="{A8F4160C-34C8-4B1C-841C-2812DD41A4CD}"/>
          </ac:spMkLst>
        </pc:spChg>
        <pc:spChg chg="mod">
          <ac:chgData name="Garv Baheti" userId="02a5aca4-729c-486a-bb89-0a143928a6db" providerId="ADAL" clId="{DFE8F5BC-6601-41FC-BDD4-9C1E79347D44}" dt="2021-03-12T16:32:46.231" v="890"/>
          <ac:spMkLst>
            <pc:docMk/>
            <pc:sldMk cId="0" sldId="264"/>
            <ac:spMk id="59" creationId="{3BB5DCF5-485C-42CD-B0AC-BE9F56904BB9}"/>
          </ac:spMkLst>
        </pc:spChg>
        <pc:spChg chg="mod">
          <ac:chgData name="Garv Baheti" userId="02a5aca4-729c-486a-bb89-0a143928a6db" providerId="ADAL" clId="{DFE8F5BC-6601-41FC-BDD4-9C1E79347D44}" dt="2021-03-12T16:32:46.231" v="890"/>
          <ac:spMkLst>
            <pc:docMk/>
            <pc:sldMk cId="0" sldId="264"/>
            <ac:spMk id="60" creationId="{F71F26F7-C2B8-46CF-9434-BA0BB9E93154}"/>
          </ac:spMkLst>
        </pc:spChg>
        <pc:spChg chg="mod">
          <ac:chgData name="Garv Baheti" userId="02a5aca4-729c-486a-bb89-0a143928a6db" providerId="ADAL" clId="{DFE8F5BC-6601-41FC-BDD4-9C1E79347D44}" dt="2021-03-12T16:32:46.231" v="890"/>
          <ac:spMkLst>
            <pc:docMk/>
            <pc:sldMk cId="0" sldId="264"/>
            <ac:spMk id="61" creationId="{0E3DB576-41BC-4FA9-B53D-8F7A0C74795B}"/>
          </ac:spMkLst>
        </pc:spChg>
        <pc:spChg chg="mod">
          <ac:chgData name="Garv Baheti" userId="02a5aca4-729c-486a-bb89-0a143928a6db" providerId="ADAL" clId="{DFE8F5BC-6601-41FC-BDD4-9C1E79347D44}" dt="2021-03-12T16:32:46.231" v="890"/>
          <ac:spMkLst>
            <pc:docMk/>
            <pc:sldMk cId="0" sldId="264"/>
            <ac:spMk id="62" creationId="{321A1F3A-8097-4ED5-BB16-8742EA1FD47B}"/>
          </ac:spMkLst>
        </pc:spChg>
        <pc:spChg chg="mod">
          <ac:chgData name="Garv Baheti" userId="02a5aca4-729c-486a-bb89-0a143928a6db" providerId="ADAL" clId="{DFE8F5BC-6601-41FC-BDD4-9C1E79347D44}" dt="2021-03-12T16:32:46.231" v="890"/>
          <ac:spMkLst>
            <pc:docMk/>
            <pc:sldMk cId="0" sldId="264"/>
            <ac:spMk id="63" creationId="{C8EB23C7-8A67-4B3A-85AD-AA6213190B73}"/>
          </ac:spMkLst>
        </pc:spChg>
        <pc:spChg chg="mod">
          <ac:chgData name="Garv Baheti" userId="02a5aca4-729c-486a-bb89-0a143928a6db" providerId="ADAL" clId="{DFE8F5BC-6601-41FC-BDD4-9C1E79347D44}" dt="2021-03-12T16:32:46.231" v="890"/>
          <ac:spMkLst>
            <pc:docMk/>
            <pc:sldMk cId="0" sldId="264"/>
            <ac:spMk id="64" creationId="{F435A941-9DCB-44F5-920C-6F4EE51F44FD}"/>
          </ac:spMkLst>
        </pc:spChg>
        <pc:spChg chg="mod">
          <ac:chgData name="Garv Baheti" userId="02a5aca4-729c-486a-bb89-0a143928a6db" providerId="ADAL" clId="{DFE8F5BC-6601-41FC-BDD4-9C1E79347D44}" dt="2021-03-12T16:32:46.231" v="890"/>
          <ac:spMkLst>
            <pc:docMk/>
            <pc:sldMk cId="0" sldId="264"/>
            <ac:spMk id="65" creationId="{3C52CDB0-909B-4BED-BDDD-3003E09107F0}"/>
          </ac:spMkLst>
        </pc:spChg>
        <pc:spChg chg="mod">
          <ac:chgData name="Garv Baheti" userId="02a5aca4-729c-486a-bb89-0a143928a6db" providerId="ADAL" clId="{DFE8F5BC-6601-41FC-BDD4-9C1E79347D44}" dt="2021-03-12T16:32:46.231" v="890"/>
          <ac:spMkLst>
            <pc:docMk/>
            <pc:sldMk cId="0" sldId="264"/>
            <ac:spMk id="66" creationId="{324334FF-0529-4AF2-8B31-73943A377270}"/>
          </ac:spMkLst>
        </pc:spChg>
        <pc:spChg chg="mod">
          <ac:chgData name="Garv Baheti" userId="02a5aca4-729c-486a-bb89-0a143928a6db" providerId="ADAL" clId="{DFE8F5BC-6601-41FC-BDD4-9C1E79347D44}" dt="2021-03-12T16:32:46.231" v="890"/>
          <ac:spMkLst>
            <pc:docMk/>
            <pc:sldMk cId="0" sldId="264"/>
            <ac:spMk id="67" creationId="{138417BF-64FC-4E3F-8749-F88C5CC0FEF0}"/>
          </ac:spMkLst>
        </pc:spChg>
        <pc:spChg chg="mod">
          <ac:chgData name="Garv Baheti" userId="02a5aca4-729c-486a-bb89-0a143928a6db" providerId="ADAL" clId="{DFE8F5BC-6601-41FC-BDD4-9C1E79347D44}" dt="2021-03-12T16:32:46.231" v="890"/>
          <ac:spMkLst>
            <pc:docMk/>
            <pc:sldMk cId="0" sldId="264"/>
            <ac:spMk id="68" creationId="{19D7B3AB-F9AE-48CB-8315-C9928D796AA5}"/>
          </ac:spMkLst>
        </pc:spChg>
        <pc:spChg chg="mod">
          <ac:chgData name="Garv Baheti" userId="02a5aca4-729c-486a-bb89-0a143928a6db" providerId="ADAL" clId="{DFE8F5BC-6601-41FC-BDD4-9C1E79347D44}" dt="2021-03-12T16:32:46.231" v="890"/>
          <ac:spMkLst>
            <pc:docMk/>
            <pc:sldMk cId="0" sldId="264"/>
            <ac:spMk id="69" creationId="{30FF0484-8FE0-48AE-963B-29CB73BED2C3}"/>
          </ac:spMkLst>
        </pc:spChg>
        <pc:spChg chg="mod">
          <ac:chgData name="Garv Baheti" userId="02a5aca4-729c-486a-bb89-0a143928a6db" providerId="ADAL" clId="{DFE8F5BC-6601-41FC-BDD4-9C1E79347D44}" dt="2021-03-12T16:32:46.231" v="890"/>
          <ac:spMkLst>
            <pc:docMk/>
            <pc:sldMk cId="0" sldId="264"/>
            <ac:spMk id="70" creationId="{D519A6C0-8319-4E6E-B220-3CAA09E565A9}"/>
          </ac:spMkLst>
        </pc:spChg>
        <pc:spChg chg="mod">
          <ac:chgData name="Garv Baheti" userId="02a5aca4-729c-486a-bb89-0a143928a6db" providerId="ADAL" clId="{DFE8F5BC-6601-41FC-BDD4-9C1E79347D44}" dt="2021-03-12T16:32:46.231" v="890"/>
          <ac:spMkLst>
            <pc:docMk/>
            <pc:sldMk cId="0" sldId="264"/>
            <ac:spMk id="71" creationId="{26BA23EE-2D5A-4F46-8087-6196B30C8AA9}"/>
          </ac:spMkLst>
        </pc:spChg>
        <pc:spChg chg="mod">
          <ac:chgData name="Garv Baheti" userId="02a5aca4-729c-486a-bb89-0a143928a6db" providerId="ADAL" clId="{DFE8F5BC-6601-41FC-BDD4-9C1E79347D44}" dt="2021-03-12T16:32:46.231" v="890"/>
          <ac:spMkLst>
            <pc:docMk/>
            <pc:sldMk cId="0" sldId="264"/>
            <ac:spMk id="72" creationId="{3397A0C4-8CA7-4699-88D8-9F4078E84C4C}"/>
          </ac:spMkLst>
        </pc:spChg>
        <pc:spChg chg="mod">
          <ac:chgData name="Garv Baheti" userId="02a5aca4-729c-486a-bb89-0a143928a6db" providerId="ADAL" clId="{DFE8F5BC-6601-41FC-BDD4-9C1E79347D44}" dt="2021-03-12T16:32:46.231" v="890"/>
          <ac:spMkLst>
            <pc:docMk/>
            <pc:sldMk cId="0" sldId="264"/>
            <ac:spMk id="73" creationId="{15B525B6-BBBC-4FA2-9DA9-E39FA7CF46A4}"/>
          </ac:spMkLst>
        </pc:spChg>
        <pc:spChg chg="mod">
          <ac:chgData name="Garv Baheti" userId="02a5aca4-729c-486a-bb89-0a143928a6db" providerId="ADAL" clId="{DFE8F5BC-6601-41FC-BDD4-9C1E79347D44}" dt="2021-03-12T16:32:46.231" v="890"/>
          <ac:spMkLst>
            <pc:docMk/>
            <pc:sldMk cId="0" sldId="264"/>
            <ac:spMk id="74" creationId="{93AB6063-ED3A-40B7-B188-F524C8601F31}"/>
          </ac:spMkLst>
        </pc:spChg>
        <pc:spChg chg="mod">
          <ac:chgData name="Garv Baheti" userId="02a5aca4-729c-486a-bb89-0a143928a6db" providerId="ADAL" clId="{DFE8F5BC-6601-41FC-BDD4-9C1E79347D44}" dt="2021-03-12T16:32:46.231" v="890"/>
          <ac:spMkLst>
            <pc:docMk/>
            <pc:sldMk cId="0" sldId="264"/>
            <ac:spMk id="75" creationId="{7D32EB32-0E13-4EF4-903F-FBAF2BAEAAB7}"/>
          </ac:spMkLst>
        </pc:spChg>
        <pc:spChg chg="mod">
          <ac:chgData name="Garv Baheti" userId="02a5aca4-729c-486a-bb89-0a143928a6db" providerId="ADAL" clId="{DFE8F5BC-6601-41FC-BDD4-9C1E79347D44}" dt="2021-03-12T16:32:46.231" v="890"/>
          <ac:spMkLst>
            <pc:docMk/>
            <pc:sldMk cId="0" sldId="264"/>
            <ac:spMk id="76" creationId="{3146C8CD-D41D-4AE5-94B2-4CB4E1906241}"/>
          </ac:spMkLst>
        </pc:spChg>
        <pc:spChg chg="mod">
          <ac:chgData name="Garv Baheti" userId="02a5aca4-729c-486a-bb89-0a143928a6db" providerId="ADAL" clId="{DFE8F5BC-6601-41FC-BDD4-9C1E79347D44}" dt="2021-03-12T16:32:46.231" v="890"/>
          <ac:spMkLst>
            <pc:docMk/>
            <pc:sldMk cId="0" sldId="264"/>
            <ac:spMk id="77" creationId="{328C1885-60C5-4F3B-8382-F0811A313992}"/>
          </ac:spMkLst>
        </pc:spChg>
        <pc:spChg chg="mod">
          <ac:chgData name="Garv Baheti" userId="02a5aca4-729c-486a-bb89-0a143928a6db" providerId="ADAL" clId="{DFE8F5BC-6601-41FC-BDD4-9C1E79347D44}" dt="2021-03-12T16:32:46.231" v="890"/>
          <ac:spMkLst>
            <pc:docMk/>
            <pc:sldMk cId="0" sldId="264"/>
            <ac:spMk id="78" creationId="{349AA5BD-BDB7-4951-9B1B-DC91E42F1EBD}"/>
          </ac:spMkLst>
        </pc:spChg>
        <pc:spChg chg="mod">
          <ac:chgData name="Garv Baheti" userId="02a5aca4-729c-486a-bb89-0a143928a6db" providerId="ADAL" clId="{DFE8F5BC-6601-41FC-BDD4-9C1E79347D44}" dt="2021-03-12T16:32:46.231" v="890"/>
          <ac:spMkLst>
            <pc:docMk/>
            <pc:sldMk cId="0" sldId="264"/>
            <ac:spMk id="79" creationId="{B990CD88-BD13-498A-A481-0674748330BF}"/>
          </ac:spMkLst>
        </pc:spChg>
        <pc:spChg chg="mod">
          <ac:chgData name="Garv Baheti" userId="02a5aca4-729c-486a-bb89-0a143928a6db" providerId="ADAL" clId="{DFE8F5BC-6601-41FC-BDD4-9C1E79347D44}" dt="2021-03-12T16:32:46.231" v="890"/>
          <ac:spMkLst>
            <pc:docMk/>
            <pc:sldMk cId="0" sldId="264"/>
            <ac:spMk id="80" creationId="{B42A6495-1CDF-4D3E-8734-63AB9B56AC95}"/>
          </ac:spMkLst>
        </pc:spChg>
        <pc:spChg chg="mod">
          <ac:chgData name="Garv Baheti" userId="02a5aca4-729c-486a-bb89-0a143928a6db" providerId="ADAL" clId="{DFE8F5BC-6601-41FC-BDD4-9C1E79347D44}" dt="2021-03-12T16:32:46.231" v="890"/>
          <ac:spMkLst>
            <pc:docMk/>
            <pc:sldMk cId="0" sldId="264"/>
            <ac:spMk id="82" creationId="{0F1DDF25-2212-4469-8229-5A0269C7C8A2}"/>
          </ac:spMkLst>
        </pc:spChg>
        <pc:spChg chg="mod">
          <ac:chgData name="Garv Baheti" userId="02a5aca4-729c-486a-bb89-0a143928a6db" providerId="ADAL" clId="{DFE8F5BC-6601-41FC-BDD4-9C1E79347D44}" dt="2021-03-12T16:32:46.231" v="890"/>
          <ac:spMkLst>
            <pc:docMk/>
            <pc:sldMk cId="0" sldId="264"/>
            <ac:spMk id="83" creationId="{25D98EE8-1508-43F0-A8CC-C64A7039F682}"/>
          </ac:spMkLst>
        </pc:spChg>
        <pc:spChg chg="mod">
          <ac:chgData name="Garv Baheti" userId="02a5aca4-729c-486a-bb89-0a143928a6db" providerId="ADAL" clId="{DFE8F5BC-6601-41FC-BDD4-9C1E79347D44}" dt="2021-03-12T16:32:46.231" v="890"/>
          <ac:spMkLst>
            <pc:docMk/>
            <pc:sldMk cId="0" sldId="264"/>
            <ac:spMk id="84" creationId="{431E5898-0C95-4C14-B1E8-9455D5AC40DC}"/>
          </ac:spMkLst>
        </pc:spChg>
        <pc:spChg chg="mod">
          <ac:chgData name="Garv Baheti" userId="02a5aca4-729c-486a-bb89-0a143928a6db" providerId="ADAL" clId="{DFE8F5BC-6601-41FC-BDD4-9C1E79347D44}" dt="2021-03-12T16:32:46.231" v="890"/>
          <ac:spMkLst>
            <pc:docMk/>
            <pc:sldMk cId="0" sldId="264"/>
            <ac:spMk id="85" creationId="{942DA1DC-A1AD-47A3-8A32-66DF21195A1A}"/>
          </ac:spMkLst>
        </pc:spChg>
        <pc:spChg chg="mod">
          <ac:chgData name="Garv Baheti" userId="02a5aca4-729c-486a-bb89-0a143928a6db" providerId="ADAL" clId="{DFE8F5BC-6601-41FC-BDD4-9C1E79347D44}" dt="2021-03-12T16:32:46.231" v="890"/>
          <ac:spMkLst>
            <pc:docMk/>
            <pc:sldMk cId="0" sldId="264"/>
            <ac:spMk id="86" creationId="{A70431FF-F896-4819-B68F-5F4575E2031D}"/>
          </ac:spMkLst>
        </pc:spChg>
        <pc:spChg chg="mod">
          <ac:chgData name="Garv Baheti" userId="02a5aca4-729c-486a-bb89-0a143928a6db" providerId="ADAL" clId="{DFE8F5BC-6601-41FC-BDD4-9C1E79347D44}" dt="2021-03-12T16:32:46.231" v="890"/>
          <ac:spMkLst>
            <pc:docMk/>
            <pc:sldMk cId="0" sldId="264"/>
            <ac:spMk id="87" creationId="{A7ACE48F-D9EC-45FB-95CB-64E82180C03B}"/>
          </ac:spMkLst>
        </pc:spChg>
        <pc:spChg chg="mod">
          <ac:chgData name="Garv Baheti" userId="02a5aca4-729c-486a-bb89-0a143928a6db" providerId="ADAL" clId="{DFE8F5BC-6601-41FC-BDD4-9C1E79347D44}" dt="2021-03-12T16:32:46.231" v="890"/>
          <ac:spMkLst>
            <pc:docMk/>
            <pc:sldMk cId="0" sldId="264"/>
            <ac:spMk id="88" creationId="{D63BCE57-F9E0-4D5E-9494-F32C56A06CC3}"/>
          </ac:spMkLst>
        </pc:spChg>
        <pc:spChg chg="mod">
          <ac:chgData name="Garv Baheti" userId="02a5aca4-729c-486a-bb89-0a143928a6db" providerId="ADAL" clId="{DFE8F5BC-6601-41FC-BDD4-9C1E79347D44}" dt="2021-03-12T16:32:46.231" v="890"/>
          <ac:spMkLst>
            <pc:docMk/>
            <pc:sldMk cId="0" sldId="264"/>
            <ac:spMk id="89" creationId="{E2EBA1D5-ADE1-4539-B439-A8282F6C4A89}"/>
          </ac:spMkLst>
        </pc:spChg>
        <pc:spChg chg="mod">
          <ac:chgData name="Garv Baheti" userId="02a5aca4-729c-486a-bb89-0a143928a6db" providerId="ADAL" clId="{DFE8F5BC-6601-41FC-BDD4-9C1E79347D44}" dt="2021-03-12T16:32:46.231" v="890"/>
          <ac:spMkLst>
            <pc:docMk/>
            <pc:sldMk cId="0" sldId="264"/>
            <ac:spMk id="90" creationId="{807C70FA-4B9F-481D-9DE8-B0ADDF669D08}"/>
          </ac:spMkLst>
        </pc:spChg>
        <pc:spChg chg="mod">
          <ac:chgData name="Garv Baheti" userId="02a5aca4-729c-486a-bb89-0a143928a6db" providerId="ADAL" clId="{DFE8F5BC-6601-41FC-BDD4-9C1E79347D44}" dt="2021-03-12T16:32:46.231" v="890"/>
          <ac:spMkLst>
            <pc:docMk/>
            <pc:sldMk cId="0" sldId="264"/>
            <ac:spMk id="91" creationId="{9B61E9EE-955F-4B4D-9240-D18322692895}"/>
          </ac:spMkLst>
        </pc:spChg>
        <pc:spChg chg="mod">
          <ac:chgData name="Garv Baheti" userId="02a5aca4-729c-486a-bb89-0a143928a6db" providerId="ADAL" clId="{DFE8F5BC-6601-41FC-BDD4-9C1E79347D44}" dt="2021-03-12T16:32:46.231" v="890"/>
          <ac:spMkLst>
            <pc:docMk/>
            <pc:sldMk cId="0" sldId="264"/>
            <ac:spMk id="92" creationId="{AEDFFCE4-D29E-4325-ACB0-8B353AF29D3A}"/>
          </ac:spMkLst>
        </pc:spChg>
        <pc:spChg chg="mod">
          <ac:chgData name="Garv Baheti" userId="02a5aca4-729c-486a-bb89-0a143928a6db" providerId="ADAL" clId="{DFE8F5BC-6601-41FC-BDD4-9C1E79347D44}" dt="2021-03-12T16:32:46.231" v="890"/>
          <ac:spMkLst>
            <pc:docMk/>
            <pc:sldMk cId="0" sldId="264"/>
            <ac:spMk id="93" creationId="{96DF31F9-A02D-489F-A241-91C4CDEEF19E}"/>
          </ac:spMkLst>
        </pc:spChg>
        <pc:spChg chg="mod">
          <ac:chgData name="Garv Baheti" userId="02a5aca4-729c-486a-bb89-0a143928a6db" providerId="ADAL" clId="{DFE8F5BC-6601-41FC-BDD4-9C1E79347D44}" dt="2021-03-12T16:32:46.231" v="890"/>
          <ac:spMkLst>
            <pc:docMk/>
            <pc:sldMk cId="0" sldId="264"/>
            <ac:spMk id="94" creationId="{C9FA25B2-D169-498C-B077-C73A6EAFDB6A}"/>
          </ac:spMkLst>
        </pc:spChg>
        <pc:spChg chg="mod">
          <ac:chgData name="Garv Baheti" userId="02a5aca4-729c-486a-bb89-0a143928a6db" providerId="ADAL" clId="{DFE8F5BC-6601-41FC-BDD4-9C1E79347D44}" dt="2021-03-12T16:32:46.231" v="890"/>
          <ac:spMkLst>
            <pc:docMk/>
            <pc:sldMk cId="0" sldId="264"/>
            <ac:spMk id="95" creationId="{CB092513-FA03-468D-A762-04DF91C0ED39}"/>
          </ac:spMkLst>
        </pc:spChg>
        <pc:spChg chg="mod">
          <ac:chgData name="Garv Baheti" userId="02a5aca4-729c-486a-bb89-0a143928a6db" providerId="ADAL" clId="{DFE8F5BC-6601-41FC-BDD4-9C1E79347D44}" dt="2021-03-12T16:32:46.231" v="890"/>
          <ac:spMkLst>
            <pc:docMk/>
            <pc:sldMk cId="0" sldId="264"/>
            <ac:spMk id="96" creationId="{8035CA99-ADF1-4981-8992-7153A951AF09}"/>
          </ac:spMkLst>
        </pc:spChg>
        <pc:spChg chg="mod">
          <ac:chgData name="Garv Baheti" userId="02a5aca4-729c-486a-bb89-0a143928a6db" providerId="ADAL" clId="{DFE8F5BC-6601-41FC-BDD4-9C1E79347D44}" dt="2021-03-12T16:32:46.231" v="890"/>
          <ac:spMkLst>
            <pc:docMk/>
            <pc:sldMk cId="0" sldId="264"/>
            <ac:spMk id="97" creationId="{322178AF-254F-4F75-8F2F-664723BEAFF9}"/>
          </ac:spMkLst>
        </pc:spChg>
        <pc:spChg chg="mod">
          <ac:chgData name="Garv Baheti" userId="02a5aca4-729c-486a-bb89-0a143928a6db" providerId="ADAL" clId="{DFE8F5BC-6601-41FC-BDD4-9C1E79347D44}" dt="2021-03-12T16:32:46.231" v="890"/>
          <ac:spMkLst>
            <pc:docMk/>
            <pc:sldMk cId="0" sldId="264"/>
            <ac:spMk id="98" creationId="{D293E0F2-9E72-4330-B0E7-52904C452BE6}"/>
          </ac:spMkLst>
        </pc:spChg>
        <pc:spChg chg="mod">
          <ac:chgData name="Garv Baheti" userId="02a5aca4-729c-486a-bb89-0a143928a6db" providerId="ADAL" clId="{DFE8F5BC-6601-41FC-BDD4-9C1E79347D44}" dt="2021-03-12T16:32:46.231" v="890"/>
          <ac:spMkLst>
            <pc:docMk/>
            <pc:sldMk cId="0" sldId="264"/>
            <ac:spMk id="99" creationId="{DE07B5A5-6AC3-41CC-8618-8EFAC927802B}"/>
          </ac:spMkLst>
        </pc:spChg>
        <pc:spChg chg="mod">
          <ac:chgData name="Garv Baheti" userId="02a5aca4-729c-486a-bb89-0a143928a6db" providerId="ADAL" clId="{DFE8F5BC-6601-41FC-BDD4-9C1E79347D44}" dt="2021-03-12T16:32:46.231" v="890"/>
          <ac:spMkLst>
            <pc:docMk/>
            <pc:sldMk cId="0" sldId="264"/>
            <ac:spMk id="100" creationId="{8EA81F5B-D7D1-4ED8-8BC9-07F00959F4AA}"/>
          </ac:spMkLst>
        </pc:spChg>
        <pc:spChg chg="mod">
          <ac:chgData name="Garv Baheti" userId="02a5aca4-729c-486a-bb89-0a143928a6db" providerId="ADAL" clId="{DFE8F5BC-6601-41FC-BDD4-9C1E79347D44}" dt="2021-03-12T16:32:46.231" v="890"/>
          <ac:spMkLst>
            <pc:docMk/>
            <pc:sldMk cId="0" sldId="264"/>
            <ac:spMk id="101" creationId="{66283395-CA1E-4F73-9AF4-FF91A3EDEE43}"/>
          </ac:spMkLst>
        </pc:spChg>
        <pc:spChg chg="mod">
          <ac:chgData name="Garv Baheti" userId="02a5aca4-729c-486a-bb89-0a143928a6db" providerId="ADAL" clId="{DFE8F5BC-6601-41FC-BDD4-9C1E79347D44}" dt="2021-03-12T16:32:46.231" v="890"/>
          <ac:spMkLst>
            <pc:docMk/>
            <pc:sldMk cId="0" sldId="264"/>
            <ac:spMk id="102" creationId="{62EE1C7B-C9E8-4A21-B0D2-E7DAC5DCFD52}"/>
          </ac:spMkLst>
        </pc:spChg>
        <pc:spChg chg="mod">
          <ac:chgData name="Garv Baheti" userId="02a5aca4-729c-486a-bb89-0a143928a6db" providerId="ADAL" clId="{DFE8F5BC-6601-41FC-BDD4-9C1E79347D44}" dt="2021-03-12T16:32:46.231" v="890"/>
          <ac:spMkLst>
            <pc:docMk/>
            <pc:sldMk cId="0" sldId="264"/>
            <ac:spMk id="103" creationId="{91B2566C-5D19-448D-9775-51AD59A125D5}"/>
          </ac:spMkLst>
        </pc:spChg>
        <pc:spChg chg="mod">
          <ac:chgData name="Garv Baheti" userId="02a5aca4-729c-486a-bb89-0a143928a6db" providerId="ADAL" clId="{DFE8F5BC-6601-41FC-BDD4-9C1E79347D44}" dt="2021-03-12T16:32:46.231" v="890"/>
          <ac:spMkLst>
            <pc:docMk/>
            <pc:sldMk cId="0" sldId="264"/>
            <ac:spMk id="104" creationId="{60390245-EC4D-4541-92FB-53727D1292B2}"/>
          </ac:spMkLst>
        </pc:spChg>
        <pc:spChg chg="mod">
          <ac:chgData name="Garv Baheti" userId="02a5aca4-729c-486a-bb89-0a143928a6db" providerId="ADAL" clId="{DFE8F5BC-6601-41FC-BDD4-9C1E79347D44}" dt="2021-03-12T16:32:46.231" v="890"/>
          <ac:spMkLst>
            <pc:docMk/>
            <pc:sldMk cId="0" sldId="264"/>
            <ac:spMk id="105" creationId="{9AA00159-9FFC-4E37-850E-66D5BB513985}"/>
          </ac:spMkLst>
        </pc:spChg>
        <pc:spChg chg="mod">
          <ac:chgData name="Garv Baheti" userId="02a5aca4-729c-486a-bb89-0a143928a6db" providerId="ADAL" clId="{DFE8F5BC-6601-41FC-BDD4-9C1E79347D44}" dt="2021-03-12T16:32:46.231" v="890"/>
          <ac:spMkLst>
            <pc:docMk/>
            <pc:sldMk cId="0" sldId="264"/>
            <ac:spMk id="106" creationId="{62AC00CB-7A25-4029-942F-300F1D5C8246}"/>
          </ac:spMkLst>
        </pc:spChg>
        <pc:spChg chg="mod">
          <ac:chgData name="Garv Baheti" userId="02a5aca4-729c-486a-bb89-0a143928a6db" providerId="ADAL" clId="{DFE8F5BC-6601-41FC-BDD4-9C1E79347D44}" dt="2021-03-12T16:32:46.231" v="890"/>
          <ac:spMkLst>
            <pc:docMk/>
            <pc:sldMk cId="0" sldId="264"/>
            <ac:spMk id="107" creationId="{1F8FF180-2748-435D-97D3-F6B8A0FF3DC1}"/>
          </ac:spMkLst>
        </pc:spChg>
        <pc:spChg chg="mod">
          <ac:chgData name="Garv Baheti" userId="02a5aca4-729c-486a-bb89-0a143928a6db" providerId="ADAL" clId="{DFE8F5BC-6601-41FC-BDD4-9C1E79347D44}" dt="2021-03-12T16:32:46.231" v="890"/>
          <ac:spMkLst>
            <pc:docMk/>
            <pc:sldMk cId="0" sldId="264"/>
            <ac:spMk id="109" creationId="{1A9B4DEC-FCA9-4B9D-89F4-0FF64F42849A}"/>
          </ac:spMkLst>
        </pc:spChg>
        <pc:spChg chg="mod">
          <ac:chgData name="Garv Baheti" userId="02a5aca4-729c-486a-bb89-0a143928a6db" providerId="ADAL" clId="{DFE8F5BC-6601-41FC-BDD4-9C1E79347D44}" dt="2021-03-12T16:32:46.231" v="890"/>
          <ac:spMkLst>
            <pc:docMk/>
            <pc:sldMk cId="0" sldId="264"/>
            <ac:spMk id="110" creationId="{DBA035F5-F928-4E67-99AC-84B53A296364}"/>
          </ac:spMkLst>
        </pc:spChg>
        <pc:spChg chg="mod">
          <ac:chgData name="Garv Baheti" userId="02a5aca4-729c-486a-bb89-0a143928a6db" providerId="ADAL" clId="{DFE8F5BC-6601-41FC-BDD4-9C1E79347D44}" dt="2021-03-12T16:32:46.231" v="890"/>
          <ac:spMkLst>
            <pc:docMk/>
            <pc:sldMk cId="0" sldId="264"/>
            <ac:spMk id="111" creationId="{88ACF822-A47F-4A01-AAEC-A56E327912B7}"/>
          </ac:spMkLst>
        </pc:spChg>
        <pc:spChg chg="mod">
          <ac:chgData name="Garv Baheti" userId="02a5aca4-729c-486a-bb89-0a143928a6db" providerId="ADAL" clId="{DFE8F5BC-6601-41FC-BDD4-9C1E79347D44}" dt="2021-03-12T16:32:46.231" v="890"/>
          <ac:spMkLst>
            <pc:docMk/>
            <pc:sldMk cId="0" sldId="264"/>
            <ac:spMk id="112" creationId="{4D9A942E-6687-4C4A-9E62-FA1CAE4A95F7}"/>
          </ac:spMkLst>
        </pc:spChg>
        <pc:spChg chg="mod">
          <ac:chgData name="Garv Baheti" userId="02a5aca4-729c-486a-bb89-0a143928a6db" providerId="ADAL" clId="{DFE8F5BC-6601-41FC-BDD4-9C1E79347D44}" dt="2021-03-12T16:32:46.231" v="890"/>
          <ac:spMkLst>
            <pc:docMk/>
            <pc:sldMk cId="0" sldId="264"/>
            <ac:spMk id="113" creationId="{CF323C45-FD90-403D-930D-F9A3C532D071}"/>
          </ac:spMkLst>
        </pc:spChg>
        <pc:spChg chg="mod">
          <ac:chgData name="Garv Baheti" userId="02a5aca4-729c-486a-bb89-0a143928a6db" providerId="ADAL" clId="{DFE8F5BC-6601-41FC-BDD4-9C1E79347D44}" dt="2021-03-12T16:32:46.231" v="890"/>
          <ac:spMkLst>
            <pc:docMk/>
            <pc:sldMk cId="0" sldId="264"/>
            <ac:spMk id="114" creationId="{53497F2D-6A46-4737-9C6C-633DAD3E0A26}"/>
          </ac:spMkLst>
        </pc:spChg>
        <pc:spChg chg="mod">
          <ac:chgData name="Garv Baheti" userId="02a5aca4-729c-486a-bb89-0a143928a6db" providerId="ADAL" clId="{DFE8F5BC-6601-41FC-BDD4-9C1E79347D44}" dt="2021-03-12T16:32:46.231" v="890"/>
          <ac:spMkLst>
            <pc:docMk/>
            <pc:sldMk cId="0" sldId="264"/>
            <ac:spMk id="115" creationId="{215504E7-6CFA-4889-95DB-73771B03C283}"/>
          </ac:spMkLst>
        </pc:spChg>
        <pc:spChg chg="mod">
          <ac:chgData name="Garv Baheti" userId="02a5aca4-729c-486a-bb89-0a143928a6db" providerId="ADAL" clId="{DFE8F5BC-6601-41FC-BDD4-9C1E79347D44}" dt="2021-03-12T16:32:46.231" v="890"/>
          <ac:spMkLst>
            <pc:docMk/>
            <pc:sldMk cId="0" sldId="264"/>
            <ac:spMk id="116" creationId="{F4FCD804-A7D9-4CDA-ABCF-B8F09042A3C6}"/>
          </ac:spMkLst>
        </pc:spChg>
        <pc:spChg chg="mod">
          <ac:chgData name="Garv Baheti" userId="02a5aca4-729c-486a-bb89-0a143928a6db" providerId="ADAL" clId="{DFE8F5BC-6601-41FC-BDD4-9C1E79347D44}" dt="2021-03-12T16:32:46.231" v="890"/>
          <ac:spMkLst>
            <pc:docMk/>
            <pc:sldMk cId="0" sldId="264"/>
            <ac:spMk id="117" creationId="{1EC3B85E-E098-47C4-90E4-BFC9545C6CC4}"/>
          </ac:spMkLst>
        </pc:spChg>
        <pc:spChg chg="mod">
          <ac:chgData name="Garv Baheti" userId="02a5aca4-729c-486a-bb89-0a143928a6db" providerId="ADAL" clId="{DFE8F5BC-6601-41FC-BDD4-9C1E79347D44}" dt="2021-03-12T16:32:46.231" v="890"/>
          <ac:spMkLst>
            <pc:docMk/>
            <pc:sldMk cId="0" sldId="264"/>
            <ac:spMk id="118" creationId="{14277DDC-5223-49DF-86E4-7A572877F779}"/>
          </ac:spMkLst>
        </pc:spChg>
        <pc:spChg chg="mod">
          <ac:chgData name="Garv Baheti" userId="02a5aca4-729c-486a-bb89-0a143928a6db" providerId="ADAL" clId="{DFE8F5BC-6601-41FC-BDD4-9C1E79347D44}" dt="2021-03-12T16:32:46.231" v="890"/>
          <ac:spMkLst>
            <pc:docMk/>
            <pc:sldMk cId="0" sldId="264"/>
            <ac:spMk id="119" creationId="{441528AE-35AC-4334-BAC3-CA29ACA2CED1}"/>
          </ac:spMkLst>
        </pc:spChg>
        <pc:spChg chg="mod">
          <ac:chgData name="Garv Baheti" userId="02a5aca4-729c-486a-bb89-0a143928a6db" providerId="ADAL" clId="{DFE8F5BC-6601-41FC-BDD4-9C1E79347D44}" dt="2021-03-12T16:32:46.231" v="890"/>
          <ac:spMkLst>
            <pc:docMk/>
            <pc:sldMk cId="0" sldId="264"/>
            <ac:spMk id="120" creationId="{5687A5B6-BBD7-4D19-83D7-A6190B8E9066}"/>
          </ac:spMkLst>
        </pc:spChg>
        <pc:spChg chg="mod">
          <ac:chgData name="Garv Baheti" userId="02a5aca4-729c-486a-bb89-0a143928a6db" providerId="ADAL" clId="{DFE8F5BC-6601-41FC-BDD4-9C1E79347D44}" dt="2021-03-12T16:32:46.231" v="890"/>
          <ac:spMkLst>
            <pc:docMk/>
            <pc:sldMk cId="0" sldId="264"/>
            <ac:spMk id="121" creationId="{0CEA562B-6F5F-44C8-ABD4-AE598937E4A7}"/>
          </ac:spMkLst>
        </pc:spChg>
        <pc:spChg chg="mod">
          <ac:chgData name="Garv Baheti" userId="02a5aca4-729c-486a-bb89-0a143928a6db" providerId="ADAL" clId="{DFE8F5BC-6601-41FC-BDD4-9C1E79347D44}" dt="2021-03-12T16:32:46.231" v="890"/>
          <ac:spMkLst>
            <pc:docMk/>
            <pc:sldMk cId="0" sldId="264"/>
            <ac:spMk id="122" creationId="{1DC5FBCB-DF95-4CA7-8BBE-F15C11136492}"/>
          </ac:spMkLst>
        </pc:spChg>
        <pc:spChg chg="mod">
          <ac:chgData name="Garv Baheti" userId="02a5aca4-729c-486a-bb89-0a143928a6db" providerId="ADAL" clId="{DFE8F5BC-6601-41FC-BDD4-9C1E79347D44}" dt="2021-03-12T16:32:46.231" v="890"/>
          <ac:spMkLst>
            <pc:docMk/>
            <pc:sldMk cId="0" sldId="264"/>
            <ac:spMk id="123" creationId="{E9C3E20C-14E9-486F-A201-A13457981667}"/>
          </ac:spMkLst>
        </pc:spChg>
        <pc:spChg chg="mod">
          <ac:chgData name="Garv Baheti" userId="02a5aca4-729c-486a-bb89-0a143928a6db" providerId="ADAL" clId="{DFE8F5BC-6601-41FC-BDD4-9C1E79347D44}" dt="2021-03-12T16:32:46.231" v="890"/>
          <ac:spMkLst>
            <pc:docMk/>
            <pc:sldMk cId="0" sldId="264"/>
            <ac:spMk id="124" creationId="{19C2B4B5-582E-4954-9B9F-2DA3A760063A}"/>
          </ac:spMkLst>
        </pc:spChg>
        <pc:spChg chg="mod">
          <ac:chgData name="Garv Baheti" userId="02a5aca4-729c-486a-bb89-0a143928a6db" providerId="ADAL" clId="{DFE8F5BC-6601-41FC-BDD4-9C1E79347D44}" dt="2021-03-12T16:32:46.231" v="890"/>
          <ac:spMkLst>
            <pc:docMk/>
            <pc:sldMk cId="0" sldId="264"/>
            <ac:spMk id="125" creationId="{47E45C30-78A7-4F44-9C53-44422B76C6D0}"/>
          </ac:spMkLst>
        </pc:spChg>
        <pc:spChg chg="mod">
          <ac:chgData name="Garv Baheti" userId="02a5aca4-729c-486a-bb89-0a143928a6db" providerId="ADAL" clId="{DFE8F5BC-6601-41FC-BDD4-9C1E79347D44}" dt="2021-03-12T16:32:46.231" v="890"/>
          <ac:spMkLst>
            <pc:docMk/>
            <pc:sldMk cId="0" sldId="264"/>
            <ac:spMk id="126" creationId="{8B056277-D35D-4625-9E50-F7B1D73EB1B6}"/>
          </ac:spMkLst>
        </pc:spChg>
        <pc:spChg chg="mod">
          <ac:chgData name="Garv Baheti" userId="02a5aca4-729c-486a-bb89-0a143928a6db" providerId="ADAL" clId="{DFE8F5BC-6601-41FC-BDD4-9C1E79347D44}" dt="2021-03-12T16:32:46.231" v="890"/>
          <ac:spMkLst>
            <pc:docMk/>
            <pc:sldMk cId="0" sldId="264"/>
            <ac:spMk id="127" creationId="{06F6A5AF-9BE7-4844-A667-47423F178F55}"/>
          </ac:spMkLst>
        </pc:spChg>
        <pc:spChg chg="mod">
          <ac:chgData name="Garv Baheti" userId="02a5aca4-729c-486a-bb89-0a143928a6db" providerId="ADAL" clId="{DFE8F5BC-6601-41FC-BDD4-9C1E79347D44}" dt="2021-03-12T16:32:46.231" v="890"/>
          <ac:spMkLst>
            <pc:docMk/>
            <pc:sldMk cId="0" sldId="264"/>
            <ac:spMk id="128" creationId="{CB9410A6-44F9-4175-8AF4-0A48CA66078C}"/>
          </ac:spMkLst>
        </pc:spChg>
        <pc:spChg chg="mod">
          <ac:chgData name="Garv Baheti" userId="02a5aca4-729c-486a-bb89-0a143928a6db" providerId="ADAL" clId="{DFE8F5BC-6601-41FC-BDD4-9C1E79347D44}" dt="2021-03-12T16:32:46.231" v="890"/>
          <ac:spMkLst>
            <pc:docMk/>
            <pc:sldMk cId="0" sldId="264"/>
            <ac:spMk id="129" creationId="{6D8A53CF-D0DD-424D-992F-CCBA8BD30F44}"/>
          </ac:spMkLst>
        </pc:spChg>
        <pc:spChg chg="mod">
          <ac:chgData name="Garv Baheti" userId="02a5aca4-729c-486a-bb89-0a143928a6db" providerId="ADAL" clId="{DFE8F5BC-6601-41FC-BDD4-9C1E79347D44}" dt="2021-03-12T16:32:46.231" v="890"/>
          <ac:spMkLst>
            <pc:docMk/>
            <pc:sldMk cId="0" sldId="264"/>
            <ac:spMk id="130" creationId="{426E487B-CB08-443D-A3BE-5405B4DB3647}"/>
          </ac:spMkLst>
        </pc:spChg>
        <pc:spChg chg="mod">
          <ac:chgData name="Garv Baheti" userId="02a5aca4-729c-486a-bb89-0a143928a6db" providerId="ADAL" clId="{DFE8F5BC-6601-41FC-BDD4-9C1E79347D44}" dt="2021-03-12T16:32:46.231" v="890"/>
          <ac:spMkLst>
            <pc:docMk/>
            <pc:sldMk cId="0" sldId="264"/>
            <ac:spMk id="131" creationId="{EC6B44A5-C499-4D20-AA70-45B35C34987E}"/>
          </ac:spMkLst>
        </pc:spChg>
        <pc:spChg chg="mod">
          <ac:chgData name="Garv Baheti" userId="02a5aca4-729c-486a-bb89-0a143928a6db" providerId="ADAL" clId="{DFE8F5BC-6601-41FC-BDD4-9C1E79347D44}" dt="2021-03-12T16:32:46.231" v="890"/>
          <ac:spMkLst>
            <pc:docMk/>
            <pc:sldMk cId="0" sldId="264"/>
            <ac:spMk id="132" creationId="{A0476DB1-C5E4-419E-AC88-A73C16C59E82}"/>
          </ac:spMkLst>
        </pc:spChg>
        <pc:spChg chg="mod">
          <ac:chgData name="Garv Baheti" userId="02a5aca4-729c-486a-bb89-0a143928a6db" providerId="ADAL" clId="{DFE8F5BC-6601-41FC-BDD4-9C1E79347D44}" dt="2021-03-12T16:32:46.231" v="890"/>
          <ac:spMkLst>
            <pc:docMk/>
            <pc:sldMk cId="0" sldId="264"/>
            <ac:spMk id="133" creationId="{A5B85BBF-8FB2-440C-8FDC-7809CEAA7AE6}"/>
          </ac:spMkLst>
        </pc:spChg>
        <pc:spChg chg="mod">
          <ac:chgData name="Garv Baheti" userId="02a5aca4-729c-486a-bb89-0a143928a6db" providerId="ADAL" clId="{DFE8F5BC-6601-41FC-BDD4-9C1E79347D44}" dt="2021-03-12T16:32:46.231" v="890"/>
          <ac:spMkLst>
            <pc:docMk/>
            <pc:sldMk cId="0" sldId="264"/>
            <ac:spMk id="134" creationId="{A4214F1E-A29F-4D94-A644-87B4EF696EF6}"/>
          </ac:spMkLst>
        </pc:spChg>
        <pc:spChg chg="mod">
          <ac:chgData name="Garv Baheti" userId="02a5aca4-729c-486a-bb89-0a143928a6db" providerId="ADAL" clId="{DFE8F5BC-6601-41FC-BDD4-9C1E79347D44}" dt="2021-03-12T16:32:46.231" v="890"/>
          <ac:spMkLst>
            <pc:docMk/>
            <pc:sldMk cId="0" sldId="264"/>
            <ac:spMk id="135" creationId="{40C3D92A-BCBC-4664-8997-B637FA008DB0}"/>
          </ac:spMkLst>
        </pc:spChg>
        <pc:spChg chg="mod">
          <ac:chgData name="Garv Baheti" userId="02a5aca4-729c-486a-bb89-0a143928a6db" providerId="ADAL" clId="{DFE8F5BC-6601-41FC-BDD4-9C1E79347D44}" dt="2021-03-12T16:32:46.231" v="890"/>
          <ac:spMkLst>
            <pc:docMk/>
            <pc:sldMk cId="0" sldId="264"/>
            <ac:spMk id="136" creationId="{B959290E-7034-47CF-8188-9F457C2E9113}"/>
          </ac:spMkLst>
        </pc:spChg>
        <pc:spChg chg="mod">
          <ac:chgData name="Garv Baheti" userId="02a5aca4-729c-486a-bb89-0a143928a6db" providerId="ADAL" clId="{DFE8F5BC-6601-41FC-BDD4-9C1E79347D44}" dt="2021-03-12T16:32:46.231" v="890"/>
          <ac:spMkLst>
            <pc:docMk/>
            <pc:sldMk cId="0" sldId="264"/>
            <ac:spMk id="137" creationId="{083E175B-DD73-4D54-9B67-723CE49372A5}"/>
          </ac:spMkLst>
        </pc:spChg>
        <pc:spChg chg="mod">
          <ac:chgData name="Garv Baheti" userId="02a5aca4-729c-486a-bb89-0a143928a6db" providerId="ADAL" clId="{DFE8F5BC-6601-41FC-BDD4-9C1E79347D44}" dt="2021-03-12T16:32:46.231" v="890"/>
          <ac:spMkLst>
            <pc:docMk/>
            <pc:sldMk cId="0" sldId="264"/>
            <ac:spMk id="138" creationId="{E0377A82-0D95-4401-BC45-970E82E5150A}"/>
          </ac:spMkLst>
        </pc:spChg>
        <pc:spChg chg="mod">
          <ac:chgData name="Garv Baheti" userId="02a5aca4-729c-486a-bb89-0a143928a6db" providerId="ADAL" clId="{DFE8F5BC-6601-41FC-BDD4-9C1E79347D44}" dt="2021-03-12T16:32:46.231" v="890"/>
          <ac:spMkLst>
            <pc:docMk/>
            <pc:sldMk cId="0" sldId="264"/>
            <ac:spMk id="139" creationId="{CD902F17-6274-4811-9959-0072FA8250EE}"/>
          </ac:spMkLst>
        </pc:spChg>
        <pc:spChg chg="mod">
          <ac:chgData name="Garv Baheti" userId="02a5aca4-729c-486a-bb89-0a143928a6db" providerId="ADAL" clId="{DFE8F5BC-6601-41FC-BDD4-9C1E79347D44}" dt="2021-03-12T16:32:46.231" v="890"/>
          <ac:spMkLst>
            <pc:docMk/>
            <pc:sldMk cId="0" sldId="264"/>
            <ac:spMk id="140" creationId="{429441F6-8AD8-44B3-8B37-AD88F2FBF57C}"/>
          </ac:spMkLst>
        </pc:spChg>
        <pc:spChg chg="mod">
          <ac:chgData name="Garv Baheti" userId="02a5aca4-729c-486a-bb89-0a143928a6db" providerId="ADAL" clId="{DFE8F5BC-6601-41FC-BDD4-9C1E79347D44}" dt="2021-03-12T16:32:46.231" v="890"/>
          <ac:spMkLst>
            <pc:docMk/>
            <pc:sldMk cId="0" sldId="264"/>
            <ac:spMk id="141" creationId="{8C8CFD70-A2B5-4E5B-903E-17CD57AD16E2}"/>
          </ac:spMkLst>
        </pc:spChg>
        <pc:spChg chg="mod">
          <ac:chgData name="Garv Baheti" userId="02a5aca4-729c-486a-bb89-0a143928a6db" providerId="ADAL" clId="{DFE8F5BC-6601-41FC-BDD4-9C1E79347D44}" dt="2021-03-12T16:32:46.231" v="890"/>
          <ac:spMkLst>
            <pc:docMk/>
            <pc:sldMk cId="0" sldId="264"/>
            <ac:spMk id="142" creationId="{F82A8169-E96F-41CF-9A8B-9B556B556EFD}"/>
          </ac:spMkLst>
        </pc:spChg>
        <pc:spChg chg="mod">
          <ac:chgData name="Garv Baheti" userId="02a5aca4-729c-486a-bb89-0a143928a6db" providerId="ADAL" clId="{DFE8F5BC-6601-41FC-BDD4-9C1E79347D44}" dt="2021-03-12T16:32:46.231" v="890"/>
          <ac:spMkLst>
            <pc:docMk/>
            <pc:sldMk cId="0" sldId="264"/>
            <ac:spMk id="143" creationId="{5C5B4841-F2F8-4A45-8E51-55E6576D8107}"/>
          </ac:spMkLst>
        </pc:spChg>
        <pc:spChg chg="mod">
          <ac:chgData name="Garv Baheti" userId="02a5aca4-729c-486a-bb89-0a143928a6db" providerId="ADAL" clId="{DFE8F5BC-6601-41FC-BDD4-9C1E79347D44}" dt="2021-03-12T16:32:46.231" v="890"/>
          <ac:spMkLst>
            <pc:docMk/>
            <pc:sldMk cId="0" sldId="264"/>
            <ac:spMk id="144" creationId="{185CBF1E-0D29-4FB0-B8BF-521C2F45FB42}"/>
          </ac:spMkLst>
        </pc:spChg>
        <pc:spChg chg="mod">
          <ac:chgData name="Garv Baheti" userId="02a5aca4-729c-486a-bb89-0a143928a6db" providerId="ADAL" clId="{DFE8F5BC-6601-41FC-BDD4-9C1E79347D44}" dt="2021-03-12T16:32:46.231" v="890"/>
          <ac:spMkLst>
            <pc:docMk/>
            <pc:sldMk cId="0" sldId="264"/>
            <ac:spMk id="145" creationId="{C89F5480-26D6-4A2F-82CB-05F9AF2F2DE5}"/>
          </ac:spMkLst>
        </pc:spChg>
        <pc:spChg chg="mod">
          <ac:chgData name="Garv Baheti" userId="02a5aca4-729c-486a-bb89-0a143928a6db" providerId="ADAL" clId="{DFE8F5BC-6601-41FC-BDD4-9C1E79347D44}" dt="2021-03-12T16:32:46.231" v="890"/>
          <ac:spMkLst>
            <pc:docMk/>
            <pc:sldMk cId="0" sldId="264"/>
            <ac:spMk id="146" creationId="{B6D462A5-332B-486E-933A-6AA4202D9941}"/>
          </ac:spMkLst>
        </pc:spChg>
        <pc:spChg chg="mod">
          <ac:chgData name="Garv Baheti" userId="02a5aca4-729c-486a-bb89-0a143928a6db" providerId="ADAL" clId="{DFE8F5BC-6601-41FC-BDD4-9C1E79347D44}" dt="2021-03-12T16:32:46.231" v="890"/>
          <ac:spMkLst>
            <pc:docMk/>
            <pc:sldMk cId="0" sldId="264"/>
            <ac:spMk id="148" creationId="{A90C6FC2-8F49-4B5E-8069-54B578E11DCB}"/>
          </ac:spMkLst>
        </pc:spChg>
        <pc:spChg chg="mod">
          <ac:chgData name="Garv Baheti" userId="02a5aca4-729c-486a-bb89-0a143928a6db" providerId="ADAL" clId="{DFE8F5BC-6601-41FC-BDD4-9C1E79347D44}" dt="2021-03-12T16:32:46.231" v="890"/>
          <ac:spMkLst>
            <pc:docMk/>
            <pc:sldMk cId="0" sldId="264"/>
            <ac:spMk id="149" creationId="{6D037AC5-41C4-4414-B259-0D8C41B8A2A4}"/>
          </ac:spMkLst>
        </pc:spChg>
        <pc:spChg chg="mod">
          <ac:chgData name="Garv Baheti" userId="02a5aca4-729c-486a-bb89-0a143928a6db" providerId="ADAL" clId="{DFE8F5BC-6601-41FC-BDD4-9C1E79347D44}" dt="2021-03-12T16:32:46.231" v="890"/>
          <ac:spMkLst>
            <pc:docMk/>
            <pc:sldMk cId="0" sldId="264"/>
            <ac:spMk id="150" creationId="{B7863828-D84B-4961-8CEB-6EEAEB007F8E}"/>
          </ac:spMkLst>
        </pc:spChg>
        <pc:spChg chg="mod">
          <ac:chgData name="Garv Baheti" userId="02a5aca4-729c-486a-bb89-0a143928a6db" providerId="ADAL" clId="{DFE8F5BC-6601-41FC-BDD4-9C1E79347D44}" dt="2021-03-12T16:32:46.231" v="890"/>
          <ac:spMkLst>
            <pc:docMk/>
            <pc:sldMk cId="0" sldId="264"/>
            <ac:spMk id="151" creationId="{82B5300A-F8C4-4DC9-A91F-0EBA94E27110}"/>
          </ac:spMkLst>
        </pc:spChg>
        <pc:spChg chg="mod">
          <ac:chgData name="Garv Baheti" userId="02a5aca4-729c-486a-bb89-0a143928a6db" providerId="ADAL" clId="{DFE8F5BC-6601-41FC-BDD4-9C1E79347D44}" dt="2021-03-12T16:32:46.231" v="890"/>
          <ac:spMkLst>
            <pc:docMk/>
            <pc:sldMk cId="0" sldId="264"/>
            <ac:spMk id="152" creationId="{E9693FD0-46FE-408C-B963-60EFD853E854}"/>
          </ac:spMkLst>
        </pc:spChg>
        <pc:spChg chg="mod">
          <ac:chgData name="Garv Baheti" userId="02a5aca4-729c-486a-bb89-0a143928a6db" providerId="ADAL" clId="{DFE8F5BC-6601-41FC-BDD4-9C1E79347D44}" dt="2021-03-12T16:32:46.231" v="890"/>
          <ac:spMkLst>
            <pc:docMk/>
            <pc:sldMk cId="0" sldId="264"/>
            <ac:spMk id="153" creationId="{88AD31D3-3B98-452D-96FE-CF0DCB069FEA}"/>
          </ac:spMkLst>
        </pc:spChg>
        <pc:spChg chg="mod">
          <ac:chgData name="Garv Baheti" userId="02a5aca4-729c-486a-bb89-0a143928a6db" providerId="ADAL" clId="{DFE8F5BC-6601-41FC-BDD4-9C1E79347D44}" dt="2021-03-12T16:32:46.231" v="890"/>
          <ac:spMkLst>
            <pc:docMk/>
            <pc:sldMk cId="0" sldId="264"/>
            <ac:spMk id="154" creationId="{8D1C66B1-CDD7-4C6A-AF16-3CF80F9C6BD7}"/>
          </ac:spMkLst>
        </pc:spChg>
        <pc:spChg chg="mod">
          <ac:chgData name="Garv Baheti" userId="02a5aca4-729c-486a-bb89-0a143928a6db" providerId="ADAL" clId="{DFE8F5BC-6601-41FC-BDD4-9C1E79347D44}" dt="2021-03-12T16:32:46.231" v="890"/>
          <ac:spMkLst>
            <pc:docMk/>
            <pc:sldMk cId="0" sldId="264"/>
            <ac:spMk id="155" creationId="{2F1AE317-CFEC-4030-8198-FD580E7654A4}"/>
          </ac:spMkLst>
        </pc:spChg>
        <pc:spChg chg="mod">
          <ac:chgData name="Garv Baheti" userId="02a5aca4-729c-486a-bb89-0a143928a6db" providerId="ADAL" clId="{DFE8F5BC-6601-41FC-BDD4-9C1E79347D44}" dt="2021-03-12T16:32:46.231" v="890"/>
          <ac:spMkLst>
            <pc:docMk/>
            <pc:sldMk cId="0" sldId="264"/>
            <ac:spMk id="156" creationId="{ABE65765-1C65-4B4A-8EC5-9C9F4F8006E3}"/>
          </ac:spMkLst>
        </pc:spChg>
        <pc:spChg chg="mod">
          <ac:chgData name="Garv Baheti" userId="02a5aca4-729c-486a-bb89-0a143928a6db" providerId="ADAL" clId="{DFE8F5BC-6601-41FC-BDD4-9C1E79347D44}" dt="2021-03-12T16:32:46.231" v="890"/>
          <ac:spMkLst>
            <pc:docMk/>
            <pc:sldMk cId="0" sldId="264"/>
            <ac:spMk id="157" creationId="{FCFA9663-DCF9-4936-A406-9C6B015AF700}"/>
          </ac:spMkLst>
        </pc:spChg>
        <pc:spChg chg="mod">
          <ac:chgData name="Garv Baheti" userId="02a5aca4-729c-486a-bb89-0a143928a6db" providerId="ADAL" clId="{DFE8F5BC-6601-41FC-BDD4-9C1E79347D44}" dt="2021-03-12T16:32:46.231" v="890"/>
          <ac:spMkLst>
            <pc:docMk/>
            <pc:sldMk cId="0" sldId="264"/>
            <ac:spMk id="158" creationId="{2AA7251C-E2DC-4417-95A5-253B795C5F1A}"/>
          </ac:spMkLst>
        </pc:spChg>
        <pc:spChg chg="mod">
          <ac:chgData name="Garv Baheti" userId="02a5aca4-729c-486a-bb89-0a143928a6db" providerId="ADAL" clId="{DFE8F5BC-6601-41FC-BDD4-9C1E79347D44}" dt="2021-03-12T16:32:46.231" v="890"/>
          <ac:spMkLst>
            <pc:docMk/>
            <pc:sldMk cId="0" sldId="264"/>
            <ac:spMk id="159" creationId="{9CBD5C48-5950-4544-B916-CDA7A13A7CBD}"/>
          </ac:spMkLst>
        </pc:spChg>
        <pc:spChg chg="mod">
          <ac:chgData name="Garv Baheti" userId="02a5aca4-729c-486a-bb89-0a143928a6db" providerId="ADAL" clId="{DFE8F5BC-6601-41FC-BDD4-9C1E79347D44}" dt="2021-03-12T16:32:46.231" v="890"/>
          <ac:spMkLst>
            <pc:docMk/>
            <pc:sldMk cId="0" sldId="264"/>
            <ac:spMk id="160" creationId="{52B4491C-C365-4817-8625-540C6A4E9FCF}"/>
          </ac:spMkLst>
        </pc:spChg>
        <pc:spChg chg="mod">
          <ac:chgData name="Garv Baheti" userId="02a5aca4-729c-486a-bb89-0a143928a6db" providerId="ADAL" clId="{DFE8F5BC-6601-41FC-BDD4-9C1E79347D44}" dt="2021-03-12T16:32:46.231" v="890"/>
          <ac:spMkLst>
            <pc:docMk/>
            <pc:sldMk cId="0" sldId="264"/>
            <ac:spMk id="161" creationId="{4FE65209-9D76-41D5-A41C-FD38F62F91DF}"/>
          </ac:spMkLst>
        </pc:spChg>
        <pc:spChg chg="mod">
          <ac:chgData name="Garv Baheti" userId="02a5aca4-729c-486a-bb89-0a143928a6db" providerId="ADAL" clId="{DFE8F5BC-6601-41FC-BDD4-9C1E79347D44}" dt="2021-03-12T16:32:46.231" v="890"/>
          <ac:spMkLst>
            <pc:docMk/>
            <pc:sldMk cId="0" sldId="264"/>
            <ac:spMk id="162" creationId="{6CD2C23D-AB5B-45EB-B0EE-F001A9558E26}"/>
          </ac:spMkLst>
        </pc:spChg>
        <pc:spChg chg="mod">
          <ac:chgData name="Garv Baheti" userId="02a5aca4-729c-486a-bb89-0a143928a6db" providerId="ADAL" clId="{DFE8F5BC-6601-41FC-BDD4-9C1E79347D44}" dt="2021-03-12T16:32:46.231" v="890"/>
          <ac:spMkLst>
            <pc:docMk/>
            <pc:sldMk cId="0" sldId="264"/>
            <ac:spMk id="163" creationId="{976EA477-A7B2-44AA-802D-6D208E290B45}"/>
          </ac:spMkLst>
        </pc:spChg>
        <pc:spChg chg="mod">
          <ac:chgData name="Garv Baheti" userId="02a5aca4-729c-486a-bb89-0a143928a6db" providerId="ADAL" clId="{DFE8F5BC-6601-41FC-BDD4-9C1E79347D44}" dt="2021-03-12T16:32:46.231" v="890"/>
          <ac:spMkLst>
            <pc:docMk/>
            <pc:sldMk cId="0" sldId="264"/>
            <ac:spMk id="164" creationId="{829F1D7C-A38D-4B27-A8A9-8232ACFD31D4}"/>
          </ac:spMkLst>
        </pc:spChg>
        <pc:spChg chg="mod">
          <ac:chgData name="Garv Baheti" userId="02a5aca4-729c-486a-bb89-0a143928a6db" providerId="ADAL" clId="{DFE8F5BC-6601-41FC-BDD4-9C1E79347D44}" dt="2021-03-12T16:32:46.231" v="890"/>
          <ac:spMkLst>
            <pc:docMk/>
            <pc:sldMk cId="0" sldId="264"/>
            <ac:spMk id="165" creationId="{31CFBD7B-8F5B-464E-BA1D-910D5BD31FA7}"/>
          </ac:spMkLst>
        </pc:spChg>
        <pc:spChg chg="mod">
          <ac:chgData name="Garv Baheti" userId="02a5aca4-729c-486a-bb89-0a143928a6db" providerId="ADAL" clId="{DFE8F5BC-6601-41FC-BDD4-9C1E79347D44}" dt="2021-03-12T16:32:46.231" v="890"/>
          <ac:spMkLst>
            <pc:docMk/>
            <pc:sldMk cId="0" sldId="264"/>
            <ac:spMk id="166" creationId="{33BEA50D-8FDF-49DE-80C5-1D681E6B3050}"/>
          </ac:spMkLst>
        </pc:spChg>
        <pc:spChg chg="mod">
          <ac:chgData name="Garv Baheti" userId="02a5aca4-729c-486a-bb89-0a143928a6db" providerId="ADAL" clId="{DFE8F5BC-6601-41FC-BDD4-9C1E79347D44}" dt="2021-03-12T16:32:46.231" v="890"/>
          <ac:spMkLst>
            <pc:docMk/>
            <pc:sldMk cId="0" sldId="264"/>
            <ac:spMk id="167" creationId="{8635C84A-37CD-419E-B73B-70673264F529}"/>
          </ac:spMkLst>
        </pc:spChg>
        <pc:spChg chg="mod">
          <ac:chgData name="Garv Baheti" userId="02a5aca4-729c-486a-bb89-0a143928a6db" providerId="ADAL" clId="{DFE8F5BC-6601-41FC-BDD4-9C1E79347D44}" dt="2021-03-12T16:32:46.231" v="890"/>
          <ac:spMkLst>
            <pc:docMk/>
            <pc:sldMk cId="0" sldId="264"/>
            <ac:spMk id="168" creationId="{3B4CF1CC-D8B1-43BC-9A68-DDB128D2A2CE}"/>
          </ac:spMkLst>
        </pc:spChg>
        <pc:spChg chg="mod">
          <ac:chgData name="Garv Baheti" userId="02a5aca4-729c-486a-bb89-0a143928a6db" providerId="ADAL" clId="{DFE8F5BC-6601-41FC-BDD4-9C1E79347D44}" dt="2021-03-12T16:32:46.231" v="890"/>
          <ac:spMkLst>
            <pc:docMk/>
            <pc:sldMk cId="0" sldId="264"/>
            <ac:spMk id="169" creationId="{E3061DCD-8C8F-4A61-BD2D-03DBFAB0B899}"/>
          </ac:spMkLst>
        </pc:spChg>
        <pc:spChg chg="mod">
          <ac:chgData name="Garv Baheti" userId="02a5aca4-729c-486a-bb89-0a143928a6db" providerId="ADAL" clId="{DFE8F5BC-6601-41FC-BDD4-9C1E79347D44}" dt="2021-03-12T16:32:46.231" v="890"/>
          <ac:spMkLst>
            <pc:docMk/>
            <pc:sldMk cId="0" sldId="264"/>
            <ac:spMk id="170" creationId="{FFDD17A2-8F12-4AA4-B46E-60AE0E529C2F}"/>
          </ac:spMkLst>
        </pc:spChg>
        <pc:spChg chg="mod">
          <ac:chgData name="Garv Baheti" userId="02a5aca4-729c-486a-bb89-0a143928a6db" providerId="ADAL" clId="{DFE8F5BC-6601-41FC-BDD4-9C1E79347D44}" dt="2021-03-12T16:32:46.231" v="890"/>
          <ac:spMkLst>
            <pc:docMk/>
            <pc:sldMk cId="0" sldId="264"/>
            <ac:spMk id="171" creationId="{48E1CD51-076A-482D-AC52-8E540E47D18E}"/>
          </ac:spMkLst>
        </pc:spChg>
        <pc:spChg chg="mod">
          <ac:chgData name="Garv Baheti" userId="02a5aca4-729c-486a-bb89-0a143928a6db" providerId="ADAL" clId="{DFE8F5BC-6601-41FC-BDD4-9C1E79347D44}" dt="2021-03-12T16:32:46.231" v="890"/>
          <ac:spMkLst>
            <pc:docMk/>
            <pc:sldMk cId="0" sldId="264"/>
            <ac:spMk id="172" creationId="{C4894B0F-9D1B-4F3C-97F2-8D3DB1E912CA}"/>
          </ac:spMkLst>
        </pc:spChg>
        <pc:spChg chg="mod">
          <ac:chgData name="Garv Baheti" userId="02a5aca4-729c-486a-bb89-0a143928a6db" providerId="ADAL" clId="{DFE8F5BC-6601-41FC-BDD4-9C1E79347D44}" dt="2021-03-12T16:32:46.231" v="890"/>
          <ac:spMkLst>
            <pc:docMk/>
            <pc:sldMk cId="0" sldId="264"/>
            <ac:spMk id="173" creationId="{242F9C45-BDAC-48A1-98C8-22B6E245FCA9}"/>
          </ac:spMkLst>
        </pc:spChg>
        <pc:spChg chg="mod">
          <ac:chgData name="Garv Baheti" userId="02a5aca4-729c-486a-bb89-0a143928a6db" providerId="ADAL" clId="{DFE8F5BC-6601-41FC-BDD4-9C1E79347D44}" dt="2021-03-12T16:32:46.231" v="890"/>
          <ac:spMkLst>
            <pc:docMk/>
            <pc:sldMk cId="0" sldId="264"/>
            <ac:spMk id="174" creationId="{778D244F-5796-4C15-AB8E-EE467003DEE5}"/>
          </ac:spMkLst>
        </pc:spChg>
        <pc:spChg chg="mod">
          <ac:chgData name="Garv Baheti" userId="02a5aca4-729c-486a-bb89-0a143928a6db" providerId="ADAL" clId="{DFE8F5BC-6601-41FC-BDD4-9C1E79347D44}" dt="2021-03-12T16:32:46.231" v="890"/>
          <ac:spMkLst>
            <pc:docMk/>
            <pc:sldMk cId="0" sldId="264"/>
            <ac:spMk id="175" creationId="{7664D3A8-A068-4BD9-A771-357CA5521C53}"/>
          </ac:spMkLst>
        </pc:spChg>
        <pc:spChg chg="mod">
          <ac:chgData name="Garv Baheti" userId="02a5aca4-729c-486a-bb89-0a143928a6db" providerId="ADAL" clId="{DFE8F5BC-6601-41FC-BDD4-9C1E79347D44}" dt="2021-03-12T16:32:46.231" v="890"/>
          <ac:spMkLst>
            <pc:docMk/>
            <pc:sldMk cId="0" sldId="264"/>
            <ac:spMk id="177" creationId="{2C7B4F25-FADD-48A0-89CF-C1FD2B73A6DB}"/>
          </ac:spMkLst>
        </pc:spChg>
        <pc:spChg chg="mod">
          <ac:chgData name="Garv Baheti" userId="02a5aca4-729c-486a-bb89-0a143928a6db" providerId="ADAL" clId="{DFE8F5BC-6601-41FC-BDD4-9C1E79347D44}" dt="2021-03-12T16:32:46.231" v="890"/>
          <ac:spMkLst>
            <pc:docMk/>
            <pc:sldMk cId="0" sldId="264"/>
            <ac:spMk id="178" creationId="{C8813CEC-CA96-46C8-9A74-363A64968DA5}"/>
          </ac:spMkLst>
        </pc:spChg>
        <pc:spChg chg="mod">
          <ac:chgData name="Garv Baheti" userId="02a5aca4-729c-486a-bb89-0a143928a6db" providerId="ADAL" clId="{DFE8F5BC-6601-41FC-BDD4-9C1E79347D44}" dt="2021-03-12T16:32:46.231" v="890"/>
          <ac:spMkLst>
            <pc:docMk/>
            <pc:sldMk cId="0" sldId="264"/>
            <ac:spMk id="179" creationId="{4BF07426-FD91-4F86-8219-9E93DC34B031}"/>
          </ac:spMkLst>
        </pc:spChg>
        <pc:spChg chg="mod">
          <ac:chgData name="Garv Baheti" userId="02a5aca4-729c-486a-bb89-0a143928a6db" providerId="ADAL" clId="{DFE8F5BC-6601-41FC-BDD4-9C1E79347D44}" dt="2021-03-12T16:32:46.231" v="890"/>
          <ac:spMkLst>
            <pc:docMk/>
            <pc:sldMk cId="0" sldId="264"/>
            <ac:spMk id="180" creationId="{18036EC7-4786-4907-A401-74E7BD125BA6}"/>
          </ac:spMkLst>
        </pc:spChg>
        <pc:spChg chg="mod">
          <ac:chgData name="Garv Baheti" userId="02a5aca4-729c-486a-bb89-0a143928a6db" providerId="ADAL" clId="{DFE8F5BC-6601-41FC-BDD4-9C1E79347D44}" dt="2021-03-12T16:32:46.231" v="890"/>
          <ac:spMkLst>
            <pc:docMk/>
            <pc:sldMk cId="0" sldId="264"/>
            <ac:spMk id="181" creationId="{6E863B7A-6671-4F28-B6CC-DA3C0E78251C}"/>
          </ac:spMkLst>
        </pc:spChg>
        <pc:spChg chg="mod">
          <ac:chgData name="Garv Baheti" userId="02a5aca4-729c-486a-bb89-0a143928a6db" providerId="ADAL" clId="{DFE8F5BC-6601-41FC-BDD4-9C1E79347D44}" dt="2021-03-12T16:32:46.231" v="890"/>
          <ac:spMkLst>
            <pc:docMk/>
            <pc:sldMk cId="0" sldId="264"/>
            <ac:spMk id="182" creationId="{AB67C6D8-E9BA-48B8-9714-B5966B096929}"/>
          </ac:spMkLst>
        </pc:spChg>
        <pc:spChg chg="mod">
          <ac:chgData name="Garv Baheti" userId="02a5aca4-729c-486a-bb89-0a143928a6db" providerId="ADAL" clId="{DFE8F5BC-6601-41FC-BDD4-9C1E79347D44}" dt="2021-03-12T16:32:46.231" v="890"/>
          <ac:spMkLst>
            <pc:docMk/>
            <pc:sldMk cId="0" sldId="264"/>
            <ac:spMk id="183" creationId="{9664B0E9-4371-4B37-8EEE-3D2E73AB08CF}"/>
          </ac:spMkLst>
        </pc:spChg>
        <pc:spChg chg="mod">
          <ac:chgData name="Garv Baheti" userId="02a5aca4-729c-486a-bb89-0a143928a6db" providerId="ADAL" clId="{DFE8F5BC-6601-41FC-BDD4-9C1E79347D44}" dt="2021-03-12T16:32:46.231" v="890"/>
          <ac:spMkLst>
            <pc:docMk/>
            <pc:sldMk cId="0" sldId="264"/>
            <ac:spMk id="184" creationId="{90366DD0-AFEA-465B-8AAC-823DE8522EE5}"/>
          </ac:spMkLst>
        </pc:spChg>
        <pc:spChg chg="mod">
          <ac:chgData name="Garv Baheti" userId="02a5aca4-729c-486a-bb89-0a143928a6db" providerId="ADAL" clId="{DFE8F5BC-6601-41FC-BDD4-9C1E79347D44}" dt="2021-03-12T16:32:46.231" v="890"/>
          <ac:spMkLst>
            <pc:docMk/>
            <pc:sldMk cId="0" sldId="264"/>
            <ac:spMk id="185" creationId="{AADBED2B-DEA5-4CD9-99EE-3A6E2D63E888}"/>
          </ac:spMkLst>
        </pc:spChg>
        <pc:spChg chg="mod">
          <ac:chgData name="Garv Baheti" userId="02a5aca4-729c-486a-bb89-0a143928a6db" providerId="ADAL" clId="{DFE8F5BC-6601-41FC-BDD4-9C1E79347D44}" dt="2021-03-12T16:32:46.231" v="890"/>
          <ac:spMkLst>
            <pc:docMk/>
            <pc:sldMk cId="0" sldId="264"/>
            <ac:spMk id="186" creationId="{DC608207-DF3E-4796-A928-F9C691F369FC}"/>
          </ac:spMkLst>
        </pc:spChg>
        <pc:spChg chg="mod">
          <ac:chgData name="Garv Baheti" userId="02a5aca4-729c-486a-bb89-0a143928a6db" providerId="ADAL" clId="{DFE8F5BC-6601-41FC-BDD4-9C1E79347D44}" dt="2021-03-12T16:32:46.231" v="890"/>
          <ac:spMkLst>
            <pc:docMk/>
            <pc:sldMk cId="0" sldId="264"/>
            <ac:spMk id="187" creationId="{0A3263C0-8A03-46DB-B002-2103DABB92CF}"/>
          </ac:spMkLst>
        </pc:spChg>
        <pc:spChg chg="mod">
          <ac:chgData name="Garv Baheti" userId="02a5aca4-729c-486a-bb89-0a143928a6db" providerId="ADAL" clId="{DFE8F5BC-6601-41FC-BDD4-9C1E79347D44}" dt="2021-03-12T16:32:46.231" v="890"/>
          <ac:spMkLst>
            <pc:docMk/>
            <pc:sldMk cId="0" sldId="264"/>
            <ac:spMk id="188" creationId="{271481D1-6A37-410B-8284-42C330EF1C5E}"/>
          </ac:spMkLst>
        </pc:spChg>
        <pc:spChg chg="mod">
          <ac:chgData name="Garv Baheti" userId="02a5aca4-729c-486a-bb89-0a143928a6db" providerId="ADAL" clId="{DFE8F5BC-6601-41FC-BDD4-9C1E79347D44}" dt="2021-03-12T16:32:46.231" v="890"/>
          <ac:spMkLst>
            <pc:docMk/>
            <pc:sldMk cId="0" sldId="264"/>
            <ac:spMk id="189" creationId="{671115A0-0234-4BD9-BE7C-D93A807A3C85}"/>
          </ac:spMkLst>
        </pc:spChg>
        <pc:spChg chg="mod">
          <ac:chgData name="Garv Baheti" userId="02a5aca4-729c-486a-bb89-0a143928a6db" providerId="ADAL" clId="{DFE8F5BC-6601-41FC-BDD4-9C1E79347D44}" dt="2021-03-12T16:32:46.231" v="890"/>
          <ac:spMkLst>
            <pc:docMk/>
            <pc:sldMk cId="0" sldId="264"/>
            <ac:spMk id="190" creationId="{6891AB51-07AA-4F1C-A49B-973ED1DE85FA}"/>
          </ac:spMkLst>
        </pc:spChg>
        <pc:spChg chg="mod">
          <ac:chgData name="Garv Baheti" userId="02a5aca4-729c-486a-bb89-0a143928a6db" providerId="ADAL" clId="{DFE8F5BC-6601-41FC-BDD4-9C1E79347D44}" dt="2021-03-12T16:32:46.231" v="890"/>
          <ac:spMkLst>
            <pc:docMk/>
            <pc:sldMk cId="0" sldId="264"/>
            <ac:spMk id="191" creationId="{CB59D2F9-047B-4867-9759-8A8563288228}"/>
          </ac:spMkLst>
        </pc:spChg>
        <pc:spChg chg="mod">
          <ac:chgData name="Garv Baheti" userId="02a5aca4-729c-486a-bb89-0a143928a6db" providerId="ADAL" clId="{DFE8F5BC-6601-41FC-BDD4-9C1E79347D44}" dt="2021-03-12T16:32:46.231" v="890"/>
          <ac:spMkLst>
            <pc:docMk/>
            <pc:sldMk cId="0" sldId="264"/>
            <ac:spMk id="192" creationId="{1F626B6D-E185-4D74-A5EA-209E9F988D58}"/>
          </ac:spMkLst>
        </pc:spChg>
        <pc:spChg chg="mod">
          <ac:chgData name="Garv Baheti" userId="02a5aca4-729c-486a-bb89-0a143928a6db" providerId="ADAL" clId="{DFE8F5BC-6601-41FC-BDD4-9C1E79347D44}" dt="2021-03-12T16:32:46.231" v="890"/>
          <ac:spMkLst>
            <pc:docMk/>
            <pc:sldMk cId="0" sldId="264"/>
            <ac:spMk id="193" creationId="{35BD2AA1-8EB6-49AE-9DAA-4DEF93BB19F9}"/>
          </ac:spMkLst>
        </pc:spChg>
        <pc:spChg chg="mod">
          <ac:chgData name="Garv Baheti" userId="02a5aca4-729c-486a-bb89-0a143928a6db" providerId="ADAL" clId="{DFE8F5BC-6601-41FC-BDD4-9C1E79347D44}" dt="2021-03-12T16:32:46.231" v="890"/>
          <ac:spMkLst>
            <pc:docMk/>
            <pc:sldMk cId="0" sldId="264"/>
            <ac:spMk id="194" creationId="{6FE2C230-DE5B-4FA1-B084-E83893754D51}"/>
          </ac:spMkLst>
        </pc:spChg>
        <pc:spChg chg="mod">
          <ac:chgData name="Garv Baheti" userId="02a5aca4-729c-486a-bb89-0a143928a6db" providerId="ADAL" clId="{DFE8F5BC-6601-41FC-BDD4-9C1E79347D44}" dt="2021-03-12T16:32:46.231" v="890"/>
          <ac:spMkLst>
            <pc:docMk/>
            <pc:sldMk cId="0" sldId="264"/>
            <ac:spMk id="195" creationId="{A07D0746-B9B0-4732-A6D5-F904456A3DE3}"/>
          </ac:spMkLst>
        </pc:spChg>
        <pc:spChg chg="mod">
          <ac:chgData name="Garv Baheti" userId="02a5aca4-729c-486a-bb89-0a143928a6db" providerId="ADAL" clId="{DFE8F5BC-6601-41FC-BDD4-9C1E79347D44}" dt="2021-03-12T16:32:46.231" v="890"/>
          <ac:spMkLst>
            <pc:docMk/>
            <pc:sldMk cId="0" sldId="264"/>
            <ac:spMk id="196" creationId="{8E7A7D2A-2403-4A98-8853-BE7D3E16D2CB}"/>
          </ac:spMkLst>
        </pc:spChg>
        <pc:spChg chg="mod">
          <ac:chgData name="Garv Baheti" userId="02a5aca4-729c-486a-bb89-0a143928a6db" providerId="ADAL" clId="{DFE8F5BC-6601-41FC-BDD4-9C1E79347D44}" dt="2021-03-12T16:32:46.231" v="890"/>
          <ac:spMkLst>
            <pc:docMk/>
            <pc:sldMk cId="0" sldId="264"/>
            <ac:spMk id="197" creationId="{CF103A10-23CA-45E5-A9DE-3180C2D530E0}"/>
          </ac:spMkLst>
        </pc:spChg>
        <pc:spChg chg="mod">
          <ac:chgData name="Garv Baheti" userId="02a5aca4-729c-486a-bb89-0a143928a6db" providerId="ADAL" clId="{DFE8F5BC-6601-41FC-BDD4-9C1E79347D44}" dt="2021-03-12T16:32:46.231" v="890"/>
          <ac:spMkLst>
            <pc:docMk/>
            <pc:sldMk cId="0" sldId="264"/>
            <ac:spMk id="198" creationId="{A8E9596F-E6DC-4D0E-A634-41926D9392AB}"/>
          </ac:spMkLst>
        </pc:spChg>
        <pc:spChg chg="mod">
          <ac:chgData name="Garv Baheti" userId="02a5aca4-729c-486a-bb89-0a143928a6db" providerId="ADAL" clId="{DFE8F5BC-6601-41FC-BDD4-9C1E79347D44}" dt="2021-03-12T16:32:46.231" v="890"/>
          <ac:spMkLst>
            <pc:docMk/>
            <pc:sldMk cId="0" sldId="264"/>
            <ac:spMk id="199" creationId="{A90FF40D-259D-4F83-BAC4-23394D63D83F}"/>
          </ac:spMkLst>
        </pc:spChg>
        <pc:spChg chg="mod">
          <ac:chgData name="Garv Baheti" userId="02a5aca4-729c-486a-bb89-0a143928a6db" providerId="ADAL" clId="{DFE8F5BC-6601-41FC-BDD4-9C1E79347D44}" dt="2021-03-12T16:32:46.231" v="890"/>
          <ac:spMkLst>
            <pc:docMk/>
            <pc:sldMk cId="0" sldId="264"/>
            <ac:spMk id="200" creationId="{6243F69C-1C3D-4E8C-94DF-B8AC15FC75F9}"/>
          </ac:spMkLst>
        </pc:spChg>
        <pc:spChg chg="mod">
          <ac:chgData name="Garv Baheti" userId="02a5aca4-729c-486a-bb89-0a143928a6db" providerId="ADAL" clId="{DFE8F5BC-6601-41FC-BDD4-9C1E79347D44}" dt="2021-03-12T16:32:46.231" v="890"/>
          <ac:spMkLst>
            <pc:docMk/>
            <pc:sldMk cId="0" sldId="264"/>
            <ac:spMk id="201" creationId="{251E49AC-5683-4AED-B2DC-27819B038664}"/>
          </ac:spMkLst>
        </pc:spChg>
        <pc:spChg chg="mod">
          <ac:chgData name="Garv Baheti" userId="02a5aca4-729c-486a-bb89-0a143928a6db" providerId="ADAL" clId="{DFE8F5BC-6601-41FC-BDD4-9C1E79347D44}" dt="2021-03-12T16:32:46.231" v="890"/>
          <ac:spMkLst>
            <pc:docMk/>
            <pc:sldMk cId="0" sldId="264"/>
            <ac:spMk id="202" creationId="{9A9B1192-AD83-421A-8B5E-D59EFFCC3825}"/>
          </ac:spMkLst>
        </pc:spChg>
        <pc:spChg chg="mod">
          <ac:chgData name="Garv Baheti" userId="02a5aca4-729c-486a-bb89-0a143928a6db" providerId="ADAL" clId="{DFE8F5BC-6601-41FC-BDD4-9C1E79347D44}" dt="2021-03-12T16:32:46.231" v="890"/>
          <ac:spMkLst>
            <pc:docMk/>
            <pc:sldMk cId="0" sldId="264"/>
            <ac:spMk id="203" creationId="{C9130219-FB52-4B60-9AD6-758F2C283281}"/>
          </ac:spMkLst>
        </pc:spChg>
        <pc:spChg chg="mod">
          <ac:chgData name="Garv Baheti" userId="02a5aca4-729c-486a-bb89-0a143928a6db" providerId="ADAL" clId="{DFE8F5BC-6601-41FC-BDD4-9C1E79347D44}" dt="2021-03-12T16:32:46.231" v="890"/>
          <ac:spMkLst>
            <pc:docMk/>
            <pc:sldMk cId="0" sldId="264"/>
            <ac:spMk id="204" creationId="{E9B7502C-7E46-4332-9166-BDA85935C678}"/>
          </ac:spMkLst>
        </pc:spChg>
        <pc:spChg chg="mod">
          <ac:chgData name="Garv Baheti" userId="02a5aca4-729c-486a-bb89-0a143928a6db" providerId="ADAL" clId="{DFE8F5BC-6601-41FC-BDD4-9C1E79347D44}" dt="2021-03-12T16:32:46.231" v="890"/>
          <ac:spMkLst>
            <pc:docMk/>
            <pc:sldMk cId="0" sldId="264"/>
            <ac:spMk id="205" creationId="{E71269C2-B3A5-4792-AF65-9E1C153B26BC}"/>
          </ac:spMkLst>
        </pc:spChg>
        <pc:spChg chg="mod">
          <ac:chgData name="Garv Baheti" userId="02a5aca4-729c-486a-bb89-0a143928a6db" providerId="ADAL" clId="{DFE8F5BC-6601-41FC-BDD4-9C1E79347D44}" dt="2021-03-12T16:32:46.231" v="890"/>
          <ac:spMkLst>
            <pc:docMk/>
            <pc:sldMk cId="0" sldId="264"/>
            <ac:spMk id="206" creationId="{902951DC-BB90-42C6-ABA4-7513E48872A4}"/>
          </ac:spMkLst>
        </pc:spChg>
        <pc:spChg chg="mod">
          <ac:chgData name="Garv Baheti" userId="02a5aca4-729c-486a-bb89-0a143928a6db" providerId="ADAL" clId="{DFE8F5BC-6601-41FC-BDD4-9C1E79347D44}" dt="2021-03-12T16:32:46.231" v="890"/>
          <ac:spMkLst>
            <pc:docMk/>
            <pc:sldMk cId="0" sldId="264"/>
            <ac:spMk id="207" creationId="{D3CB8A3C-7CD4-4AE6-A985-48448CB73248}"/>
          </ac:spMkLst>
        </pc:spChg>
        <pc:spChg chg="mod">
          <ac:chgData name="Garv Baheti" userId="02a5aca4-729c-486a-bb89-0a143928a6db" providerId="ADAL" clId="{DFE8F5BC-6601-41FC-BDD4-9C1E79347D44}" dt="2021-03-12T16:32:46.231" v="890"/>
          <ac:spMkLst>
            <pc:docMk/>
            <pc:sldMk cId="0" sldId="264"/>
            <ac:spMk id="208" creationId="{28DE3FC2-B379-44F0-B17F-884CD490E6CA}"/>
          </ac:spMkLst>
        </pc:spChg>
        <pc:spChg chg="mod">
          <ac:chgData name="Garv Baheti" userId="02a5aca4-729c-486a-bb89-0a143928a6db" providerId="ADAL" clId="{DFE8F5BC-6601-41FC-BDD4-9C1E79347D44}" dt="2021-03-12T16:32:46.231" v="890"/>
          <ac:spMkLst>
            <pc:docMk/>
            <pc:sldMk cId="0" sldId="264"/>
            <ac:spMk id="209" creationId="{B32CD582-6B19-4660-8B30-89AABFB51E82}"/>
          </ac:spMkLst>
        </pc:spChg>
        <pc:spChg chg="mod">
          <ac:chgData name="Garv Baheti" userId="02a5aca4-729c-486a-bb89-0a143928a6db" providerId="ADAL" clId="{DFE8F5BC-6601-41FC-BDD4-9C1E79347D44}" dt="2021-03-12T16:32:46.231" v="890"/>
          <ac:spMkLst>
            <pc:docMk/>
            <pc:sldMk cId="0" sldId="264"/>
            <ac:spMk id="210" creationId="{91BE55BB-EFE9-4E50-836A-0EB009BDFD2C}"/>
          </ac:spMkLst>
        </pc:spChg>
        <pc:spChg chg="mod">
          <ac:chgData name="Garv Baheti" userId="02a5aca4-729c-486a-bb89-0a143928a6db" providerId="ADAL" clId="{DFE8F5BC-6601-41FC-BDD4-9C1E79347D44}" dt="2021-03-12T16:32:46.231" v="890"/>
          <ac:spMkLst>
            <pc:docMk/>
            <pc:sldMk cId="0" sldId="264"/>
            <ac:spMk id="211" creationId="{3FD5F377-48DD-49AC-9CC1-4646912226DE}"/>
          </ac:spMkLst>
        </pc:spChg>
        <pc:spChg chg="mod">
          <ac:chgData name="Garv Baheti" userId="02a5aca4-729c-486a-bb89-0a143928a6db" providerId="ADAL" clId="{DFE8F5BC-6601-41FC-BDD4-9C1E79347D44}" dt="2021-03-12T16:32:46.231" v="890"/>
          <ac:spMkLst>
            <pc:docMk/>
            <pc:sldMk cId="0" sldId="264"/>
            <ac:spMk id="212" creationId="{CB0031A5-E8BC-433D-AD05-FF7E8E3D40F5}"/>
          </ac:spMkLst>
        </pc:spChg>
        <pc:spChg chg="mod">
          <ac:chgData name="Garv Baheti" userId="02a5aca4-729c-486a-bb89-0a143928a6db" providerId="ADAL" clId="{DFE8F5BC-6601-41FC-BDD4-9C1E79347D44}" dt="2021-03-12T16:32:46.231" v="890"/>
          <ac:spMkLst>
            <pc:docMk/>
            <pc:sldMk cId="0" sldId="264"/>
            <ac:spMk id="213" creationId="{E70538F1-0F77-49E7-AE84-2BDE165883AB}"/>
          </ac:spMkLst>
        </pc:spChg>
        <pc:spChg chg="mod">
          <ac:chgData name="Garv Baheti" userId="02a5aca4-729c-486a-bb89-0a143928a6db" providerId="ADAL" clId="{DFE8F5BC-6601-41FC-BDD4-9C1E79347D44}" dt="2021-03-12T16:32:46.231" v="890"/>
          <ac:spMkLst>
            <pc:docMk/>
            <pc:sldMk cId="0" sldId="264"/>
            <ac:spMk id="214" creationId="{A2E1B181-126F-47B6-BF94-848EF60C4942}"/>
          </ac:spMkLst>
        </pc:spChg>
        <pc:spChg chg="mod">
          <ac:chgData name="Garv Baheti" userId="02a5aca4-729c-486a-bb89-0a143928a6db" providerId="ADAL" clId="{DFE8F5BC-6601-41FC-BDD4-9C1E79347D44}" dt="2021-03-12T16:32:46.231" v="890"/>
          <ac:spMkLst>
            <pc:docMk/>
            <pc:sldMk cId="0" sldId="264"/>
            <ac:spMk id="215" creationId="{7A9C8936-9D74-4DDB-9D99-EAAAD4416E28}"/>
          </ac:spMkLst>
        </pc:spChg>
        <pc:spChg chg="mod">
          <ac:chgData name="Garv Baheti" userId="02a5aca4-729c-486a-bb89-0a143928a6db" providerId="ADAL" clId="{DFE8F5BC-6601-41FC-BDD4-9C1E79347D44}" dt="2021-03-12T16:32:46.231" v="890"/>
          <ac:spMkLst>
            <pc:docMk/>
            <pc:sldMk cId="0" sldId="264"/>
            <ac:spMk id="216" creationId="{F8F2BD53-0D88-48D5-9DCF-3DE097FB2203}"/>
          </ac:spMkLst>
        </pc:spChg>
        <pc:spChg chg="mod">
          <ac:chgData name="Garv Baheti" userId="02a5aca4-729c-486a-bb89-0a143928a6db" providerId="ADAL" clId="{DFE8F5BC-6601-41FC-BDD4-9C1E79347D44}" dt="2021-03-12T16:32:46.231" v="890"/>
          <ac:spMkLst>
            <pc:docMk/>
            <pc:sldMk cId="0" sldId="264"/>
            <ac:spMk id="217" creationId="{F9B7B131-2100-4903-88A2-346844BFC94D}"/>
          </ac:spMkLst>
        </pc:spChg>
        <pc:spChg chg="mod">
          <ac:chgData name="Garv Baheti" userId="02a5aca4-729c-486a-bb89-0a143928a6db" providerId="ADAL" clId="{DFE8F5BC-6601-41FC-BDD4-9C1E79347D44}" dt="2021-03-12T16:32:46.231" v="890"/>
          <ac:spMkLst>
            <pc:docMk/>
            <pc:sldMk cId="0" sldId="264"/>
            <ac:spMk id="218" creationId="{01E1DEB0-6792-4D7E-87E8-39BEBE986C82}"/>
          </ac:spMkLst>
        </pc:spChg>
        <pc:spChg chg="mod">
          <ac:chgData name="Garv Baheti" userId="02a5aca4-729c-486a-bb89-0a143928a6db" providerId="ADAL" clId="{DFE8F5BC-6601-41FC-BDD4-9C1E79347D44}" dt="2021-03-12T16:32:46.231" v="890"/>
          <ac:spMkLst>
            <pc:docMk/>
            <pc:sldMk cId="0" sldId="264"/>
            <ac:spMk id="219" creationId="{1E9E260F-3627-4263-930B-D190F80577CD}"/>
          </ac:spMkLst>
        </pc:spChg>
        <pc:spChg chg="add mod">
          <ac:chgData name="Garv Baheti" userId="02a5aca4-729c-486a-bb89-0a143928a6db" providerId="ADAL" clId="{DFE8F5BC-6601-41FC-BDD4-9C1E79347D44}" dt="2021-03-12T16:53:05.283" v="1071" actId="115"/>
          <ac:spMkLst>
            <pc:docMk/>
            <pc:sldMk cId="0" sldId="264"/>
            <ac:spMk id="220" creationId="{2DED9E89-483C-48F0-ADE2-9ED046511AF0}"/>
          </ac:spMkLst>
        </pc:spChg>
        <pc:spChg chg="mod">
          <ac:chgData name="Garv Baheti" userId="02a5aca4-729c-486a-bb89-0a143928a6db" providerId="ADAL" clId="{DFE8F5BC-6601-41FC-BDD4-9C1E79347D44}" dt="2021-03-12T16:33:47.092" v="906" actId="113"/>
          <ac:spMkLst>
            <pc:docMk/>
            <pc:sldMk cId="0" sldId="264"/>
            <ac:spMk id="714" creationId="{00000000-0000-0000-0000-000000000000}"/>
          </ac:spMkLst>
        </pc:spChg>
        <pc:spChg chg="mod">
          <ac:chgData name="Garv Baheti" userId="02a5aca4-729c-486a-bb89-0a143928a6db" providerId="ADAL" clId="{DFE8F5BC-6601-41FC-BDD4-9C1E79347D44}" dt="2021-03-12T16:33:51.112" v="907" actId="113"/>
          <ac:spMkLst>
            <pc:docMk/>
            <pc:sldMk cId="0" sldId="264"/>
            <ac:spMk id="715" creationId="{00000000-0000-0000-0000-000000000000}"/>
          </ac:spMkLst>
        </pc:spChg>
        <pc:spChg chg="mod">
          <ac:chgData name="Garv Baheti" userId="02a5aca4-729c-486a-bb89-0a143928a6db" providerId="ADAL" clId="{DFE8F5BC-6601-41FC-BDD4-9C1E79347D44}" dt="2021-03-12T16:34:17.885" v="919" actId="1037"/>
          <ac:spMkLst>
            <pc:docMk/>
            <pc:sldMk cId="0" sldId="264"/>
            <ac:spMk id="717" creationId="{00000000-0000-0000-0000-000000000000}"/>
          </ac:spMkLst>
        </pc:spChg>
        <pc:spChg chg="mod">
          <ac:chgData name="Garv Baheti" userId="02a5aca4-729c-486a-bb89-0a143928a6db" providerId="ADAL" clId="{DFE8F5BC-6601-41FC-BDD4-9C1E79347D44}" dt="2021-03-12T16:33:54.039" v="908" actId="113"/>
          <ac:spMkLst>
            <pc:docMk/>
            <pc:sldMk cId="0" sldId="264"/>
            <ac:spMk id="719" creationId="{00000000-0000-0000-0000-000000000000}"/>
          </ac:spMkLst>
        </pc:spChg>
        <pc:spChg chg="mod">
          <ac:chgData name="Garv Baheti" userId="02a5aca4-729c-486a-bb89-0a143928a6db" providerId="ADAL" clId="{DFE8F5BC-6601-41FC-BDD4-9C1E79347D44}" dt="2021-03-12T16:34:02.626" v="911" actId="113"/>
          <ac:spMkLst>
            <pc:docMk/>
            <pc:sldMk cId="0" sldId="264"/>
            <ac:spMk id="722" creationId="{00000000-0000-0000-0000-000000000000}"/>
          </ac:spMkLst>
        </pc:spChg>
        <pc:spChg chg="mod">
          <ac:chgData name="Garv Baheti" userId="02a5aca4-729c-486a-bb89-0a143928a6db" providerId="ADAL" clId="{DFE8F5BC-6601-41FC-BDD4-9C1E79347D44}" dt="2021-03-12T16:33:56.583" v="909" actId="113"/>
          <ac:spMkLst>
            <pc:docMk/>
            <pc:sldMk cId="0" sldId="264"/>
            <ac:spMk id="728" creationId="{00000000-0000-0000-0000-000000000000}"/>
          </ac:spMkLst>
        </pc:spChg>
        <pc:grpChg chg="add mod">
          <ac:chgData name="Garv Baheti" userId="02a5aca4-729c-486a-bb89-0a143928a6db" providerId="ADAL" clId="{DFE8F5BC-6601-41FC-BDD4-9C1E79347D44}" dt="2021-03-12T16:33:27.286" v="902" actId="1035"/>
          <ac:grpSpMkLst>
            <pc:docMk/>
            <pc:sldMk cId="0" sldId="264"/>
            <ac:grpSpMk id="40" creationId="{668179D0-271A-43CE-B397-953B9C47C235}"/>
          </ac:grpSpMkLst>
        </pc:grpChg>
        <pc:grpChg chg="add mod">
          <ac:chgData name="Garv Baheti" userId="02a5aca4-729c-486a-bb89-0a143928a6db" providerId="ADAL" clId="{DFE8F5BC-6601-41FC-BDD4-9C1E79347D44}" dt="2021-03-12T16:33:34.861" v="905" actId="1035"/>
          <ac:grpSpMkLst>
            <pc:docMk/>
            <pc:sldMk cId="0" sldId="264"/>
            <ac:grpSpMk id="81" creationId="{16CBC4D2-0000-4520-9AB1-024F2F506250}"/>
          </ac:grpSpMkLst>
        </pc:grpChg>
        <pc:grpChg chg="add mod">
          <ac:chgData name="Garv Baheti" userId="02a5aca4-729c-486a-bb89-0a143928a6db" providerId="ADAL" clId="{DFE8F5BC-6601-41FC-BDD4-9C1E79347D44}" dt="2021-03-12T16:33:30.058" v="904" actId="1035"/>
          <ac:grpSpMkLst>
            <pc:docMk/>
            <pc:sldMk cId="0" sldId="264"/>
            <ac:grpSpMk id="108" creationId="{B3FC0AEF-0E01-417A-B7C0-91E5403317FE}"/>
          </ac:grpSpMkLst>
        </pc:grpChg>
        <pc:grpChg chg="add mod">
          <ac:chgData name="Garv Baheti" userId="02a5aca4-729c-486a-bb89-0a143928a6db" providerId="ADAL" clId="{DFE8F5BC-6601-41FC-BDD4-9C1E79347D44}" dt="2021-03-12T16:33:00.210" v="893" actId="1076"/>
          <ac:grpSpMkLst>
            <pc:docMk/>
            <pc:sldMk cId="0" sldId="264"/>
            <ac:grpSpMk id="147" creationId="{133AC3CE-CD02-4629-A459-CF579D282B46}"/>
          </ac:grpSpMkLst>
        </pc:grpChg>
        <pc:grpChg chg="add del mod">
          <ac:chgData name="Garv Baheti" userId="02a5aca4-729c-486a-bb89-0a143928a6db" providerId="ADAL" clId="{DFE8F5BC-6601-41FC-BDD4-9C1E79347D44}" dt="2021-03-12T16:33:22.889" v="898" actId="478"/>
          <ac:grpSpMkLst>
            <pc:docMk/>
            <pc:sldMk cId="0" sldId="264"/>
            <ac:grpSpMk id="176" creationId="{88AC5830-0098-4C92-813B-32BE3129690A}"/>
          </ac:grpSpMkLst>
        </pc:grpChg>
      </pc:sldChg>
      <pc:sldChg chg="del">
        <pc:chgData name="Garv Baheti" userId="02a5aca4-729c-486a-bb89-0a143928a6db" providerId="ADAL" clId="{DFE8F5BC-6601-41FC-BDD4-9C1E79347D44}" dt="2021-03-12T17:06:26.341" v="1258" actId="47"/>
        <pc:sldMkLst>
          <pc:docMk/>
          <pc:sldMk cId="0" sldId="265"/>
        </pc:sldMkLst>
      </pc:sldChg>
      <pc:sldChg chg="del">
        <pc:chgData name="Garv Baheti" userId="02a5aca4-729c-486a-bb89-0a143928a6db" providerId="ADAL" clId="{DFE8F5BC-6601-41FC-BDD4-9C1E79347D44}" dt="2021-03-12T17:06:26.341" v="1258" actId="47"/>
        <pc:sldMkLst>
          <pc:docMk/>
          <pc:sldMk cId="0" sldId="266"/>
        </pc:sldMkLst>
      </pc:sldChg>
      <pc:sldChg chg="del">
        <pc:chgData name="Garv Baheti" userId="02a5aca4-729c-486a-bb89-0a143928a6db" providerId="ADAL" clId="{DFE8F5BC-6601-41FC-BDD4-9C1E79347D44}" dt="2021-03-12T17:06:26.341" v="1258" actId="47"/>
        <pc:sldMkLst>
          <pc:docMk/>
          <pc:sldMk cId="0" sldId="267"/>
        </pc:sldMkLst>
      </pc:sldChg>
      <pc:sldChg chg="del">
        <pc:chgData name="Garv Baheti" userId="02a5aca4-729c-486a-bb89-0a143928a6db" providerId="ADAL" clId="{DFE8F5BC-6601-41FC-BDD4-9C1E79347D44}" dt="2021-03-12T17:06:26.341" v="1258" actId="47"/>
        <pc:sldMkLst>
          <pc:docMk/>
          <pc:sldMk cId="0" sldId="268"/>
        </pc:sldMkLst>
      </pc:sldChg>
      <pc:sldChg chg="del">
        <pc:chgData name="Garv Baheti" userId="02a5aca4-729c-486a-bb89-0a143928a6db" providerId="ADAL" clId="{DFE8F5BC-6601-41FC-BDD4-9C1E79347D44}" dt="2021-03-12T17:06:26.341" v="1258" actId="47"/>
        <pc:sldMkLst>
          <pc:docMk/>
          <pc:sldMk cId="0" sldId="269"/>
        </pc:sldMkLst>
      </pc:sldChg>
      <pc:sldChg chg="addSp delSp modSp mod ord modTransition">
        <pc:chgData name="Garv Baheti" userId="02a5aca4-729c-486a-bb89-0a143928a6db" providerId="ADAL" clId="{DFE8F5BC-6601-41FC-BDD4-9C1E79347D44}" dt="2021-03-12T17:13:28.348" v="1292"/>
        <pc:sldMkLst>
          <pc:docMk/>
          <pc:sldMk cId="0" sldId="270"/>
        </pc:sldMkLst>
        <pc:spChg chg="add del mod">
          <ac:chgData name="Garv Baheti" userId="02a5aca4-729c-486a-bb89-0a143928a6db" providerId="ADAL" clId="{DFE8F5BC-6601-41FC-BDD4-9C1E79347D44}" dt="2021-03-12T16:23:50.309" v="742" actId="478"/>
          <ac:spMkLst>
            <pc:docMk/>
            <pc:sldMk cId="0" sldId="270"/>
            <ac:spMk id="4" creationId="{3FBA296D-2DAB-43C4-8F93-0C212749EDEC}"/>
          </ac:spMkLst>
        </pc:spChg>
        <pc:spChg chg="add del mod">
          <ac:chgData name="Garv Baheti" userId="02a5aca4-729c-486a-bb89-0a143928a6db" providerId="ADAL" clId="{DFE8F5BC-6601-41FC-BDD4-9C1E79347D44}" dt="2021-03-12T16:23:54.516" v="744" actId="478"/>
          <ac:spMkLst>
            <pc:docMk/>
            <pc:sldMk cId="0" sldId="270"/>
            <ac:spMk id="6" creationId="{A89B39DC-1F6E-4476-8D14-E95EED499FCB}"/>
          </ac:spMkLst>
        </pc:spChg>
        <pc:spChg chg="add del mod">
          <ac:chgData name="Garv Baheti" userId="02a5aca4-729c-486a-bb89-0a143928a6db" providerId="ADAL" clId="{DFE8F5BC-6601-41FC-BDD4-9C1E79347D44}" dt="2021-03-12T16:23:58.714" v="746" actId="478"/>
          <ac:spMkLst>
            <pc:docMk/>
            <pc:sldMk cId="0" sldId="270"/>
            <ac:spMk id="8" creationId="{D2E6C180-8EF9-47BB-A5B5-1BCFF008B617}"/>
          </ac:spMkLst>
        </pc:spChg>
        <pc:spChg chg="add del mod">
          <ac:chgData name="Garv Baheti" userId="02a5aca4-729c-486a-bb89-0a143928a6db" providerId="ADAL" clId="{DFE8F5BC-6601-41FC-BDD4-9C1E79347D44}" dt="2021-03-12T16:29:32.945" v="873" actId="478"/>
          <ac:spMkLst>
            <pc:docMk/>
            <pc:sldMk cId="0" sldId="270"/>
            <ac:spMk id="57" creationId="{4EA4F852-8DE6-44DF-A0AF-3F1B8822F350}"/>
          </ac:spMkLst>
        </pc:spChg>
        <pc:spChg chg="add del mod">
          <ac:chgData name="Garv Baheti" userId="02a5aca4-729c-486a-bb89-0a143928a6db" providerId="ADAL" clId="{DFE8F5BC-6601-41FC-BDD4-9C1E79347D44}" dt="2021-03-12T16:22:59.894" v="731"/>
          <ac:spMkLst>
            <pc:docMk/>
            <pc:sldMk cId="0" sldId="270"/>
            <ac:spMk id="58" creationId="{1B0768D7-E564-45D9-B106-0B5A4DC08FA3}"/>
          </ac:spMkLst>
        </pc:spChg>
        <pc:spChg chg="add del mod">
          <ac:chgData name="Garv Baheti" userId="02a5aca4-729c-486a-bb89-0a143928a6db" providerId="ADAL" clId="{DFE8F5BC-6601-41FC-BDD4-9C1E79347D44}" dt="2021-03-12T16:22:59.894" v="731"/>
          <ac:spMkLst>
            <pc:docMk/>
            <pc:sldMk cId="0" sldId="270"/>
            <ac:spMk id="59" creationId="{B91D6555-4AD3-47CC-8B43-0F987129CB00}"/>
          </ac:spMkLst>
        </pc:spChg>
        <pc:spChg chg="add mod">
          <ac:chgData name="Garv Baheti" userId="02a5aca4-729c-486a-bb89-0a143928a6db" providerId="ADAL" clId="{DFE8F5BC-6601-41FC-BDD4-9C1E79347D44}" dt="2021-03-12T16:29:03.763" v="859" actId="1038"/>
          <ac:spMkLst>
            <pc:docMk/>
            <pc:sldMk cId="0" sldId="270"/>
            <ac:spMk id="60" creationId="{3A305DD7-C822-4618-9E0F-BE06892FE424}"/>
          </ac:spMkLst>
        </pc:spChg>
        <pc:spChg chg="add mod">
          <ac:chgData name="Garv Baheti" userId="02a5aca4-729c-486a-bb89-0a143928a6db" providerId="ADAL" clId="{DFE8F5BC-6601-41FC-BDD4-9C1E79347D44}" dt="2021-03-12T16:29:03.763" v="859" actId="1038"/>
          <ac:spMkLst>
            <pc:docMk/>
            <pc:sldMk cId="0" sldId="270"/>
            <ac:spMk id="61" creationId="{089537D0-85BD-4C30-A169-6B0A304D1766}"/>
          </ac:spMkLst>
        </pc:spChg>
        <pc:spChg chg="add mod">
          <ac:chgData name="Garv Baheti" userId="02a5aca4-729c-486a-bb89-0a143928a6db" providerId="ADAL" clId="{DFE8F5BC-6601-41FC-BDD4-9C1E79347D44}" dt="2021-03-12T16:44:45.085" v="939" actId="1036"/>
          <ac:spMkLst>
            <pc:docMk/>
            <pc:sldMk cId="0" sldId="270"/>
            <ac:spMk id="62" creationId="{89781CEE-1EA8-4937-A578-AEBD1125E856}"/>
          </ac:spMkLst>
        </pc:spChg>
        <pc:spChg chg="add mod">
          <ac:chgData name="Garv Baheti" userId="02a5aca4-729c-486a-bb89-0a143928a6db" providerId="ADAL" clId="{DFE8F5BC-6601-41FC-BDD4-9C1E79347D44}" dt="2021-03-12T16:44:45.085" v="939" actId="1036"/>
          <ac:spMkLst>
            <pc:docMk/>
            <pc:sldMk cId="0" sldId="270"/>
            <ac:spMk id="63" creationId="{98FF8299-32FC-4291-98F4-888634E7E616}"/>
          </ac:spMkLst>
        </pc:spChg>
        <pc:spChg chg="add mod">
          <ac:chgData name="Garv Baheti" userId="02a5aca4-729c-486a-bb89-0a143928a6db" providerId="ADAL" clId="{DFE8F5BC-6601-41FC-BDD4-9C1E79347D44}" dt="2021-03-12T16:29:29.248" v="872" actId="1037"/>
          <ac:spMkLst>
            <pc:docMk/>
            <pc:sldMk cId="0" sldId="270"/>
            <ac:spMk id="70" creationId="{53BD4B6A-83C4-4146-BB31-841A699638EA}"/>
          </ac:spMkLst>
        </pc:spChg>
        <pc:spChg chg="add mod">
          <ac:chgData name="Garv Baheti" userId="02a5aca4-729c-486a-bb89-0a143928a6db" providerId="ADAL" clId="{DFE8F5BC-6601-41FC-BDD4-9C1E79347D44}" dt="2021-03-12T16:29:29.248" v="872" actId="1037"/>
          <ac:spMkLst>
            <pc:docMk/>
            <pc:sldMk cId="0" sldId="270"/>
            <ac:spMk id="71" creationId="{EC843C96-DC52-49E3-AE6F-1EBC4D3C8CDA}"/>
          </ac:spMkLst>
        </pc:spChg>
        <pc:spChg chg="add mod">
          <ac:chgData name="Garv Baheti" userId="02a5aca4-729c-486a-bb89-0a143928a6db" providerId="ADAL" clId="{DFE8F5BC-6601-41FC-BDD4-9C1E79347D44}" dt="2021-03-12T16:45:03.193" v="943" actId="1035"/>
          <ac:spMkLst>
            <pc:docMk/>
            <pc:sldMk cId="0" sldId="270"/>
            <ac:spMk id="72" creationId="{B93F2CAE-C6E0-4644-B75E-667B626F109D}"/>
          </ac:spMkLst>
        </pc:spChg>
        <pc:spChg chg="add mod">
          <ac:chgData name="Garv Baheti" userId="02a5aca4-729c-486a-bb89-0a143928a6db" providerId="ADAL" clId="{DFE8F5BC-6601-41FC-BDD4-9C1E79347D44}" dt="2021-03-12T16:45:03.193" v="943" actId="1035"/>
          <ac:spMkLst>
            <pc:docMk/>
            <pc:sldMk cId="0" sldId="270"/>
            <ac:spMk id="73" creationId="{002F9B60-D5CA-45B3-A8EC-C887380E9F9E}"/>
          </ac:spMkLst>
        </pc:spChg>
        <pc:spChg chg="add mod">
          <ac:chgData name="Garv Baheti" userId="02a5aca4-729c-486a-bb89-0a143928a6db" providerId="ADAL" clId="{DFE8F5BC-6601-41FC-BDD4-9C1E79347D44}" dt="2021-03-12T16:45:12.413" v="946" actId="1035"/>
          <ac:spMkLst>
            <pc:docMk/>
            <pc:sldMk cId="0" sldId="270"/>
            <ac:spMk id="74" creationId="{8FBF73FE-659E-4F92-965B-B417ED7D2FD1}"/>
          </ac:spMkLst>
        </pc:spChg>
        <pc:spChg chg="add mod">
          <ac:chgData name="Garv Baheti" userId="02a5aca4-729c-486a-bb89-0a143928a6db" providerId="ADAL" clId="{DFE8F5BC-6601-41FC-BDD4-9C1E79347D44}" dt="2021-03-12T16:45:12.413" v="946" actId="1035"/>
          <ac:spMkLst>
            <pc:docMk/>
            <pc:sldMk cId="0" sldId="270"/>
            <ac:spMk id="75" creationId="{6E6FE117-00D1-4C54-A872-EB4B28C7D456}"/>
          </ac:spMkLst>
        </pc:spChg>
        <pc:spChg chg="add mod">
          <ac:chgData name="Garv Baheti" userId="02a5aca4-729c-486a-bb89-0a143928a6db" providerId="ADAL" clId="{DFE8F5BC-6601-41FC-BDD4-9C1E79347D44}" dt="2021-03-12T16:45:34.024" v="961" actId="1036"/>
          <ac:spMkLst>
            <pc:docMk/>
            <pc:sldMk cId="0" sldId="270"/>
            <ac:spMk id="76" creationId="{D017BCD8-0EFE-417C-A445-764786F38CE7}"/>
          </ac:spMkLst>
        </pc:spChg>
        <pc:spChg chg="add mod">
          <ac:chgData name="Garv Baheti" userId="02a5aca4-729c-486a-bb89-0a143928a6db" providerId="ADAL" clId="{DFE8F5BC-6601-41FC-BDD4-9C1E79347D44}" dt="2021-03-12T16:45:41.296" v="962" actId="255"/>
          <ac:spMkLst>
            <pc:docMk/>
            <pc:sldMk cId="0" sldId="270"/>
            <ac:spMk id="77" creationId="{E785E2A5-C1C6-42C7-922A-D0469EB5644F}"/>
          </ac:spMkLst>
        </pc:spChg>
        <pc:spChg chg="add mod">
          <ac:chgData name="Garv Baheti" userId="02a5aca4-729c-486a-bb89-0a143928a6db" providerId="ADAL" clId="{DFE8F5BC-6601-41FC-BDD4-9C1E79347D44}" dt="2021-03-12T16:29:29.248" v="872" actId="1037"/>
          <ac:spMkLst>
            <pc:docMk/>
            <pc:sldMk cId="0" sldId="270"/>
            <ac:spMk id="78" creationId="{AC7F390D-34F1-449E-8810-79FC7F6A6EAA}"/>
          </ac:spMkLst>
        </pc:spChg>
        <pc:spChg chg="add mod">
          <ac:chgData name="Garv Baheti" userId="02a5aca4-729c-486a-bb89-0a143928a6db" providerId="ADAL" clId="{DFE8F5BC-6601-41FC-BDD4-9C1E79347D44}" dt="2021-03-12T16:29:29.248" v="872" actId="1037"/>
          <ac:spMkLst>
            <pc:docMk/>
            <pc:sldMk cId="0" sldId="270"/>
            <ac:spMk id="79" creationId="{FE4031F5-6090-4B9D-8638-5A21C124D679}"/>
          </ac:spMkLst>
        </pc:spChg>
        <pc:spChg chg="add mod">
          <ac:chgData name="Garv Baheti" userId="02a5aca4-729c-486a-bb89-0a143928a6db" providerId="ADAL" clId="{DFE8F5BC-6601-41FC-BDD4-9C1E79347D44}" dt="2021-03-12T16:45:29.474" v="960" actId="1036"/>
          <ac:spMkLst>
            <pc:docMk/>
            <pc:sldMk cId="0" sldId="270"/>
            <ac:spMk id="80" creationId="{829A387D-849D-4D7B-B922-F1D5BC1028E8}"/>
          </ac:spMkLst>
        </pc:spChg>
        <pc:spChg chg="add mod">
          <ac:chgData name="Garv Baheti" userId="02a5aca4-729c-486a-bb89-0a143928a6db" providerId="ADAL" clId="{DFE8F5BC-6601-41FC-BDD4-9C1E79347D44}" dt="2021-03-12T16:45:29.474" v="960" actId="1036"/>
          <ac:spMkLst>
            <pc:docMk/>
            <pc:sldMk cId="0" sldId="270"/>
            <ac:spMk id="81" creationId="{98031C05-8F03-46D7-8A56-5883CB0B7FD1}"/>
          </ac:spMkLst>
        </pc:spChg>
        <pc:spChg chg="add del mod">
          <ac:chgData name="Garv Baheti" userId="02a5aca4-729c-486a-bb89-0a143928a6db" providerId="ADAL" clId="{DFE8F5BC-6601-41FC-BDD4-9C1E79347D44}" dt="2021-03-12T16:28:29.981" v="792"/>
          <ac:spMkLst>
            <pc:docMk/>
            <pc:sldMk cId="0" sldId="270"/>
            <ac:spMk id="82" creationId="{C2601600-7D8A-4632-A127-73867793B6E9}"/>
          </ac:spMkLst>
        </pc:spChg>
        <pc:spChg chg="add del mod">
          <ac:chgData name="Garv Baheti" userId="02a5aca4-729c-486a-bb89-0a143928a6db" providerId="ADAL" clId="{DFE8F5BC-6601-41FC-BDD4-9C1E79347D44}" dt="2021-03-12T16:28:29.981" v="792"/>
          <ac:spMkLst>
            <pc:docMk/>
            <pc:sldMk cId="0" sldId="270"/>
            <ac:spMk id="83" creationId="{1FEA0677-0068-4CCC-B99F-FF0AA5775641}"/>
          </ac:spMkLst>
        </pc:spChg>
        <pc:spChg chg="mod">
          <ac:chgData name="Garv Baheti" userId="02a5aca4-729c-486a-bb89-0a143928a6db" providerId="ADAL" clId="{DFE8F5BC-6601-41FC-BDD4-9C1E79347D44}" dt="2021-03-12T16:29:03.763" v="859" actId="1038"/>
          <ac:spMkLst>
            <pc:docMk/>
            <pc:sldMk cId="0" sldId="270"/>
            <ac:spMk id="1185" creationId="{00000000-0000-0000-0000-000000000000}"/>
          </ac:spMkLst>
        </pc:spChg>
        <pc:spChg chg="mod">
          <ac:chgData name="Garv Baheti" userId="02a5aca4-729c-486a-bb89-0a143928a6db" providerId="ADAL" clId="{DFE8F5BC-6601-41FC-BDD4-9C1E79347D44}" dt="2021-03-12T16:29:03.763" v="859" actId="1038"/>
          <ac:spMkLst>
            <pc:docMk/>
            <pc:sldMk cId="0" sldId="270"/>
            <ac:spMk id="1186" creationId="{00000000-0000-0000-0000-000000000000}"/>
          </ac:spMkLst>
        </pc:spChg>
        <pc:spChg chg="mod">
          <ac:chgData name="Garv Baheti" userId="02a5aca4-729c-486a-bb89-0a143928a6db" providerId="ADAL" clId="{DFE8F5BC-6601-41FC-BDD4-9C1E79347D44}" dt="2021-03-12T16:29:03.763" v="859" actId="1038"/>
          <ac:spMkLst>
            <pc:docMk/>
            <pc:sldMk cId="0" sldId="270"/>
            <ac:spMk id="1187" creationId="{00000000-0000-0000-0000-000000000000}"/>
          </ac:spMkLst>
        </pc:spChg>
        <pc:spChg chg="mod">
          <ac:chgData name="Garv Baheti" userId="02a5aca4-729c-486a-bb89-0a143928a6db" providerId="ADAL" clId="{DFE8F5BC-6601-41FC-BDD4-9C1E79347D44}" dt="2021-03-12T16:42:53.462" v="932" actId="20577"/>
          <ac:spMkLst>
            <pc:docMk/>
            <pc:sldMk cId="0" sldId="270"/>
            <ac:spMk id="1188" creationId="{00000000-0000-0000-0000-000000000000}"/>
          </ac:spMkLst>
        </pc:spChg>
        <pc:spChg chg="mod">
          <ac:chgData name="Garv Baheti" userId="02a5aca4-729c-486a-bb89-0a143928a6db" providerId="ADAL" clId="{DFE8F5BC-6601-41FC-BDD4-9C1E79347D44}" dt="2021-03-12T16:29:03.763" v="859" actId="1038"/>
          <ac:spMkLst>
            <pc:docMk/>
            <pc:sldMk cId="0" sldId="270"/>
            <ac:spMk id="1189" creationId="{00000000-0000-0000-0000-000000000000}"/>
          </ac:spMkLst>
        </pc:spChg>
        <pc:spChg chg="del">
          <ac:chgData name="Garv Baheti" userId="02a5aca4-729c-486a-bb89-0a143928a6db" providerId="ADAL" clId="{DFE8F5BC-6601-41FC-BDD4-9C1E79347D44}" dt="2021-03-12T16:23:46.878" v="741" actId="478"/>
          <ac:spMkLst>
            <pc:docMk/>
            <pc:sldMk cId="0" sldId="270"/>
            <ac:spMk id="1190" creationId="{00000000-0000-0000-0000-000000000000}"/>
          </ac:spMkLst>
        </pc:spChg>
        <pc:spChg chg="mod">
          <ac:chgData name="Garv Baheti" userId="02a5aca4-729c-486a-bb89-0a143928a6db" providerId="ADAL" clId="{DFE8F5BC-6601-41FC-BDD4-9C1E79347D44}" dt="2021-03-12T16:29:03.763" v="859" actId="1038"/>
          <ac:spMkLst>
            <pc:docMk/>
            <pc:sldMk cId="0" sldId="270"/>
            <ac:spMk id="1191" creationId="{00000000-0000-0000-0000-000000000000}"/>
          </ac:spMkLst>
        </pc:spChg>
        <pc:spChg chg="del">
          <ac:chgData name="Garv Baheti" userId="02a5aca4-729c-486a-bb89-0a143928a6db" providerId="ADAL" clId="{DFE8F5BC-6601-41FC-BDD4-9C1E79347D44}" dt="2021-03-12T16:23:53.098" v="743" actId="478"/>
          <ac:spMkLst>
            <pc:docMk/>
            <pc:sldMk cId="0" sldId="270"/>
            <ac:spMk id="1192" creationId="{00000000-0000-0000-0000-000000000000}"/>
          </ac:spMkLst>
        </pc:spChg>
        <pc:spChg chg="mod">
          <ac:chgData name="Garv Baheti" userId="02a5aca4-729c-486a-bb89-0a143928a6db" providerId="ADAL" clId="{DFE8F5BC-6601-41FC-BDD4-9C1E79347D44}" dt="2021-03-12T16:29:03.763" v="859" actId="1038"/>
          <ac:spMkLst>
            <pc:docMk/>
            <pc:sldMk cId="0" sldId="270"/>
            <ac:spMk id="1193" creationId="{00000000-0000-0000-0000-000000000000}"/>
          </ac:spMkLst>
        </pc:spChg>
        <pc:spChg chg="del">
          <ac:chgData name="Garv Baheti" userId="02a5aca4-729c-486a-bb89-0a143928a6db" providerId="ADAL" clId="{DFE8F5BC-6601-41FC-BDD4-9C1E79347D44}" dt="2021-03-12T16:23:56.642" v="745" actId="478"/>
          <ac:spMkLst>
            <pc:docMk/>
            <pc:sldMk cId="0" sldId="270"/>
            <ac:spMk id="1194" creationId="{00000000-0000-0000-0000-000000000000}"/>
          </ac:spMkLst>
        </pc:spChg>
        <pc:grpChg chg="mod">
          <ac:chgData name="Garv Baheti" userId="02a5aca4-729c-486a-bb89-0a143928a6db" providerId="ADAL" clId="{DFE8F5BC-6601-41FC-BDD4-9C1E79347D44}" dt="2021-03-12T16:21:19.237" v="713" actId="1076"/>
          <ac:grpSpMkLst>
            <pc:docMk/>
            <pc:sldMk cId="0" sldId="270"/>
            <ac:grpSpMk id="1195" creationId="{00000000-0000-0000-0000-000000000000}"/>
          </ac:grpSpMkLst>
        </pc:grpChg>
      </pc:sldChg>
      <pc:sldChg chg="delSp modSp del mod">
        <pc:chgData name="Garv Baheti" userId="02a5aca4-729c-486a-bb89-0a143928a6db" providerId="ADAL" clId="{DFE8F5BC-6601-41FC-BDD4-9C1E79347D44}" dt="2021-03-12T17:06:26.341" v="1258" actId="47"/>
        <pc:sldMkLst>
          <pc:docMk/>
          <pc:sldMk cId="0" sldId="271"/>
        </pc:sldMkLst>
        <pc:grpChg chg="del mod">
          <ac:chgData name="Garv Baheti" userId="02a5aca4-729c-486a-bb89-0a143928a6db" providerId="ADAL" clId="{DFE8F5BC-6601-41FC-BDD4-9C1E79347D44}" dt="2021-03-12T16:30:33.544" v="878" actId="21"/>
          <ac:grpSpMkLst>
            <pc:docMk/>
            <pc:sldMk cId="0" sldId="271"/>
            <ac:grpSpMk id="1250" creationId="{00000000-0000-0000-0000-000000000000}"/>
          </ac:grpSpMkLst>
        </pc:grpChg>
      </pc:sldChg>
      <pc:sldChg chg="modTransition">
        <pc:chgData name="Garv Baheti" userId="02a5aca4-729c-486a-bb89-0a143928a6db" providerId="ADAL" clId="{DFE8F5BC-6601-41FC-BDD4-9C1E79347D44}" dt="2021-03-12T17:13:28.348" v="1292"/>
        <pc:sldMkLst>
          <pc:docMk/>
          <pc:sldMk cId="0" sldId="272"/>
        </pc:sldMkLst>
      </pc:sldChg>
      <pc:sldChg chg="del">
        <pc:chgData name="Garv Baheti" userId="02a5aca4-729c-486a-bb89-0a143928a6db" providerId="ADAL" clId="{DFE8F5BC-6601-41FC-BDD4-9C1E79347D44}" dt="2021-03-12T17:06:26.341" v="1258" actId="47"/>
        <pc:sldMkLst>
          <pc:docMk/>
          <pc:sldMk cId="0" sldId="273"/>
        </pc:sldMkLst>
      </pc:sldChg>
      <pc:sldChg chg="del">
        <pc:chgData name="Garv Baheti" userId="02a5aca4-729c-486a-bb89-0a143928a6db" providerId="ADAL" clId="{DFE8F5BC-6601-41FC-BDD4-9C1E79347D44}" dt="2021-03-12T17:06:26.341" v="1258" actId="47"/>
        <pc:sldMkLst>
          <pc:docMk/>
          <pc:sldMk cId="0" sldId="274"/>
        </pc:sldMkLst>
      </pc:sldChg>
      <pc:sldChg chg="addSp delSp modSp mod ord modTransition modNotes">
        <pc:chgData name="Garv Baheti" userId="02a5aca4-729c-486a-bb89-0a143928a6db" providerId="ADAL" clId="{DFE8F5BC-6601-41FC-BDD4-9C1E79347D44}" dt="2021-03-12T17:18:11.940" v="1417"/>
        <pc:sldMkLst>
          <pc:docMk/>
          <pc:sldMk cId="0" sldId="275"/>
        </pc:sldMkLst>
        <pc:spChg chg="add del mod">
          <ac:chgData name="Garv Baheti" userId="02a5aca4-729c-486a-bb89-0a143928a6db" providerId="ADAL" clId="{DFE8F5BC-6601-41FC-BDD4-9C1E79347D44}" dt="2021-03-12T15:50:37.656" v="639" actId="478"/>
          <ac:spMkLst>
            <pc:docMk/>
            <pc:sldMk cId="0" sldId="275"/>
            <ac:spMk id="3" creationId="{06397393-12BD-445E-BE39-D0843CCAFAD9}"/>
          </ac:spMkLst>
        </pc:spChg>
        <pc:spChg chg="add del mod">
          <ac:chgData name="Garv Baheti" userId="02a5aca4-729c-486a-bb89-0a143928a6db" providerId="ADAL" clId="{DFE8F5BC-6601-41FC-BDD4-9C1E79347D44}" dt="2021-03-12T15:50:40.692" v="641" actId="478"/>
          <ac:spMkLst>
            <pc:docMk/>
            <pc:sldMk cId="0" sldId="275"/>
            <ac:spMk id="5" creationId="{63EB8FB4-4651-4814-9117-5D9B324B4D97}"/>
          </ac:spMkLst>
        </pc:spChg>
        <pc:spChg chg="add del mod">
          <ac:chgData name="Garv Baheti" userId="02a5aca4-729c-486a-bb89-0a143928a6db" providerId="ADAL" clId="{DFE8F5BC-6601-41FC-BDD4-9C1E79347D44}" dt="2021-03-12T15:53:57.617" v="684" actId="478"/>
          <ac:spMkLst>
            <pc:docMk/>
            <pc:sldMk cId="0" sldId="275"/>
            <ac:spMk id="6" creationId="{0A74459D-CC7C-4D3A-8F7E-CFBE3038C801}"/>
          </ac:spMkLst>
        </pc:spChg>
        <pc:spChg chg="add del mod">
          <ac:chgData name="Garv Baheti" userId="02a5aca4-729c-486a-bb89-0a143928a6db" providerId="ADAL" clId="{DFE8F5BC-6601-41FC-BDD4-9C1E79347D44}" dt="2021-03-12T16:12:32.523" v="706" actId="478"/>
          <ac:spMkLst>
            <pc:docMk/>
            <pc:sldMk cId="0" sldId="275"/>
            <ac:spMk id="20" creationId="{B907A1D5-3886-4E82-AD66-09E63E04C11A}"/>
          </ac:spMkLst>
        </pc:spChg>
        <pc:spChg chg="add del">
          <ac:chgData name="Garv Baheti" userId="02a5aca4-729c-486a-bb89-0a143928a6db" providerId="ADAL" clId="{DFE8F5BC-6601-41FC-BDD4-9C1E79347D44}" dt="2021-03-12T16:01:09.839" v="690" actId="22"/>
          <ac:spMkLst>
            <pc:docMk/>
            <pc:sldMk cId="0" sldId="275"/>
            <ac:spMk id="54" creationId="{50361A98-D358-45EE-B4A2-6D54321A1127}"/>
          </ac:spMkLst>
        </pc:spChg>
        <pc:spChg chg="add mod">
          <ac:chgData name="Garv Baheti" userId="02a5aca4-729c-486a-bb89-0a143928a6db" providerId="ADAL" clId="{DFE8F5BC-6601-41FC-BDD4-9C1E79347D44}" dt="2021-03-12T17:15:59.143" v="1368" actId="1076"/>
          <ac:spMkLst>
            <pc:docMk/>
            <pc:sldMk cId="0" sldId="275"/>
            <ac:spMk id="55" creationId="{8DA5EDBC-9034-4A0A-874C-85A30EFD8642}"/>
          </ac:spMkLst>
        </pc:spChg>
        <pc:spChg chg="mod">
          <ac:chgData name="Garv Baheti" userId="02a5aca4-729c-486a-bb89-0a143928a6db" providerId="ADAL" clId="{DFE8F5BC-6601-41FC-BDD4-9C1E79347D44}" dt="2021-03-12T17:16:54.440" v="1381" actId="14100"/>
          <ac:spMkLst>
            <pc:docMk/>
            <pc:sldMk cId="0" sldId="275"/>
            <ac:spMk id="59" creationId="{CD4BA58C-930B-4FA8-B4B4-E13F5321DBB9}"/>
          </ac:spMkLst>
        </pc:spChg>
        <pc:spChg chg="mod">
          <ac:chgData name="Garv Baheti" userId="02a5aca4-729c-486a-bb89-0a143928a6db" providerId="ADAL" clId="{DFE8F5BC-6601-41FC-BDD4-9C1E79347D44}" dt="2021-03-12T17:18:11.940" v="1417"/>
          <ac:spMkLst>
            <pc:docMk/>
            <pc:sldMk cId="0" sldId="275"/>
            <ac:spMk id="60" creationId="{862702CF-FAF7-4C44-9997-2B340A1ACF99}"/>
          </ac:spMkLst>
        </pc:spChg>
        <pc:spChg chg="mod">
          <ac:chgData name="Garv Baheti" userId="02a5aca4-729c-486a-bb89-0a143928a6db" providerId="ADAL" clId="{DFE8F5BC-6601-41FC-BDD4-9C1E79347D44}" dt="2021-03-12T17:16:10.678" v="1369"/>
          <ac:spMkLst>
            <pc:docMk/>
            <pc:sldMk cId="0" sldId="275"/>
            <ac:spMk id="61" creationId="{DD465D03-86C6-444B-8A9C-278342DDC4D4}"/>
          </ac:spMkLst>
        </pc:spChg>
        <pc:spChg chg="del">
          <ac:chgData name="Garv Baheti" userId="02a5aca4-729c-486a-bb89-0a143928a6db" providerId="ADAL" clId="{DFE8F5BC-6601-41FC-BDD4-9C1E79347D44}" dt="2021-03-12T15:50:39.133" v="640" actId="478"/>
          <ac:spMkLst>
            <pc:docMk/>
            <pc:sldMk cId="0" sldId="275"/>
            <ac:spMk id="1441" creationId="{00000000-0000-0000-0000-000000000000}"/>
          </ac:spMkLst>
        </pc:spChg>
        <pc:spChg chg="del">
          <ac:chgData name="Garv Baheti" userId="02a5aca4-729c-486a-bb89-0a143928a6db" providerId="ADAL" clId="{DFE8F5BC-6601-41FC-BDD4-9C1E79347D44}" dt="2021-03-12T15:50:35.134" v="638" actId="478"/>
          <ac:spMkLst>
            <pc:docMk/>
            <pc:sldMk cId="0" sldId="275"/>
            <ac:spMk id="1442" creationId="{00000000-0000-0000-0000-000000000000}"/>
          </ac:spMkLst>
        </pc:spChg>
        <pc:spChg chg="del mod">
          <ac:chgData name="Garv Baheti" userId="02a5aca4-729c-486a-bb89-0a143928a6db" providerId="ADAL" clId="{DFE8F5BC-6601-41FC-BDD4-9C1E79347D44}" dt="2021-03-12T16:12:30.049" v="705" actId="478"/>
          <ac:spMkLst>
            <pc:docMk/>
            <pc:sldMk cId="0" sldId="275"/>
            <ac:spMk id="1455" creationId="{00000000-0000-0000-0000-000000000000}"/>
          </ac:spMkLst>
        </pc:spChg>
        <pc:grpChg chg="add mod">
          <ac:chgData name="Garv Baheti" userId="02a5aca4-729c-486a-bb89-0a143928a6db" providerId="ADAL" clId="{DFE8F5BC-6601-41FC-BDD4-9C1E79347D44}" dt="2021-03-12T17:17:49.751" v="1412" actId="1076"/>
          <ac:grpSpMkLst>
            <pc:docMk/>
            <pc:sldMk cId="0" sldId="275"/>
            <ac:grpSpMk id="58" creationId="{2E9A0190-5057-4ED7-8A59-61474E8175C6}"/>
          </ac:grpSpMkLst>
        </pc:grpChg>
        <pc:grpChg chg="mod">
          <ac:chgData name="Garv Baheti" userId="02a5aca4-729c-486a-bb89-0a143928a6db" providerId="ADAL" clId="{DFE8F5BC-6601-41FC-BDD4-9C1E79347D44}" dt="2021-03-12T17:18:03.096" v="1416" actId="1076"/>
          <ac:grpSpMkLst>
            <pc:docMk/>
            <pc:sldMk cId="0" sldId="275"/>
            <ac:grpSpMk id="1443" creationId="{00000000-0000-0000-0000-000000000000}"/>
          </ac:grpSpMkLst>
        </pc:grpChg>
        <pc:grpChg chg="mod">
          <ac:chgData name="Garv Baheti" userId="02a5aca4-729c-486a-bb89-0a143928a6db" providerId="ADAL" clId="{DFE8F5BC-6601-41FC-BDD4-9C1E79347D44}" dt="2021-03-12T17:18:03.096" v="1416" actId="1076"/>
          <ac:grpSpMkLst>
            <pc:docMk/>
            <pc:sldMk cId="0" sldId="275"/>
            <ac:grpSpMk id="1446" creationId="{00000000-0000-0000-0000-000000000000}"/>
          </ac:grpSpMkLst>
        </pc:grpChg>
        <pc:grpChg chg="mod">
          <ac:chgData name="Garv Baheti" userId="02a5aca4-729c-486a-bb89-0a143928a6db" providerId="ADAL" clId="{DFE8F5BC-6601-41FC-BDD4-9C1E79347D44}" dt="2021-03-12T17:14:28.367" v="1314" actId="1076"/>
          <ac:grpSpMkLst>
            <pc:docMk/>
            <pc:sldMk cId="0" sldId="275"/>
            <ac:grpSpMk id="1449" creationId="{00000000-0000-0000-0000-000000000000}"/>
          </ac:grpSpMkLst>
        </pc:grpChg>
        <pc:grpChg chg="mod">
          <ac:chgData name="Garv Baheti" userId="02a5aca4-729c-486a-bb89-0a143928a6db" providerId="ADAL" clId="{DFE8F5BC-6601-41FC-BDD4-9C1E79347D44}" dt="2021-03-12T17:14:28.367" v="1314" actId="1076"/>
          <ac:grpSpMkLst>
            <pc:docMk/>
            <pc:sldMk cId="0" sldId="275"/>
            <ac:grpSpMk id="1452" creationId="{00000000-0000-0000-0000-000000000000}"/>
          </ac:grpSpMkLst>
        </pc:grpChg>
        <pc:grpChg chg="mod">
          <ac:chgData name="Garv Baheti" userId="02a5aca4-729c-486a-bb89-0a143928a6db" providerId="ADAL" clId="{DFE8F5BC-6601-41FC-BDD4-9C1E79347D44}" dt="2021-03-12T17:17:59.696" v="1415" actId="1076"/>
          <ac:grpSpMkLst>
            <pc:docMk/>
            <pc:sldMk cId="0" sldId="275"/>
            <ac:grpSpMk id="1467" creationId="{00000000-0000-0000-0000-000000000000}"/>
          </ac:grpSpMkLst>
        </pc:grpChg>
        <pc:cxnChg chg="add del mod">
          <ac:chgData name="Garv Baheti" userId="02a5aca4-729c-486a-bb89-0a143928a6db" providerId="ADAL" clId="{DFE8F5BC-6601-41FC-BDD4-9C1E79347D44}" dt="2021-03-12T15:52:03.487" v="659" actId="478"/>
          <ac:cxnSpMkLst>
            <pc:docMk/>
            <pc:sldMk cId="0" sldId="275"/>
            <ac:cxnSpMk id="8" creationId="{01E541EA-B362-400D-8027-8C9671242BFF}"/>
          </ac:cxnSpMkLst>
        </pc:cxnChg>
        <pc:cxnChg chg="add del mod">
          <ac:chgData name="Garv Baheti" userId="02a5aca4-729c-486a-bb89-0a143928a6db" providerId="ADAL" clId="{DFE8F5BC-6601-41FC-BDD4-9C1E79347D44}" dt="2021-03-12T15:54:03.878" v="686" actId="478"/>
          <ac:cxnSpMkLst>
            <pc:docMk/>
            <pc:sldMk cId="0" sldId="275"/>
            <ac:cxnSpMk id="11" creationId="{E0469517-D129-480E-95B4-395C18AA1BA1}"/>
          </ac:cxnSpMkLst>
        </pc:cxnChg>
        <pc:cxnChg chg="add del mod">
          <ac:chgData name="Garv Baheti" userId="02a5aca4-729c-486a-bb89-0a143928a6db" providerId="ADAL" clId="{DFE8F5BC-6601-41FC-BDD4-9C1E79347D44}" dt="2021-03-12T15:54:00.225" v="685" actId="478"/>
          <ac:cxnSpMkLst>
            <pc:docMk/>
            <pc:sldMk cId="0" sldId="275"/>
            <ac:cxnSpMk id="14" creationId="{D7DBBD23-BB05-4405-B90A-E344C1F265C6}"/>
          </ac:cxnSpMkLst>
        </pc:cxnChg>
        <pc:cxnChg chg="add del mod">
          <ac:chgData name="Garv Baheti" userId="02a5aca4-729c-486a-bb89-0a143928a6db" providerId="ADAL" clId="{DFE8F5BC-6601-41FC-BDD4-9C1E79347D44}" dt="2021-03-12T15:54:03.878" v="686" actId="478"/>
          <ac:cxnSpMkLst>
            <pc:docMk/>
            <pc:sldMk cId="0" sldId="275"/>
            <ac:cxnSpMk id="17" creationId="{10521CCC-7211-46A0-B416-FE5349D17A5E}"/>
          </ac:cxnSpMkLst>
        </pc:cxnChg>
      </pc:sldChg>
      <pc:sldChg chg="del">
        <pc:chgData name="Garv Baheti" userId="02a5aca4-729c-486a-bb89-0a143928a6db" providerId="ADAL" clId="{DFE8F5BC-6601-41FC-BDD4-9C1E79347D44}" dt="2021-03-12T17:06:26.341" v="1258" actId="47"/>
        <pc:sldMkLst>
          <pc:docMk/>
          <pc:sldMk cId="0" sldId="276"/>
        </pc:sldMkLst>
      </pc:sldChg>
      <pc:sldChg chg="del">
        <pc:chgData name="Garv Baheti" userId="02a5aca4-729c-486a-bb89-0a143928a6db" providerId="ADAL" clId="{DFE8F5BC-6601-41FC-BDD4-9C1E79347D44}" dt="2021-03-12T17:06:26.341" v="1258" actId="47"/>
        <pc:sldMkLst>
          <pc:docMk/>
          <pc:sldMk cId="0" sldId="277"/>
        </pc:sldMkLst>
      </pc:sldChg>
      <pc:sldChg chg="del">
        <pc:chgData name="Garv Baheti" userId="02a5aca4-729c-486a-bb89-0a143928a6db" providerId="ADAL" clId="{DFE8F5BC-6601-41FC-BDD4-9C1E79347D44}" dt="2021-03-12T17:06:26.341" v="1258" actId="47"/>
        <pc:sldMkLst>
          <pc:docMk/>
          <pc:sldMk cId="0" sldId="278"/>
        </pc:sldMkLst>
      </pc:sldChg>
      <pc:sldChg chg="addSp modSp mod modTransition">
        <pc:chgData name="Garv Baheti" userId="02a5aca4-729c-486a-bb89-0a143928a6db" providerId="ADAL" clId="{DFE8F5BC-6601-41FC-BDD4-9C1E79347D44}" dt="2021-04-18T19:31:56.976" v="1440" actId="20577"/>
        <pc:sldMkLst>
          <pc:docMk/>
          <pc:sldMk cId="0" sldId="279"/>
        </pc:sldMkLst>
        <pc:spChg chg="add mod">
          <ac:chgData name="Garv Baheti" userId="02a5aca4-729c-486a-bb89-0a143928a6db" providerId="ADAL" clId="{DFE8F5BC-6601-41FC-BDD4-9C1E79347D44}" dt="2021-03-12T16:53:31.952" v="1106" actId="1038"/>
          <ac:spMkLst>
            <pc:docMk/>
            <pc:sldMk cId="0" sldId="279"/>
            <ac:spMk id="50" creationId="{EA365B3D-B116-4830-9DF5-0A3748EFC23C}"/>
          </ac:spMkLst>
        </pc:spChg>
        <pc:spChg chg="mod">
          <ac:chgData name="Garv Baheti" userId="02a5aca4-729c-486a-bb89-0a143928a6db" providerId="ADAL" clId="{DFE8F5BC-6601-41FC-BDD4-9C1E79347D44}" dt="2021-04-18T19:31:56.976" v="1440" actId="20577"/>
          <ac:spMkLst>
            <pc:docMk/>
            <pc:sldMk cId="0" sldId="279"/>
            <ac:spMk id="1530" creationId="{00000000-0000-0000-0000-000000000000}"/>
          </ac:spMkLst>
        </pc:spChg>
      </pc:sldChg>
      <pc:sldChg chg="del">
        <pc:chgData name="Garv Baheti" userId="02a5aca4-729c-486a-bb89-0a143928a6db" providerId="ADAL" clId="{DFE8F5BC-6601-41FC-BDD4-9C1E79347D44}" dt="2021-03-12T17:06:26.341" v="1258" actId="47"/>
        <pc:sldMkLst>
          <pc:docMk/>
          <pc:sldMk cId="0" sldId="280"/>
        </pc:sldMkLst>
      </pc:sldChg>
      <pc:sldChg chg="del">
        <pc:chgData name="Garv Baheti" userId="02a5aca4-729c-486a-bb89-0a143928a6db" providerId="ADAL" clId="{DFE8F5BC-6601-41FC-BDD4-9C1E79347D44}" dt="2021-03-12T17:06:26.341" v="1258" actId="47"/>
        <pc:sldMkLst>
          <pc:docMk/>
          <pc:sldMk cId="0" sldId="281"/>
        </pc:sldMkLst>
      </pc:sldChg>
      <pc:sldChg chg="del">
        <pc:chgData name="Garv Baheti" userId="02a5aca4-729c-486a-bb89-0a143928a6db" providerId="ADAL" clId="{DFE8F5BC-6601-41FC-BDD4-9C1E79347D44}" dt="2021-03-12T17:06:26.341" v="1258" actId="47"/>
        <pc:sldMkLst>
          <pc:docMk/>
          <pc:sldMk cId="0" sldId="282"/>
        </pc:sldMkLst>
      </pc:sldChg>
      <pc:sldChg chg="del">
        <pc:chgData name="Garv Baheti" userId="02a5aca4-729c-486a-bb89-0a143928a6db" providerId="ADAL" clId="{DFE8F5BC-6601-41FC-BDD4-9C1E79347D44}" dt="2021-03-12T17:06:26.341" v="1258" actId="47"/>
        <pc:sldMkLst>
          <pc:docMk/>
          <pc:sldMk cId="0" sldId="283"/>
        </pc:sldMkLst>
      </pc:sldChg>
      <pc:sldChg chg="addSp delSp modSp mod ord modTransition">
        <pc:chgData name="Garv Baheti" userId="02a5aca4-729c-486a-bb89-0a143928a6db" providerId="ADAL" clId="{DFE8F5BC-6601-41FC-BDD4-9C1E79347D44}" dt="2021-03-12T17:22:55.154" v="1438" actId="1036"/>
        <pc:sldMkLst>
          <pc:docMk/>
          <pc:sldMk cId="0" sldId="284"/>
        </pc:sldMkLst>
        <pc:spChg chg="add del mod">
          <ac:chgData name="Garv Baheti" userId="02a5aca4-729c-486a-bb89-0a143928a6db" providerId="ADAL" clId="{DFE8F5BC-6601-41FC-BDD4-9C1E79347D44}" dt="2021-03-12T16:48:09.959" v="986" actId="478"/>
          <ac:spMkLst>
            <pc:docMk/>
            <pc:sldMk cId="0" sldId="284"/>
            <ac:spMk id="3" creationId="{1F9D12C0-10BA-4BE2-8621-F5A5392BA575}"/>
          </ac:spMkLst>
        </pc:spChg>
        <pc:spChg chg="add mod">
          <ac:chgData name="Garv Baheti" userId="02a5aca4-729c-486a-bb89-0a143928a6db" providerId="ADAL" clId="{DFE8F5BC-6601-41FC-BDD4-9C1E79347D44}" dt="2021-03-12T16:46:50.568" v="973" actId="571"/>
          <ac:spMkLst>
            <pc:docMk/>
            <pc:sldMk cId="0" sldId="284"/>
            <ac:spMk id="14" creationId="{2890BD83-113E-41B5-AB9D-84AA509CF8C4}"/>
          </ac:spMkLst>
        </pc:spChg>
        <pc:spChg chg="add mod">
          <ac:chgData name="Garv Baheti" userId="02a5aca4-729c-486a-bb89-0a143928a6db" providerId="ADAL" clId="{DFE8F5BC-6601-41FC-BDD4-9C1E79347D44}" dt="2021-03-12T16:46:50.568" v="973" actId="571"/>
          <ac:spMkLst>
            <pc:docMk/>
            <pc:sldMk cId="0" sldId="284"/>
            <ac:spMk id="15" creationId="{07809E09-0C26-40AF-8F5A-3DD2B5A8EF2E}"/>
          </ac:spMkLst>
        </pc:spChg>
        <pc:spChg chg="add mod">
          <ac:chgData name="Garv Baheti" userId="02a5aca4-729c-486a-bb89-0a143928a6db" providerId="ADAL" clId="{DFE8F5BC-6601-41FC-BDD4-9C1E79347D44}" dt="2021-03-12T16:50:00.116" v="1010" actId="1076"/>
          <ac:spMkLst>
            <pc:docMk/>
            <pc:sldMk cId="0" sldId="284"/>
            <ac:spMk id="18" creationId="{12E5EBC0-7165-4174-A6DB-AB6B744AD3F0}"/>
          </ac:spMkLst>
        </pc:spChg>
        <pc:spChg chg="add mod">
          <ac:chgData name="Garv Baheti" userId="02a5aca4-729c-486a-bb89-0a143928a6db" providerId="ADAL" clId="{DFE8F5BC-6601-41FC-BDD4-9C1E79347D44}" dt="2021-03-12T16:50:04.578" v="1011" actId="1076"/>
          <ac:spMkLst>
            <pc:docMk/>
            <pc:sldMk cId="0" sldId="284"/>
            <ac:spMk id="19" creationId="{4726562B-B8C8-4663-8171-9A1A9BF10E1B}"/>
          </ac:spMkLst>
        </pc:spChg>
        <pc:spChg chg="add mod">
          <ac:chgData name="Garv Baheti" userId="02a5aca4-729c-486a-bb89-0a143928a6db" providerId="ADAL" clId="{DFE8F5BC-6601-41FC-BDD4-9C1E79347D44}" dt="2021-03-12T16:49:21.129" v="1005" actId="1076"/>
          <ac:spMkLst>
            <pc:docMk/>
            <pc:sldMk cId="0" sldId="284"/>
            <ac:spMk id="20" creationId="{E557808B-28C0-4432-8CF6-2A926EC9A6E9}"/>
          </ac:spMkLst>
        </pc:spChg>
        <pc:spChg chg="add mod">
          <ac:chgData name="Garv Baheti" userId="02a5aca4-729c-486a-bb89-0a143928a6db" providerId="ADAL" clId="{DFE8F5BC-6601-41FC-BDD4-9C1E79347D44}" dt="2021-03-12T16:49:00.263" v="998" actId="20577"/>
          <ac:spMkLst>
            <pc:docMk/>
            <pc:sldMk cId="0" sldId="284"/>
            <ac:spMk id="21" creationId="{3BF1DE6F-FC83-48FC-891A-70D5D9F64713}"/>
          </ac:spMkLst>
        </pc:spChg>
        <pc:spChg chg="add del mod">
          <ac:chgData name="Garv Baheti" userId="02a5aca4-729c-486a-bb89-0a143928a6db" providerId="ADAL" clId="{DFE8F5BC-6601-41FC-BDD4-9C1E79347D44}" dt="2021-03-12T16:50:09.021" v="1013"/>
          <ac:spMkLst>
            <pc:docMk/>
            <pc:sldMk cId="0" sldId="284"/>
            <ac:spMk id="22" creationId="{0B1B3EC0-1BC5-4179-AF1E-AA171F9C5F7A}"/>
          </ac:spMkLst>
        </pc:spChg>
        <pc:spChg chg="add mod">
          <ac:chgData name="Garv Baheti" userId="02a5aca4-729c-486a-bb89-0a143928a6db" providerId="ADAL" clId="{DFE8F5BC-6601-41FC-BDD4-9C1E79347D44}" dt="2021-03-12T16:50:38.361" v="1025" actId="1076"/>
          <ac:spMkLst>
            <pc:docMk/>
            <pc:sldMk cId="0" sldId="284"/>
            <ac:spMk id="24" creationId="{EE3D3593-A608-455F-A9E9-BE831BD94060}"/>
          </ac:spMkLst>
        </pc:spChg>
        <pc:spChg chg="add mod">
          <ac:chgData name="Garv Baheti" userId="02a5aca4-729c-486a-bb89-0a143928a6db" providerId="ADAL" clId="{DFE8F5BC-6601-41FC-BDD4-9C1E79347D44}" dt="2021-03-12T16:51:19.139" v="1039" actId="20577"/>
          <ac:spMkLst>
            <pc:docMk/>
            <pc:sldMk cId="0" sldId="284"/>
            <ac:spMk id="25" creationId="{913ED342-92C2-40EC-AF37-469C0C6CA09A}"/>
          </ac:spMkLst>
        </pc:spChg>
        <pc:spChg chg="add mod">
          <ac:chgData name="Garv Baheti" userId="02a5aca4-729c-486a-bb89-0a143928a6db" providerId="ADAL" clId="{DFE8F5BC-6601-41FC-BDD4-9C1E79347D44}" dt="2021-03-12T16:51:04.357" v="1033" actId="20577"/>
          <ac:spMkLst>
            <pc:docMk/>
            <pc:sldMk cId="0" sldId="284"/>
            <ac:spMk id="26" creationId="{F455CA57-C668-4CCA-A6CD-CE34FF97BFF5}"/>
          </ac:spMkLst>
        </pc:spChg>
        <pc:spChg chg="add mod">
          <ac:chgData name="Garv Baheti" userId="02a5aca4-729c-486a-bb89-0a143928a6db" providerId="ADAL" clId="{DFE8F5BC-6601-41FC-BDD4-9C1E79347D44}" dt="2021-03-12T16:51:16.160" v="1037" actId="20577"/>
          <ac:spMkLst>
            <pc:docMk/>
            <pc:sldMk cId="0" sldId="284"/>
            <ac:spMk id="27" creationId="{39CFDBAD-8E8A-4165-BE31-B2341A2A2669}"/>
          </ac:spMkLst>
        </pc:spChg>
        <pc:spChg chg="mod">
          <ac:chgData name="Garv Baheti" userId="02a5aca4-729c-486a-bb89-0a143928a6db" providerId="ADAL" clId="{DFE8F5BC-6601-41FC-BDD4-9C1E79347D44}" dt="2021-03-12T16:47:04.699" v="976" actId="14100"/>
          <ac:spMkLst>
            <pc:docMk/>
            <pc:sldMk cId="0" sldId="284"/>
            <ac:spMk id="1783" creationId="{00000000-0000-0000-0000-000000000000}"/>
          </ac:spMkLst>
        </pc:spChg>
        <pc:spChg chg="mod">
          <ac:chgData name="Garv Baheti" userId="02a5aca4-729c-486a-bb89-0a143928a6db" providerId="ADAL" clId="{DFE8F5BC-6601-41FC-BDD4-9C1E79347D44}" dt="2021-03-12T16:47:04.699" v="976" actId="14100"/>
          <ac:spMkLst>
            <pc:docMk/>
            <pc:sldMk cId="0" sldId="284"/>
            <ac:spMk id="1784" creationId="{00000000-0000-0000-0000-000000000000}"/>
          </ac:spMkLst>
        </pc:spChg>
        <pc:spChg chg="mod">
          <ac:chgData name="Garv Baheti" userId="02a5aca4-729c-486a-bb89-0a143928a6db" providerId="ADAL" clId="{DFE8F5BC-6601-41FC-BDD4-9C1E79347D44}" dt="2021-03-12T16:46:50.568" v="973" actId="571"/>
          <ac:spMkLst>
            <pc:docMk/>
            <pc:sldMk cId="0" sldId="284"/>
            <ac:spMk id="1785" creationId="{00000000-0000-0000-0000-000000000000}"/>
          </ac:spMkLst>
        </pc:spChg>
        <pc:spChg chg="mod">
          <ac:chgData name="Garv Baheti" userId="02a5aca4-729c-486a-bb89-0a143928a6db" providerId="ADAL" clId="{DFE8F5BC-6601-41FC-BDD4-9C1E79347D44}" dt="2021-03-12T16:47:09.793" v="977" actId="1076"/>
          <ac:spMkLst>
            <pc:docMk/>
            <pc:sldMk cId="0" sldId="284"/>
            <ac:spMk id="1787" creationId="{00000000-0000-0000-0000-000000000000}"/>
          </ac:spMkLst>
        </pc:spChg>
        <pc:spChg chg="mod">
          <ac:chgData name="Garv Baheti" userId="02a5aca4-729c-486a-bb89-0a143928a6db" providerId="ADAL" clId="{DFE8F5BC-6601-41FC-BDD4-9C1E79347D44}" dt="2021-03-12T16:47:09.793" v="977" actId="1076"/>
          <ac:spMkLst>
            <pc:docMk/>
            <pc:sldMk cId="0" sldId="284"/>
            <ac:spMk id="1788" creationId="{00000000-0000-0000-0000-000000000000}"/>
          </ac:spMkLst>
        </pc:spChg>
        <pc:spChg chg="mod">
          <ac:chgData name="Garv Baheti" userId="02a5aca4-729c-486a-bb89-0a143928a6db" providerId="ADAL" clId="{DFE8F5BC-6601-41FC-BDD4-9C1E79347D44}" dt="2021-03-12T16:47:36.833" v="980" actId="1076"/>
          <ac:spMkLst>
            <pc:docMk/>
            <pc:sldMk cId="0" sldId="284"/>
            <ac:spMk id="1789" creationId="{00000000-0000-0000-0000-000000000000}"/>
          </ac:spMkLst>
        </pc:spChg>
        <pc:spChg chg="mod">
          <ac:chgData name="Garv Baheti" userId="02a5aca4-729c-486a-bb89-0a143928a6db" providerId="ADAL" clId="{DFE8F5BC-6601-41FC-BDD4-9C1E79347D44}" dt="2021-03-12T17:22:55.154" v="1438" actId="1036"/>
          <ac:spMkLst>
            <pc:docMk/>
            <pc:sldMk cId="0" sldId="284"/>
            <ac:spMk id="1790" creationId="{00000000-0000-0000-0000-000000000000}"/>
          </ac:spMkLst>
        </pc:spChg>
        <pc:spChg chg="del">
          <ac:chgData name="Garv Baheti" userId="02a5aca4-729c-486a-bb89-0a143928a6db" providerId="ADAL" clId="{DFE8F5BC-6601-41FC-BDD4-9C1E79347D44}" dt="2021-03-12T16:48:07.367" v="985" actId="478"/>
          <ac:spMkLst>
            <pc:docMk/>
            <pc:sldMk cId="0" sldId="284"/>
            <ac:spMk id="1791" creationId="{00000000-0000-0000-0000-000000000000}"/>
          </ac:spMkLst>
        </pc:spChg>
        <pc:grpChg chg="mod">
          <ac:chgData name="Garv Baheti" userId="02a5aca4-729c-486a-bb89-0a143928a6db" providerId="ADAL" clId="{DFE8F5BC-6601-41FC-BDD4-9C1E79347D44}" dt="2021-03-12T16:49:15.030" v="1003" actId="1076"/>
          <ac:grpSpMkLst>
            <pc:docMk/>
            <pc:sldMk cId="0" sldId="284"/>
            <ac:grpSpMk id="1780" creationId="{00000000-0000-0000-0000-000000000000}"/>
          </ac:grpSpMkLst>
        </pc:grpChg>
        <pc:grpChg chg="mod">
          <ac:chgData name="Garv Baheti" userId="02a5aca4-729c-486a-bb89-0a143928a6db" providerId="ADAL" clId="{DFE8F5BC-6601-41FC-BDD4-9C1E79347D44}" dt="2021-03-12T16:46:50.568" v="973" actId="571"/>
          <ac:grpSpMkLst>
            <pc:docMk/>
            <pc:sldMk cId="0" sldId="284"/>
            <ac:grpSpMk id="1781" creationId="{00000000-0000-0000-0000-000000000000}"/>
          </ac:grpSpMkLst>
        </pc:grpChg>
        <pc:grpChg chg="mod">
          <ac:chgData name="Garv Baheti" userId="02a5aca4-729c-486a-bb89-0a143928a6db" providerId="ADAL" clId="{DFE8F5BC-6601-41FC-BDD4-9C1E79347D44}" dt="2021-03-12T16:46:50.568" v="973" actId="571"/>
          <ac:grpSpMkLst>
            <pc:docMk/>
            <pc:sldMk cId="0" sldId="284"/>
            <ac:grpSpMk id="1782" creationId="{00000000-0000-0000-0000-000000000000}"/>
          </ac:grpSpMkLst>
        </pc:grpChg>
        <pc:grpChg chg="mod">
          <ac:chgData name="Garv Baheti" userId="02a5aca4-729c-486a-bb89-0a143928a6db" providerId="ADAL" clId="{DFE8F5BC-6601-41FC-BDD4-9C1E79347D44}" dt="2021-03-12T16:46:50.568" v="973" actId="571"/>
          <ac:grpSpMkLst>
            <pc:docMk/>
            <pc:sldMk cId="0" sldId="284"/>
            <ac:grpSpMk id="1786" creationId="{00000000-0000-0000-0000-000000000000}"/>
          </ac:grpSpMkLst>
        </pc:grpChg>
      </pc:sldChg>
      <pc:sldChg chg="del">
        <pc:chgData name="Garv Baheti" userId="02a5aca4-729c-486a-bb89-0a143928a6db" providerId="ADAL" clId="{DFE8F5BC-6601-41FC-BDD4-9C1E79347D44}" dt="2021-03-12T17:06:26.341" v="1258" actId="47"/>
        <pc:sldMkLst>
          <pc:docMk/>
          <pc:sldMk cId="0" sldId="285"/>
        </pc:sldMkLst>
      </pc:sldChg>
      <pc:sldChg chg="modSp mod modTransition">
        <pc:chgData name="Garv Baheti" userId="02a5aca4-729c-486a-bb89-0a143928a6db" providerId="ADAL" clId="{DFE8F5BC-6601-41FC-BDD4-9C1E79347D44}" dt="2021-03-12T17:22:16.233" v="1423" actId="207"/>
        <pc:sldMkLst>
          <pc:docMk/>
          <pc:sldMk cId="0" sldId="286"/>
        </pc:sldMkLst>
        <pc:spChg chg="mod">
          <ac:chgData name="Garv Baheti" userId="02a5aca4-729c-486a-bb89-0a143928a6db" providerId="ADAL" clId="{DFE8F5BC-6601-41FC-BDD4-9C1E79347D44}" dt="2021-03-12T15:49:30.621" v="635"/>
          <ac:spMkLst>
            <pc:docMk/>
            <pc:sldMk cId="0" sldId="286"/>
            <ac:spMk id="87" creationId="{72A63125-6C23-4062-823F-2F2E97F273EE}"/>
          </ac:spMkLst>
        </pc:spChg>
        <pc:spChg chg="mod">
          <ac:chgData name="Garv Baheti" userId="02a5aca4-729c-486a-bb89-0a143928a6db" providerId="ADAL" clId="{DFE8F5BC-6601-41FC-BDD4-9C1E79347D44}" dt="2021-03-12T15:48:46.909" v="627"/>
          <ac:spMkLst>
            <pc:docMk/>
            <pc:sldMk cId="0" sldId="286"/>
            <ac:spMk id="88" creationId="{FBF64335-4754-42BD-BAE0-B23DC429C829}"/>
          </ac:spMkLst>
        </pc:spChg>
        <pc:spChg chg="mod">
          <ac:chgData name="Garv Baheti" userId="02a5aca4-729c-486a-bb89-0a143928a6db" providerId="ADAL" clId="{DFE8F5BC-6601-41FC-BDD4-9C1E79347D44}" dt="2021-03-12T15:48:57.691" v="629"/>
          <ac:spMkLst>
            <pc:docMk/>
            <pc:sldMk cId="0" sldId="286"/>
            <ac:spMk id="89" creationId="{7DBC326A-721F-46C2-A85A-E78C8D307853}"/>
          </ac:spMkLst>
        </pc:spChg>
        <pc:spChg chg="mod">
          <ac:chgData name="Garv Baheti" userId="02a5aca4-729c-486a-bb89-0a143928a6db" providerId="ADAL" clId="{DFE8F5BC-6601-41FC-BDD4-9C1E79347D44}" dt="2021-03-12T15:49:10.290" v="633"/>
          <ac:spMkLst>
            <pc:docMk/>
            <pc:sldMk cId="0" sldId="286"/>
            <ac:spMk id="90" creationId="{C6F5B621-459E-4D18-83EC-1BCE73080173}"/>
          </ac:spMkLst>
        </pc:spChg>
        <pc:spChg chg="mod">
          <ac:chgData name="Garv Baheti" userId="02a5aca4-729c-486a-bb89-0a143928a6db" providerId="ADAL" clId="{DFE8F5BC-6601-41FC-BDD4-9C1E79347D44}" dt="2021-03-12T17:22:16.233" v="1423" actId="207"/>
          <ac:spMkLst>
            <pc:docMk/>
            <pc:sldMk cId="0" sldId="286"/>
            <ac:spMk id="1878" creationId="{00000000-0000-0000-0000-000000000000}"/>
          </ac:spMkLst>
        </pc:spChg>
      </pc:sldChg>
      <pc:sldChg chg="addSp delSp modSp del mod">
        <pc:chgData name="Garv Baheti" userId="02a5aca4-729c-486a-bb89-0a143928a6db" providerId="ADAL" clId="{DFE8F5BC-6601-41FC-BDD4-9C1E79347D44}" dt="2021-03-12T17:01:44.840" v="1178" actId="47"/>
        <pc:sldMkLst>
          <pc:docMk/>
          <pc:sldMk cId="0" sldId="287"/>
        </pc:sldMkLst>
        <pc:spChg chg="add mod">
          <ac:chgData name="Garv Baheti" userId="02a5aca4-729c-486a-bb89-0a143928a6db" providerId="ADAL" clId="{DFE8F5BC-6601-41FC-BDD4-9C1E79347D44}" dt="2021-03-12T17:01:33.270" v="1174" actId="21"/>
          <ac:spMkLst>
            <pc:docMk/>
            <pc:sldMk cId="0" sldId="287"/>
            <ac:spMk id="3" creationId="{1FD4511A-3DD1-4CB3-BC1F-04A946122CEF}"/>
          </ac:spMkLst>
        </pc:spChg>
        <pc:spChg chg="add mod">
          <ac:chgData name="Garv Baheti" userId="02a5aca4-729c-486a-bb89-0a143928a6db" providerId="ADAL" clId="{DFE8F5BC-6601-41FC-BDD4-9C1E79347D44}" dt="2021-03-12T17:01:33.270" v="1174" actId="21"/>
          <ac:spMkLst>
            <pc:docMk/>
            <pc:sldMk cId="0" sldId="287"/>
            <ac:spMk id="5" creationId="{12A0A801-7921-40EF-A6C6-B5661872479F}"/>
          </ac:spMkLst>
        </pc:spChg>
        <pc:spChg chg="del mod">
          <ac:chgData name="Garv Baheti" userId="02a5aca4-729c-486a-bb89-0a143928a6db" providerId="ADAL" clId="{DFE8F5BC-6601-41FC-BDD4-9C1E79347D44}" dt="2021-03-12T17:01:33.270" v="1174" actId="21"/>
          <ac:spMkLst>
            <pc:docMk/>
            <pc:sldMk cId="0" sldId="287"/>
            <ac:spMk id="1893" creationId="{00000000-0000-0000-0000-000000000000}"/>
          </ac:spMkLst>
        </pc:spChg>
        <pc:spChg chg="del">
          <ac:chgData name="Garv Baheti" userId="02a5aca4-729c-486a-bb89-0a143928a6db" providerId="ADAL" clId="{DFE8F5BC-6601-41FC-BDD4-9C1E79347D44}" dt="2021-03-12T17:01:18.086" v="1172" actId="478"/>
          <ac:spMkLst>
            <pc:docMk/>
            <pc:sldMk cId="0" sldId="287"/>
            <ac:spMk id="1894" creationId="{00000000-0000-0000-0000-000000000000}"/>
          </ac:spMkLst>
        </pc:spChg>
        <pc:spChg chg="del">
          <ac:chgData name="Garv Baheti" userId="02a5aca4-729c-486a-bb89-0a143928a6db" providerId="ADAL" clId="{DFE8F5BC-6601-41FC-BDD4-9C1E79347D44}" dt="2021-03-12T17:01:18.086" v="1172" actId="478"/>
          <ac:spMkLst>
            <pc:docMk/>
            <pc:sldMk cId="0" sldId="287"/>
            <ac:spMk id="1895" creationId="{00000000-0000-0000-0000-000000000000}"/>
          </ac:spMkLst>
        </pc:spChg>
        <pc:spChg chg="del">
          <ac:chgData name="Garv Baheti" userId="02a5aca4-729c-486a-bb89-0a143928a6db" providerId="ADAL" clId="{DFE8F5BC-6601-41FC-BDD4-9C1E79347D44}" dt="2021-03-12T17:01:18.086" v="1172" actId="478"/>
          <ac:spMkLst>
            <pc:docMk/>
            <pc:sldMk cId="0" sldId="287"/>
            <ac:spMk id="1896" creationId="{00000000-0000-0000-0000-000000000000}"/>
          </ac:spMkLst>
        </pc:spChg>
        <pc:spChg chg="del">
          <ac:chgData name="Garv Baheti" userId="02a5aca4-729c-486a-bb89-0a143928a6db" providerId="ADAL" clId="{DFE8F5BC-6601-41FC-BDD4-9C1E79347D44}" dt="2021-03-12T17:01:18.086" v="1172" actId="478"/>
          <ac:spMkLst>
            <pc:docMk/>
            <pc:sldMk cId="0" sldId="287"/>
            <ac:spMk id="1897" creationId="{00000000-0000-0000-0000-000000000000}"/>
          </ac:spMkLst>
        </pc:spChg>
        <pc:spChg chg="del mod">
          <ac:chgData name="Garv Baheti" userId="02a5aca4-729c-486a-bb89-0a143928a6db" providerId="ADAL" clId="{DFE8F5BC-6601-41FC-BDD4-9C1E79347D44}" dt="2021-03-12T17:01:33.270" v="1174" actId="21"/>
          <ac:spMkLst>
            <pc:docMk/>
            <pc:sldMk cId="0" sldId="287"/>
            <ac:spMk id="1898" creationId="{00000000-0000-0000-0000-000000000000}"/>
          </ac:spMkLst>
        </pc:spChg>
        <pc:grpChg chg="del">
          <ac:chgData name="Garv Baheti" userId="02a5aca4-729c-486a-bb89-0a143928a6db" providerId="ADAL" clId="{DFE8F5BC-6601-41FC-BDD4-9C1E79347D44}" dt="2021-03-12T17:01:33.270" v="1174" actId="21"/>
          <ac:grpSpMkLst>
            <pc:docMk/>
            <pc:sldMk cId="0" sldId="287"/>
            <ac:grpSpMk id="1899" creationId="{00000000-0000-0000-0000-000000000000}"/>
          </ac:grpSpMkLst>
        </pc:grpChg>
      </pc:sldChg>
      <pc:sldChg chg="delSp del mod">
        <pc:chgData name="Garv Baheti" userId="02a5aca4-729c-486a-bb89-0a143928a6db" providerId="ADAL" clId="{DFE8F5BC-6601-41FC-BDD4-9C1E79347D44}" dt="2021-03-12T17:06:26.341" v="1258" actId="47"/>
        <pc:sldMkLst>
          <pc:docMk/>
          <pc:sldMk cId="0" sldId="288"/>
        </pc:sldMkLst>
        <pc:grpChg chg="del">
          <ac:chgData name="Garv Baheti" userId="02a5aca4-729c-486a-bb89-0a143928a6db" providerId="ADAL" clId="{DFE8F5BC-6601-41FC-BDD4-9C1E79347D44}" dt="2021-03-12T17:02:38.011" v="1179" actId="21"/>
          <ac:grpSpMkLst>
            <pc:docMk/>
            <pc:sldMk cId="0" sldId="288"/>
            <ac:grpSpMk id="1980" creationId="{00000000-0000-0000-0000-000000000000}"/>
          </ac:grpSpMkLst>
        </pc:grpChg>
        <pc:grpChg chg="del">
          <ac:chgData name="Garv Baheti" userId="02a5aca4-729c-486a-bb89-0a143928a6db" providerId="ADAL" clId="{DFE8F5BC-6601-41FC-BDD4-9C1E79347D44}" dt="2021-03-12T17:02:38.011" v="1179" actId="21"/>
          <ac:grpSpMkLst>
            <pc:docMk/>
            <pc:sldMk cId="0" sldId="288"/>
            <ac:grpSpMk id="2009" creationId="{00000000-0000-0000-0000-000000000000}"/>
          </ac:grpSpMkLst>
        </pc:grpChg>
        <pc:grpChg chg="del">
          <ac:chgData name="Garv Baheti" userId="02a5aca4-729c-486a-bb89-0a143928a6db" providerId="ADAL" clId="{DFE8F5BC-6601-41FC-BDD4-9C1E79347D44}" dt="2021-03-12T17:02:38.011" v="1179" actId="21"/>
          <ac:grpSpMkLst>
            <pc:docMk/>
            <pc:sldMk cId="0" sldId="288"/>
            <ac:grpSpMk id="2036" creationId="{00000000-0000-0000-0000-000000000000}"/>
          </ac:grpSpMkLst>
        </pc:grpChg>
        <pc:grpChg chg="del">
          <ac:chgData name="Garv Baheti" userId="02a5aca4-729c-486a-bb89-0a143928a6db" providerId="ADAL" clId="{DFE8F5BC-6601-41FC-BDD4-9C1E79347D44}" dt="2021-03-12T17:02:38.011" v="1179" actId="21"/>
          <ac:grpSpMkLst>
            <pc:docMk/>
            <pc:sldMk cId="0" sldId="288"/>
            <ac:grpSpMk id="2075" creationId="{00000000-0000-0000-0000-000000000000}"/>
          </ac:grpSpMkLst>
        </pc:grpChg>
      </pc:sldChg>
      <pc:sldChg chg="del">
        <pc:chgData name="Garv Baheti" userId="02a5aca4-729c-486a-bb89-0a143928a6db" providerId="ADAL" clId="{DFE8F5BC-6601-41FC-BDD4-9C1E79347D44}" dt="2021-03-12T17:06:26.341" v="1258" actId="47"/>
        <pc:sldMkLst>
          <pc:docMk/>
          <pc:sldMk cId="0" sldId="289"/>
        </pc:sldMkLst>
      </pc:sldChg>
      <pc:sldChg chg="addSp delSp modSp mod modTransition">
        <pc:chgData name="Garv Baheti" userId="02a5aca4-729c-486a-bb89-0a143928a6db" providerId="ADAL" clId="{DFE8F5BC-6601-41FC-BDD4-9C1E79347D44}" dt="2021-05-01T13:45:58.771" v="1547" actId="1076"/>
        <pc:sldMkLst>
          <pc:docMk/>
          <pc:sldMk cId="2658522259" sldId="309"/>
        </pc:sldMkLst>
        <pc:spChg chg="add mod">
          <ac:chgData name="Garv Baheti" userId="02a5aca4-729c-486a-bb89-0a143928a6db" providerId="ADAL" clId="{DFE8F5BC-6601-41FC-BDD4-9C1E79347D44}" dt="2021-05-01T13:43:56.692" v="1537" actId="1076"/>
          <ac:spMkLst>
            <pc:docMk/>
            <pc:sldMk cId="2658522259" sldId="309"/>
            <ac:spMk id="2" creationId="{ED2ED3BD-3B5E-4861-B87D-EEC5B1089F98}"/>
          </ac:spMkLst>
        </pc:spChg>
        <pc:spChg chg="add del mod">
          <ac:chgData name="Garv Baheti" userId="02a5aca4-729c-486a-bb89-0a143928a6db" providerId="ADAL" clId="{DFE8F5BC-6601-41FC-BDD4-9C1E79347D44}" dt="2021-05-01T04:17:39.876" v="1443" actId="478"/>
          <ac:spMkLst>
            <pc:docMk/>
            <pc:sldMk cId="2658522259" sldId="309"/>
            <ac:spMk id="3" creationId="{19598AA2-1247-4199-8AAE-38332399215E}"/>
          </ac:spMkLst>
        </pc:spChg>
        <pc:spChg chg="mod">
          <ac:chgData name="Garv Baheti" userId="02a5aca4-729c-486a-bb89-0a143928a6db" providerId="ADAL" clId="{DFE8F5BC-6601-41FC-BDD4-9C1E79347D44}" dt="2021-03-12T16:30:39.997" v="880"/>
          <ac:spMkLst>
            <pc:docMk/>
            <pc:sldMk cId="2658522259" sldId="309"/>
            <ac:spMk id="16" creationId="{12D0B2A7-9C10-4483-97C2-8DA40FABE8F0}"/>
          </ac:spMkLst>
        </pc:spChg>
        <pc:spChg chg="mod">
          <ac:chgData name="Garv Baheti" userId="02a5aca4-729c-486a-bb89-0a143928a6db" providerId="ADAL" clId="{DFE8F5BC-6601-41FC-BDD4-9C1E79347D44}" dt="2021-03-12T16:30:39.997" v="880"/>
          <ac:spMkLst>
            <pc:docMk/>
            <pc:sldMk cId="2658522259" sldId="309"/>
            <ac:spMk id="17" creationId="{3F28F83A-7D53-4E20-9E9A-4F3195B77685}"/>
          </ac:spMkLst>
        </pc:spChg>
        <pc:spChg chg="mod">
          <ac:chgData name="Garv Baheti" userId="02a5aca4-729c-486a-bb89-0a143928a6db" providerId="ADAL" clId="{DFE8F5BC-6601-41FC-BDD4-9C1E79347D44}" dt="2021-03-12T16:30:39.997" v="880"/>
          <ac:spMkLst>
            <pc:docMk/>
            <pc:sldMk cId="2658522259" sldId="309"/>
            <ac:spMk id="18" creationId="{8F63DBEF-AE6F-4412-B2DB-8F8F196D7E25}"/>
          </ac:spMkLst>
        </pc:spChg>
        <pc:spChg chg="mod">
          <ac:chgData name="Garv Baheti" userId="02a5aca4-729c-486a-bb89-0a143928a6db" providerId="ADAL" clId="{DFE8F5BC-6601-41FC-BDD4-9C1E79347D44}" dt="2021-03-12T16:30:39.997" v="880"/>
          <ac:spMkLst>
            <pc:docMk/>
            <pc:sldMk cId="2658522259" sldId="309"/>
            <ac:spMk id="20" creationId="{42E04116-5A51-4FE0-B811-DC20E483ED5F}"/>
          </ac:spMkLst>
        </pc:spChg>
        <pc:spChg chg="mod">
          <ac:chgData name="Garv Baheti" userId="02a5aca4-729c-486a-bb89-0a143928a6db" providerId="ADAL" clId="{DFE8F5BC-6601-41FC-BDD4-9C1E79347D44}" dt="2021-03-12T16:30:39.997" v="880"/>
          <ac:spMkLst>
            <pc:docMk/>
            <pc:sldMk cId="2658522259" sldId="309"/>
            <ac:spMk id="21" creationId="{22334F45-DB93-46EF-9509-210975AA52EB}"/>
          </ac:spMkLst>
        </pc:spChg>
        <pc:spChg chg="mod">
          <ac:chgData name="Garv Baheti" userId="02a5aca4-729c-486a-bb89-0a143928a6db" providerId="ADAL" clId="{DFE8F5BC-6601-41FC-BDD4-9C1E79347D44}" dt="2021-03-12T16:30:39.997" v="880"/>
          <ac:spMkLst>
            <pc:docMk/>
            <pc:sldMk cId="2658522259" sldId="309"/>
            <ac:spMk id="22" creationId="{9367ACFC-E922-4A72-B353-4917290F30B8}"/>
          </ac:spMkLst>
        </pc:spChg>
        <pc:spChg chg="mod">
          <ac:chgData name="Garv Baheti" userId="02a5aca4-729c-486a-bb89-0a143928a6db" providerId="ADAL" clId="{DFE8F5BC-6601-41FC-BDD4-9C1E79347D44}" dt="2021-03-12T16:30:39.997" v="880"/>
          <ac:spMkLst>
            <pc:docMk/>
            <pc:sldMk cId="2658522259" sldId="309"/>
            <ac:spMk id="23" creationId="{5C55CAB9-B3B0-4DDD-921C-947D448DA641}"/>
          </ac:spMkLst>
        </pc:spChg>
        <pc:spChg chg="mod">
          <ac:chgData name="Garv Baheti" userId="02a5aca4-729c-486a-bb89-0a143928a6db" providerId="ADAL" clId="{DFE8F5BC-6601-41FC-BDD4-9C1E79347D44}" dt="2021-03-12T16:30:39.997" v="880"/>
          <ac:spMkLst>
            <pc:docMk/>
            <pc:sldMk cId="2658522259" sldId="309"/>
            <ac:spMk id="24" creationId="{FFF514CF-75CF-4001-80D8-4AAA88648506}"/>
          </ac:spMkLst>
        </pc:spChg>
        <pc:spChg chg="mod">
          <ac:chgData name="Garv Baheti" userId="02a5aca4-729c-486a-bb89-0a143928a6db" providerId="ADAL" clId="{DFE8F5BC-6601-41FC-BDD4-9C1E79347D44}" dt="2021-03-12T16:30:39.997" v="880"/>
          <ac:spMkLst>
            <pc:docMk/>
            <pc:sldMk cId="2658522259" sldId="309"/>
            <ac:spMk id="25" creationId="{E1AE8CAB-F1E4-40DF-858C-9A1F48011433}"/>
          </ac:spMkLst>
        </pc:spChg>
        <pc:spChg chg="mod">
          <ac:chgData name="Garv Baheti" userId="02a5aca4-729c-486a-bb89-0a143928a6db" providerId="ADAL" clId="{DFE8F5BC-6601-41FC-BDD4-9C1E79347D44}" dt="2021-03-12T16:30:39.997" v="880"/>
          <ac:spMkLst>
            <pc:docMk/>
            <pc:sldMk cId="2658522259" sldId="309"/>
            <ac:spMk id="26" creationId="{AEAFE135-A71A-4E2D-9E85-D054BF2A2618}"/>
          </ac:spMkLst>
        </pc:spChg>
        <pc:spChg chg="mod">
          <ac:chgData name="Garv Baheti" userId="02a5aca4-729c-486a-bb89-0a143928a6db" providerId="ADAL" clId="{DFE8F5BC-6601-41FC-BDD4-9C1E79347D44}" dt="2021-03-12T16:30:39.997" v="880"/>
          <ac:spMkLst>
            <pc:docMk/>
            <pc:sldMk cId="2658522259" sldId="309"/>
            <ac:spMk id="27" creationId="{B020AF59-8E0A-4E7B-AB75-36AB25A304BF}"/>
          </ac:spMkLst>
        </pc:spChg>
        <pc:spChg chg="mod">
          <ac:chgData name="Garv Baheti" userId="02a5aca4-729c-486a-bb89-0a143928a6db" providerId="ADAL" clId="{DFE8F5BC-6601-41FC-BDD4-9C1E79347D44}" dt="2021-03-12T16:30:39.997" v="880"/>
          <ac:spMkLst>
            <pc:docMk/>
            <pc:sldMk cId="2658522259" sldId="309"/>
            <ac:spMk id="28" creationId="{98EBC65C-1191-4A9C-863B-A70B65ACD0D5}"/>
          </ac:spMkLst>
        </pc:spChg>
        <pc:spChg chg="mod">
          <ac:chgData name="Garv Baheti" userId="02a5aca4-729c-486a-bb89-0a143928a6db" providerId="ADAL" clId="{DFE8F5BC-6601-41FC-BDD4-9C1E79347D44}" dt="2021-03-12T16:30:39.997" v="880"/>
          <ac:spMkLst>
            <pc:docMk/>
            <pc:sldMk cId="2658522259" sldId="309"/>
            <ac:spMk id="29" creationId="{C3643887-79ED-496D-811A-8FE5189E168A}"/>
          </ac:spMkLst>
        </pc:spChg>
        <pc:spChg chg="mod">
          <ac:chgData name="Garv Baheti" userId="02a5aca4-729c-486a-bb89-0a143928a6db" providerId="ADAL" clId="{DFE8F5BC-6601-41FC-BDD4-9C1E79347D44}" dt="2021-03-12T16:30:39.997" v="880"/>
          <ac:spMkLst>
            <pc:docMk/>
            <pc:sldMk cId="2658522259" sldId="309"/>
            <ac:spMk id="30" creationId="{CCB5A851-E187-40CD-B68C-27EFA4A21CDB}"/>
          </ac:spMkLst>
        </pc:spChg>
        <pc:spChg chg="mod">
          <ac:chgData name="Garv Baheti" userId="02a5aca4-729c-486a-bb89-0a143928a6db" providerId="ADAL" clId="{DFE8F5BC-6601-41FC-BDD4-9C1E79347D44}" dt="2021-03-12T16:30:39.997" v="880"/>
          <ac:spMkLst>
            <pc:docMk/>
            <pc:sldMk cId="2658522259" sldId="309"/>
            <ac:spMk id="31" creationId="{8728AD3A-4289-4C6D-B3FA-B0415ED3110B}"/>
          </ac:spMkLst>
        </pc:spChg>
        <pc:spChg chg="mod">
          <ac:chgData name="Garv Baheti" userId="02a5aca4-729c-486a-bb89-0a143928a6db" providerId="ADAL" clId="{DFE8F5BC-6601-41FC-BDD4-9C1E79347D44}" dt="2021-03-12T16:30:39.997" v="880"/>
          <ac:spMkLst>
            <pc:docMk/>
            <pc:sldMk cId="2658522259" sldId="309"/>
            <ac:spMk id="32" creationId="{26F8B170-E8C9-412C-8080-D1A3553E4A73}"/>
          </ac:spMkLst>
        </pc:spChg>
        <pc:spChg chg="mod">
          <ac:chgData name="Garv Baheti" userId="02a5aca4-729c-486a-bb89-0a143928a6db" providerId="ADAL" clId="{DFE8F5BC-6601-41FC-BDD4-9C1E79347D44}" dt="2021-03-12T16:30:39.997" v="880"/>
          <ac:spMkLst>
            <pc:docMk/>
            <pc:sldMk cId="2658522259" sldId="309"/>
            <ac:spMk id="33" creationId="{A7C68135-F7EE-4203-A00C-284649B88DD8}"/>
          </ac:spMkLst>
        </pc:spChg>
        <pc:spChg chg="mod">
          <ac:chgData name="Garv Baheti" userId="02a5aca4-729c-486a-bb89-0a143928a6db" providerId="ADAL" clId="{DFE8F5BC-6601-41FC-BDD4-9C1E79347D44}" dt="2021-03-12T16:30:39.997" v="880"/>
          <ac:spMkLst>
            <pc:docMk/>
            <pc:sldMk cId="2658522259" sldId="309"/>
            <ac:spMk id="34" creationId="{CDA8F121-8EC0-4E21-9FBD-93DF233E316F}"/>
          </ac:spMkLst>
        </pc:spChg>
        <pc:spChg chg="mod">
          <ac:chgData name="Garv Baheti" userId="02a5aca4-729c-486a-bb89-0a143928a6db" providerId="ADAL" clId="{DFE8F5BC-6601-41FC-BDD4-9C1E79347D44}" dt="2021-03-12T16:30:39.997" v="880"/>
          <ac:spMkLst>
            <pc:docMk/>
            <pc:sldMk cId="2658522259" sldId="309"/>
            <ac:spMk id="35" creationId="{24F82D99-6674-4FDD-A17D-C2F4E200816B}"/>
          </ac:spMkLst>
        </pc:spChg>
        <pc:spChg chg="mod">
          <ac:chgData name="Garv Baheti" userId="02a5aca4-729c-486a-bb89-0a143928a6db" providerId="ADAL" clId="{DFE8F5BC-6601-41FC-BDD4-9C1E79347D44}" dt="2021-03-12T16:30:39.997" v="880"/>
          <ac:spMkLst>
            <pc:docMk/>
            <pc:sldMk cId="2658522259" sldId="309"/>
            <ac:spMk id="36" creationId="{FA472FD2-964A-42AF-A061-6A0BA47B15C8}"/>
          </ac:spMkLst>
        </pc:spChg>
        <pc:spChg chg="mod">
          <ac:chgData name="Garv Baheti" userId="02a5aca4-729c-486a-bb89-0a143928a6db" providerId="ADAL" clId="{DFE8F5BC-6601-41FC-BDD4-9C1E79347D44}" dt="2021-03-12T16:30:39.997" v="880"/>
          <ac:spMkLst>
            <pc:docMk/>
            <pc:sldMk cId="2658522259" sldId="309"/>
            <ac:spMk id="37" creationId="{46DF85F6-919A-4B4D-ADA1-2900AE31E1FF}"/>
          </ac:spMkLst>
        </pc:spChg>
        <pc:spChg chg="mod">
          <ac:chgData name="Garv Baheti" userId="02a5aca4-729c-486a-bb89-0a143928a6db" providerId="ADAL" clId="{DFE8F5BC-6601-41FC-BDD4-9C1E79347D44}" dt="2021-03-12T16:30:39.997" v="880"/>
          <ac:spMkLst>
            <pc:docMk/>
            <pc:sldMk cId="2658522259" sldId="309"/>
            <ac:spMk id="38" creationId="{11147C82-E473-4D91-880A-F3083F4C22BD}"/>
          </ac:spMkLst>
        </pc:spChg>
        <pc:spChg chg="mod">
          <ac:chgData name="Garv Baheti" userId="02a5aca4-729c-486a-bb89-0a143928a6db" providerId="ADAL" clId="{DFE8F5BC-6601-41FC-BDD4-9C1E79347D44}" dt="2021-03-12T16:30:39.997" v="880"/>
          <ac:spMkLst>
            <pc:docMk/>
            <pc:sldMk cId="2658522259" sldId="309"/>
            <ac:spMk id="39" creationId="{A90B19FB-B8BD-498D-9ABD-B847F2247427}"/>
          </ac:spMkLst>
        </pc:spChg>
        <pc:spChg chg="mod">
          <ac:chgData name="Garv Baheti" userId="02a5aca4-729c-486a-bb89-0a143928a6db" providerId="ADAL" clId="{DFE8F5BC-6601-41FC-BDD4-9C1E79347D44}" dt="2021-03-12T16:30:39.997" v="880"/>
          <ac:spMkLst>
            <pc:docMk/>
            <pc:sldMk cId="2658522259" sldId="309"/>
            <ac:spMk id="40" creationId="{502EC14C-E8E1-473E-8340-F154842D7637}"/>
          </ac:spMkLst>
        </pc:spChg>
        <pc:spChg chg="mod">
          <ac:chgData name="Garv Baheti" userId="02a5aca4-729c-486a-bb89-0a143928a6db" providerId="ADAL" clId="{DFE8F5BC-6601-41FC-BDD4-9C1E79347D44}" dt="2021-03-12T16:30:39.997" v="880"/>
          <ac:spMkLst>
            <pc:docMk/>
            <pc:sldMk cId="2658522259" sldId="309"/>
            <ac:spMk id="41" creationId="{F29610DC-8986-4307-AC1B-B2DA73930B06}"/>
          </ac:spMkLst>
        </pc:spChg>
        <pc:spChg chg="mod">
          <ac:chgData name="Garv Baheti" userId="02a5aca4-729c-486a-bb89-0a143928a6db" providerId="ADAL" clId="{DFE8F5BC-6601-41FC-BDD4-9C1E79347D44}" dt="2021-03-12T16:30:39.997" v="880"/>
          <ac:spMkLst>
            <pc:docMk/>
            <pc:sldMk cId="2658522259" sldId="309"/>
            <ac:spMk id="42" creationId="{D773320D-1B73-4A97-B8A7-C3DB31F1FF8B}"/>
          </ac:spMkLst>
        </pc:spChg>
        <pc:spChg chg="mod">
          <ac:chgData name="Garv Baheti" userId="02a5aca4-729c-486a-bb89-0a143928a6db" providerId="ADAL" clId="{DFE8F5BC-6601-41FC-BDD4-9C1E79347D44}" dt="2021-03-12T16:30:39.997" v="880"/>
          <ac:spMkLst>
            <pc:docMk/>
            <pc:sldMk cId="2658522259" sldId="309"/>
            <ac:spMk id="43" creationId="{5526AD92-DA9F-4177-859D-F2269AE91E12}"/>
          </ac:spMkLst>
        </pc:spChg>
        <pc:spChg chg="mod">
          <ac:chgData name="Garv Baheti" userId="02a5aca4-729c-486a-bb89-0a143928a6db" providerId="ADAL" clId="{DFE8F5BC-6601-41FC-BDD4-9C1E79347D44}" dt="2021-03-12T16:30:39.997" v="880"/>
          <ac:spMkLst>
            <pc:docMk/>
            <pc:sldMk cId="2658522259" sldId="309"/>
            <ac:spMk id="44" creationId="{CD6DBE7F-694F-4F30-A836-B6C4A73CA47A}"/>
          </ac:spMkLst>
        </pc:spChg>
        <pc:spChg chg="mod">
          <ac:chgData name="Garv Baheti" userId="02a5aca4-729c-486a-bb89-0a143928a6db" providerId="ADAL" clId="{DFE8F5BC-6601-41FC-BDD4-9C1E79347D44}" dt="2021-03-12T16:30:39.997" v="880"/>
          <ac:spMkLst>
            <pc:docMk/>
            <pc:sldMk cId="2658522259" sldId="309"/>
            <ac:spMk id="45" creationId="{31B36EA4-36FF-4B2D-B010-276F1884B1D5}"/>
          </ac:spMkLst>
        </pc:spChg>
        <pc:spChg chg="mod">
          <ac:chgData name="Garv Baheti" userId="02a5aca4-729c-486a-bb89-0a143928a6db" providerId="ADAL" clId="{DFE8F5BC-6601-41FC-BDD4-9C1E79347D44}" dt="2021-03-12T16:30:39.997" v="880"/>
          <ac:spMkLst>
            <pc:docMk/>
            <pc:sldMk cId="2658522259" sldId="309"/>
            <ac:spMk id="46" creationId="{430A84BC-9926-4C7A-9011-BCE18877D193}"/>
          </ac:spMkLst>
        </pc:spChg>
        <pc:spChg chg="mod">
          <ac:chgData name="Garv Baheti" userId="02a5aca4-729c-486a-bb89-0a143928a6db" providerId="ADAL" clId="{DFE8F5BC-6601-41FC-BDD4-9C1E79347D44}" dt="2021-03-12T16:30:39.997" v="880"/>
          <ac:spMkLst>
            <pc:docMk/>
            <pc:sldMk cId="2658522259" sldId="309"/>
            <ac:spMk id="47" creationId="{60976FF3-B6B9-4854-AA5C-E5986AE2AF6C}"/>
          </ac:spMkLst>
        </pc:spChg>
        <pc:spChg chg="mod">
          <ac:chgData name="Garv Baheti" userId="02a5aca4-729c-486a-bb89-0a143928a6db" providerId="ADAL" clId="{DFE8F5BC-6601-41FC-BDD4-9C1E79347D44}" dt="2021-03-12T16:30:39.997" v="880"/>
          <ac:spMkLst>
            <pc:docMk/>
            <pc:sldMk cId="2658522259" sldId="309"/>
            <ac:spMk id="48" creationId="{F2B8060C-7B96-4A92-A791-40D6B72E5E5B}"/>
          </ac:spMkLst>
        </pc:spChg>
        <pc:spChg chg="mod">
          <ac:chgData name="Garv Baheti" userId="02a5aca4-729c-486a-bb89-0a143928a6db" providerId="ADAL" clId="{DFE8F5BC-6601-41FC-BDD4-9C1E79347D44}" dt="2021-03-12T16:30:39.997" v="880"/>
          <ac:spMkLst>
            <pc:docMk/>
            <pc:sldMk cId="2658522259" sldId="309"/>
            <ac:spMk id="49" creationId="{50F918F0-6236-4270-BC40-B580AA4357F8}"/>
          </ac:spMkLst>
        </pc:spChg>
        <pc:spChg chg="mod">
          <ac:chgData name="Garv Baheti" userId="02a5aca4-729c-486a-bb89-0a143928a6db" providerId="ADAL" clId="{DFE8F5BC-6601-41FC-BDD4-9C1E79347D44}" dt="2021-03-12T16:30:39.997" v="880"/>
          <ac:spMkLst>
            <pc:docMk/>
            <pc:sldMk cId="2658522259" sldId="309"/>
            <ac:spMk id="50" creationId="{493A9BC1-A80A-41A7-A3AF-20662DDC8181}"/>
          </ac:spMkLst>
        </pc:spChg>
        <pc:spChg chg="mod">
          <ac:chgData name="Garv Baheti" userId="02a5aca4-729c-486a-bb89-0a143928a6db" providerId="ADAL" clId="{DFE8F5BC-6601-41FC-BDD4-9C1E79347D44}" dt="2021-03-12T16:30:39.997" v="880"/>
          <ac:spMkLst>
            <pc:docMk/>
            <pc:sldMk cId="2658522259" sldId="309"/>
            <ac:spMk id="51" creationId="{F2DC39FA-40D0-4D90-846C-576ECA0F6DB9}"/>
          </ac:spMkLst>
        </pc:spChg>
        <pc:spChg chg="mod">
          <ac:chgData name="Garv Baheti" userId="02a5aca4-729c-486a-bb89-0a143928a6db" providerId="ADAL" clId="{DFE8F5BC-6601-41FC-BDD4-9C1E79347D44}" dt="2021-03-12T16:30:39.997" v="880"/>
          <ac:spMkLst>
            <pc:docMk/>
            <pc:sldMk cId="2658522259" sldId="309"/>
            <ac:spMk id="52" creationId="{D7109559-9EC0-44DB-95A7-A973D3FDDCE4}"/>
          </ac:spMkLst>
        </pc:spChg>
        <pc:spChg chg="mod">
          <ac:chgData name="Garv Baheti" userId="02a5aca4-729c-486a-bb89-0a143928a6db" providerId="ADAL" clId="{DFE8F5BC-6601-41FC-BDD4-9C1E79347D44}" dt="2021-03-12T16:30:39.997" v="880"/>
          <ac:spMkLst>
            <pc:docMk/>
            <pc:sldMk cId="2658522259" sldId="309"/>
            <ac:spMk id="53" creationId="{043F8D5F-FFFC-4640-9427-9104E29C4254}"/>
          </ac:spMkLst>
        </pc:spChg>
        <pc:spChg chg="mod">
          <ac:chgData name="Garv Baheti" userId="02a5aca4-729c-486a-bb89-0a143928a6db" providerId="ADAL" clId="{DFE8F5BC-6601-41FC-BDD4-9C1E79347D44}" dt="2021-03-12T16:30:39.997" v="880"/>
          <ac:spMkLst>
            <pc:docMk/>
            <pc:sldMk cId="2658522259" sldId="309"/>
            <ac:spMk id="54" creationId="{7B6589F7-20DE-43CC-AEC5-0F34333CA345}"/>
          </ac:spMkLst>
        </pc:spChg>
        <pc:spChg chg="mod">
          <ac:chgData name="Garv Baheti" userId="02a5aca4-729c-486a-bb89-0a143928a6db" providerId="ADAL" clId="{DFE8F5BC-6601-41FC-BDD4-9C1E79347D44}" dt="2021-03-12T16:30:39.997" v="880"/>
          <ac:spMkLst>
            <pc:docMk/>
            <pc:sldMk cId="2658522259" sldId="309"/>
            <ac:spMk id="55" creationId="{87B7BC41-32CA-42E5-8210-9C3B234C6AE9}"/>
          </ac:spMkLst>
        </pc:spChg>
        <pc:spChg chg="mod">
          <ac:chgData name="Garv Baheti" userId="02a5aca4-729c-486a-bb89-0a143928a6db" providerId="ADAL" clId="{DFE8F5BC-6601-41FC-BDD4-9C1E79347D44}" dt="2021-03-12T16:30:39.997" v="880"/>
          <ac:spMkLst>
            <pc:docMk/>
            <pc:sldMk cId="2658522259" sldId="309"/>
            <ac:spMk id="56" creationId="{9E2FD022-3F21-4540-81C0-E439221D0FD5}"/>
          </ac:spMkLst>
        </pc:spChg>
        <pc:spChg chg="mod">
          <ac:chgData name="Garv Baheti" userId="02a5aca4-729c-486a-bb89-0a143928a6db" providerId="ADAL" clId="{DFE8F5BC-6601-41FC-BDD4-9C1E79347D44}" dt="2021-03-12T16:30:39.997" v="880"/>
          <ac:spMkLst>
            <pc:docMk/>
            <pc:sldMk cId="2658522259" sldId="309"/>
            <ac:spMk id="57" creationId="{B18EA49E-9D0D-477D-B3EC-DF09FFF2DB79}"/>
          </ac:spMkLst>
        </pc:spChg>
        <pc:spChg chg="mod">
          <ac:chgData name="Garv Baheti" userId="02a5aca4-729c-486a-bb89-0a143928a6db" providerId="ADAL" clId="{DFE8F5BC-6601-41FC-BDD4-9C1E79347D44}" dt="2021-03-12T16:30:39.997" v="880"/>
          <ac:spMkLst>
            <pc:docMk/>
            <pc:sldMk cId="2658522259" sldId="309"/>
            <ac:spMk id="58" creationId="{75E9664E-64B0-47FE-9092-27D281E90409}"/>
          </ac:spMkLst>
        </pc:spChg>
        <pc:spChg chg="mod">
          <ac:chgData name="Garv Baheti" userId="02a5aca4-729c-486a-bb89-0a143928a6db" providerId="ADAL" clId="{DFE8F5BC-6601-41FC-BDD4-9C1E79347D44}" dt="2021-03-12T16:30:39.997" v="880"/>
          <ac:spMkLst>
            <pc:docMk/>
            <pc:sldMk cId="2658522259" sldId="309"/>
            <ac:spMk id="59" creationId="{8EA81C98-8F3C-4463-9164-859B6F3D7D75}"/>
          </ac:spMkLst>
        </pc:spChg>
        <pc:spChg chg="mod">
          <ac:chgData name="Garv Baheti" userId="02a5aca4-729c-486a-bb89-0a143928a6db" providerId="ADAL" clId="{DFE8F5BC-6601-41FC-BDD4-9C1E79347D44}" dt="2021-03-12T16:30:39.997" v="880"/>
          <ac:spMkLst>
            <pc:docMk/>
            <pc:sldMk cId="2658522259" sldId="309"/>
            <ac:spMk id="60" creationId="{A17E7349-7407-4CC6-B240-97F63818EA76}"/>
          </ac:spMkLst>
        </pc:spChg>
        <pc:spChg chg="mod">
          <ac:chgData name="Garv Baheti" userId="02a5aca4-729c-486a-bb89-0a143928a6db" providerId="ADAL" clId="{DFE8F5BC-6601-41FC-BDD4-9C1E79347D44}" dt="2021-03-12T16:30:39.997" v="880"/>
          <ac:spMkLst>
            <pc:docMk/>
            <pc:sldMk cId="2658522259" sldId="309"/>
            <ac:spMk id="61" creationId="{1F6E2B8F-A652-46F7-A448-12960784EDA6}"/>
          </ac:spMkLst>
        </pc:spChg>
        <pc:spChg chg="mod">
          <ac:chgData name="Garv Baheti" userId="02a5aca4-729c-486a-bb89-0a143928a6db" providerId="ADAL" clId="{DFE8F5BC-6601-41FC-BDD4-9C1E79347D44}" dt="2021-03-12T16:30:39.997" v="880"/>
          <ac:spMkLst>
            <pc:docMk/>
            <pc:sldMk cId="2658522259" sldId="309"/>
            <ac:spMk id="62" creationId="{B2DF4E22-7AE3-4EB0-98CB-9F41BD1BB86F}"/>
          </ac:spMkLst>
        </pc:spChg>
        <pc:spChg chg="add del mod">
          <ac:chgData name="Garv Baheti" userId="02a5aca4-729c-486a-bb89-0a143928a6db" providerId="ADAL" clId="{DFE8F5BC-6601-41FC-BDD4-9C1E79347D44}" dt="2021-05-01T04:17:35.338" v="1441" actId="478"/>
          <ac:spMkLst>
            <pc:docMk/>
            <pc:sldMk cId="2658522259" sldId="309"/>
            <ac:spMk id="63" creationId="{45EAC89F-5EFE-4927-B03A-0F1FA116078B}"/>
          </ac:spMkLst>
        </pc:spChg>
        <pc:spChg chg="del">
          <ac:chgData name="Garv Baheti" userId="02a5aca4-729c-486a-bb89-0a143928a6db" providerId="ADAL" clId="{DFE8F5BC-6601-41FC-BDD4-9C1E79347D44}" dt="2021-05-01T04:17:37.685" v="1442" actId="478"/>
          <ac:spMkLst>
            <pc:docMk/>
            <pc:sldMk cId="2658522259" sldId="309"/>
            <ac:spMk id="1164" creationId="{00000000-0000-0000-0000-000000000000}"/>
          </ac:spMkLst>
        </pc:spChg>
        <pc:spChg chg="mod">
          <ac:chgData name="Garv Baheti" userId="02a5aca4-729c-486a-bb89-0a143928a6db" providerId="ADAL" clId="{DFE8F5BC-6601-41FC-BDD4-9C1E79347D44}" dt="2021-03-12T17:19:18.702" v="1418" actId="1076"/>
          <ac:spMkLst>
            <pc:docMk/>
            <pc:sldMk cId="2658522259" sldId="309"/>
            <ac:spMk id="1165" creationId="{00000000-0000-0000-0000-000000000000}"/>
          </ac:spMkLst>
        </pc:spChg>
        <pc:spChg chg="mod">
          <ac:chgData name="Garv Baheti" userId="02a5aca4-729c-486a-bb89-0a143928a6db" providerId="ADAL" clId="{DFE8F5BC-6601-41FC-BDD4-9C1E79347D44}" dt="2021-03-12T16:29:54.666" v="876" actId="207"/>
          <ac:spMkLst>
            <pc:docMk/>
            <pc:sldMk cId="2658522259" sldId="309"/>
            <ac:spMk id="1166" creationId="{00000000-0000-0000-0000-000000000000}"/>
          </ac:spMkLst>
        </pc:spChg>
        <pc:grpChg chg="add mod">
          <ac:chgData name="Garv Baheti" userId="02a5aca4-729c-486a-bb89-0a143928a6db" providerId="ADAL" clId="{DFE8F5BC-6601-41FC-BDD4-9C1E79347D44}" dt="2021-03-12T16:30:52.524" v="884" actId="14100"/>
          <ac:grpSpMkLst>
            <pc:docMk/>
            <pc:sldMk cId="2658522259" sldId="309"/>
            <ac:grpSpMk id="15" creationId="{A81BE88C-4D5F-4153-BAB7-291C58EBC6E8}"/>
          </ac:grpSpMkLst>
        </pc:grpChg>
        <pc:grpChg chg="del">
          <ac:chgData name="Garv Baheti" userId="02a5aca4-729c-486a-bb89-0a143928a6db" providerId="ADAL" clId="{DFE8F5BC-6601-41FC-BDD4-9C1E79347D44}" dt="2021-03-12T16:30:39.374" v="879" actId="478"/>
          <ac:grpSpMkLst>
            <pc:docMk/>
            <pc:sldMk cId="2658522259" sldId="309"/>
            <ac:grpSpMk id="1172" creationId="{00000000-0000-0000-0000-000000000000}"/>
          </ac:grpSpMkLst>
        </pc:grpChg>
        <pc:picChg chg="add mod">
          <ac:chgData name="Garv Baheti" userId="02a5aca4-729c-486a-bb89-0a143928a6db" providerId="ADAL" clId="{DFE8F5BC-6601-41FC-BDD4-9C1E79347D44}" dt="2021-05-01T13:45:58.771" v="1547" actId="1076"/>
          <ac:picMkLst>
            <pc:docMk/>
            <pc:sldMk cId="2658522259" sldId="309"/>
            <ac:picMk id="4" creationId="{929E7312-A41F-4DFB-8BE2-653E765094CB}"/>
          </ac:picMkLst>
        </pc:picChg>
        <pc:picChg chg="add del mod">
          <ac:chgData name="Garv Baheti" userId="02a5aca4-729c-486a-bb89-0a143928a6db" providerId="ADAL" clId="{DFE8F5BC-6601-41FC-BDD4-9C1E79347D44}" dt="2021-05-01T13:44:37.445" v="1540" actId="478"/>
          <ac:picMkLst>
            <pc:docMk/>
            <pc:sldMk cId="2658522259" sldId="309"/>
            <ac:picMk id="1026" creationId="{7C090B75-A5BD-4DDE-B447-525D835B50DF}"/>
          </ac:picMkLst>
        </pc:picChg>
      </pc:sldChg>
      <pc:sldChg chg="del">
        <pc:chgData name="Garv Baheti" userId="02a5aca4-729c-486a-bb89-0a143928a6db" providerId="ADAL" clId="{DFE8F5BC-6601-41FC-BDD4-9C1E79347D44}" dt="2021-03-12T16:51:40.605" v="1040" actId="47"/>
        <pc:sldMkLst>
          <pc:docMk/>
          <pc:sldMk cId="1885871164" sldId="310"/>
        </pc:sldMkLst>
      </pc:sldChg>
      <pc:sldChg chg="addSp modSp mod modTransition">
        <pc:chgData name="Garv Baheti" userId="02a5aca4-729c-486a-bb89-0a143928a6db" providerId="ADAL" clId="{DFE8F5BC-6601-41FC-BDD4-9C1E79347D44}" dt="2021-03-12T17:13:28.348" v="1292"/>
        <pc:sldMkLst>
          <pc:docMk/>
          <pc:sldMk cId="1463252637" sldId="311"/>
        </pc:sldMkLst>
        <pc:spChg chg="mod">
          <ac:chgData name="Garv Baheti" userId="02a5aca4-729c-486a-bb89-0a143928a6db" providerId="ADAL" clId="{DFE8F5BC-6601-41FC-BDD4-9C1E79347D44}" dt="2021-03-12T15:47:44.398" v="618"/>
          <ac:spMkLst>
            <pc:docMk/>
            <pc:sldMk cId="1463252637" sldId="311"/>
            <ac:spMk id="13" creationId="{0ADF5D78-BCA1-422F-BF28-E6F63720F82F}"/>
          </ac:spMkLst>
        </pc:spChg>
        <pc:spChg chg="mod">
          <ac:chgData name="Garv Baheti" userId="02a5aca4-729c-486a-bb89-0a143928a6db" providerId="ADAL" clId="{DFE8F5BC-6601-41FC-BDD4-9C1E79347D44}" dt="2021-03-12T15:47:44.398" v="618"/>
          <ac:spMkLst>
            <pc:docMk/>
            <pc:sldMk cId="1463252637" sldId="311"/>
            <ac:spMk id="14" creationId="{CB1E325E-48D3-49C7-BC4E-3A0C2B1F895E}"/>
          </ac:spMkLst>
        </pc:spChg>
        <pc:spChg chg="mod">
          <ac:chgData name="Garv Baheti" userId="02a5aca4-729c-486a-bb89-0a143928a6db" providerId="ADAL" clId="{DFE8F5BC-6601-41FC-BDD4-9C1E79347D44}" dt="2021-03-12T16:31:24.851" v="885"/>
          <ac:spMkLst>
            <pc:docMk/>
            <pc:sldMk cId="1463252637" sldId="311"/>
            <ac:spMk id="16" creationId="{52A99937-133E-4054-BA87-12785E776375}"/>
          </ac:spMkLst>
        </pc:spChg>
        <pc:spChg chg="mod">
          <ac:chgData name="Garv Baheti" userId="02a5aca4-729c-486a-bb89-0a143928a6db" providerId="ADAL" clId="{DFE8F5BC-6601-41FC-BDD4-9C1E79347D44}" dt="2021-03-12T16:31:24.851" v="885"/>
          <ac:spMkLst>
            <pc:docMk/>
            <pc:sldMk cId="1463252637" sldId="311"/>
            <ac:spMk id="17" creationId="{F02DA963-68F7-494F-AEB4-FA90262DB16C}"/>
          </ac:spMkLst>
        </pc:spChg>
        <pc:spChg chg="mod">
          <ac:chgData name="Garv Baheti" userId="02a5aca4-729c-486a-bb89-0a143928a6db" providerId="ADAL" clId="{DFE8F5BC-6601-41FC-BDD4-9C1E79347D44}" dt="2021-03-12T16:31:24.851" v="885"/>
          <ac:spMkLst>
            <pc:docMk/>
            <pc:sldMk cId="1463252637" sldId="311"/>
            <ac:spMk id="18" creationId="{B6746CC4-ABD8-4D14-A3C0-B6F891C6DDBA}"/>
          </ac:spMkLst>
        </pc:spChg>
        <pc:spChg chg="mod">
          <ac:chgData name="Garv Baheti" userId="02a5aca4-729c-486a-bb89-0a143928a6db" providerId="ADAL" clId="{DFE8F5BC-6601-41FC-BDD4-9C1E79347D44}" dt="2021-03-12T16:31:24.851" v="885"/>
          <ac:spMkLst>
            <pc:docMk/>
            <pc:sldMk cId="1463252637" sldId="311"/>
            <ac:spMk id="19" creationId="{4A58DC51-8410-462C-9CD2-6F923555025D}"/>
          </ac:spMkLst>
        </pc:spChg>
        <pc:spChg chg="mod">
          <ac:chgData name="Garv Baheti" userId="02a5aca4-729c-486a-bb89-0a143928a6db" providerId="ADAL" clId="{DFE8F5BC-6601-41FC-BDD4-9C1E79347D44}" dt="2021-03-12T16:31:24.851" v="885"/>
          <ac:spMkLst>
            <pc:docMk/>
            <pc:sldMk cId="1463252637" sldId="311"/>
            <ac:spMk id="20" creationId="{5FBBA803-CBF3-4F32-8C79-3152D85F4C90}"/>
          </ac:spMkLst>
        </pc:spChg>
        <pc:spChg chg="mod">
          <ac:chgData name="Garv Baheti" userId="02a5aca4-729c-486a-bb89-0a143928a6db" providerId="ADAL" clId="{DFE8F5BC-6601-41FC-BDD4-9C1E79347D44}" dt="2021-03-12T16:31:24.851" v="885"/>
          <ac:spMkLst>
            <pc:docMk/>
            <pc:sldMk cId="1463252637" sldId="311"/>
            <ac:spMk id="21" creationId="{43A0EDF2-A132-42AC-BDE0-A1154C1891ED}"/>
          </ac:spMkLst>
        </pc:spChg>
        <pc:spChg chg="mod">
          <ac:chgData name="Garv Baheti" userId="02a5aca4-729c-486a-bb89-0a143928a6db" providerId="ADAL" clId="{DFE8F5BC-6601-41FC-BDD4-9C1E79347D44}" dt="2021-03-12T16:31:24.851" v="885"/>
          <ac:spMkLst>
            <pc:docMk/>
            <pc:sldMk cId="1463252637" sldId="311"/>
            <ac:spMk id="22" creationId="{2CA8A9EA-D698-4EAD-AA90-2EC76656C37E}"/>
          </ac:spMkLst>
        </pc:spChg>
        <pc:spChg chg="mod">
          <ac:chgData name="Garv Baheti" userId="02a5aca4-729c-486a-bb89-0a143928a6db" providerId="ADAL" clId="{DFE8F5BC-6601-41FC-BDD4-9C1E79347D44}" dt="2021-03-12T16:31:24.851" v="885"/>
          <ac:spMkLst>
            <pc:docMk/>
            <pc:sldMk cId="1463252637" sldId="311"/>
            <ac:spMk id="23" creationId="{DD87EFE1-E025-4F43-AA94-A405601A2EF7}"/>
          </ac:spMkLst>
        </pc:spChg>
        <pc:spChg chg="mod">
          <ac:chgData name="Garv Baheti" userId="02a5aca4-729c-486a-bb89-0a143928a6db" providerId="ADAL" clId="{DFE8F5BC-6601-41FC-BDD4-9C1E79347D44}" dt="2021-03-12T16:31:24.851" v="885"/>
          <ac:spMkLst>
            <pc:docMk/>
            <pc:sldMk cId="1463252637" sldId="311"/>
            <ac:spMk id="24" creationId="{4D558300-6D09-4EA4-9CDF-433AFF3CB86F}"/>
          </ac:spMkLst>
        </pc:spChg>
        <pc:spChg chg="mod">
          <ac:chgData name="Garv Baheti" userId="02a5aca4-729c-486a-bb89-0a143928a6db" providerId="ADAL" clId="{DFE8F5BC-6601-41FC-BDD4-9C1E79347D44}" dt="2021-03-12T16:31:24.851" v="885"/>
          <ac:spMkLst>
            <pc:docMk/>
            <pc:sldMk cId="1463252637" sldId="311"/>
            <ac:spMk id="25" creationId="{048031AB-5FE4-429F-B721-0FF0B8CBF0FC}"/>
          </ac:spMkLst>
        </pc:spChg>
        <pc:spChg chg="mod">
          <ac:chgData name="Garv Baheti" userId="02a5aca4-729c-486a-bb89-0a143928a6db" providerId="ADAL" clId="{DFE8F5BC-6601-41FC-BDD4-9C1E79347D44}" dt="2021-03-12T16:31:24.851" v="885"/>
          <ac:spMkLst>
            <pc:docMk/>
            <pc:sldMk cId="1463252637" sldId="311"/>
            <ac:spMk id="26" creationId="{76CC58F9-3892-4FAF-A32C-6137D50AC804}"/>
          </ac:spMkLst>
        </pc:spChg>
        <pc:spChg chg="mod">
          <ac:chgData name="Garv Baheti" userId="02a5aca4-729c-486a-bb89-0a143928a6db" providerId="ADAL" clId="{DFE8F5BC-6601-41FC-BDD4-9C1E79347D44}" dt="2021-03-12T16:31:24.851" v="885"/>
          <ac:spMkLst>
            <pc:docMk/>
            <pc:sldMk cId="1463252637" sldId="311"/>
            <ac:spMk id="27" creationId="{74664D3F-F06D-43A3-8C61-8C520CAFE1FB}"/>
          </ac:spMkLst>
        </pc:spChg>
        <pc:spChg chg="mod">
          <ac:chgData name="Garv Baheti" userId="02a5aca4-729c-486a-bb89-0a143928a6db" providerId="ADAL" clId="{DFE8F5BC-6601-41FC-BDD4-9C1E79347D44}" dt="2021-03-12T16:31:24.851" v="885"/>
          <ac:spMkLst>
            <pc:docMk/>
            <pc:sldMk cId="1463252637" sldId="311"/>
            <ac:spMk id="28" creationId="{488018AC-0522-4CF4-960A-7E2292A1426A}"/>
          </ac:spMkLst>
        </pc:spChg>
        <pc:spChg chg="mod">
          <ac:chgData name="Garv Baheti" userId="02a5aca4-729c-486a-bb89-0a143928a6db" providerId="ADAL" clId="{DFE8F5BC-6601-41FC-BDD4-9C1E79347D44}" dt="2021-03-12T16:31:24.851" v="885"/>
          <ac:spMkLst>
            <pc:docMk/>
            <pc:sldMk cId="1463252637" sldId="311"/>
            <ac:spMk id="29" creationId="{5194A762-4468-4773-A65F-85B32D60FD56}"/>
          </ac:spMkLst>
        </pc:spChg>
        <pc:spChg chg="mod">
          <ac:chgData name="Garv Baheti" userId="02a5aca4-729c-486a-bb89-0a143928a6db" providerId="ADAL" clId="{DFE8F5BC-6601-41FC-BDD4-9C1E79347D44}" dt="2021-03-12T16:31:24.851" v="885"/>
          <ac:spMkLst>
            <pc:docMk/>
            <pc:sldMk cId="1463252637" sldId="311"/>
            <ac:spMk id="30" creationId="{4C65E15A-59F2-4166-8FBC-7FFFCA0DEC62}"/>
          </ac:spMkLst>
        </pc:spChg>
        <pc:spChg chg="mod">
          <ac:chgData name="Garv Baheti" userId="02a5aca4-729c-486a-bb89-0a143928a6db" providerId="ADAL" clId="{DFE8F5BC-6601-41FC-BDD4-9C1E79347D44}" dt="2021-03-12T16:31:24.851" v="885"/>
          <ac:spMkLst>
            <pc:docMk/>
            <pc:sldMk cId="1463252637" sldId="311"/>
            <ac:spMk id="31" creationId="{267841B6-A1FD-4090-9337-896FD2B85B30}"/>
          </ac:spMkLst>
        </pc:spChg>
        <pc:spChg chg="mod">
          <ac:chgData name="Garv Baheti" userId="02a5aca4-729c-486a-bb89-0a143928a6db" providerId="ADAL" clId="{DFE8F5BC-6601-41FC-BDD4-9C1E79347D44}" dt="2021-03-12T16:31:24.851" v="885"/>
          <ac:spMkLst>
            <pc:docMk/>
            <pc:sldMk cId="1463252637" sldId="311"/>
            <ac:spMk id="32" creationId="{0E296371-9F42-4E5A-9DF0-AEACC409F303}"/>
          </ac:spMkLst>
        </pc:spChg>
        <pc:spChg chg="mod">
          <ac:chgData name="Garv Baheti" userId="02a5aca4-729c-486a-bb89-0a143928a6db" providerId="ADAL" clId="{DFE8F5BC-6601-41FC-BDD4-9C1E79347D44}" dt="2021-03-12T16:31:24.851" v="885"/>
          <ac:spMkLst>
            <pc:docMk/>
            <pc:sldMk cId="1463252637" sldId="311"/>
            <ac:spMk id="33" creationId="{A61F1A8E-514D-4A09-B82B-E86BDFBC55B0}"/>
          </ac:spMkLst>
        </pc:spChg>
        <pc:spChg chg="mod">
          <ac:chgData name="Garv Baheti" userId="02a5aca4-729c-486a-bb89-0a143928a6db" providerId="ADAL" clId="{DFE8F5BC-6601-41FC-BDD4-9C1E79347D44}" dt="2021-03-12T16:31:24.851" v="885"/>
          <ac:spMkLst>
            <pc:docMk/>
            <pc:sldMk cId="1463252637" sldId="311"/>
            <ac:spMk id="34" creationId="{7E13BBEA-14BA-425C-AD08-8C4CE9CACAA0}"/>
          </ac:spMkLst>
        </pc:spChg>
        <pc:spChg chg="mod">
          <ac:chgData name="Garv Baheti" userId="02a5aca4-729c-486a-bb89-0a143928a6db" providerId="ADAL" clId="{DFE8F5BC-6601-41FC-BDD4-9C1E79347D44}" dt="2021-03-12T16:31:24.851" v="885"/>
          <ac:spMkLst>
            <pc:docMk/>
            <pc:sldMk cId="1463252637" sldId="311"/>
            <ac:spMk id="35" creationId="{1A4BA1BF-4328-43FE-A6DE-B89540669BB0}"/>
          </ac:spMkLst>
        </pc:spChg>
        <pc:spChg chg="mod">
          <ac:chgData name="Garv Baheti" userId="02a5aca4-729c-486a-bb89-0a143928a6db" providerId="ADAL" clId="{DFE8F5BC-6601-41FC-BDD4-9C1E79347D44}" dt="2021-03-12T16:31:24.851" v="885"/>
          <ac:spMkLst>
            <pc:docMk/>
            <pc:sldMk cId="1463252637" sldId="311"/>
            <ac:spMk id="36" creationId="{753C6AC2-4D78-4151-BA19-D016CAF90534}"/>
          </ac:spMkLst>
        </pc:spChg>
        <pc:spChg chg="mod">
          <ac:chgData name="Garv Baheti" userId="02a5aca4-729c-486a-bb89-0a143928a6db" providerId="ADAL" clId="{DFE8F5BC-6601-41FC-BDD4-9C1E79347D44}" dt="2021-03-12T16:31:24.851" v="885"/>
          <ac:spMkLst>
            <pc:docMk/>
            <pc:sldMk cId="1463252637" sldId="311"/>
            <ac:spMk id="37" creationId="{8C5D0D27-5C20-47A2-9579-14B22B1B729A}"/>
          </ac:spMkLst>
        </pc:spChg>
        <pc:spChg chg="mod">
          <ac:chgData name="Garv Baheti" userId="02a5aca4-729c-486a-bb89-0a143928a6db" providerId="ADAL" clId="{DFE8F5BC-6601-41FC-BDD4-9C1E79347D44}" dt="2021-03-12T16:31:24.851" v="885"/>
          <ac:spMkLst>
            <pc:docMk/>
            <pc:sldMk cId="1463252637" sldId="311"/>
            <ac:spMk id="38" creationId="{4DBFA920-73F0-41EB-8883-77CD9FD715C8}"/>
          </ac:spMkLst>
        </pc:spChg>
        <pc:spChg chg="mod">
          <ac:chgData name="Garv Baheti" userId="02a5aca4-729c-486a-bb89-0a143928a6db" providerId="ADAL" clId="{DFE8F5BC-6601-41FC-BDD4-9C1E79347D44}" dt="2021-03-12T16:31:24.851" v="885"/>
          <ac:spMkLst>
            <pc:docMk/>
            <pc:sldMk cId="1463252637" sldId="311"/>
            <ac:spMk id="39" creationId="{C4BC4493-EC06-4512-8165-88E561F2E8A8}"/>
          </ac:spMkLst>
        </pc:spChg>
        <pc:spChg chg="mod">
          <ac:chgData name="Garv Baheti" userId="02a5aca4-729c-486a-bb89-0a143928a6db" providerId="ADAL" clId="{DFE8F5BC-6601-41FC-BDD4-9C1E79347D44}" dt="2021-03-11T10:16:54.734" v="145" actId="20577"/>
          <ac:spMkLst>
            <pc:docMk/>
            <pc:sldMk cId="1463252637" sldId="311"/>
            <ac:spMk id="609" creationId="{00000000-0000-0000-0000-000000000000}"/>
          </ac:spMkLst>
        </pc:spChg>
        <pc:spChg chg="mod">
          <ac:chgData name="Garv Baheti" userId="02a5aca4-729c-486a-bb89-0a143928a6db" providerId="ADAL" clId="{DFE8F5BC-6601-41FC-BDD4-9C1E79347D44}" dt="2021-03-11T10:16:01.134" v="131" actId="20577"/>
          <ac:spMkLst>
            <pc:docMk/>
            <pc:sldMk cId="1463252637" sldId="311"/>
            <ac:spMk id="611" creationId="{00000000-0000-0000-0000-000000000000}"/>
          </ac:spMkLst>
        </pc:spChg>
        <pc:grpChg chg="add mod">
          <ac:chgData name="Garv Baheti" userId="02a5aca4-729c-486a-bb89-0a143928a6db" providerId="ADAL" clId="{DFE8F5BC-6601-41FC-BDD4-9C1E79347D44}" dt="2021-03-12T15:47:58.270" v="623" actId="1076"/>
          <ac:grpSpMkLst>
            <pc:docMk/>
            <pc:sldMk cId="1463252637" sldId="311"/>
            <ac:grpSpMk id="12" creationId="{F5F711B7-63F3-4AD2-BF9F-58DDAE8A0B83}"/>
          </ac:grpSpMkLst>
        </pc:grpChg>
        <pc:grpChg chg="add mod">
          <ac:chgData name="Garv Baheti" userId="02a5aca4-729c-486a-bb89-0a143928a6db" providerId="ADAL" clId="{DFE8F5BC-6601-41FC-BDD4-9C1E79347D44}" dt="2021-03-12T16:31:41.885" v="889" actId="1076"/>
          <ac:grpSpMkLst>
            <pc:docMk/>
            <pc:sldMk cId="1463252637" sldId="311"/>
            <ac:grpSpMk id="15" creationId="{40169284-6F68-424C-9553-DD2E5A9AD944}"/>
          </ac:grpSpMkLst>
        </pc:grpChg>
        <pc:picChg chg="mod">
          <ac:chgData name="Garv Baheti" userId="02a5aca4-729c-486a-bb89-0a143928a6db" providerId="ADAL" clId="{DFE8F5BC-6601-41FC-BDD4-9C1E79347D44}" dt="2021-03-12T15:47:51.967" v="622" actId="1076"/>
          <ac:picMkLst>
            <pc:docMk/>
            <pc:sldMk cId="1463252637" sldId="311"/>
            <ac:picMk id="1030" creationId="{E4279E47-2C56-48CA-89EA-C6DFF9066828}"/>
          </ac:picMkLst>
        </pc:picChg>
      </pc:sldChg>
      <pc:sldChg chg="addSp delSp modSp new mod modTransition">
        <pc:chgData name="Garv Baheti" userId="02a5aca4-729c-486a-bb89-0a143928a6db" providerId="ADAL" clId="{DFE8F5BC-6601-41FC-BDD4-9C1E79347D44}" dt="2021-03-12T17:13:28.348" v="1292"/>
        <pc:sldMkLst>
          <pc:docMk/>
          <pc:sldMk cId="462279889" sldId="312"/>
        </pc:sldMkLst>
        <pc:spChg chg="del">
          <ac:chgData name="Garv Baheti" userId="02a5aca4-729c-486a-bb89-0a143928a6db" providerId="ADAL" clId="{DFE8F5BC-6601-41FC-BDD4-9C1E79347D44}" dt="2021-03-12T17:01:38.640" v="1176" actId="478"/>
          <ac:spMkLst>
            <pc:docMk/>
            <pc:sldMk cId="462279889" sldId="312"/>
            <ac:spMk id="2" creationId="{35EAC27D-96D1-4CE9-88E3-ECE65543A960}"/>
          </ac:spMkLst>
        </pc:spChg>
        <pc:spChg chg="del">
          <ac:chgData name="Garv Baheti" userId="02a5aca4-729c-486a-bb89-0a143928a6db" providerId="ADAL" clId="{DFE8F5BC-6601-41FC-BDD4-9C1E79347D44}" dt="2021-03-12T17:01:40.854" v="1177" actId="478"/>
          <ac:spMkLst>
            <pc:docMk/>
            <pc:sldMk cId="462279889" sldId="312"/>
            <ac:spMk id="3" creationId="{CDFE9721-7385-4FA4-AE07-A5742BD69F51}"/>
          </ac:spMkLst>
        </pc:spChg>
        <pc:spChg chg="add mod">
          <ac:chgData name="Garv Baheti" userId="02a5aca4-729c-486a-bb89-0a143928a6db" providerId="ADAL" clId="{DFE8F5BC-6601-41FC-BDD4-9C1E79347D44}" dt="2021-03-12T17:06:17.618" v="1257" actId="1036"/>
          <ac:spMkLst>
            <pc:docMk/>
            <pc:sldMk cId="462279889" sldId="312"/>
            <ac:spMk id="4" creationId="{9D73B144-E1E3-409D-BD0C-BE5306A3D686}"/>
          </ac:spMkLst>
        </pc:spChg>
        <pc:spChg chg="add mod">
          <ac:chgData name="Garv Baheti" userId="02a5aca4-729c-486a-bb89-0a143928a6db" providerId="ADAL" clId="{DFE8F5BC-6601-41FC-BDD4-9C1E79347D44}" dt="2021-03-12T17:06:17.618" v="1257" actId="1036"/>
          <ac:spMkLst>
            <pc:docMk/>
            <pc:sldMk cId="462279889" sldId="312"/>
            <ac:spMk id="5" creationId="{1B7E2C89-B1F9-4704-A73B-B3CAF064D956}"/>
          </ac:spMkLst>
        </pc:spChg>
        <pc:spChg chg="mod">
          <ac:chgData name="Garv Baheti" userId="02a5aca4-729c-486a-bb89-0a143928a6db" providerId="ADAL" clId="{DFE8F5BC-6601-41FC-BDD4-9C1E79347D44}" dt="2021-03-12T17:01:35.819" v="1175"/>
          <ac:spMkLst>
            <pc:docMk/>
            <pc:sldMk cId="462279889" sldId="312"/>
            <ac:spMk id="7" creationId="{AF6812D5-B03B-4FE5-840A-0E9EDAE0ABE6}"/>
          </ac:spMkLst>
        </pc:spChg>
        <pc:spChg chg="mod">
          <ac:chgData name="Garv Baheti" userId="02a5aca4-729c-486a-bb89-0a143928a6db" providerId="ADAL" clId="{DFE8F5BC-6601-41FC-BDD4-9C1E79347D44}" dt="2021-03-12T17:01:35.819" v="1175"/>
          <ac:spMkLst>
            <pc:docMk/>
            <pc:sldMk cId="462279889" sldId="312"/>
            <ac:spMk id="8" creationId="{0BEC7EEA-B779-4994-817E-1D4A33368AA7}"/>
          </ac:spMkLst>
        </pc:spChg>
        <pc:spChg chg="mod">
          <ac:chgData name="Garv Baheti" userId="02a5aca4-729c-486a-bb89-0a143928a6db" providerId="ADAL" clId="{DFE8F5BC-6601-41FC-BDD4-9C1E79347D44}" dt="2021-03-12T17:01:35.819" v="1175"/>
          <ac:spMkLst>
            <pc:docMk/>
            <pc:sldMk cId="462279889" sldId="312"/>
            <ac:spMk id="9" creationId="{85B628BF-CE41-4997-A7A4-1EA58E9949C4}"/>
          </ac:spMkLst>
        </pc:spChg>
        <pc:spChg chg="mod">
          <ac:chgData name="Garv Baheti" userId="02a5aca4-729c-486a-bb89-0a143928a6db" providerId="ADAL" clId="{DFE8F5BC-6601-41FC-BDD4-9C1E79347D44}" dt="2021-03-12T17:01:35.819" v="1175"/>
          <ac:spMkLst>
            <pc:docMk/>
            <pc:sldMk cId="462279889" sldId="312"/>
            <ac:spMk id="10" creationId="{4A840CDD-0A48-45FD-85EC-3BCE013FBE16}"/>
          </ac:spMkLst>
        </pc:spChg>
        <pc:spChg chg="mod">
          <ac:chgData name="Garv Baheti" userId="02a5aca4-729c-486a-bb89-0a143928a6db" providerId="ADAL" clId="{DFE8F5BC-6601-41FC-BDD4-9C1E79347D44}" dt="2021-03-12T17:01:35.819" v="1175"/>
          <ac:spMkLst>
            <pc:docMk/>
            <pc:sldMk cId="462279889" sldId="312"/>
            <ac:spMk id="11" creationId="{B0F1BE0F-CEB2-44D4-8FC1-5B6BCFB2348E}"/>
          </ac:spMkLst>
        </pc:spChg>
        <pc:spChg chg="mod">
          <ac:chgData name="Garv Baheti" userId="02a5aca4-729c-486a-bb89-0a143928a6db" providerId="ADAL" clId="{DFE8F5BC-6601-41FC-BDD4-9C1E79347D44}" dt="2021-03-12T17:01:35.819" v="1175"/>
          <ac:spMkLst>
            <pc:docMk/>
            <pc:sldMk cId="462279889" sldId="312"/>
            <ac:spMk id="12" creationId="{3536914B-26B9-4F62-AF8F-3BB2849558CB}"/>
          </ac:spMkLst>
        </pc:spChg>
        <pc:spChg chg="mod">
          <ac:chgData name="Garv Baheti" userId="02a5aca4-729c-486a-bb89-0a143928a6db" providerId="ADAL" clId="{DFE8F5BC-6601-41FC-BDD4-9C1E79347D44}" dt="2021-03-12T17:01:35.819" v="1175"/>
          <ac:spMkLst>
            <pc:docMk/>
            <pc:sldMk cId="462279889" sldId="312"/>
            <ac:spMk id="13" creationId="{F889E0DF-1C79-4CE7-AF6F-612DD47633D6}"/>
          </ac:spMkLst>
        </pc:spChg>
        <pc:spChg chg="mod">
          <ac:chgData name="Garv Baheti" userId="02a5aca4-729c-486a-bb89-0a143928a6db" providerId="ADAL" clId="{DFE8F5BC-6601-41FC-BDD4-9C1E79347D44}" dt="2021-03-12T17:01:35.819" v="1175"/>
          <ac:spMkLst>
            <pc:docMk/>
            <pc:sldMk cId="462279889" sldId="312"/>
            <ac:spMk id="14" creationId="{076FEBD5-AA98-4BD8-B6BA-FDD2C8378B5F}"/>
          </ac:spMkLst>
        </pc:spChg>
        <pc:spChg chg="mod">
          <ac:chgData name="Garv Baheti" userId="02a5aca4-729c-486a-bb89-0a143928a6db" providerId="ADAL" clId="{DFE8F5BC-6601-41FC-BDD4-9C1E79347D44}" dt="2021-03-12T17:01:35.819" v="1175"/>
          <ac:spMkLst>
            <pc:docMk/>
            <pc:sldMk cId="462279889" sldId="312"/>
            <ac:spMk id="15" creationId="{9860A42E-E6B3-4856-8A72-F7F322F3A2F4}"/>
          </ac:spMkLst>
        </pc:spChg>
        <pc:spChg chg="mod">
          <ac:chgData name="Garv Baheti" userId="02a5aca4-729c-486a-bb89-0a143928a6db" providerId="ADAL" clId="{DFE8F5BC-6601-41FC-BDD4-9C1E79347D44}" dt="2021-03-12T17:01:35.819" v="1175"/>
          <ac:spMkLst>
            <pc:docMk/>
            <pc:sldMk cId="462279889" sldId="312"/>
            <ac:spMk id="16" creationId="{8D0BF8B5-554D-4BF3-9EB7-0FA081FC1892}"/>
          </ac:spMkLst>
        </pc:spChg>
        <pc:spChg chg="mod">
          <ac:chgData name="Garv Baheti" userId="02a5aca4-729c-486a-bb89-0a143928a6db" providerId="ADAL" clId="{DFE8F5BC-6601-41FC-BDD4-9C1E79347D44}" dt="2021-03-12T17:01:35.819" v="1175"/>
          <ac:spMkLst>
            <pc:docMk/>
            <pc:sldMk cId="462279889" sldId="312"/>
            <ac:spMk id="17" creationId="{7378DEB0-C67A-44FD-9AF9-265BC3011C0B}"/>
          </ac:spMkLst>
        </pc:spChg>
        <pc:spChg chg="mod">
          <ac:chgData name="Garv Baheti" userId="02a5aca4-729c-486a-bb89-0a143928a6db" providerId="ADAL" clId="{DFE8F5BC-6601-41FC-BDD4-9C1E79347D44}" dt="2021-03-12T17:01:35.819" v="1175"/>
          <ac:spMkLst>
            <pc:docMk/>
            <pc:sldMk cId="462279889" sldId="312"/>
            <ac:spMk id="18" creationId="{4E3520D9-D17C-4E8A-B7B3-9C064AF38306}"/>
          </ac:spMkLst>
        </pc:spChg>
        <pc:spChg chg="mod">
          <ac:chgData name="Garv Baheti" userId="02a5aca4-729c-486a-bb89-0a143928a6db" providerId="ADAL" clId="{DFE8F5BC-6601-41FC-BDD4-9C1E79347D44}" dt="2021-03-12T17:01:35.819" v="1175"/>
          <ac:spMkLst>
            <pc:docMk/>
            <pc:sldMk cId="462279889" sldId="312"/>
            <ac:spMk id="19" creationId="{D9A3D535-1CA1-46E1-AF6A-9EED3D3AB8FA}"/>
          </ac:spMkLst>
        </pc:spChg>
        <pc:spChg chg="mod">
          <ac:chgData name="Garv Baheti" userId="02a5aca4-729c-486a-bb89-0a143928a6db" providerId="ADAL" clId="{DFE8F5BC-6601-41FC-BDD4-9C1E79347D44}" dt="2021-03-12T17:01:35.819" v="1175"/>
          <ac:spMkLst>
            <pc:docMk/>
            <pc:sldMk cId="462279889" sldId="312"/>
            <ac:spMk id="20" creationId="{BF637AD2-347C-42AB-AA98-FF789E40D2C5}"/>
          </ac:spMkLst>
        </pc:spChg>
        <pc:spChg chg="mod">
          <ac:chgData name="Garv Baheti" userId="02a5aca4-729c-486a-bb89-0a143928a6db" providerId="ADAL" clId="{DFE8F5BC-6601-41FC-BDD4-9C1E79347D44}" dt="2021-03-12T17:01:35.819" v="1175"/>
          <ac:spMkLst>
            <pc:docMk/>
            <pc:sldMk cId="462279889" sldId="312"/>
            <ac:spMk id="21" creationId="{4A4079BF-67FC-4250-9EB5-887B413E7D83}"/>
          </ac:spMkLst>
        </pc:spChg>
        <pc:spChg chg="mod">
          <ac:chgData name="Garv Baheti" userId="02a5aca4-729c-486a-bb89-0a143928a6db" providerId="ADAL" clId="{DFE8F5BC-6601-41FC-BDD4-9C1E79347D44}" dt="2021-03-12T17:01:35.819" v="1175"/>
          <ac:spMkLst>
            <pc:docMk/>
            <pc:sldMk cId="462279889" sldId="312"/>
            <ac:spMk id="22" creationId="{CE6B5FF4-6FA7-4BE5-88FA-1AD0F72C88CA}"/>
          </ac:spMkLst>
        </pc:spChg>
        <pc:spChg chg="mod">
          <ac:chgData name="Garv Baheti" userId="02a5aca4-729c-486a-bb89-0a143928a6db" providerId="ADAL" clId="{DFE8F5BC-6601-41FC-BDD4-9C1E79347D44}" dt="2021-03-12T17:01:35.819" v="1175"/>
          <ac:spMkLst>
            <pc:docMk/>
            <pc:sldMk cId="462279889" sldId="312"/>
            <ac:spMk id="23" creationId="{CB277CBB-8185-44C4-9096-85E54F392E8F}"/>
          </ac:spMkLst>
        </pc:spChg>
        <pc:spChg chg="mod">
          <ac:chgData name="Garv Baheti" userId="02a5aca4-729c-486a-bb89-0a143928a6db" providerId="ADAL" clId="{DFE8F5BC-6601-41FC-BDD4-9C1E79347D44}" dt="2021-03-12T17:01:35.819" v="1175"/>
          <ac:spMkLst>
            <pc:docMk/>
            <pc:sldMk cId="462279889" sldId="312"/>
            <ac:spMk id="24" creationId="{A6E25659-EDB2-4591-A093-D9F44D7893F0}"/>
          </ac:spMkLst>
        </pc:spChg>
        <pc:spChg chg="mod">
          <ac:chgData name="Garv Baheti" userId="02a5aca4-729c-486a-bb89-0a143928a6db" providerId="ADAL" clId="{DFE8F5BC-6601-41FC-BDD4-9C1E79347D44}" dt="2021-03-12T17:01:35.819" v="1175"/>
          <ac:spMkLst>
            <pc:docMk/>
            <pc:sldMk cId="462279889" sldId="312"/>
            <ac:spMk id="25" creationId="{A626B370-498B-44C7-8063-2945974E8610}"/>
          </ac:spMkLst>
        </pc:spChg>
        <pc:spChg chg="mod">
          <ac:chgData name="Garv Baheti" userId="02a5aca4-729c-486a-bb89-0a143928a6db" providerId="ADAL" clId="{DFE8F5BC-6601-41FC-BDD4-9C1E79347D44}" dt="2021-03-12T17:01:35.819" v="1175"/>
          <ac:spMkLst>
            <pc:docMk/>
            <pc:sldMk cId="462279889" sldId="312"/>
            <ac:spMk id="26" creationId="{8D2836DE-98D4-4DB5-A239-2DCC42BB8ADD}"/>
          </ac:spMkLst>
        </pc:spChg>
        <pc:spChg chg="mod">
          <ac:chgData name="Garv Baheti" userId="02a5aca4-729c-486a-bb89-0a143928a6db" providerId="ADAL" clId="{DFE8F5BC-6601-41FC-BDD4-9C1E79347D44}" dt="2021-03-12T17:01:35.819" v="1175"/>
          <ac:spMkLst>
            <pc:docMk/>
            <pc:sldMk cId="462279889" sldId="312"/>
            <ac:spMk id="27" creationId="{339514F0-8190-445C-AC71-1312C47AA56B}"/>
          </ac:spMkLst>
        </pc:spChg>
        <pc:spChg chg="mod">
          <ac:chgData name="Garv Baheti" userId="02a5aca4-729c-486a-bb89-0a143928a6db" providerId="ADAL" clId="{DFE8F5BC-6601-41FC-BDD4-9C1E79347D44}" dt="2021-03-12T17:01:35.819" v="1175"/>
          <ac:spMkLst>
            <pc:docMk/>
            <pc:sldMk cId="462279889" sldId="312"/>
            <ac:spMk id="28" creationId="{A31E0433-2107-4F30-AAF5-52F666F708D1}"/>
          </ac:spMkLst>
        </pc:spChg>
        <pc:spChg chg="mod">
          <ac:chgData name="Garv Baheti" userId="02a5aca4-729c-486a-bb89-0a143928a6db" providerId="ADAL" clId="{DFE8F5BC-6601-41FC-BDD4-9C1E79347D44}" dt="2021-03-12T17:01:35.819" v="1175"/>
          <ac:spMkLst>
            <pc:docMk/>
            <pc:sldMk cId="462279889" sldId="312"/>
            <ac:spMk id="29" creationId="{B48A80BC-FDA3-44E8-8243-C5052ABF540C}"/>
          </ac:spMkLst>
        </pc:spChg>
        <pc:spChg chg="mod">
          <ac:chgData name="Garv Baheti" userId="02a5aca4-729c-486a-bb89-0a143928a6db" providerId="ADAL" clId="{DFE8F5BC-6601-41FC-BDD4-9C1E79347D44}" dt="2021-03-12T17:01:35.819" v="1175"/>
          <ac:spMkLst>
            <pc:docMk/>
            <pc:sldMk cId="462279889" sldId="312"/>
            <ac:spMk id="30" creationId="{9A8CA3AE-F849-4C80-83B5-6BC952FE6F25}"/>
          </ac:spMkLst>
        </pc:spChg>
        <pc:spChg chg="mod">
          <ac:chgData name="Garv Baheti" userId="02a5aca4-729c-486a-bb89-0a143928a6db" providerId="ADAL" clId="{DFE8F5BC-6601-41FC-BDD4-9C1E79347D44}" dt="2021-03-12T17:01:35.819" v="1175"/>
          <ac:spMkLst>
            <pc:docMk/>
            <pc:sldMk cId="462279889" sldId="312"/>
            <ac:spMk id="31" creationId="{F5D361D4-629B-4714-AD76-F57BD5F715AC}"/>
          </ac:spMkLst>
        </pc:spChg>
        <pc:spChg chg="mod">
          <ac:chgData name="Garv Baheti" userId="02a5aca4-729c-486a-bb89-0a143928a6db" providerId="ADAL" clId="{DFE8F5BC-6601-41FC-BDD4-9C1E79347D44}" dt="2021-03-12T17:01:35.819" v="1175"/>
          <ac:spMkLst>
            <pc:docMk/>
            <pc:sldMk cId="462279889" sldId="312"/>
            <ac:spMk id="32" creationId="{8752B469-5F20-49D0-942D-9D434F8ECFED}"/>
          </ac:spMkLst>
        </pc:spChg>
        <pc:spChg chg="mod">
          <ac:chgData name="Garv Baheti" userId="02a5aca4-729c-486a-bb89-0a143928a6db" providerId="ADAL" clId="{DFE8F5BC-6601-41FC-BDD4-9C1E79347D44}" dt="2021-03-12T17:01:35.819" v="1175"/>
          <ac:spMkLst>
            <pc:docMk/>
            <pc:sldMk cId="462279889" sldId="312"/>
            <ac:spMk id="33" creationId="{11B2DCC1-A38A-4F58-94B9-ABFC4487E076}"/>
          </ac:spMkLst>
        </pc:spChg>
        <pc:spChg chg="mod">
          <ac:chgData name="Garv Baheti" userId="02a5aca4-729c-486a-bb89-0a143928a6db" providerId="ADAL" clId="{DFE8F5BC-6601-41FC-BDD4-9C1E79347D44}" dt="2021-03-12T17:01:35.819" v="1175"/>
          <ac:spMkLst>
            <pc:docMk/>
            <pc:sldMk cId="462279889" sldId="312"/>
            <ac:spMk id="34" creationId="{2D1AA792-F76E-44E4-BEE9-5682149A189F}"/>
          </ac:spMkLst>
        </pc:spChg>
        <pc:spChg chg="mod">
          <ac:chgData name="Garv Baheti" userId="02a5aca4-729c-486a-bb89-0a143928a6db" providerId="ADAL" clId="{DFE8F5BC-6601-41FC-BDD4-9C1E79347D44}" dt="2021-03-12T17:01:35.819" v="1175"/>
          <ac:spMkLst>
            <pc:docMk/>
            <pc:sldMk cId="462279889" sldId="312"/>
            <ac:spMk id="35" creationId="{E5A56993-C5D2-48F2-A5E8-F820B28E4727}"/>
          </ac:spMkLst>
        </pc:spChg>
        <pc:spChg chg="mod">
          <ac:chgData name="Garv Baheti" userId="02a5aca4-729c-486a-bb89-0a143928a6db" providerId="ADAL" clId="{DFE8F5BC-6601-41FC-BDD4-9C1E79347D44}" dt="2021-03-12T17:01:35.819" v="1175"/>
          <ac:spMkLst>
            <pc:docMk/>
            <pc:sldMk cId="462279889" sldId="312"/>
            <ac:spMk id="36" creationId="{8829B38B-BA59-4F3F-A117-907EBD218115}"/>
          </ac:spMkLst>
        </pc:spChg>
        <pc:spChg chg="mod">
          <ac:chgData name="Garv Baheti" userId="02a5aca4-729c-486a-bb89-0a143928a6db" providerId="ADAL" clId="{DFE8F5BC-6601-41FC-BDD4-9C1E79347D44}" dt="2021-03-12T17:01:35.819" v="1175"/>
          <ac:spMkLst>
            <pc:docMk/>
            <pc:sldMk cId="462279889" sldId="312"/>
            <ac:spMk id="37" creationId="{F3BA03A2-B3E5-4864-8BE8-A6405799D4F2}"/>
          </ac:spMkLst>
        </pc:spChg>
        <pc:spChg chg="mod">
          <ac:chgData name="Garv Baheti" userId="02a5aca4-729c-486a-bb89-0a143928a6db" providerId="ADAL" clId="{DFE8F5BC-6601-41FC-BDD4-9C1E79347D44}" dt="2021-03-12T17:01:35.819" v="1175"/>
          <ac:spMkLst>
            <pc:docMk/>
            <pc:sldMk cId="462279889" sldId="312"/>
            <ac:spMk id="38" creationId="{FCECA1B4-5D9E-4DED-BB86-D0D40B66C679}"/>
          </ac:spMkLst>
        </pc:spChg>
        <pc:spChg chg="mod">
          <ac:chgData name="Garv Baheti" userId="02a5aca4-729c-486a-bb89-0a143928a6db" providerId="ADAL" clId="{DFE8F5BC-6601-41FC-BDD4-9C1E79347D44}" dt="2021-03-12T17:01:35.819" v="1175"/>
          <ac:spMkLst>
            <pc:docMk/>
            <pc:sldMk cId="462279889" sldId="312"/>
            <ac:spMk id="39" creationId="{4C31E1F1-1F6E-4CCF-BBFE-C109B6D0492B}"/>
          </ac:spMkLst>
        </pc:spChg>
        <pc:spChg chg="mod">
          <ac:chgData name="Garv Baheti" userId="02a5aca4-729c-486a-bb89-0a143928a6db" providerId="ADAL" clId="{DFE8F5BC-6601-41FC-BDD4-9C1E79347D44}" dt="2021-03-12T17:01:35.819" v="1175"/>
          <ac:spMkLst>
            <pc:docMk/>
            <pc:sldMk cId="462279889" sldId="312"/>
            <ac:spMk id="40" creationId="{8605C848-3062-471C-8282-6441C042DCB1}"/>
          </ac:spMkLst>
        </pc:spChg>
        <pc:spChg chg="mod">
          <ac:chgData name="Garv Baheti" userId="02a5aca4-729c-486a-bb89-0a143928a6db" providerId="ADAL" clId="{DFE8F5BC-6601-41FC-BDD4-9C1E79347D44}" dt="2021-03-12T17:01:35.819" v="1175"/>
          <ac:spMkLst>
            <pc:docMk/>
            <pc:sldMk cId="462279889" sldId="312"/>
            <ac:spMk id="41" creationId="{CDEB4D07-CEDB-425F-A817-D6BCDFF12206}"/>
          </ac:spMkLst>
        </pc:spChg>
        <pc:spChg chg="mod">
          <ac:chgData name="Garv Baheti" userId="02a5aca4-729c-486a-bb89-0a143928a6db" providerId="ADAL" clId="{DFE8F5BC-6601-41FC-BDD4-9C1E79347D44}" dt="2021-03-12T17:01:35.819" v="1175"/>
          <ac:spMkLst>
            <pc:docMk/>
            <pc:sldMk cId="462279889" sldId="312"/>
            <ac:spMk id="42" creationId="{DB9001BB-89AA-459E-8C6A-EFB79F72DE5E}"/>
          </ac:spMkLst>
        </pc:spChg>
        <pc:spChg chg="mod">
          <ac:chgData name="Garv Baheti" userId="02a5aca4-729c-486a-bb89-0a143928a6db" providerId="ADAL" clId="{DFE8F5BC-6601-41FC-BDD4-9C1E79347D44}" dt="2021-03-12T17:01:35.819" v="1175"/>
          <ac:spMkLst>
            <pc:docMk/>
            <pc:sldMk cId="462279889" sldId="312"/>
            <ac:spMk id="43" creationId="{52BC0792-4137-4F64-B5EC-1D39B5F4EC67}"/>
          </ac:spMkLst>
        </pc:spChg>
        <pc:spChg chg="mod">
          <ac:chgData name="Garv Baheti" userId="02a5aca4-729c-486a-bb89-0a143928a6db" providerId="ADAL" clId="{DFE8F5BC-6601-41FC-BDD4-9C1E79347D44}" dt="2021-03-12T17:01:35.819" v="1175"/>
          <ac:spMkLst>
            <pc:docMk/>
            <pc:sldMk cId="462279889" sldId="312"/>
            <ac:spMk id="44" creationId="{526A5BA0-4F18-4E40-B228-1FAA23D0EC63}"/>
          </ac:spMkLst>
        </pc:spChg>
        <pc:spChg chg="mod">
          <ac:chgData name="Garv Baheti" userId="02a5aca4-729c-486a-bb89-0a143928a6db" providerId="ADAL" clId="{DFE8F5BC-6601-41FC-BDD4-9C1E79347D44}" dt="2021-03-12T17:01:35.819" v="1175"/>
          <ac:spMkLst>
            <pc:docMk/>
            <pc:sldMk cId="462279889" sldId="312"/>
            <ac:spMk id="45" creationId="{FF6E9D95-FFB9-4864-8ACC-C73643A98A0B}"/>
          </ac:spMkLst>
        </pc:spChg>
        <pc:spChg chg="mod">
          <ac:chgData name="Garv Baheti" userId="02a5aca4-729c-486a-bb89-0a143928a6db" providerId="ADAL" clId="{DFE8F5BC-6601-41FC-BDD4-9C1E79347D44}" dt="2021-03-12T17:01:35.819" v="1175"/>
          <ac:spMkLst>
            <pc:docMk/>
            <pc:sldMk cId="462279889" sldId="312"/>
            <ac:spMk id="46" creationId="{59FC71A9-B26C-4C11-82A2-E46D72A2422B}"/>
          </ac:spMkLst>
        </pc:spChg>
        <pc:spChg chg="mod">
          <ac:chgData name="Garv Baheti" userId="02a5aca4-729c-486a-bb89-0a143928a6db" providerId="ADAL" clId="{DFE8F5BC-6601-41FC-BDD4-9C1E79347D44}" dt="2021-03-12T17:01:35.819" v="1175"/>
          <ac:spMkLst>
            <pc:docMk/>
            <pc:sldMk cId="462279889" sldId="312"/>
            <ac:spMk id="47" creationId="{187A22A7-E7CC-4038-B682-84E94539405F}"/>
          </ac:spMkLst>
        </pc:spChg>
        <pc:spChg chg="mod">
          <ac:chgData name="Garv Baheti" userId="02a5aca4-729c-486a-bb89-0a143928a6db" providerId="ADAL" clId="{DFE8F5BC-6601-41FC-BDD4-9C1E79347D44}" dt="2021-03-12T17:01:35.819" v="1175"/>
          <ac:spMkLst>
            <pc:docMk/>
            <pc:sldMk cId="462279889" sldId="312"/>
            <ac:spMk id="48" creationId="{CCAC6363-C8DC-45C3-B2B1-3E47CA1DD031}"/>
          </ac:spMkLst>
        </pc:spChg>
        <pc:spChg chg="mod">
          <ac:chgData name="Garv Baheti" userId="02a5aca4-729c-486a-bb89-0a143928a6db" providerId="ADAL" clId="{DFE8F5BC-6601-41FC-BDD4-9C1E79347D44}" dt="2021-03-12T17:01:35.819" v="1175"/>
          <ac:spMkLst>
            <pc:docMk/>
            <pc:sldMk cId="462279889" sldId="312"/>
            <ac:spMk id="49" creationId="{65331F84-3599-4186-A5F9-F1AAF4478161}"/>
          </ac:spMkLst>
        </pc:spChg>
        <pc:spChg chg="mod">
          <ac:chgData name="Garv Baheti" userId="02a5aca4-729c-486a-bb89-0a143928a6db" providerId="ADAL" clId="{DFE8F5BC-6601-41FC-BDD4-9C1E79347D44}" dt="2021-03-12T17:01:35.819" v="1175"/>
          <ac:spMkLst>
            <pc:docMk/>
            <pc:sldMk cId="462279889" sldId="312"/>
            <ac:spMk id="50" creationId="{A41549C4-8871-43CC-A8CF-64FB6747E9F9}"/>
          </ac:spMkLst>
        </pc:spChg>
        <pc:spChg chg="mod">
          <ac:chgData name="Garv Baheti" userId="02a5aca4-729c-486a-bb89-0a143928a6db" providerId="ADAL" clId="{DFE8F5BC-6601-41FC-BDD4-9C1E79347D44}" dt="2021-03-12T17:01:35.819" v="1175"/>
          <ac:spMkLst>
            <pc:docMk/>
            <pc:sldMk cId="462279889" sldId="312"/>
            <ac:spMk id="51" creationId="{E5494BFD-4A2A-47DB-9C80-6687F47A0774}"/>
          </ac:spMkLst>
        </pc:spChg>
        <pc:spChg chg="mod">
          <ac:chgData name="Garv Baheti" userId="02a5aca4-729c-486a-bb89-0a143928a6db" providerId="ADAL" clId="{DFE8F5BC-6601-41FC-BDD4-9C1E79347D44}" dt="2021-03-12T17:01:35.819" v="1175"/>
          <ac:spMkLst>
            <pc:docMk/>
            <pc:sldMk cId="462279889" sldId="312"/>
            <ac:spMk id="52" creationId="{C9C43226-DD70-4D65-9B11-5F289BE65868}"/>
          </ac:spMkLst>
        </pc:spChg>
        <pc:spChg chg="mod">
          <ac:chgData name="Garv Baheti" userId="02a5aca4-729c-486a-bb89-0a143928a6db" providerId="ADAL" clId="{DFE8F5BC-6601-41FC-BDD4-9C1E79347D44}" dt="2021-03-12T17:01:35.819" v="1175"/>
          <ac:spMkLst>
            <pc:docMk/>
            <pc:sldMk cId="462279889" sldId="312"/>
            <ac:spMk id="53" creationId="{2AFA86FA-CFB3-4702-A0D0-E999C48DAC06}"/>
          </ac:spMkLst>
        </pc:spChg>
        <pc:spChg chg="mod">
          <ac:chgData name="Garv Baheti" userId="02a5aca4-729c-486a-bb89-0a143928a6db" providerId="ADAL" clId="{DFE8F5BC-6601-41FC-BDD4-9C1E79347D44}" dt="2021-03-12T17:01:35.819" v="1175"/>
          <ac:spMkLst>
            <pc:docMk/>
            <pc:sldMk cId="462279889" sldId="312"/>
            <ac:spMk id="54" creationId="{B7DC6650-541F-4718-A58D-5F5E9707547B}"/>
          </ac:spMkLst>
        </pc:spChg>
        <pc:spChg chg="mod">
          <ac:chgData name="Garv Baheti" userId="02a5aca4-729c-486a-bb89-0a143928a6db" providerId="ADAL" clId="{DFE8F5BC-6601-41FC-BDD4-9C1E79347D44}" dt="2021-03-12T17:01:35.819" v="1175"/>
          <ac:spMkLst>
            <pc:docMk/>
            <pc:sldMk cId="462279889" sldId="312"/>
            <ac:spMk id="55" creationId="{07297535-8B6B-49E8-9C0F-E30A93DC7420}"/>
          </ac:spMkLst>
        </pc:spChg>
        <pc:spChg chg="mod">
          <ac:chgData name="Garv Baheti" userId="02a5aca4-729c-486a-bb89-0a143928a6db" providerId="ADAL" clId="{DFE8F5BC-6601-41FC-BDD4-9C1E79347D44}" dt="2021-03-12T17:01:35.819" v="1175"/>
          <ac:spMkLst>
            <pc:docMk/>
            <pc:sldMk cId="462279889" sldId="312"/>
            <ac:spMk id="56" creationId="{68C20A44-1B4C-4A6A-85FB-3C35AC88B3AA}"/>
          </ac:spMkLst>
        </pc:spChg>
        <pc:spChg chg="mod">
          <ac:chgData name="Garv Baheti" userId="02a5aca4-729c-486a-bb89-0a143928a6db" providerId="ADAL" clId="{DFE8F5BC-6601-41FC-BDD4-9C1E79347D44}" dt="2021-03-12T17:01:35.819" v="1175"/>
          <ac:spMkLst>
            <pc:docMk/>
            <pc:sldMk cId="462279889" sldId="312"/>
            <ac:spMk id="57" creationId="{39D5839C-863A-4A5F-AC51-6A395545A2A1}"/>
          </ac:spMkLst>
        </pc:spChg>
        <pc:spChg chg="mod">
          <ac:chgData name="Garv Baheti" userId="02a5aca4-729c-486a-bb89-0a143928a6db" providerId="ADAL" clId="{DFE8F5BC-6601-41FC-BDD4-9C1E79347D44}" dt="2021-03-12T17:01:35.819" v="1175"/>
          <ac:spMkLst>
            <pc:docMk/>
            <pc:sldMk cId="462279889" sldId="312"/>
            <ac:spMk id="58" creationId="{82916CBD-6A02-463B-B25F-9D7A00375B64}"/>
          </ac:spMkLst>
        </pc:spChg>
        <pc:spChg chg="mod">
          <ac:chgData name="Garv Baheti" userId="02a5aca4-729c-486a-bb89-0a143928a6db" providerId="ADAL" clId="{DFE8F5BC-6601-41FC-BDD4-9C1E79347D44}" dt="2021-03-12T17:01:35.819" v="1175"/>
          <ac:spMkLst>
            <pc:docMk/>
            <pc:sldMk cId="462279889" sldId="312"/>
            <ac:spMk id="59" creationId="{2F1C8076-7004-4DBF-8B40-3FABC8ACD0C2}"/>
          </ac:spMkLst>
        </pc:spChg>
        <pc:spChg chg="mod">
          <ac:chgData name="Garv Baheti" userId="02a5aca4-729c-486a-bb89-0a143928a6db" providerId="ADAL" clId="{DFE8F5BC-6601-41FC-BDD4-9C1E79347D44}" dt="2021-03-12T17:01:35.819" v="1175"/>
          <ac:spMkLst>
            <pc:docMk/>
            <pc:sldMk cId="462279889" sldId="312"/>
            <ac:spMk id="60" creationId="{A69D7397-7B8D-489E-A204-EBBF482CC86C}"/>
          </ac:spMkLst>
        </pc:spChg>
        <pc:spChg chg="mod">
          <ac:chgData name="Garv Baheti" userId="02a5aca4-729c-486a-bb89-0a143928a6db" providerId="ADAL" clId="{DFE8F5BC-6601-41FC-BDD4-9C1E79347D44}" dt="2021-03-12T17:01:35.819" v="1175"/>
          <ac:spMkLst>
            <pc:docMk/>
            <pc:sldMk cId="462279889" sldId="312"/>
            <ac:spMk id="61" creationId="{F5430A63-C8E7-4F4A-83DF-AF8906D55D6C}"/>
          </ac:spMkLst>
        </pc:spChg>
        <pc:spChg chg="mod">
          <ac:chgData name="Garv Baheti" userId="02a5aca4-729c-486a-bb89-0a143928a6db" providerId="ADAL" clId="{DFE8F5BC-6601-41FC-BDD4-9C1E79347D44}" dt="2021-03-12T17:01:35.819" v="1175"/>
          <ac:spMkLst>
            <pc:docMk/>
            <pc:sldMk cId="462279889" sldId="312"/>
            <ac:spMk id="62" creationId="{5F1F30A9-3262-49EC-AFD0-DCAE1EAE67CB}"/>
          </ac:spMkLst>
        </pc:spChg>
        <pc:spChg chg="mod">
          <ac:chgData name="Garv Baheti" userId="02a5aca4-729c-486a-bb89-0a143928a6db" providerId="ADAL" clId="{DFE8F5BC-6601-41FC-BDD4-9C1E79347D44}" dt="2021-03-12T17:01:35.819" v="1175"/>
          <ac:spMkLst>
            <pc:docMk/>
            <pc:sldMk cId="462279889" sldId="312"/>
            <ac:spMk id="63" creationId="{15E2F778-5053-4804-A79D-BC146A6BA7FE}"/>
          </ac:spMkLst>
        </pc:spChg>
        <pc:spChg chg="mod">
          <ac:chgData name="Garv Baheti" userId="02a5aca4-729c-486a-bb89-0a143928a6db" providerId="ADAL" clId="{DFE8F5BC-6601-41FC-BDD4-9C1E79347D44}" dt="2021-03-12T17:01:35.819" v="1175"/>
          <ac:spMkLst>
            <pc:docMk/>
            <pc:sldMk cId="462279889" sldId="312"/>
            <ac:spMk id="64" creationId="{BD36F561-2407-45BE-8EE7-8118A02D7002}"/>
          </ac:spMkLst>
        </pc:spChg>
        <pc:spChg chg="mod">
          <ac:chgData name="Garv Baheti" userId="02a5aca4-729c-486a-bb89-0a143928a6db" providerId="ADAL" clId="{DFE8F5BC-6601-41FC-BDD4-9C1E79347D44}" dt="2021-03-12T17:01:35.819" v="1175"/>
          <ac:spMkLst>
            <pc:docMk/>
            <pc:sldMk cId="462279889" sldId="312"/>
            <ac:spMk id="65" creationId="{4363A9C6-1E2C-4153-A4F8-C352C67D17E2}"/>
          </ac:spMkLst>
        </pc:spChg>
        <pc:spChg chg="mod">
          <ac:chgData name="Garv Baheti" userId="02a5aca4-729c-486a-bb89-0a143928a6db" providerId="ADAL" clId="{DFE8F5BC-6601-41FC-BDD4-9C1E79347D44}" dt="2021-03-12T17:01:35.819" v="1175"/>
          <ac:spMkLst>
            <pc:docMk/>
            <pc:sldMk cId="462279889" sldId="312"/>
            <ac:spMk id="66" creationId="{9FBCAE80-15AB-45E5-B632-584F9545205B}"/>
          </ac:spMkLst>
        </pc:spChg>
        <pc:spChg chg="mod">
          <ac:chgData name="Garv Baheti" userId="02a5aca4-729c-486a-bb89-0a143928a6db" providerId="ADAL" clId="{DFE8F5BC-6601-41FC-BDD4-9C1E79347D44}" dt="2021-03-12T17:01:35.819" v="1175"/>
          <ac:spMkLst>
            <pc:docMk/>
            <pc:sldMk cId="462279889" sldId="312"/>
            <ac:spMk id="67" creationId="{F141CD5D-6881-4070-9E80-8218A2C4CD70}"/>
          </ac:spMkLst>
        </pc:spChg>
        <pc:spChg chg="mod">
          <ac:chgData name="Garv Baheti" userId="02a5aca4-729c-486a-bb89-0a143928a6db" providerId="ADAL" clId="{DFE8F5BC-6601-41FC-BDD4-9C1E79347D44}" dt="2021-03-12T17:01:35.819" v="1175"/>
          <ac:spMkLst>
            <pc:docMk/>
            <pc:sldMk cId="462279889" sldId="312"/>
            <ac:spMk id="68" creationId="{C523C523-43E5-4C06-A241-B4D9ADD0B15A}"/>
          </ac:spMkLst>
        </pc:spChg>
        <pc:spChg chg="mod">
          <ac:chgData name="Garv Baheti" userId="02a5aca4-729c-486a-bb89-0a143928a6db" providerId="ADAL" clId="{DFE8F5BC-6601-41FC-BDD4-9C1E79347D44}" dt="2021-03-12T17:01:35.819" v="1175"/>
          <ac:spMkLst>
            <pc:docMk/>
            <pc:sldMk cId="462279889" sldId="312"/>
            <ac:spMk id="69" creationId="{F9A6BAF8-CE3F-4B09-A025-D897E89BD6E5}"/>
          </ac:spMkLst>
        </pc:spChg>
        <pc:spChg chg="mod">
          <ac:chgData name="Garv Baheti" userId="02a5aca4-729c-486a-bb89-0a143928a6db" providerId="ADAL" clId="{DFE8F5BC-6601-41FC-BDD4-9C1E79347D44}" dt="2021-03-12T17:01:35.819" v="1175"/>
          <ac:spMkLst>
            <pc:docMk/>
            <pc:sldMk cId="462279889" sldId="312"/>
            <ac:spMk id="70" creationId="{CEA49179-601D-473D-8618-D3121390B71B}"/>
          </ac:spMkLst>
        </pc:spChg>
        <pc:spChg chg="mod">
          <ac:chgData name="Garv Baheti" userId="02a5aca4-729c-486a-bb89-0a143928a6db" providerId="ADAL" clId="{DFE8F5BC-6601-41FC-BDD4-9C1E79347D44}" dt="2021-03-12T17:01:35.819" v="1175"/>
          <ac:spMkLst>
            <pc:docMk/>
            <pc:sldMk cId="462279889" sldId="312"/>
            <ac:spMk id="71" creationId="{4F9F5D14-9E7F-42F2-862E-F648CC0D6CDE}"/>
          </ac:spMkLst>
        </pc:spChg>
        <pc:spChg chg="mod">
          <ac:chgData name="Garv Baheti" userId="02a5aca4-729c-486a-bb89-0a143928a6db" providerId="ADAL" clId="{DFE8F5BC-6601-41FC-BDD4-9C1E79347D44}" dt="2021-03-12T17:01:35.819" v="1175"/>
          <ac:spMkLst>
            <pc:docMk/>
            <pc:sldMk cId="462279889" sldId="312"/>
            <ac:spMk id="72" creationId="{268970B6-7DE1-47D4-B115-5273A070B726}"/>
          </ac:spMkLst>
        </pc:spChg>
        <pc:spChg chg="mod">
          <ac:chgData name="Garv Baheti" userId="02a5aca4-729c-486a-bb89-0a143928a6db" providerId="ADAL" clId="{DFE8F5BC-6601-41FC-BDD4-9C1E79347D44}" dt="2021-03-12T17:01:35.819" v="1175"/>
          <ac:spMkLst>
            <pc:docMk/>
            <pc:sldMk cId="462279889" sldId="312"/>
            <ac:spMk id="73" creationId="{FD1DD23A-4DC6-4B66-A742-CD3D7DC4EE58}"/>
          </ac:spMkLst>
        </pc:spChg>
        <pc:spChg chg="mod">
          <ac:chgData name="Garv Baheti" userId="02a5aca4-729c-486a-bb89-0a143928a6db" providerId="ADAL" clId="{DFE8F5BC-6601-41FC-BDD4-9C1E79347D44}" dt="2021-03-12T17:01:35.819" v="1175"/>
          <ac:spMkLst>
            <pc:docMk/>
            <pc:sldMk cId="462279889" sldId="312"/>
            <ac:spMk id="74" creationId="{47BD4426-A8D1-48B1-93DA-8781BB36A923}"/>
          </ac:spMkLst>
        </pc:spChg>
        <pc:spChg chg="mod">
          <ac:chgData name="Garv Baheti" userId="02a5aca4-729c-486a-bb89-0a143928a6db" providerId="ADAL" clId="{DFE8F5BC-6601-41FC-BDD4-9C1E79347D44}" dt="2021-03-12T17:01:35.819" v="1175"/>
          <ac:spMkLst>
            <pc:docMk/>
            <pc:sldMk cId="462279889" sldId="312"/>
            <ac:spMk id="75" creationId="{5CB2C62A-8507-4102-B50A-89034C9139A2}"/>
          </ac:spMkLst>
        </pc:spChg>
        <pc:spChg chg="mod">
          <ac:chgData name="Garv Baheti" userId="02a5aca4-729c-486a-bb89-0a143928a6db" providerId="ADAL" clId="{DFE8F5BC-6601-41FC-BDD4-9C1E79347D44}" dt="2021-03-12T17:01:35.819" v="1175"/>
          <ac:spMkLst>
            <pc:docMk/>
            <pc:sldMk cId="462279889" sldId="312"/>
            <ac:spMk id="76" creationId="{12BF813E-FC9D-4361-B03F-352C1C890A77}"/>
          </ac:spMkLst>
        </pc:spChg>
        <pc:spChg chg="mod">
          <ac:chgData name="Garv Baheti" userId="02a5aca4-729c-486a-bb89-0a143928a6db" providerId="ADAL" clId="{DFE8F5BC-6601-41FC-BDD4-9C1E79347D44}" dt="2021-03-12T17:01:35.819" v="1175"/>
          <ac:spMkLst>
            <pc:docMk/>
            <pc:sldMk cId="462279889" sldId="312"/>
            <ac:spMk id="77" creationId="{7FAF3A02-94F0-4161-8FA4-75C93EB3964C}"/>
          </ac:spMkLst>
        </pc:spChg>
        <pc:spChg chg="mod">
          <ac:chgData name="Garv Baheti" userId="02a5aca4-729c-486a-bb89-0a143928a6db" providerId="ADAL" clId="{DFE8F5BC-6601-41FC-BDD4-9C1E79347D44}" dt="2021-03-12T17:01:35.819" v="1175"/>
          <ac:spMkLst>
            <pc:docMk/>
            <pc:sldMk cId="462279889" sldId="312"/>
            <ac:spMk id="78" creationId="{DC4187BC-4D69-4AF7-ABD1-AD9F126B4A75}"/>
          </ac:spMkLst>
        </pc:spChg>
        <pc:spChg chg="mod">
          <ac:chgData name="Garv Baheti" userId="02a5aca4-729c-486a-bb89-0a143928a6db" providerId="ADAL" clId="{DFE8F5BC-6601-41FC-BDD4-9C1E79347D44}" dt="2021-03-12T17:01:35.819" v="1175"/>
          <ac:spMkLst>
            <pc:docMk/>
            <pc:sldMk cId="462279889" sldId="312"/>
            <ac:spMk id="79" creationId="{273FD8F5-F72D-4992-BA35-1583A827F16C}"/>
          </ac:spMkLst>
        </pc:spChg>
        <pc:spChg chg="mod">
          <ac:chgData name="Garv Baheti" userId="02a5aca4-729c-486a-bb89-0a143928a6db" providerId="ADAL" clId="{DFE8F5BC-6601-41FC-BDD4-9C1E79347D44}" dt="2021-03-12T17:01:35.819" v="1175"/>
          <ac:spMkLst>
            <pc:docMk/>
            <pc:sldMk cId="462279889" sldId="312"/>
            <ac:spMk id="80" creationId="{E1FAC579-1FB0-4846-A2D6-072E566508B3}"/>
          </ac:spMkLst>
        </pc:spChg>
        <pc:spChg chg="mod">
          <ac:chgData name="Garv Baheti" userId="02a5aca4-729c-486a-bb89-0a143928a6db" providerId="ADAL" clId="{DFE8F5BC-6601-41FC-BDD4-9C1E79347D44}" dt="2021-03-12T17:01:35.819" v="1175"/>
          <ac:spMkLst>
            <pc:docMk/>
            <pc:sldMk cId="462279889" sldId="312"/>
            <ac:spMk id="81" creationId="{5216B10F-BD2F-4278-B860-50D411F4688E}"/>
          </ac:spMkLst>
        </pc:spChg>
        <pc:spChg chg="mod">
          <ac:chgData name="Garv Baheti" userId="02a5aca4-729c-486a-bb89-0a143928a6db" providerId="ADAL" clId="{DFE8F5BC-6601-41FC-BDD4-9C1E79347D44}" dt="2021-03-12T17:02:56.178" v="1180"/>
          <ac:spMkLst>
            <pc:docMk/>
            <pc:sldMk cId="462279889" sldId="312"/>
            <ac:spMk id="83" creationId="{B17E6720-BA3F-4936-A43A-67876298B67B}"/>
          </ac:spMkLst>
        </pc:spChg>
        <pc:spChg chg="mod">
          <ac:chgData name="Garv Baheti" userId="02a5aca4-729c-486a-bb89-0a143928a6db" providerId="ADAL" clId="{DFE8F5BC-6601-41FC-BDD4-9C1E79347D44}" dt="2021-03-12T17:02:56.178" v="1180"/>
          <ac:spMkLst>
            <pc:docMk/>
            <pc:sldMk cId="462279889" sldId="312"/>
            <ac:spMk id="84" creationId="{B26F9403-E590-4170-9425-CD44F020526C}"/>
          </ac:spMkLst>
        </pc:spChg>
        <pc:spChg chg="mod">
          <ac:chgData name="Garv Baheti" userId="02a5aca4-729c-486a-bb89-0a143928a6db" providerId="ADAL" clId="{DFE8F5BC-6601-41FC-BDD4-9C1E79347D44}" dt="2021-03-12T17:02:56.178" v="1180"/>
          <ac:spMkLst>
            <pc:docMk/>
            <pc:sldMk cId="462279889" sldId="312"/>
            <ac:spMk id="85" creationId="{2D094BB2-0A50-412B-AD48-81B2069F3235}"/>
          </ac:spMkLst>
        </pc:spChg>
        <pc:spChg chg="mod">
          <ac:chgData name="Garv Baheti" userId="02a5aca4-729c-486a-bb89-0a143928a6db" providerId="ADAL" clId="{DFE8F5BC-6601-41FC-BDD4-9C1E79347D44}" dt="2021-03-12T17:02:56.178" v="1180"/>
          <ac:spMkLst>
            <pc:docMk/>
            <pc:sldMk cId="462279889" sldId="312"/>
            <ac:spMk id="86" creationId="{6587E761-5AD6-42D6-8187-CE3941298801}"/>
          </ac:spMkLst>
        </pc:spChg>
        <pc:spChg chg="mod">
          <ac:chgData name="Garv Baheti" userId="02a5aca4-729c-486a-bb89-0a143928a6db" providerId="ADAL" clId="{DFE8F5BC-6601-41FC-BDD4-9C1E79347D44}" dt="2021-03-12T17:02:56.178" v="1180"/>
          <ac:spMkLst>
            <pc:docMk/>
            <pc:sldMk cId="462279889" sldId="312"/>
            <ac:spMk id="87" creationId="{ABB4589D-B7FA-48F1-8ECB-4600BCB32D5C}"/>
          </ac:spMkLst>
        </pc:spChg>
        <pc:spChg chg="mod">
          <ac:chgData name="Garv Baheti" userId="02a5aca4-729c-486a-bb89-0a143928a6db" providerId="ADAL" clId="{DFE8F5BC-6601-41FC-BDD4-9C1E79347D44}" dt="2021-03-12T17:02:56.178" v="1180"/>
          <ac:spMkLst>
            <pc:docMk/>
            <pc:sldMk cId="462279889" sldId="312"/>
            <ac:spMk id="88" creationId="{D2FB079D-DAA7-4D72-B49C-2C34A687F8C0}"/>
          </ac:spMkLst>
        </pc:spChg>
        <pc:spChg chg="mod">
          <ac:chgData name="Garv Baheti" userId="02a5aca4-729c-486a-bb89-0a143928a6db" providerId="ADAL" clId="{DFE8F5BC-6601-41FC-BDD4-9C1E79347D44}" dt="2021-03-12T17:02:56.178" v="1180"/>
          <ac:spMkLst>
            <pc:docMk/>
            <pc:sldMk cId="462279889" sldId="312"/>
            <ac:spMk id="89" creationId="{1618CFAB-C16F-45DD-96CD-DEFA5B817F94}"/>
          </ac:spMkLst>
        </pc:spChg>
        <pc:spChg chg="mod">
          <ac:chgData name="Garv Baheti" userId="02a5aca4-729c-486a-bb89-0a143928a6db" providerId="ADAL" clId="{DFE8F5BC-6601-41FC-BDD4-9C1E79347D44}" dt="2021-03-12T17:02:56.178" v="1180"/>
          <ac:spMkLst>
            <pc:docMk/>
            <pc:sldMk cId="462279889" sldId="312"/>
            <ac:spMk id="90" creationId="{B44045B0-DFEB-4FC6-9D36-29C04DE18133}"/>
          </ac:spMkLst>
        </pc:spChg>
        <pc:spChg chg="mod">
          <ac:chgData name="Garv Baheti" userId="02a5aca4-729c-486a-bb89-0a143928a6db" providerId="ADAL" clId="{DFE8F5BC-6601-41FC-BDD4-9C1E79347D44}" dt="2021-03-12T17:02:56.178" v="1180"/>
          <ac:spMkLst>
            <pc:docMk/>
            <pc:sldMk cId="462279889" sldId="312"/>
            <ac:spMk id="91" creationId="{8BCFBF74-54CA-4EF1-B6D0-5457C1594F16}"/>
          </ac:spMkLst>
        </pc:spChg>
        <pc:spChg chg="mod">
          <ac:chgData name="Garv Baheti" userId="02a5aca4-729c-486a-bb89-0a143928a6db" providerId="ADAL" clId="{DFE8F5BC-6601-41FC-BDD4-9C1E79347D44}" dt="2021-03-12T17:02:56.178" v="1180"/>
          <ac:spMkLst>
            <pc:docMk/>
            <pc:sldMk cId="462279889" sldId="312"/>
            <ac:spMk id="92" creationId="{E2DF9940-6FD0-4CA3-A159-5A0770EFA164}"/>
          </ac:spMkLst>
        </pc:spChg>
        <pc:spChg chg="mod">
          <ac:chgData name="Garv Baheti" userId="02a5aca4-729c-486a-bb89-0a143928a6db" providerId="ADAL" clId="{DFE8F5BC-6601-41FC-BDD4-9C1E79347D44}" dt="2021-03-12T17:02:56.178" v="1180"/>
          <ac:spMkLst>
            <pc:docMk/>
            <pc:sldMk cId="462279889" sldId="312"/>
            <ac:spMk id="93" creationId="{61458744-767F-4183-9879-240E792EFCCB}"/>
          </ac:spMkLst>
        </pc:spChg>
        <pc:spChg chg="mod">
          <ac:chgData name="Garv Baheti" userId="02a5aca4-729c-486a-bb89-0a143928a6db" providerId="ADAL" clId="{DFE8F5BC-6601-41FC-BDD4-9C1E79347D44}" dt="2021-03-12T17:02:56.178" v="1180"/>
          <ac:spMkLst>
            <pc:docMk/>
            <pc:sldMk cId="462279889" sldId="312"/>
            <ac:spMk id="94" creationId="{EC48077C-7B2C-4D4D-B052-E93BDC875F1B}"/>
          </ac:spMkLst>
        </pc:spChg>
        <pc:spChg chg="mod">
          <ac:chgData name="Garv Baheti" userId="02a5aca4-729c-486a-bb89-0a143928a6db" providerId="ADAL" clId="{DFE8F5BC-6601-41FC-BDD4-9C1E79347D44}" dt="2021-03-12T17:02:56.178" v="1180"/>
          <ac:spMkLst>
            <pc:docMk/>
            <pc:sldMk cId="462279889" sldId="312"/>
            <ac:spMk id="95" creationId="{9F7C6BAA-9AD3-48BE-8AB4-67BD231B9941}"/>
          </ac:spMkLst>
        </pc:spChg>
        <pc:spChg chg="mod">
          <ac:chgData name="Garv Baheti" userId="02a5aca4-729c-486a-bb89-0a143928a6db" providerId="ADAL" clId="{DFE8F5BC-6601-41FC-BDD4-9C1E79347D44}" dt="2021-03-12T17:02:56.178" v="1180"/>
          <ac:spMkLst>
            <pc:docMk/>
            <pc:sldMk cId="462279889" sldId="312"/>
            <ac:spMk id="96" creationId="{A61C32D0-E586-4C2F-8212-EBB42E14EAC4}"/>
          </ac:spMkLst>
        </pc:spChg>
        <pc:spChg chg="mod">
          <ac:chgData name="Garv Baheti" userId="02a5aca4-729c-486a-bb89-0a143928a6db" providerId="ADAL" clId="{DFE8F5BC-6601-41FC-BDD4-9C1E79347D44}" dt="2021-03-12T17:02:56.178" v="1180"/>
          <ac:spMkLst>
            <pc:docMk/>
            <pc:sldMk cId="462279889" sldId="312"/>
            <ac:spMk id="97" creationId="{47DBAC34-85CF-44E3-B98F-4771EFD4F435}"/>
          </ac:spMkLst>
        </pc:spChg>
        <pc:spChg chg="mod">
          <ac:chgData name="Garv Baheti" userId="02a5aca4-729c-486a-bb89-0a143928a6db" providerId="ADAL" clId="{DFE8F5BC-6601-41FC-BDD4-9C1E79347D44}" dt="2021-03-12T17:02:56.178" v="1180"/>
          <ac:spMkLst>
            <pc:docMk/>
            <pc:sldMk cId="462279889" sldId="312"/>
            <ac:spMk id="98" creationId="{B09D1AFF-2073-4052-8162-2DBCA5DEB688}"/>
          </ac:spMkLst>
        </pc:spChg>
        <pc:spChg chg="mod">
          <ac:chgData name="Garv Baheti" userId="02a5aca4-729c-486a-bb89-0a143928a6db" providerId="ADAL" clId="{DFE8F5BC-6601-41FC-BDD4-9C1E79347D44}" dt="2021-03-12T17:02:56.178" v="1180"/>
          <ac:spMkLst>
            <pc:docMk/>
            <pc:sldMk cId="462279889" sldId="312"/>
            <ac:spMk id="99" creationId="{06D3D1F6-6F78-440C-AC64-2848E7594354}"/>
          </ac:spMkLst>
        </pc:spChg>
        <pc:spChg chg="mod">
          <ac:chgData name="Garv Baheti" userId="02a5aca4-729c-486a-bb89-0a143928a6db" providerId="ADAL" clId="{DFE8F5BC-6601-41FC-BDD4-9C1E79347D44}" dt="2021-03-12T17:02:56.178" v="1180"/>
          <ac:spMkLst>
            <pc:docMk/>
            <pc:sldMk cId="462279889" sldId="312"/>
            <ac:spMk id="100" creationId="{5B59D47D-F7E8-4CC2-BC3F-0205C9280C22}"/>
          </ac:spMkLst>
        </pc:spChg>
        <pc:spChg chg="mod">
          <ac:chgData name="Garv Baheti" userId="02a5aca4-729c-486a-bb89-0a143928a6db" providerId="ADAL" clId="{DFE8F5BC-6601-41FC-BDD4-9C1E79347D44}" dt="2021-03-12T17:02:56.178" v="1180"/>
          <ac:spMkLst>
            <pc:docMk/>
            <pc:sldMk cId="462279889" sldId="312"/>
            <ac:spMk id="101" creationId="{E57105DE-5B9E-4DAA-B22C-A80A912A0C4C}"/>
          </ac:spMkLst>
        </pc:spChg>
        <pc:spChg chg="mod">
          <ac:chgData name="Garv Baheti" userId="02a5aca4-729c-486a-bb89-0a143928a6db" providerId="ADAL" clId="{DFE8F5BC-6601-41FC-BDD4-9C1E79347D44}" dt="2021-03-12T17:02:56.178" v="1180"/>
          <ac:spMkLst>
            <pc:docMk/>
            <pc:sldMk cId="462279889" sldId="312"/>
            <ac:spMk id="102" creationId="{F261094D-7F0C-4E2C-BC95-4CB58FA4BE15}"/>
          </ac:spMkLst>
        </pc:spChg>
        <pc:spChg chg="mod">
          <ac:chgData name="Garv Baheti" userId="02a5aca4-729c-486a-bb89-0a143928a6db" providerId="ADAL" clId="{DFE8F5BC-6601-41FC-BDD4-9C1E79347D44}" dt="2021-03-12T17:02:56.178" v="1180"/>
          <ac:spMkLst>
            <pc:docMk/>
            <pc:sldMk cId="462279889" sldId="312"/>
            <ac:spMk id="103" creationId="{5A59760E-4473-45B1-A27C-D07CF25C4EC8}"/>
          </ac:spMkLst>
        </pc:spChg>
        <pc:spChg chg="mod">
          <ac:chgData name="Garv Baheti" userId="02a5aca4-729c-486a-bb89-0a143928a6db" providerId="ADAL" clId="{DFE8F5BC-6601-41FC-BDD4-9C1E79347D44}" dt="2021-03-12T17:02:56.178" v="1180"/>
          <ac:spMkLst>
            <pc:docMk/>
            <pc:sldMk cId="462279889" sldId="312"/>
            <ac:spMk id="104" creationId="{0C9FA33D-5B30-43BE-9636-B16CC3629639}"/>
          </ac:spMkLst>
        </pc:spChg>
        <pc:spChg chg="mod">
          <ac:chgData name="Garv Baheti" userId="02a5aca4-729c-486a-bb89-0a143928a6db" providerId="ADAL" clId="{DFE8F5BC-6601-41FC-BDD4-9C1E79347D44}" dt="2021-03-12T17:02:56.178" v="1180"/>
          <ac:spMkLst>
            <pc:docMk/>
            <pc:sldMk cId="462279889" sldId="312"/>
            <ac:spMk id="105" creationId="{0DBB39F7-74BE-4C3D-81E6-02C675AB49CD}"/>
          </ac:spMkLst>
        </pc:spChg>
        <pc:spChg chg="mod">
          <ac:chgData name="Garv Baheti" userId="02a5aca4-729c-486a-bb89-0a143928a6db" providerId="ADAL" clId="{DFE8F5BC-6601-41FC-BDD4-9C1E79347D44}" dt="2021-03-12T17:02:56.178" v="1180"/>
          <ac:spMkLst>
            <pc:docMk/>
            <pc:sldMk cId="462279889" sldId="312"/>
            <ac:spMk id="106" creationId="{B91EF012-C6EC-4CDD-9E3A-BCAC908CCF42}"/>
          </ac:spMkLst>
        </pc:spChg>
        <pc:spChg chg="mod">
          <ac:chgData name="Garv Baheti" userId="02a5aca4-729c-486a-bb89-0a143928a6db" providerId="ADAL" clId="{DFE8F5BC-6601-41FC-BDD4-9C1E79347D44}" dt="2021-03-12T17:02:56.178" v="1180"/>
          <ac:spMkLst>
            <pc:docMk/>
            <pc:sldMk cId="462279889" sldId="312"/>
            <ac:spMk id="107" creationId="{92AA02A1-2730-4E1D-9881-32936524F720}"/>
          </ac:spMkLst>
        </pc:spChg>
        <pc:spChg chg="mod">
          <ac:chgData name="Garv Baheti" userId="02a5aca4-729c-486a-bb89-0a143928a6db" providerId="ADAL" clId="{DFE8F5BC-6601-41FC-BDD4-9C1E79347D44}" dt="2021-03-12T17:02:56.178" v="1180"/>
          <ac:spMkLst>
            <pc:docMk/>
            <pc:sldMk cId="462279889" sldId="312"/>
            <ac:spMk id="108" creationId="{4E8622A0-D8C3-4479-B603-977DCF3A852A}"/>
          </ac:spMkLst>
        </pc:spChg>
        <pc:spChg chg="mod">
          <ac:chgData name="Garv Baheti" userId="02a5aca4-729c-486a-bb89-0a143928a6db" providerId="ADAL" clId="{DFE8F5BC-6601-41FC-BDD4-9C1E79347D44}" dt="2021-03-12T17:02:56.178" v="1180"/>
          <ac:spMkLst>
            <pc:docMk/>
            <pc:sldMk cId="462279889" sldId="312"/>
            <ac:spMk id="109" creationId="{0ABD6D84-1805-4AF5-99E7-72A1D52FB644}"/>
          </ac:spMkLst>
        </pc:spChg>
        <pc:spChg chg="mod">
          <ac:chgData name="Garv Baheti" userId="02a5aca4-729c-486a-bb89-0a143928a6db" providerId="ADAL" clId="{DFE8F5BC-6601-41FC-BDD4-9C1E79347D44}" dt="2021-03-12T17:02:56.178" v="1180"/>
          <ac:spMkLst>
            <pc:docMk/>
            <pc:sldMk cId="462279889" sldId="312"/>
            <ac:spMk id="110" creationId="{F10BB842-7CD1-4F5C-85D1-E897C70C8C3E}"/>
          </ac:spMkLst>
        </pc:spChg>
        <pc:spChg chg="mod">
          <ac:chgData name="Garv Baheti" userId="02a5aca4-729c-486a-bb89-0a143928a6db" providerId="ADAL" clId="{DFE8F5BC-6601-41FC-BDD4-9C1E79347D44}" dt="2021-03-12T17:02:56.178" v="1180"/>
          <ac:spMkLst>
            <pc:docMk/>
            <pc:sldMk cId="462279889" sldId="312"/>
            <ac:spMk id="112" creationId="{BA01389C-2023-4F17-8624-329447FCE5CA}"/>
          </ac:spMkLst>
        </pc:spChg>
        <pc:spChg chg="mod">
          <ac:chgData name="Garv Baheti" userId="02a5aca4-729c-486a-bb89-0a143928a6db" providerId="ADAL" clId="{DFE8F5BC-6601-41FC-BDD4-9C1E79347D44}" dt="2021-03-12T17:02:56.178" v="1180"/>
          <ac:spMkLst>
            <pc:docMk/>
            <pc:sldMk cId="462279889" sldId="312"/>
            <ac:spMk id="113" creationId="{5E05BB9D-DE2E-471B-B80C-2E4FF0854F24}"/>
          </ac:spMkLst>
        </pc:spChg>
        <pc:spChg chg="mod">
          <ac:chgData name="Garv Baheti" userId="02a5aca4-729c-486a-bb89-0a143928a6db" providerId="ADAL" clId="{DFE8F5BC-6601-41FC-BDD4-9C1E79347D44}" dt="2021-03-12T17:02:56.178" v="1180"/>
          <ac:spMkLst>
            <pc:docMk/>
            <pc:sldMk cId="462279889" sldId="312"/>
            <ac:spMk id="114" creationId="{C6E0EB57-CAD7-47F2-BF59-F070227DC10D}"/>
          </ac:spMkLst>
        </pc:spChg>
        <pc:spChg chg="mod">
          <ac:chgData name="Garv Baheti" userId="02a5aca4-729c-486a-bb89-0a143928a6db" providerId="ADAL" clId="{DFE8F5BC-6601-41FC-BDD4-9C1E79347D44}" dt="2021-03-12T17:02:56.178" v="1180"/>
          <ac:spMkLst>
            <pc:docMk/>
            <pc:sldMk cId="462279889" sldId="312"/>
            <ac:spMk id="115" creationId="{6B9CE06B-E1EE-4FA2-9CD8-B4A7A3218562}"/>
          </ac:spMkLst>
        </pc:spChg>
        <pc:spChg chg="mod">
          <ac:chgData name="Garv Baheti" userId="02a5aca4-729c-486a-bb89-0a143928a6db" providerId="ADAL" clId="{DFE8F5BC-6601-41FC-BDD4-9C1E79347D44}" dt="2021-03-12T17:02:56.178" v="1180"/>
          <ac:spMkLst>
            <pc:docMk/>
            <pc:sldMk cId="462279889" sldId="312"/>
            <ac:spMk id="116" creationId="{1119E620-1727-4CF3-840F-E71E4C19741F}"/>
          </ac:spMkLst>
        </pc:spChg>
        <pc:spChg chg="mod">
          <ac:chgData name="Garv Baheti" userId="02a5aca4-729c-486a-bb89-0a143928a6db" providerId="ADAL" clId="{DFE8F5BC-6601-41FC-BDD4-9C1E79347D44}" dt="2021-03-12T17:02:56.178" v="1180"/>
          <ac:spMkLst>
            <pc:docMk/>
            <pc:sldMk cId="462279889" sldId="312"/>
            <ac:spMk id="117" creationId="{71F91107-97B1-4592-8E5A-9647D57454A5}"/>
          </ac:spMkLst>
        </pc:spChg>
        <pc:spChg chg="mod">
          <ac:chgData name="Garv Baheti" userId="02a5aca4-729c-486a-bb89-0a143928a6db" providerId="ADAL" clId="{DFE8F5BC-6601-41FC-BDD4-9C1E79347D44}" dt="2021-03-12T17:02:56.178" v="1180"/>
          <ac:spMkLst>
            <pc:docMk/>
            <pc:sldMk cId="462279889" sldId="312"/>
            <ac:spMk id="118" creationId="{38998462-61F8-499D-8AC9-8B671046DF01}"/>
          </ac:spMkLst>
        </pc:spChg>
        <pc:spChg chg="mod">
          <ac:chgData name="Garv Baheti" userId="02a5aca4-729c-486a-bb89-0a143928a6db" providerId="ADAL" clId="{DFE8F5BC-6601-41FC-BDD4-9C1E79347D44}" dt="2021-03-12T17:02:56.178" v="1180"/>
          <ac:spMkLst>
            <pc:docMk/>
            <pc:sldMk cId="462279889" sldId="312"/>
            <ac:spMk id="119" creationId="{70316B4A-C9A6-4979-81E8-3877E96C764C}"/>
          </ac:spMkLst>
        </pc:spChg>
        <pc:spChg chg="mod">
          <ac:chgData name="Garv Baheti" userId="02a5aca4-729c-486a-bb89-0a143928a6db" providerId="ADAL" clId="{DFE8F5BC-6601-41FC-BDD4-9C1E79347D44}" dt="2021-03-12T17:02:56.178" v="1180"/>
          <ac:spMkLst>
            <pc:docMk/>
            <pc:sldMk cId="462279889" sldId="312"/>
            <ac:spMk id="120" creationId="{D8D7BCE0-F072-40F1-98D4-65C6F8FE4531}"/>
          </ac:spMkLst>
        </pc:spChg>
        <pc:spChg chg="mod">
          <ac:chgData name="Garv Baheti" userId="02a5aca4-729c-486a-bb89-0a143928a6db" providerId="ADAL" clId="{DFE8F5BC-6601-41FC-BDD4-9C1E79347D44}" dt="2021-03-12T17:02:56.178" v="1180"/>
          <ac:spMkLst>
            <pc:docMk/>
            <pc:sldMk cId="462279889" sldId="312"/>
            <ac:spMk id="121" creationId="{8D7F4007-FB1A-431A-A3B0-C909E0ED603A}"/>
          </ac:spMkLst>
        </pc:spChg>
        <pc:spChg chg="mod">
          <ac:chgData name="Garv Baheti" userId="02a5aca4-729c-486a-bb89-0a143928a6db" providerId="ADAL" clId="{DFE8F5BC-6601-41FC-BDD4-9C1E79347D44}" dt="2021-03-12T17:02:56.178" v="1180"/>
          <ac:spMkLst>
            <pc:docMk/>
            <pc:sldMk cId="462279889" sldId="312"/>
            <ac:spMk id="122" creationId="{E3A2914D-0D4E-4690-88F2-9A214B10A9E4}"/>
          </ac:spMkLst>
        </pc:spChg>
        <pc:spChg chg="mod">
          <ac:chgData name="Garv Baheti" userId="02a5aca4-729c-486a-bb89-0a143928a6db" providerId="ADAL" clId="{DFE8F5BC-6601-41FC-BDD4-9C1E79347D44}" dt="2021-03-12T17:02:56.178" v="1180"/>
          <ac:spMkLst>
            <pc:docMk/>
            <pc:sldMk cId="462279889" sldId="312"/>
            <ac:spMk id="123" creationId="{54C40BEA-B0B6-4C2A-BC13-1E0A021D2557}"/>
          </ac:spMkLst>
        </pc:spChg>
        <pc:spChg chg="mod">
          <ac:chgData name="Garv Baheti" userId="02a5aca4-729c-486a-bb89-0a143928a6db" providerId="ADAL" clId="{DFE8F5BC-6601-41FC-BDD4-9C1E79347D44}" dt="2021-03-12T17:02:56.178" v="1180"/>
          <ac:spMkLst>
            <pc:docMk/>
            <pc:sldMk cId="462279889" sldId="312"/>
            <ac:spMk id="124" creationId="{CE7749BF-6689-4A73-9745-ED4671BC98C0}"/>
          </ac:spMkLst>
        </pc:spChg>
        <pc:spChg chg="mod">
          <ac:chgData name="Garv Baheti" userId="02a5aca4-729c-486a-bb89-0a143928a6db" providerId="ADAL" clId="{DFE8F5BC-6601-41FC-BDD4-9C1E79347D44}" dt="2021-03-12T17:02:56.178" v="1180"/>
          <ac:spMkLst>
            <pc:docMk/>
            <pc:sldMk cId="462279889" sldId="312"/>
            <ac:spMk id="125" creationId="{1C7BCAEB-151B-4659-BC0C-4688ABF5B1EC}"/>
          </ac:spMkLst>
        </pc:spChg>
        <pc:spChg chg="mod">
          <ac:chgData name="Garv Baheti" userId="02a5aca4-729c-486a-bb89-0a143928a6db" providerId="ADAL" clId="{DFE8F5BC-6601-41FC-BDD4-9C1E79347D44}" dt="2021-03-12T17:02:56.178" v="1180"/>
          <ac:spMkLst>
            <pc:docMk/>
            <pc:sldMk cId="462279889" sldId="312"/>
            <ac:spMk id="126" creationId="{BC4066B0-F6D9-4AF0-83FC-B1EB378B37DA}"/>
          </ac:spMkLst>
        </pc:spChg>
        <pc:spChg chg="mod">
          <ac:chgData name="Garv Baheti" userId="02a5aca4-729c-486a-bb89-0a143928a6db" providerId="ADAL" clId="{DFE8F5BC-6601-41FC-BDD4-9C1E79347D44}" dt="2021-03-12T17:02:56.178" v="1180"/>
          <ac:spMkLst>
            <pc:docMk/>
            <pc:sldMk cId="462279889" sldId="312"/>
            <ac:spMk id="127" creationId="{FE0AB3FB-8174-4BDD-A2A4-FD4EC5D9B6BB}"/>
          </ac:spMkLst>
        </pc:spChg>
        <pc:spChg chg="mod">
          <ac:chgData name="Garv Baheti" userId="02a5aca4-729c-486a-bb89-0a143928a6db" providerId="ADAL" clId="{DFE8F5BC-6601-41FC-BDD4-9C1E79347D44}" dt="2021-03-12T17:02:56.178" v="1180"/>
          <ac:spMkLst>
            <pc:docMk/>
            <pc:sldMk cId="462279889" sldId="312"/>
            <ac:spMk id="128" creationId="{872C5C02-19A3-49D0-AAFC-4A6626D3E592}"/>
          </ac:spMkLst>
        </pc:spChg>
        <pc:spChg chg="mod">
          <ac:chgData name="Garv Baheti" userId="02a5aca4-729c-486a-bb89-0a143928a6db" providerId="ADAL" clId="{DFE8F5BC-6601-41FC-BDD4-9C1E79347D44}" dt="2021-03-12T17:02:56.178" v="1180"/>
          <ac:spMkLst>
            <pc:docMk/>
            <pc:sldMk cId="462279889" sldId="312"/>
            <ac:spMk id="129" creationId="{BCC38714-F125-4A70-A2E0-82B3DAFA5726}"/>
          </ac:spMkLst>
        </pc:spChg>
        <pc:spChg chg="mod">
          <ac:chgData name="Garv Baheti" userId="02a5aca4-729c-486a-bb89-0a143928a6db" providerId="ADAL" clId="{DFE8F5BC-6601-41FC-BDD4-9C1E79347D44}" dt="2021-03-12T17:02:56.178" v="1180"/>
          <ac:spMkLst>
            <pc:docMk/>
            <pc:sldMk cId="462279889" sldId="312"/>
            <ac:spMk id="130" creationId="{D11F2034-F42A-4DD9-95E6-A94E58ACF2F2}"/>
          </ac:spMkLst>
        </pc:spChg>
        <pc:spChg chg="mod">
          <ac:chgData name="Garv Baheti" userId="02a5aca4-729c-486a-bb89-0a143928a6db" providerId="ADAL" clId="{DFE8F5BC-6601-41FC-BDD4-9C1E79347D44}" dt="2021-03-12T17:02:56.178" v="1180"/>
          <ac:spMkLst>
            <pc:docMk/>
            <pc:sldMk cId="462279889" sldId="312"/>
            <ac:spMk id="131" creationId="{3D4207A6-5A95-4C23-89D7-EFC4F7CF796A}"/>
          </ac:spMkLst>
        </pc:spChg>
        <pc:spChg chg="mod">
          <ac:chgData name="Garv Baheti" userId="02a5aca4-729c-486a-bb89-0a143928a6db" providerId="ADAL" clId="{DFE8F5BC-6601-41FC-BDD4-9C1E79347D44}" dt="2021-03-12T17:02:56.178" v="1180"/>
          <ac:spMkLst>
            <pc:docMk/>
            <pc:sldMk cId="462279889" sldId="312"/>
            <ac:spMk id="132" creationId="{F0B28A69-C659-4787-AA37-C1679CC9827A}"/>
          </ac:spMkLst>
        </pc:spChg>
        <pc:spChg chg="mod">
          <ac:chgData name="Garv Baheti" userId="02a5aca4-729c-486a-bb89-0a143928a6db" providerId="ADAL" clId="{DFE8F5BC-6601-41FC-BDD4-9C1E79347D44}" dt="2021-03-12T17:02:56.178" v="1180"/>
          <ac:spMkLst>
            <pc:docMk/>
            <pc:sldMk cId="462279889" sldId="312"/>
            <ac:spMk id="133" creationId="{794AA689-05C9-4419-BBB7-730992C107B8}"/>
          </ac:spMkLst>
        </pc:spChg>
        <pc:spChg chg="mod">
          <ac:chgData name="Garv Baheti" userId="02a5aca4-729c-486a-bb89-0a143928a6db" providerId="ADAL" clId="{DFE8F5BC-6601-41FC-BDD4-9C1E79347D44}" dt="2021-03-12T17:02:56.178" v="1180"/>
          <ac:spMkLst>
            <pc:docMk/>
            <pc:sldMk cId="462279889" sldId="312"/>
            <ac:spMk id="134" creationId="{1D53A755-4AB7-4C19-9335-76F9ADB8E42D}"/>
          </ac:spMkLst>
        </pc:spChg>
        <pc:spChg chg="mod">
          <ac:chgData name="Garv Baheti" userId="02a5aca4-729c-486a-bb89-0a143928a6db" providerId="ADAL" clId="{DFE8F5BC-6601-41FC-BDD4-9C1E79347D44}" dt="2021-03-12T17:02:56.178" v="1180"/>
          <ac:spMkLst>
            <pc:docMk/>
            <pc:sldMk cId="462279889" sldId="312"/>
            <ac:spMk id="135" creationId="{BA29260A-C117-4FDD-954C-78275F0BA44F}"/>
          </ac:spMkLst>
        </pc:spChg>
        <pc:spChg chg="mod">
          <ac:chgData name="Garv Baheti" userId="02a5aca4-729c-486a-bb89-0a143928a6db" providerId="ADAL" clId="{DFE8F5BC-6601-41FC-BDD4-9C1E79347D44}" dt="2021-03-12T17:02:56.178" v="1180"/>
          <ac:spMkLst>
            <pc:docMk/>
            <pc:sldMk cId="462279889" sldId="312"/>
            <ac:spMk id="136" creationId="{1B283F11-C23B-4FFB-9873-C2A00769C664}"/>
          </ac:spMkLst>
        </pc:spChg>
        <pc:spChg chg="mod">
          <ac:chgData name="Garv Baheti" userId="02a5aca4-729c-486a-bb89-0a143928a6db" providerId="ADAL" clId="{DFE8F5BC-6601-41FC-BDD4-9C1E79347D44}" dt="2021-03-12T17:02:56.178" v="1180"/>
          <ac:spMkLst>
            <pc:docMk/>
            <pc:sldMk cId="462279889" sldId="312"/>
            <ac:spMk id="137" creationId="{E0BEF8EA-BBD5-400B-95FA-40A091D0D343}"/>
          </ac:spMkLst>
        </pc:spChg>
        <pc:spChg chg="mod">
          <ac:chgData name="Garv Baheti" userId="02a5aca4-729c-486a-bb89-0a143928a6db" providerId="ADAL" clId="{DFE8F5BC-6601-41FC-BDD4-9C1E79347D44}" dt="2021-03-12T17:02:56.178" v="1180"/>
          <ac:spMkLst>
            <pc:docMk/>
            <pc:sldMk cId="462279889" sldId="312"/>
            <ac:spMk id="139" creationId="{7A8D2993-797D-4358-A950-55958540CF43}"/>
          </ac:spMkLst>
        </pc:spChg>
        <pc:spChg chg="mod">
          <ac:chgData name="Garv Baheti" userId="02a5aca4-729c-486a-bb89-0a143928a6db" providerId="ADAL" clId="{DFE8F5BC-6601-41FC-BDD4-9C1E79347D44}" dt="2021-03-12T17:02:56.178" v="1180"/>
          <ac:spMkLst>
            <pc:docMk/>
            <pc:sldMk cId="462279889" sldId="312"/>
            <ac:spMk id="140" creationId="{1A09E2D3-0EE3-46E3-B5D0-DADE80DDF69E}"/>
          </ac:spMkLst>
        </pc:spChg>
        <pc:spChg chg="mod">
          <ac:chgData name="Garv Baheti" userId="02a5aca4-729c-486a-bb89-0a143928a6db" providerId="ADAL" clId="{DFE8F5BC-6601-41FC-BDD4-9C1E79347D44}" dt="2021-03-12T17:02:56.178" v="1180"/>
          <ac:spMkLst>
            <pc:docMk/>
            <pc:sldMk cId="462279889" sldId="312"/>
            <ac:spMk id="141" creationId="{E6A77A9B-FCDC-42FA-84C6-75C409895A3C}"/>
          </ac:spMkLst>
        </pc:spChg>
        <pc:spChg chg="mod">
          <ac:chgData name="Garv Baheti" userId="02a5aca4-729c-486a-bb89-0a143928a6db" providerId="ADAL" clId="{DFE8F5BC-6601-41FC-BDD4-9C1E79347D44}" dt="2021-03-12T17:02:56.178" v="1180"/>
          <ac:spMkLst>
            <pc:docMk/>
            <pc:sldMk cId="462279889" sldId="312"/>
            <ac:spMk id="142" creationId="{EBA311A1-FE68-41CF-8F27-769EF143C2F2}"/>
          </ac:spMkLst>
        </pc:spChg>
        <pc:spChg chg="mod">
          <ac:chgData name="Garv Baheti" userId="02a5aca4-729c-486a-bb89-0a143928a6db" providerId="ADAL" clId="{DFE8F5BC-6601-41FC-BDD4-9C1E79347D44}" dt="2021-03-12T17:02:56.178" v="1180"/>
          <ac:spMkLst>
            <pc:docMk/>
            <pc:sldMk cId="462279889" sldId="312"/>
            <ac:spMk id="143" creationId="{9EB9B73C-A624-4998-B80B-C383BD359DC2}"/>
          </ac:spMkLst>
        </pc:spChg>
        <pc:spChg chg="mod">
          <ac:chgData name="Garv Baheti" userId="02a5aca4-729c-486a-bb89-0a143928a6db" providerId="ADAL" clId="{DFE8F5BC-6601-41FC-BDD4-9C1E79347D44}" dt="2021-03-12T17:02:56.178" v="1180"/>
          <ac:spMkLst>
            <pc:docMk/>
            <pc:sldMk cId="462279889" sldId="312"/>
            <ac:spMk id="144" creationId="{2C4D6E09-EE66-4C8F-A02F-9AE8118A7ECB}"/>
          </ac:spMkLst>
        </pc:spChg>
        <pc:spChg chg="mod">
          <ac:chgData name="Garv Baheti" userId="02a5aca4-729c-486a-bb89-0a143928a6db" providerId="ADAL" clId="{DFE8F5BC-6601-41FC-BDD4-9C1E79347D44}" dt="2021-03-12T17:02:56.178" v="1180"/>
          <ac:spMkLst>
            <pc:docMk/>
            <pc:sldMk cId="462279889" sldId="312"/>
            <ac:spMk id="145" creationId="{4E8468FD-5E90-4D44-B1B3-96F3862C2DA8}"/>
          </ac:spMkLst>
        </pc:spChg>
        <pc:spChg chg="mod">
          <ac:chgData name="Garv Baheti" userId="02a5aca4-729c-486a-bb89-0a143928a6db" providerId="ADAL" clId="{DFE8F5BC-6601-41FC-BDD4-9C1E79347D44}" dt="2021-03-12T17:02:56.178" v="1180"/>
          <ac:spMkLst>
            <pc:docMk/>
            <pc:sldMk cId="462279889" sldId="312"/>
            <ac:spMk id="146" creationId="{A93A105D-3E11-466A-ACB2-0DFC1A2A1343}"/>
          </ac:spMkLst>
        </pc:spChg>
        <pc:spChg chg="mod">
          <ac:chgData name="Garv Baheti" userId="02a5aca4-729c-486a-bb89-0a143928a6db" providerId="ADAL" clId="{DFE8F5BC-6601-41FC-BDD4-9C1E79347D44}" dt="2021-03-12T17:02:56.178" v="1180"/>
          <ac:spMkLst>
            <pc:docMk/>
            <pc:sldMk cId="462279889" sldId="312"/>
            <ac:spMk id="147" creationId="{47E03483-B658-41DF-B3E2-B930C495A398}"/>
          </ac:spMkLst>
        </pc:spChg>
        <pc:spChg chg="mod">
          <ac:chgData name="Garv Baheti" userId="02a5aca4-729c-486a-bb89-0a143928a6db" providerId="ADAL" clId="{DFE8F5BC-6601-41FC-BDD4-9C1E79347D44}" dt="2021-03-12T17:02:56.178" v="1180"/>
          <ac:spMkLst>
            <pc:docMk/>
            <pc:sldMk cId="462279889" sldId="312"/>
            <ac:spMk id="148" creationId="{FD04DAB7-116A-438E-995B-51C3A57AA189}"/>
          </ac:spMkLst>
        </pc:spChg>
        <pc:spChg chg="mod">
          <ac:chgData name="Garv Baheti" userId="02a5aca4-729c-486a-bb89-0a143928a6db" providerId="ADAL" clId="{DFE8F5BC-6601-41FC-BDD4-9C1E79347D44}" dt="2021-03-12T17:02:56.178" v="1180"/>
          <ac:spMkLst>
            <pc:docMk/>
            <pc:sldMk cId="462279889" sldId="312"/>
            <ac:spMk id="149" creationId="{7DD7FAC8-8BFB-41BE-BA83-487F354023DB}"/>
          </ac:spMkLst>
        </pc:spChg>
        <pc:spChg chg="mod">
          <ac:chgData name="Garv Baheti" userId="02a5aca4-729c-486a-bb89-0a143928a6db" providerId="ADAL" clId="{DFE8F5BC-6601-41FC-BDD4-9C1E79347D44}" dt="2021-03-12T17:02:56.178" v="1180"/>
          <ac:spMkLst>
            <pc:docMk/>
            <pc:sldMk cId="462279889" sldId="312"/>
            <ac:spMk id="150" creationId="{7058BDF2-8CB2-4632-A723-88CDC2D8E7A9}"/>
          </ac:spMkLst>
        </pc:spChg>
        <pc:spChg chg="mod">
          <ac:chgData name="Garv Baheti" userId="02a5aca4-729c-486a-bb89-0a143928a6db" providerId="ADAL" clId="{DFE8F5BC-6601-41FC-BDD4-9C1E79347D44}" dt="2021-03-12T17:02:56.178" v="1180"/>
          <ac:spMkLst>
            <pc:docMk/>
            <pc:sldMk cId="462279889" sldId="312"/>
            <ac:spMk id="151" creationId="{14912C93-AE5C-42C5-9AFC-44E387958CFC}"/>
          </ac:spMkLst>
        </pc:spChg>
        <pc:spChg chg="mod">
          <ac:chgData name="Garv Baheti" userId="02a5aca4-729c-486a-bb89-0a143928a6db" providerId="ADAL" clId="{DFE8F5BC-6601-41FC-BDD4-9C1E79347D44}" dt="2021-03-12T17:02:56.178" v="1180"/>
          <ac:spMkLst>
            <pc:docMk/>
            <pc:sldMk cId="462279889" sldId="312"/>
            <ac:spMk id="152" creationId="{47460539-8455-4B75-BDE4-2D11FC94CA00}"/>
          </ac:spMkLst>
        </pc:spChg>
        <pc:spChg chg="mod">
          <ac:chgData name="Garv Baheti" userId="02a5aca4-729c-486a-bb89-0a143928a6db" providerId="ADAL" clId="{DFE8F5BC-6601-41FC-BDD4-9C1E79347D44}" dt="2021-03-12T17:02:56.178" v="1180"/>
          <ac:spMkLst>
            <pc:docMk/>
            <pc:sldMk cId="462279889" sldId="312"/>
            <ac:spMk id="153" creationId="{AB3B2541-1A76-4598-9115-F99A4C4ECB2F}"/>
          </ac:spMkLst>
        </pc:spChg>
        <pc:spChg chg="mod">
          <ac:chgData name="Garv Baheti" userId="02a5aca4-729c-486a-bb89-0a143928a6db" providerId="ADAL" clId="{DFE8F5BC-6601-41FC-BDD4-9C1E79347D44}" dt="2021-03-12T17:02:56.178" v="1180"/>
          <ac:spMkLst>
            <pc:docMk/>
            <pc:sldMk cId="462279889" sldId="312"/>
            <ac:spMk id="154" creationId="{E0FECE97-C4E7-45AA-B064-A36D7C503E8A}"/>
          </ac:spMkLst>
        </pc:spChg>
        <pc:spChg chg="mod">
          <ac:chgData name="Garv Baheti" userId="02a5aca4-729c-486a-bb89-0a143928a6db" providerId="ADAL" clId="{DFE8F5BC-6601-41FC-BDD4-9C1E79347D44}" dt="2021-03-12T17:02:56.178" v="1180"/>
          <ac:spMkLst>
            <pc:docMk/>
            <pc:sldMk cId="462279889" sldId="312"/>
            <ac:spMk id="155" creationId="{B137786F-A3AC-4EE3-BBA9-994D1B14F670}"/>
          </ac:spMkLst>
        </pc:spChg>
        <pc:spChg chg="mod">
          <ac:chgData name="Garv Baheti" userId="02a5aca4-729c-486a-bb89-0a143928a6db" providerId="ADAL" clId="{DFE8F5BC-6601-41FC-BDD4-9C1E79347D44}" dt="2021-03-12T17:02:56.178" v="1180"/>
          <ac:spMkLst>
            <pc:docMk/>
            <pc:sldMk cId="462279889" sldId="312"/>
            <ac:spMk id="156" creationId="{A3B22E22-AAB8-4CD8-A57E-4B71750806A0}"/>
          </ac:spMkLst>
        </pc:spChg>
        <pc:spChg chg="mod">
          <ac:chgData name="Garv Baheti" userId="02a5aca4-729c-486a-bb89-0a143928a6db" providerId="ADAL" clId="{DFE8F5BC-6601-41FC-BDD4-9C1E79347D44}" dt="2021-03-12T17:02:56.178" v="1180"/>
          <ac:spMkLst>
            <pc:docMk/>
            <pc:sldMk cId="462279889" sldId="312"/>
            <ac:spMk id="157" creationId="{83A8B991-63F4-4F32-B369-F6D89287454D}"/>
          </ac:spMkLst>
        </pc:spChg>
        <pc:spChg chg="mod">
          <ac:chgData name="Garv Baheti" userId="02a5aca4-729c-486a-bb89-0a143928a6db" providerId="ADAL" clId="{DFE8F5BC-6601-41FC-BDD4-9C1E79347D44}" dt="2021-03-12T17:02:56.178" v="1180"/>
          <ac:spMkLst>
            <pc:docMk/>
            <pc:sldMk cId="462279889" sldId="312"/>
            <ac:spMk id="158" creationId="{2AD99822-455F-447A-9F8A-5539E430C651}"/>
          </ac:spMkLst>
        </pc:spChg>
        <pc:spChg chg="mod">
          <ac:chgData name="Garv Baheti" userId="02a5aca4-729c-486a-bb89-0a143928a6db" providerId="ADAL" clId="{DFE8F5BC-6601-41FC-BDD4-9C1E79347D44}" dt="2021-03-12T17:02:56.178" v="1180"/>
          <ac:spMkLst>
            <pc:docMk/>
            <pc:sldMk cId="462279889" sldId="312"/>
            <ac:spMk id="159" creationId="{26F3B36B-B027-4462-9FF8-AE6C964809FF}"/>
          </ac:spMkLst>
        </pc:spChg>
        <pc:spChg chg="mod">
          <ac:chgData name="Garv Baheti" userId="02a5aca4-729c-486a-bb89-0a143928a6db" providerId="ADAL" clId="{DFE8F5BC-6601-41FC-BDD4-9C1E79347D44}" dt="2021-03-12T17:02:56.178" v="1180"/>
          <ac:spMkLst>
            <pc:docMk/>
            <pc:sldMk cId="462279889" sldId="312"/>
            <ac:spMk id="160" creationId="{53B6F63E-D089-4718-94DA-77375D652A22}"/>
          </ac:spMkLst>
        </pc:spChg>
        <pc:spChg chg="mod">
          <ac:chgData name="Garv Baheti" userId="02a5aca4-729c-486a-bb89-0a143928a6db" providerId="ADAL" clId="{DFE8F5BC-6601-41FC-BDD4-9C1E79347D44}" dt="2021-03-12T17:02:56.178" v="1180"/>
          <ac:spMkLst>
            <pc:docMk/>
            <pc:sldMk cId="462279889" sldId="312"/>
            <ac:spMk id="161" creationId="{C3D059BB-CAB1-40E7-9C3B-AFA0445E6E48}"/>
          </ac:spMkLst>
        </pc:spChg>
        <pc:spChg chg="mod">
          <ac:chgData name="Garv Baheti" userId="02a5aca4-729c-486a-bb89-0a143928a6db" providerId="ADAL" clId="{DFE8F5BC-6601-41FC-BDD4-9C1E79347D44}" dt="2021-03-12T17:02:56.178" v="1180"/>
          <ac:spMkLst>
            <pc:docMk/>
            <pc:sldMk cId="462279889" sldId="312"/>
            <ac:spMk id="162" creationId="{1C27E13B-3A37-41AA-9405-CCC836C81B35}"/>
          </ac:spMkLst>
        </pc:spChg>
        <pc:spChg chg="mod">
          <ac:chgData name="Garv Baheti" userId="02a5aca4-729c-486a-bb89-0a143928a6db" providerId="ADAL" clId="{DFE8F5BC-6601-41FC-BDD4-9C1E79347D44}" dt="2021-03-12T17:02:56.178" v="1180"/>
          <ac:spMkLst>
            <pc:docMk/>
            <pc:sldMk cId="462279889" sldId="312"/>
            <ac:spMk id="163" creationId="{DF6813F6-DBB0-4C33-A765-CEE006D2FD97}"/>
          </ac:spMkLst>
        </pc:spChg>
        <pc:spChg chg="mod">
          <ac:chgData name="Garv Baheti" userId="02a5aca4-729c-486a-bb89-0a143928a6db" providerId="ADAL" clId="{DFE8F5BC-6601-41FC-BDD4-9C1E79347D44}" dt="2021-03-12T17:02:56.178" v="1180"/>
          <ac:spMkLst>
            <pc:docMk/>
            <pc:sldMk cId="462279889" sldId="312"/>
            <ac:spMk id="164" creationId="{07D44317-F540-4C45-B147-47C237A747AC}"/>
          </ac:spMkLst>
        </pc:spChg>
        <pc:spChg chg="mod">
          <ac:chgData name="Garv Baheti" userId="02a5aca4-729c-486a-bb89-0a143928a6db" providerId="ADAL" clId="{DFE8F5BC-6601-41FC-BDD4-9C1E79347D44}" dt="2021-03-12T17:02:56.178" v="1180"/>
          <ac:spMkLst>
            <pc:docMk/>
            <pc:sldMk cId="462279889" sldId="312"/>
            <ac:spMk id="165" creationId="{7E229153-9D4F-44E3-8A26-447890D33C40}"/>
          </ac:spMkLst>
        </pc:spChg>
        <pc:spChg chg="mod">
          <ac:chgData name="Garv Baheti" userId="02a5aca4-729c-486a-bb89-0a143928a6db" providerId="ADAL" clId="{DFE8F5BC-6601-41FC-BDD4-9C1E79347D44}" dt="2021-03-12T17:02:56.178" v="1180"/>
          <ac:spMkLst>
            <pc:docMk/>
            <pc:sldMk cId="462279889" sldId="312"/>
            <ac:spMk id="166" creationId="{20A50D7E-7FEB-4A73-B3E7-609E67A151CE}"/>
          </ac:spMkLst>
        </pc:spChg>
        <pc:spChg chg="mod">
          <ac:chgData name="Garv Baheti" userId="02a5aca4-729c-486a-bb89-0a143928a6db" providerId="ADAL" clId="{DFE8F5BC-6601-41FC-BDD4-9C1E79347D44}" dt="2021-03-12T17:02:56.178" v="1180"/>
          <ac:spMkLst>
            <pc:docMk/>
            <pc:sldMk cId="462279889" sldId="312"/>
            <ac:spMk id="167" creationId="{EE674C9F-0CB8-4A65-A424-821DF68BA70C}"/>
          </ac:spMkLst>
        </pc:spChg>
        <pc:spChg chg="mod">
          <ac:chgData name="Garv Baheti" userId="02a5aca4-729c-486a-bb89-0a143928a6db" providerId="ADAL" clId="{DFE8F5BC-6601-41FC-BDD4-9C1E79347D44}" dt="2021-03-12T17:02:56.178" v="1180"/>
          <ac:spMkLst>
            <pc:docMk/>
            <pc:sldMk cId="462279889" sldId="312"/>
            <ac:spMk id="168" creationId="{080523B9-D5D6-45A2-97D3-FCB492A6D7A6}"/>
          </ac:spMkLst>
        </pc:spChg>
        <pc:spChg chg="mod">
          <ac:chgData name="Garv Baheti" userId="02a5aca4-729c-486a-bb89-0a143928a6db" providerId="ADAL" clId="{DFE8F5BC-6601-41FC-BDD4-9C1E79347D44}" dt="2021-03-12T17:02:56.178" v="1180"/>
          <ac:spMkLst>
            <pc:docMk/>
            <pc:sldMk cId="462279889" sldId="312"/>
            <ac:spMk id="169" creationId="{CC692BE5-F3D1-4598-AD21-63DA66068543}"/>
          </ac:spMkLst>
        </pc:spChg>
        <pc:spChg chg="mod">
          <ac:chgData name="Garv Baheti" userId="02a5aca4-729c-486a-bb89-0a143928a6db" providerId="ADAL" clId="{DFE8F5BC-6601-41FC-BDD4-9C1E79347D44}" dt="2021-03-12T17:02:56.178" v="1180"/>
          <ac:spMkLst>
            <pc:docMk/>
            <pc:sldMk cId="462279889" sldId="312"/>
            <ac:spMk id="170" creationId="{6EE19263-EB2D-45F9-939B-9A00861E5CA8}"/>
          </ac:spMkLst>
        </pc:spChg>
        <pc:spChg chg="mod">
          <ac:chgData name="Garv Baheti" userId="02a5aca4-729c-486a-bb89-0a143928a6db" providerId="ADAL" clId="{DFE8F5BC-6601-41FC-BDD4-9C1E79347D44}" dt="2021-03-12T17:02:56.178" v="1180"/>
          <ac:spMkLst>
            <pc:docMk/>
            <pc:sldMk cId="462279889" sldId="312"/>
            <ac:spMk id="171" creationId="{98D0FCB7-67A0-4791-96A2-5E35281DA12C}"/>
          </ac:spMkLst>
        </pc:spChg>
        <pc:spChg chg="mod">
          <ac:chgData name="Garv Baheti" userId="02a5aca4-729c-486a-bb89-0a143928a6db" providerId="ADAL" clId="{DFE8F5BC-6601-41FC-BDD4-9C1E79347D44}" dt="2021-03-12T17:02:56.178" v="1180"/>
          <ac:spMkLst>
            <pc:docMk/>
            <pc:sldMk cId="462279889" sldId="312"/>
            <ac:spMk id="172" creationId="{6060CC2D-6A78-45FF-BAC7-789C777E71BE}"/>
          </ac:spMkLst>
        </pc:spChg>
        <pc:spChg chg="mod">
          <ac:chgData name="Garv Baheti" userId="02a5aca4-729c-486a-bb89-0a143928a6db" providerId="ADAL" clId="{DFE8F5BC-6601-41FC-BDD4-9C1E79347D44}" dt="2021-03-12T17:02:56.178" v="1180"/>
          <ac:spMkLst>
            <pc:docMk/>
            <pc:sldMk cId="462279889" sldId="312"/>
            <ac:spMk id="173" creationId="{2699CDAD-EDAB-451A-A520-705F5FAC6C62}"/>
          </ac:spMkLst>
        </pc:spChg>
        <pc:spChg chg="mod">
          <ac:chgData name="Garv Baheti" userId="02a5aca4-729c-486a-bb89-0a143928a6db" providerId="ADAL" clId="{DFE8F5BC-6601-41FC-BDD4-9C1E79347D44}" dt="2021-03-12T17:02:56.178" v="1180"/>
          <ac:spMkLst>
            <pc:docMk/>
            <pc:sldMk cId="462279889" sldId="312"/>
            <ac:spMk id="174" creationId="{E05CC04C-528E-49F3-B765-FAB4B627FE8F}"/>
          </ac:spMkLst>
        </pc:spChg>
        <pc:spChg chg="mod">
          <ac:chgData name="Garv Baheti" userId="02a5aca4-729c-486a-bb89-0a143928a6db" providerId="ADAL" clId="{DFE8F5BC-6601-41FC-BDD4-9C1E79347D44}" dt="2021-03-12T17:02:56.178" v="1180"/>
          <ac:spMkLst>
            <pc:docMk/>
            <pc:sldMk cId="462279889" sldId="312"/>
            <ac:spMk id="175" creationId="{A51518BF-4E26-47A0-B078-EE76F555005B}"/>
          </ac:spMkLst>
        </pc:spChg>
        <pc:spChg chg="mod">
          <ac:chgData name="Garv Baheti" userId="02a5aca4-729c-486a-bb89-0a143928a6db" providerId="ADAL" clId="{DFE8F5BC-6601-41FC-BDD4-9C1E79347D44}" dt="2021-03-12T17:02:56.178" v="1180"/>
          <ac:spMkLst>
            <pc:docMk/>
            <pc:sldMk cId="462279889" sldId="312"/>
            <ac:spMk id="176" creationId="{9402A40F-AE4C-4A79-9C2B-3E3C8F643BE1}"/>
          </ac:spMkLst>
        </pc:spChg>
        <pc:spChg chg="mod">
          <ac:chgData name="Garv Baheti" userId="02a5aca4-729c-486a-bb89-0a143928a6db" providerId="ADAL" clId="{DFE8F5BC-6601-41FC-BDD4-9C1E79347D44}" dt="2021-03-12T17:02:56.178" v="1180"/>
          <ac:spMkLst>
            <pc:docMk/>
            <pc:sldMk cId="462279889" sldId="312"/>
            <ac:spMk id="178" creationId="{D7459603-6BB1-4560-AAD0-70D63EC298B4}"/>
          </ac:spMkLst>
        </pc:spChg>
        <pc:spChg chg="mod">
          <ac:chgData name="Garv Baheti" userId="02a5aca4-729c-486a-bb89-0a143928a6db" providerId="ADAL" clId="{DFE8F5BC-6601-41FC-BDD4-9C1E79347D44}" dt="2021-03-12T17:02:56.178" v="1180"/>
          <ac:spMkLst>
            <pc:docMk/>
            <pc:sldMk cId="462279889" sldId="312"/>
            <ac:spMk id="179" creationId="{55FDA60D-38EA-4E9C-A96A-4F668C4FD734}"/>
          </ac:spMkLst>
        </pc:spChg>
        <pc:spChg chg="mod">
          <ac:chgData name="Garv Baheti" userId="02a5aca4-729c-486a-bb89-0a143928a6db" providerId="ADAL" clId="{DFE8F5BC-6601-41FC-BDD4-9C1E79347D44}" dt="2021-03-12T17:02:56.178" v="1180"/>
          <ac:spMkLst>
            <pc:docMk/>
            <pc:sldMk cId="462279889" sldId="312"/>
            <ac:spMk id="180" creationId="{A46129E0-7FD1-4F8E-9088-EFDCB00F7311}"/>
          </ac:spMkLst>
        </pc:spChg>
        <pc:spChg chg="mod">
          <ac:chgData name="Garv Baheti" userId="02a5aca4-729c-486a-bb89-0a143928a6db" providerId="ADAL" clId="{DFE8F5BC-6601-41FC-BDD4-9C1E79347D44}" dt="2021-03-12T17:02:56.178" v="1180"/>
          <ac:spMkLst>
            <pc:docMk/>
            <pc:sldMk cId="462279889" sldId="312"/>
            <ac:spMk id="181" creationId="{1B8775F3-73E9-43F6-ABB3-F83B4D5FFFCE}"/>
          </ac:spMkLst>
        </pc:spChg>
        <pc:spChg chg="mod">
          <ac:chgData name="Garv Baheti" userId="02a5aca4-729c-486a-bb89-0a143928a6db" providerId="ADAL" clId="{DFE8F5BC-6601-41FC-BDD4-9C1E79347D44}" dt="2021-03-12T17:02:56.178" v="1180"/>
          <ac:spMkLst>
            <pc:docMk/>
            <pc:sldMk cId="462279889" sldId="312"/>
            <ac:spMk id="182" creationId="{0C39A5B5-7EB0-4FB2-94A9-C98E2F8FD1FE}"/>
          </ac:spMkLst>
        </pc:spChg>
        <pc:spChg chg="mod">
          <ac:chgData name="Garv Baheti" userId="02a5aca4-729c-486a-bb89-0a143928a6db" providerId="ADAL" clId="{DFE8F5BC-6601-41FC-BDD4-9C1E79347D44}" dt="2021-03-12T17:02:56.178" v="1180"/>
          <ac:spMkLst>
            <pc:docMk/>
            <pc:sldMk cId="462279889" sldId="312"/>
            <ac:spMk id="183" creationId="{67CC77E5-83CC-40DA-B717-0DE214EED3AA}"/>
          </ac:spMkLst>
        </pc:spChg>
        <pc:spChg chg="mod">
          <ac:chgData name="Garv Baheti" userId="02a5aca4-729c-486a-bb89-0a143928a6db" providerId="ADAL" clId="{DFE8F5BC-6601-41FC-BDD4-9C1E79347D44}" dt="2021-03-12T17:02:56.178" v="1180"/>
          <ac:spMkLst>
            <pc:docMk/>
            <pc:sldMk cId="462279889" sldId="312"/>
            <ac:spMk id="184" creationId="{7F7627A3-3E90-4381-923C-1C9C94905BCA}"/>
          </ac:spMkLst>
        </pc:spChg>
        <pc:spChg chg="mod">
          <ac:chgData name="Garv Baheti" userId="02a5aca4-729c-486a-bb89-0a143928a6db" providerId="ADAL" clId="{DFE8F5BC-6601-41FC-BDD4-9C1E79347D44}" dt="2021-03-12T17:02:56.178" v="1180"/>
          <ac:spMkLst>
            <pc:docMk/>
            <pc:sldMk cId="462279889" sldId="312"/>
            <ac:spMk id="185" creationId="{A76BF16E-656D-489C-8D35-7D74057E72AB}"/>
          </ac:spMkLst>
        </pc:spChg>
        <pc:spChg chg="mod">
          <ac:chgData name="Garv Baheti" userId="02a5aca4-729c-486a-bb89-0a143928a6db" providerId="ADAL" clId="{DFE8F5BC-6601-41FC-BDD4-9C1E79347D44}" dt="2021-03-12T17:02:56.178" v="1180"/>
          <ac:spMkLst>
            <pc:docMk/>
            <pc:sldMk cId="462279889" sldId="312"/>
            <ac:spMk id="186" creationId="{95F2B66A-DF83-442F-8BA7-88501AD022C9}"/>
          </ac:spMkLst>
        </pc:spChg>
        <pc:spChg chg="mod">
          <ac:chgData name="Garv Baheti" userId="02a5aca4-729c-486a-bb89-0a143928a6db" providerId="ADAL" clId="{DFE8F5BC-6601-41FC-BDD4-9C1E79347D44}" dt="2021-03-12T17:02:56.178" v="1180"/>
          <ac:spMkLst>
            <pc:docMk/>
            <pc:sldMk cId="462279889" sldId="312"/>
            <ac:spMk id="187" creationId="{C9833AF8-8159-458C-AD77-B31E63CA8310}"/>
          </ac:spMkLst>
        </pc:spChg>
        <pc:spChg chg="mod">
          <ac:chgData name="Garv Baheti" userId="02a5aca4-729c-486a-bb89-0a143928a6db" providerId="ADAL" clId="{DFE8F5BC-6601-41FC-BDD4-9C1E79347D44}" dt="2021-03-12T17:02:56.178" v="1180"/>
          <ac:spMkLst>
            <pc:docMk/>
            <pc:sldMk cId="462279889" sldId="312"/>
            <ac:spMk id="188" creationId="{B7E440BD-C12D-4442-82F0-5A188E986FC3}"/>
          </ac:spMkLst>
        </pc:spChg>
        <pc:spChg chg="mod">
          <ac:chgData name="Garv Baheti" userId="02a5aca4-729c-486a-bb89-0a143928a6db" providerId="ADAL" clId="{DFE8F5BC-6601-41FC-BDD4-9C1E79347D44}" dt="2021-03-12T17:02:56.178" v="1180"/>
          <ac:spMkLst>
            <pc:docMk/>
            <pc:sldMk cId="462279889" sldId="312"/>
            <ac:spMk id="189" creationId="{B4DE6D1E-766D-4766-873C-B5195CBD213D}"/>
          </ac:spMkLst>
        </pc:spChg>
        <pc:spChg chg="mod">
          <ac:chgData name="Garv Baheti" userId="02a5aca4-729c-486a-bb89-0a143928a6db" providerId="ADAL" clId="{DFE8F5BC-6601-41FC-BDD4-9C1E79347D44}" dt="2021-03-12T17:02:56.178" v="1180"/>
          <ac:spMkLst>
            <pc:docMk/>
            <pc:sldMk cId="462279889" sldId="312"/>
            <ac:spMk id="190" creationId="{0A067685-F2ED-4807-84AD-214B3813B0CF}"/>
          </ac:spMkLst>
        </pc:spChg>
        <pc:spChg chg="mod">
          <ac:chgData name="Garv Baheti" userId="02a5aca4-729c-486a-bb89-0a143928a6db" providerId="ADAL" clId="{DFE8F5BC-6601-41FC-BDD4-9C1E79347D44}" dt="2021-03-12T17:02:56.178" v="1180"/>
          <ac:spMkLst>
            <pc:docMk/>
            <pc:sldMk cId="462279889" sldId="312"/>
            <ac:spMk id="191" creationId="{F186FACD-0CE1-45DE-BBB8-DB9F66DAF2C0}"/>
          </ac:spMkLst>
        </pc:spChg>
        <pc:spChg chg="mod">
          <ac:chgData name="Garv Baheti" userId="02a5aca4-729c-486a-bb89-0a143928a6db" providerId="ADAL" clId="{DFE8F5BC-6601-41FC-BDD4-9C1E79347D44}" dt="2021-03-12T17:02:56.178" v="1180"/>
          <ac:spMkLst>
            <pc:docMk/>
            <pc:sldMk cId="462279889" sldId="312"/>
            <ac:spMk id="192" creationId="{CC712DD2-8B6C-46E4-821A-7C769F1E2427}"/>
          </ac:spMkLst>
        </pc:spChg>
        <pc:spChg chg="mod">
          <ac:chgData name="Garv Baheti" userId="02a5aca4-729c-486a-bb89-0a143928a6db" providerId="ADAL" clId="{DFE8F5BC-6601-41FC-BDD4-9C1E79347D44}" dt="2021-03-12T17:02:56.178" v="1180"/>
          <ac:spMkLst>
            <pc:docMk/>
            <pc:sldMk cId="462279889" sldId="312"/>
            <ac:spMk id="193" creationId="{74E38BC7-2520-4B0A-8678-81ECF9A9EFBB}"/>
          </ac:spMkLst>
        </pc:spChg>
        <pc:spChg chg="mod">
          <ac:chgData name="Garv Baheti" userId="02a5aca4-729c-486a-bb89-0a143928a6db" providerId="ADAL" clId="{DFE8F5BC-6601-41FC-BDD4-9C1E79347D44}" dt="2021-03-12T17:02:56.178" v="1180"/>
          <ac:spMkLst>
            <pc:docMk/>
            <pc:sldMk cId="462279889" sldId="312"/>
            <ac:spMk id="194" creationId="{AF097FDB-1FE5-44FC-84E6-39C66D6A14A4}"/>
          </ac:spMkLst>
        </pc:spChg>
        <pc:spChg chg="mod">
          <ac:chgData name="Garv Baheti" userId="02a5aca4-729c-486a-bb89-0a143928a6db" providerId="ADAL" clId="{DFE8F5BC-6601-41FC-BDD4-9C1E79347D44}" dt="2021-03-12T17:02:56.178" v="1180"/>
          <ac:spMkLst>
            <pc:docMk/>
            <pc:sldMk cId="462279889" sldId="312"/>
            <ac:spMk id="195" creationId="{738938C9-71A4-49A6-8F78-30FCAE82ECAC}"/>
          </ac:spMkLst>
        </pc:spChg>
        <pc:spChg chg="mod">
          <ac:chgData name="Garv Baheti" userId="02a5aca4-729c-486a-bb89-0a143928a6db" providerId="ADAL" clId="{DFE8F5BC-6601-41FC-BDD4-9C1E79347D44}" dt="2021-03-12T17:02:56.178" v="1180"/>
          <ac:spMkLst>
            <pc:docMk/>
            <pc:sldMk cId="462279889" sldId="312"/>
            <ac:spMk id="196" creationId="{7F3AAD43-49FB-4C5F-B977-7AE3D2C1CC92}"/>
          </ac:spMkLst>
        </pc:spChg>
        <pc:spChg chg="mod">
          <ac:chgData name="Garv Baheti" userId="02a5aca4-729c-486a-bb89-0a143928a6db" providerId="ADAL" clId="{DFE8F5BC-6601-41FC-BDD4-9C1E79347D44}" dt="2021-03-12T17:02:56.178" v="1180"/>
          <ac:spMkLst>
            <pc:docMk/>
            <pc:sldMk cId="462279889" sldId="312"/>
            <ac:spMk id="197" creationId="{FADAAB35-73DA-455A-95A7-B1776B22C582}"/>
          </ac:spMkLst>
        </pc:spChg>
        <pc:spChg chg="mod">
          <ac:chgData name="Garv Baheti" userId="02a5aca4-729c-486a-bb89-0a143928a6db" providerId="ADAL" clId="{DFE8F5BC-6601-41FC-BDD4-9C1E79347D44}" dt="2021-03-12T17:02:56.178" v="1180"/>
          <ac:spMkLst>
            <pc:docMk/>
            <pc:sldMk cId="462279889" sldId="312"/>
            <ac:spMk id="198" creationId="{D105EB60-CB32-4B21-9234-05460C8BE487}"/>
          </ac:spMkLst>
        </pc:spChg>
        <pc:spChg chg="mod">
          <ac:chgData name="Garv Baheti" userId="02a5aca4-729c-486a-bb89-0a143928a6db" providerId="ADAL" clId="{DFE8F5BC-6601-41FC-BDD4-9C1E79347D44}" dt="2021-03-12T17:02:56.178" v="1180"/>
          <ac:spMkLst>
            <pc:docMk/>
            <pc:sldMk cId="462279889" sldId="312"/>
            <ac:spMk id="199" creationId="{320205E9-3A62-46E0-9376-57517DDFE9B1}"/>
          </ac:spMkLst>
        </pc:spChg>
        <pc:spChg chg="mod">
          <ac:chgData name="Garv Baheti" userId="02a5aca4-729c-486a-bb89-0a143928a6db" providerId="ADAL" clId="{DFE8F5BC-6601-41FC-BDD4-9C1E79347D44}" dt="2021-03-12T17:02:56.178" v="1180"/>
          <ac:spMkLst>
            <pc:docMk/>
            <pc:sldMk cId="462279889" sldId="312"/>
            <ac:spMk id="200" creationId="{3D20F7CD-C84F-46E5-A77B-DC4C4EC6C185}"/>
          </ac:spMkLst>
        </pc:spChg>
        <pc:spChg chg="mod">
          <ac:chgData name="Garv Baheti" userId="02a5aca4-729c-486a-bb89-0a143928a6db" providerId="ADAL" clId="{DFE8F5BC-6601-41FC-BDD4-9C1E79347D44}" dt="2021-03-12T17:02:56.178" v="1180"/>
          <ac:spMkLst>
            <pc:docMk/>
            <pc:sldMk cId="462279889" sldId="312"/>
            <ac:spMk id="201" creationId="{A4498D2B-D5D3-47C1-B938-D8AA90570484}"/>
          </ac:spMkLst>
        </pc:spChg>
        <pc:spChg chg="mod">
          <ac:chgData name="Garv Baheti" userId="02a5aca4-729c-486a-bb89-0a143928a6db" providerId="ADAL" clId="{DFE8F5BC-6601-41FC-BDD4-9C1E79347D44}" dt="2021-03-12T17:02:56.178" v="1180"/>
          <ac:spMkLst>
            <pc:docMk/>
            <pc:sldMk cId="462279889" sldId="312"/>
            <ac:spMk id="202" creationId="{D1E5FE6E-91D4-43B0-8E72-8B890F52B39F}"/>
          </ac:spMkLst>
        </pc:spChg>
        <pc:spChg chg="mod">
          <ac:chgData name="Garv Baheti" userId="02a5aca4-729c-486a-bb89-0a143928a6db" providerId="ADAL" clId="{DFE8F5BC-6601-41FC-BDD4-9C1E79347D44}" dt="2021-03-12T17:02:56.178" v="1180"/>
          <ac:spMkLst>
            <pc:docMk/>
            <pc:sldMk cId="462279889" sldId="312"/>
            <ac:spMk id="203" creationId="{E25DBB60-4A6A-4131-B99E-45280D7DA8D6}"/>
          </ac:spMkLst>
        </pc:spChg>
        <pc:spChg chg="mod">
          <ac:chgData name="Garv Baheti" userId="02a5aca4-729c-486a-bb89-0a143928a6db" providerId="ADAL" clId="{DFE8F5BC-6601-41FC-BDD4-9C1E79347D44}" dt="2021-03-12T17:02:56.178" v="1180"/>
          <ac:spMkLst>
            <pc:docMk/>
            <pc:sldMk cId="462279889" sldId="312"/>
            <ac:spMk id="204" creationId="{03AF9746-7D0B-45CC-8E67-50FAE770F9B8}"/>
          </ac:spMkLst>
        </pc:spChg>
        <pc:spChg chg="mod">
          <ac:chgData name="Garv Baheti" userId="02a5aca4-729c-486a-bb89-0a143928a6db" providerId="ADAL" clId="{DFE8F5BC-6601-41FC-BDD4-9C1E79347D44}" dt="2021-03-12T17:02:56.178" v="1180"/>
          <ac:spMkLst>
            <pc:docMk/>
            <pc:sldMk cId="462279889" sldId="312"/>
            <ac:spMk id="205" creationId="{173EBDB3-98C2-4A25-A34E-01E840933D48}"/>
          </ac:spMkLst>
        </pc:spChg>
        <pc:spChg chg="mod">
          <ac:chgData name="Garv Baheti" userId="02a5aca4-729c-486a-bb89-0a143928a6db" providerId="ADAL" clId="{DFE8F5BC-6601-41FC-BDD4-9C1E79347D44}" dt="2021-03-12T17:04:17.605" v="1189"/>
          <ac:spMkLst>
            <pc:docMk/>
            <pc:sldMk cId="462279889" sldId="312"/>
            <ac:spMk id="207" creationId="{70BCB56F-B39C-4265-8806-D7F921E9FEBF}"/>
          </ac:spMkLst>
        </pc:spChg>
        <pc:spChg chg="mod">
          <ac:chgData name="Garv Baheti" userId="02a5aca4-729c-486a-bb89-0a143928a6db" providerId="ADAL" clId="{DFE8F5BC-6601-41FC-BDD4-9C1E79347D44}" dt="2021-03-12T17:04:17.605" v="1189"/>
          <ac:spMkLst>
            <pc:docMk/>
            <pc:sldMk cId="462279889" sldId="312"/>
            <ac:spMk id="208" creationId="{507298AE-408B-4251-A1E5-01ED16D858AB}"/>
          </ac:spMkLst>
        </pc:spChg>
        <pc:spChg chg="mod">
          <ac:chgData name="Garv Baheti" userId="02a5aca4-729c-486a-bb89-0a143928a6db" providerId="ADAL" clId="{DFE8F5BC-6601-41FC-BDD4-9C1E79347D44}" dt="2021-03-12T17:04:17.605" v="1189"/>
          <ac:spMkLst>
            <pc:docMk/>
            <pc:sldMk cId="462279889" sldId="312"/>
            <ac:spMk id="209" creationId="{EE547666-5063-4A6E-A3F7-27DF15D98159}"/>
          </ac:spMkLst>
        </pc:spChg>
        <pc:spChg chg="mod">
          <ac:chgData name="Garv Baheti" userId="02a5aca4-729c-486a-bb89-0a143928a6db" providerId="ADAL" clId="{DFE8F5BC-6601-41FC-BDD4-9C1E79347D44}" dt="2021-03-12T17:04:17.605" v="1189"/>
          <ac:spMkLst>
            <pc:docMk/>
            <pc:sldMk cId="462279889" sldId="312"/>
            <ac:spMk id="210" creationId="{515C5374-1DD3-48F7-A53D-B8040ACDAAD8}"/>
          </ac:spMkLst>
        </pc:spChg>
        <pc:spChg chg="mod">
          <ac:chgData name="Garv Baheti" userId="02a5aca4-729c-486a-bb89-0a143928a6db" providerId="ADAL" clId="{DFE8F5BC-6601-41FC-BDD4-9C1E79347D44}" dt="2021-03-12T17:04:17.605" v="1189"/>
          <ac:spMkLst>
            <pc:docMk/>
            <pc:sldMk cId="462279889" sldId="312"/>
            <ac:spMk id="211" creationId="{22B4F5E4-F374-464C-9B13-C3725F2E8C67}"/>
          </ac:spMkLst>
        </pc:spChg>
        <pc:spChg chg="mod">
          <ac:chgData name="Garv Baheti" userId="02a5aca4-729c-486a-bb89-0a143928a6db" providerId="ADAL" clId="{DFE8F5BC-6601-41FC-BDD4-9C1E79347D44}" dt="2021-03-12T17:04:17.605" v="1189"/>
          <ac:spMkLst>
            <pc:docMk/>
            <pc:sldMk cId="462279889" sldId="312"/>
            <ac:spMk id="212" creationId="{62DA6475-CE84-4E33-883F-EFB2AE09B0FB}"/>
          </ac:spMkLst>
        </pc:spChg>
        <pc:spChg chg="mod">
          <ac:chgData name="Garv Baheti" userId="02a5aca4-729c-486a-bb89-0a143928a6db" providerId="ADAL" clId="{DFE8F5BC-6601-41FC-BDD4-9C1E79347D44}" dt="2021-03-12T17:04:17.605" v="1189"/>
          <ac:spMkLst>
            <pc:docMk/>
            <pc:sldMk cId="462279889" sldId="312"/>
            <ac:spMk id="213" creationId="{489AEA35-A5B6-4C0F-A1BE-95708EDE88B6}"/>
          </ac:spMkLst>
        </pc:spChg>
        <pc:spChg chg="mod">
          <ac:chgData name="Garv Baheti" userId="02a5aca4-729c-486a-bb89-0a143928a6db" providerId="ADAL" clId="{DFE8F5BC-6601-41FC-BDD4-9C1E79347D44}" dt="2021-03-12T17:04:17.605" v="1189"/>
          <ac:spMkLst>
            <pc:docMk/>
            <pc:sldMk cId="462279889" sldId="312"/>
            <ac:spMk id="214" creationId="{5E160589-123C-462F-8BB4-51138A9425AF}"/>
          </ac:spMkLst>
        </pc:spChg>
        <pc:spChg chg="mod">
          <ac:chgData name="Garv Baheti" userId="02a5aca4-729c-486a-bb89-0a143928a6db" providerId="ADAL" clId="{DFE8F5BC-6601-41FC-BDD4-9C1E79347D44}" dt="2021-03-12T17:04:17.605" v="1189"/>
          <ac:spMkLst>
            <pc:docMk/>
            <pc:sldMk cId="462279889" sldId="312"/>
            <ac:spMk id="215" creationId="{9DEBE840-AEAA-44C3-B317-C97A0577CACF}"/>
          </ac:spMkLst>
        </pc:spChg>
        <pc:spChg chg="mod">
          <ac:chgData name="Garv Baheti" userId="02a5aca4-729c-486a-bb89-0a143928a6db" providerId="ADAL" clId="{DFE8F5BC-6601-41FC-BDD4-9C1E79347D44}" dt="2021-03-12T17:04:17.605" v="1189"/>
          <ac:spMkLst>
            <pc:docMk/>
            <pc:sldMk cId="462279889" sldId="312"/>
            <ac:spMk id="216" creationId="{14C967BE-1FE5-4264-8E96-C1FBA34CF1C6}"/>
          </ac:spMkLst>
        </pc:spChg>
        <pc:spChg chg="mod">
          <ac:chgData name="Garv Baheti" userId="02a5aca4-729c-486a-bb89-0a143928a6db" providerId="ADAL" clId="{DFE8F5BC-6601-41FC-BDD4-9C1E79347D44}" dt="2021-03-12T17:04:17.605" v="1189"/>
          <ac:spMkLst>
            <pc:docMk/>
            <pc:sldMk cId="462279889" sldId="312"/>
            <ac:spMk id="217" creationId="{810DEB3D-51A7-43CC-BA9F-FBA646BBF0F6}"/>
          </ac:spMkLst>
        </pc:spChg>
        <pc:spChg chg="mod">
          <ac:chgData name="Garv Baheti" userId="02a5aca4-729c-486a-bb89-0a143928a6db" providerId="ADAL" clId="{DFE8F5BC-6601-41FC-BDD4-9C1E79347D44}" dt="2021-03-12T17:04:17.605" v="1189"/>
          <ac:spMkLst>
            <pc:docMk/>
            <pc:sldMk cId="462279889" sldId="312"/>
            <ac:spMk id="218" creationId="{A98FD187-DE96-4292-ABDC-5D1188E593F2}"/>
          </ac:spMkLst>
        </pc:spChg>
        <pc:spChg chg="mod">
          <ac:chgData name="Garv Baheti" userId="02a5aca4-729c-486a-bb89-0a143928a6db" providerId="ADAL" clId="{DFE8F5BC-6601-41FC-BDD4-9C1E79347D44}" dt="2021-03-12T17:04:17.605" v="1189"/>
          <ac:spMkLst>
            <pc:docMk/>
            <pc:sldMk cId="462279889" sldId="312"/>
            <ac:spMk id="219" creationId="{E9073649-EB91-43A6-B877-B2F666C0ECF4}"/>
          </ac:spMkLst>
        </pc:spChg>
        <pc:spChg chg="mod">
          <ac:chgData name="Garv Baheti" userId="02a5aca4-729c-486a-bb89-0a143928a6db" providerId="ADAL" clId="{DFE8F5BC-6601-41FC-BDD4-9C1E79347D44}" dt="2021-03-12T17:04:17.605" v="1189"/>
          <ac:spMkLst>
            <pc:docMk/>
            <pc:sldMk cId="462279889" sldId="312"/>
            <ac:spMk id="220" creationId="{97EB2B3D-3DBB-4A2D-9B4C-6A4F07F46828}"/>
          </ac:spMkLst>
        </pc:spChg>
        <pc:spChg chg="mod">
          <ac:chgData name="Garv Baheti" userId="02a5aca4-729c-486a-bb89-0a143928a6db" providerId="ADAL" clId="{DFE8F5BC-6601-41FC-BDD4-9C1E79347D44}" dt="2021-03-12T17:04:17.605" v="1189"/>
          <ac:spMkLst>
            <pc:docMk/>
            <pc:sldMk cId="462279889" sldId="312"/>
            <ac:spMk id="221" creationId="{810F7FBE-1DE0-4684-817B-30D626DDCF2C}"/>
          </ac:spMkLst>
        </pc:spChg>
        <pc:spChg chg="mod">
          <ac:chgData name="Garv Baheti" userId="02a5aca4-729c-486a-bb89-0a143928a6db" providerId="ADAL" clId="{DFE8F5BC-6601-41FC-BDD4-9C1E79347D44}" dt="2021-03-12T17:04:17.605" v="1189"/>
          <ac:spMkLst>
            <pc:docMk/>
            <pc:sldMk cId="462279889" sldId="312"/>
            <ac:spMk id="222" creationId="{BC4AB0E1-BA1E-4A3C-8B77-1A790871873D}"/>
          </ac:spMkLst>
        </pc:spChg>
        <pc:spChg chg="mod">
          <ac:chgData name="Garv Baheti" userId="02a5aca4-729c-486a-bb89-0a143928a6db" providerId="ADAL" clId="{DFE8F5BC-6601-41FC-BDD4-9C1E79347D44}" dt="2021-03-12T17:04:17.605" v="1189"/>
          <ac:spMkLst>
            <pc:docMk/>
            <pc:sldMk cId="462279889" sldId="312"/>
            <ac:spMk id="223" creationId="{0FFBFCF3-8FD7-4BFD-AB5E-F6131146B7B2}"/>
          </ac:spMkLst>
        </pc:spChg>
        <pc:spChg chg="mod">
          <ac:chgData name="Garv Baheti" userId="02a5aca4-729c-486a-bb89-0a143928a6db" providerId="ADAL" clId="{DFE8F5BC-6601-41FC-BDD4-9C1E79347D44}" dt="2021-03-12T17:04:17.605" v="1189"/>
          <ac:spMkLst>
            <pc:docMk/>
            <pc:sldMk cId="462279889" sldId="312"/>
            <ac:spMk id="224" creationId="{251EF36C-F56D-4584-A86F-D8E76C8499CF}"/>
          </ac:spMkLst>
        </pc:spChg>
        <pc:spChg chg="mod">
          <ac:chgData name="Garv Baheti" userId="02a5aca4-729c-486a-bb89-0a143928a6db" providerId="ADAL" clId="{DFE8F5BC-6601-41FC-BDD4-9C1E79347D44}" dt="2021-03-12T17:04:17.605" v="1189"/>
          <ac:spMkLst>
            <pc:docMk/>
            <pc:sldMk cId="462279889" sldId="312"/>
            <ac:spMk id="225" creationId="{7D764343-F130-4B42-95F8-3CF930FC8D51}"/>
          </ac:spMkLst>
        </pc:spChg>
        <pc:spChg chg="mod">
          <ac:chgData name="Garv Baheti" userId="02a5aca4-729c-486a-bb89-0a143928a6db" providerId="ADAL" clId="{DFE8F5BC-6601-41FC-BDD4-9C1E79347D44}" dt="2021-03-12T17:04:17.605" v="1189"/>
          <ac:spMkLst>
            <pc:docMk/>
            <pc:sldMk cId="462279889" sldId="312"/>
            <ac:spMk id="226" creationId="{DB37434E-63B6-4B15-9FAA-C559085A0271}"/>
          </ac:spMkLst>
        </pc:spChg>
        <pc:spChg chg="mod">
          <ac:chgData name="Garv Baheti" userId="02a5aca4-729c-486a-bb89-0a143928a6db" providerId="ADAL" clId="{DFE8F5BC-6601-41FC-BDD4-9C1E79347D44}" dt="2021-03-12T17:04:17.605" v="1189"/>
          <ac:spMkLst>
            <pc:docMk/>
            <pc:sldMk cId="462279889" sldId="312"/>
            <ac:spMk id="227" creationId="{75E721FC-0CF5-432B-8934-A86AC132D2B0}"/>
          </ac:spMkLst>
        </pc:spChg>
        <pc:spChg chg="mod">
          <ac:chgData name="Garv Baheti" userId="02a5aca4-729c-486a-bb89-0a143928a6db" providerId="ADAL" clId="{DFE8F5BC-6601-41FC-BDD4-9C1E79347D44}" dt="2021-03-12T17:04:17.605" v="1189"/>
          <ac:spMkLst>
            <pc:docMk/>
            <pc:sldMk cId="462279889" sldId="312"/>
            <ac:spMk id="228" creationId="{13C337F6-341D-4ABB-AE11-B26BD107CB93}"/>
          </ac:spMkLst>
        </pc:spChg>
        <pc:spChg chg="mod">
          <ac:chgData name="Garv Baheti" userId="02a5aca4-729c-486a-bb89-0a143928a6db" providerId="ADAL" clId="{DFE8F5BC-6601-41FC-BDD4-9C1E79347D44}" dt="2021-03-12T17:04:17.605" v="1189"/>
          <ac:spMkLst>
            <pc:docMk/>
            <pc:sldMk cId="462279889" sldId="312"/>
            <ac:spMk id="229" creationId="{7BA847DF-CD4D-4748-ACF9-34EF0B8C92A7}"/>
          </ac:spMkLst>
        </pc:spChg>
        <pc:spChg chg="mod">
          <ac:chgData name="Garv Baheti" userId="02a5aca4-729c-486a-bb89-0a143928a6db" providerId="ADAL" clId="{DFE8F5BC-6601-41FC-BDD4-9C1E79347D44}" dt="2021-03-12T17:04:17.605" v="1189"/>
          <ac:spMkLst>
            <pc:docMk/>
            <pc:sldMk cId="462279889" sldId="312"/>
            <ac:spMk id="230" creationId="{9EC2CC3D-559D-419A-8C65-FEF4E3840B82}"/>
          </ac:spMkLst>
        </pc:spChg>
        <pc:spChg chg="mod">
          <ac:chgData name="Garv Baheti" userId="02a5aca4-729c-486a-bb89-0a143928a6db" providerId="ADAL" clId="{DFE8F5BC-6601-41FC-BDD4-9C1E79347D44}" dt="2021-03-12T17:04:17.605" v="1189"/>
          <ac:spMkLst>
            <pc:docMk/>
            <pc:sldMk cId="462279889" sldId="312"/>
            <ac:spMk id="231" creationId="{8EF6B8A7-B161-4A38-8AF0-679AD0FDA6F1}"/>
          </ac:spMkLst>
        </pc:spChg>
        <pc:spChg chg="mod">
          <ac:chgData name="Garv Baheti" userId="02a5aca4-729c-486a-bb89-0a143928a6db" providerId="ADAL" clId="{DFE8F5BC-6601-41FC-BDD4-9C1E79347D44}" dt="2021-03-12T17:04:17.605" v="1189"/>
          <ac:spMkLst>
            <pc:docMk/>
            <pc:sldMk cId="462279889" sldId="312"/>
            <ac:spMk id="232" creationId="{FEDF42A3-811A-486B-9FBE-384126FD1489}"/>
          </ac:spMkLst>
        </pc:spChg>
        <pc:spChg chg="mod">
          <ac:chgData name="Garv Baheti" userId="02a5aca4-729c-486a-bb89-0a143928a6db" providerId="ADAL" clId="{DFE8F5BC-6601-41FC-BDD4-9C1E79347D44}" dt="2021-03-12T17:05:22.942" v="1206"/>
          <ac:spMkLst>
            <pc:docMk/>
            <pc:sldMk cId="462279889" sldId="312"/>
            <ac:spMk id="234" creationId="{9B17C799-F0FE-4059-9EA3-547BD1F28E6D}"/>
          </ac:spMkLst>
        </pc:spChg>
        <pc:spChg chg="mod">
          <ac:chgData name="Garv Baheti" userId="02a5aca4-729c-486a-bb89-0a143928a6db" providerId="ADAL" clId="{DFE8F5BC-6601-41FC-BDD4-9C1E79347D44}" dt="2021-03-12T17:05:22.942" v="1206"/>
          <ac:spMkLst>
            <pc:docMk/>
            <pc:sldMk cId="462279889" sldId="312"/>
            <ac:spMk id="235" creationId="{A5BBA532-75D4-4206-BF50-ABD31ECA1E7D}"/>
          </ac:spMkLst>
        </pc:spChg>
        <pc:spChg chg="mod">
          <ac:chgData name="Garv Baheti" userId="02a5aca4-729c-486a-bb89-0a143928a6db" providerId="ADAL" clId="{DFE8F5BC-6601-41FC-BDD4-9C1E79347D44}" dt="2021-03-12T17:05:22.942" v="1206"/>
          <ac:spMkLst>
            <pc:docMk/>
            <pc:sldMk cId="462279889" sldId="312"/>
            <ac:spMk id="236" creationId="{93D86039-97B9-4F72-A170-38FB789A1B43}"/>
          </ac:spMkLst>
        </pc:spChg>
        <pc:spChg chg="mod">
          <ac:chgData name="Garv Baheti" userId="02a5aca4-729c-486a-bb89-0a143928a6db" providerId="ADAL" clId="{DFE8F5BC-6601-41FC-BDD4-9C1E79347D44}" dt="2021-03-12T17:05:22.942" v="1206"/>
          <ac:spMkLst>
            <pc:docMk/>
            <pc:sldMk cId="462279889" sldId="312"/>
            <ac:spMk id="237" creationId="{35091922-65E7-49AB-A098-C77C7D9344F0}"/>
          </ac:spMkLst>
        </pc:spChg>
        <pc:spChg chg="mod">
          <ac:chgData name="Garv Baheti" userId="02a5aca4-729c-486a-bb89-0a143928a6db" providerId="ADAL" clId="{DFE8F5BC-6601-41FC-BDD4-9C1E79347D44}" dt="2021-03-12T17:05:22.942" v="1206"/>
          <ac:spMkLst>
            <pc:docMk/>
            <pc:sldMk cId="462279889" sldId="312"/>
            <ac:spMk id="238" creationId="{0B9D2040-B382-4C0A-AF68-30283490D2C2}"/>
          </ac:spMkLst>
        </pc:spChg>
        <pc:spChg chg="mod">
          <ac:chgData name="Garv Baheti" userId="02a5aca4-729c-486a-bb89-0a143928a6db" providerId="ADAL" clId="{DFE8F5BC-6601-41FC-BDD4-9C1E79347D44}" dt="2021-03-12T17:05:22.942" v="1206"/>
          <ac:spMkLst>
            <pc:docMk/>
            <pc:sldMk cId="462279889" sldId="312"/>
            <ac:spMk id="239" creationId="{5ADBC171-3F9F-45AA-BC37-212054713245}"/>
          </ac:spMkLst>
        </pc:spChg>
        <pc:spChg chg="mod">
          <ac:chgData name="Garv Baheti" userId="02a5aca4-729c-486a-bb89-0a143928a6db" providerId="ADAL" clId="{DFE8F5BC-6601-41FC-BDD4-9C1E79347D44}" dt="2021-03-12T17:05:22.942" v="1206"/>
          <ac:spMkLst>
            <pc:docMk/>
            <pc:sldMk cId="462279889" sldId="312"/>
            <ac:spMk id="240" creationId="{E2CA2300-30FA-4F18-BF96-BF59CAB0DB72}"/>
          </ac:spMkLst>
        </pc:spChg>
        <pc:spChg chg="mod">
          <ac:chgData name="Garv Baheti" userId="02a5aca4-729c-486a-bb89-0a143928a6db" providerId="ADAL" clId="{DFE8F5BC-6601-41FC-BDD4-9C1E79347D44}" dt="2021-03-12T17:05:22.942" v="1206"/>
          <ac:spMkLst>
            <pc:docMk/>
            <pc:sldMk cId="462279889" sldId="312"/>
            <ac:spMk id="241" creationId="{7AFBD227-9AE2-4594-9A28-930B2F9E5659}"/>
          </ac:spMkLst>
        </pc:spChg>
        <pc:spChg chg="mod">
          <ac:chgData name="Garv Baheti" userId="02a5aca4-729c-486a-bb89-0a143928a6db" providerId="ADAL" clId="{DFE8F5BC-6601-41FC-BDD4-9C1E79347D44}" dt="2021-03-12T17:05:22.942" v="1206"/>
          <ac:spMkLst>
            <pc:docMk/>
            <pc:sldMk cId="462279889" sldId="312"/>
            <ac:spMk id="242" creationId="{297F425C-1240-4FC3-A592-89A3C4A6524A}"/>
          </ac:spMkLst>
        </pc:spChg>
        <pc:spChg chg="mod">
          <ac:chgData name="Garv Baheti" userId="02a5aca4-729c-486a-bb89-0a143928a6db" providerId="ADAL" clId="{DFE8F5BC-6601-41FC-BDD4-9C1E79347D44}" dt="2021-03-12T17:05:22.942" v="1206"/>
          <ac:spMkLst>
            <pc:docMk/>
            <pc:sldMk cId="462279889" sldId="312"/>
            <ac:spMk id="243" creationId="{FFB9BA5B-33DF-4D34-B0B5-A7C89485CB3D}"/>
          </ac:spMkLst>
        </pc:spChg>
        <pc:spChg chg="mod">
          <ac:chgData name="Garv Baheti" userId="02a5aca4-729c-486a-bb89-0a143928a6db" providerId="ADAL" clId="{DFE8F5BC-6601-41FC-BDD4-9C1E79347D44}" dt="2021-03-12T17:05:22.942" v="1206"/>
          <ac:spMkLst>
            <pc:docMk/>
            <pc:sldMk cId="462279889" sldId="312"/>
            <ac:spMk id="244" creationId="{2ECF69EB-AA77-4D32-A9E9-BF7E1A53CE48}"/>
          </ac:spMkLst>
        </pc:spChg>
        <pc:spChg chg="mod">
          <ac:chgData name="Garv Baheti" userId="02a5aca4-729c-486a-bb89-0a143928a6db" providerId="ADAL" clId="{DFE8F5BC-6601-41FC-BDD4-9C1E79347D44}" dt="2021-03-12T17:05:22.942" v="1206"/>
          <ac:spMkLst>
            <pc:docMk/>
            <pc:sldMk cId="462279889" sldId="312"/>
            <ac:spMk id="245" creationId="{1901B18B-9F26-4196-B296-178793C7F77C}"/>
          </ac:spMkLst>
        </pc:spChg>
        <pc:spChg chg="mod">
          <ac:chgData name="Garv Baheti" userId="02a5aca4-729c-486a-bb89-0a143928a6db" providerId="ADAL" clId="{DFE8F5BC-6601-41FC-BDD4-9C1E79347D44}" dt="2021-03-12T17:05:22.942" v="1206"/>
          <ac:spMkLst>
            <pc:docMk/>
            <pc:sldMk cId="462279889" sldId="312"/>
            <ac:spMk id="246" creationId="{0C825E12-4466-4DF6-8A06-73E3F4C87DC7}"/>
          </ac:spMkLst>
        </pc:spChg>
        <pc:spChg chg="mod">
          <ac:chgData name="Garv Baheti" userId="02a5aca4-729c-486a-bb89-0a143928a6db" providerId="ADAL" clId="{DFE8F5BC-6601-41FC-BDD4-9C1E79347D44}" dt="2021-03-12T17:05:22.942" v="1206"/>
          <ac:spMkLst>
            <pc:docMk/>
            <pc:sldMk cId="462279889" sldId="312"/>
            <ac:spMk id="247" creationId="{E75CD75A-4714-4FC7-9C96-BA00B16C1B62}"/>
          </ac:spMkLst>
        </pc:spChg>
        <pc:spChg chg="mod">
          <ac:chgData name="Garv Baheti" userId="02a5aca4-729c-486a-bb89-0a143928a6db" providerId="ADAL" clId="{DFE8F5BC-6601-41FC-BDD4-9C1E79347D44}" dt="2021-03-12T17:05:22.942" v="1206"/>
          <ac:spMkLst>
            <pc:docMk/>
            <pc:sldMk cId="462279889" sldId="312"/>
            <ac:spMk id="248" creationId="{773A3B02-989E-4070-9B54-D83555DCA36B}"/>
          </ac:spMkLst>
        </pc:spChg>
        <pc:spChg chg="mod">
          <ac:chgData name="Garv Baheti" userId="02a5aca4-729c-486a-bb89-0a143928a6db" providerId="ADAL" clId="{DFE8F5BC-6601-41FC-BDD4-9C1E79347D44}" dt="2021-03-12T17:05:22.942" v="1206"/>
          <ac:spMkLst>
            <pc:docMk/>
            <pc:sldMk cId="462279889" sldId="312"/>
            <ac:spMk id="249" creationId="{27A8A2FF-909E-4843-BA52-69A083A5AB66}"/>
          </ac:spMkLst>
        </pc:spChg>
        <pc:spChg chg="mod">
          <ac:chgData name="Garv Baheti" userId="02a5aca4-729c-486a-bb89-0a143928a6db" providerId="ADAL" clId="{DFE8F5BC-6601-41FC-BDD4-9C1E79347D44}" dt="2021-03-12T17:05:22.942" v="1206"/>
          <ac:spMkLst>
            <pc:docMk/>
            <pc:sldMk cId="462279889" sldId="312"/>
            <ac:spMk id="250" creationId="{7B015F1D-FC4B-4031-A335-6DB7B9AE6747}"/>
          </ac:spMkLst>
        </pc:spChg>
        <pc:spChg chg="mod">
          <ac:chgData name="Garv Baheti" userId="02a5aca4-729c-486a-bb89-0a143928a6db" providerId="ADAL" clId="{DFE8F5BC-6601-41FC-BDD4-9C1E79347D44}" dt="2021-03-12T17:05:22.942" v="1206"/>
          <ac:spMkLst>
            <pc:docMk/>
            <pc:sldMk cId="462279889" sldId="312"/>
            <ac:spMk id="251" creationId="{C90159A6-1A1F-412C-A134-B834105B55AE}"/>
          </ac:spMkLst>
        </pc:spChg>
        <pc:spChg chg="mod">
          <ac:chgData name="Garv Baheti" userId="02a5aca4-729c-486a-bb89-0a143928a6db" providerId="ADAL" clId="{DFE8F5BC-6601-41FC-BDD4-9C1E79347D44}" dt="2021-03-12T17:05:22.942" v="1206"/>
          <ac:spMkLst>
            <pc:docMk/>
            <pc:sldMk cId="462279889" sldId="312"/>
            <ac:spMk id="252" creationId="{A3D17D27-482A-4227-8E90-310CC87F335F}"/>
          </ac:spMkLst>
        </pc:spChg>
        <pc:spChg chg="mod">
          <ac:chgData name="Garv Baheti" userId="02a5aca4-729c-486a-bb89-0a143928a6db" providerId="ADAL" clId="{DFE8F5BC-6601-41FC-BDD4-9C1E79347D44}" dt="2021-03-12T17:05:22.942" v="1206"/>
          <ac:spMkLst>
            <pc:docMk/>
            <pc:sldMk cId="462279889" sldId="312"/>
            <ac:spMk id="253" creationId="{EA43089F-ECA1-4780-B03A-1BC49D6EFE83}"/>
          </ac:spMkLst>
        </pc:spChg>
        <pc:spChg chg="mod">
          <ac:chgData name="Garv Baheti" userId="02a5aca4-729c-486a-bb89-0a143928a6db" providerId="ADAL" clId="{DFE8F5BC-6601-41FC-BDD4-9C1E79347D44}" dt="2021-03-12T17:05:22.942" v="1206"/>
          <ac:spMkLst>
            <pc:docMk/>
            <pc:sldMk cId="462279889" sldId="312"/>
            <ac:spMk id="254" creationId="{CE45BE63-9FA3-4593-B275-DBB46799E121}"/>
          </ac:spMkLst>
        </pc:spChg>
        <pc:spChg chg="mod">
          <ac:chgData name="Garv Baheti" userId="02a5aca4-729c-486a-bb89-0a143928a6db" providerId="ADAL" clId="{DFE8F5BC-6601-41FC-BDD4-9C1E79347D44}" dt="2021-03-12T17:05:22.942" v="1206"/>
          <ac:spMkLst>
            <pc:docMk/>
            <pc:sldMk cId="462279889" sldId="312"/>
            <ac:spMk id="255" creationId="{DDBC3B31-38A2-4BEE-883B-64C5538F335A}"/>
          </ac:spMkLst>
        </pc:spChg>
        <pc:spChg chg="mod">
          <ac:chgData name="Garv Baheti" userId="02a5aca4-729c-486a-bb89-0a143928a6db" providerId="ADAL" clId="{DFE8F5BC-6601-41FC-BDD4-9C1E79347D44}" dt="2021-03-12T17:05:22.942" v="1206"/>
          <ac:spMkLst>
            <pc:docMk/>
            <pc:sldMk cId="462279889" sldId="312"/>
            <ac:spMk id="256" creationId="{EE052879-26E3-420D-A72B-171551CA9FD0}"/>
          </ac:spMkLst>
        </pc:spChg>
        <pc:spChg chg="mod">
          <ac:chgData name="Garv Baheti" userId="02a5aca4-729c-486a-bb89-0a143928a6db" providerId="ADAL" clId="{DFE8F5BC-6601-41FC-BDD4-9C1E79347D44}" dt="2021-03-12T17:05:22.942" v="1206"/>
          <ac:spMkLst>
            <pc:docMk/>
            <pc:sldMk cId="462279889" sldId="312"/>
            <ac:spMk id="257" creationId="{A65B56DD-539F-43AA-99BB-B8476E0E3E0A}"/>
          </ac:spMkLst>
        </pc:spChg>
        <pc:spChg chg="mod">
          <ac:chgData name="Garv Baheti" userId="02a5aca4-729c-486a-bb89-0a143928a6db" providerId="ADAL" clId="{DFE8F5BC-6601-41FC-BDD4-9C1E79347D44}" dt="2021-03-12T17:05:22.942" v="1206"/>
          <ac:spMkLst>
            <pc:docMk/>
            <pc:sldMk cId="462279889" sldId="312"/>
            <ac:spMk id="258" creationId="{7593632B-D03D-47C0-B423-47B04AE824F6}"/>
          </ac:spMkLst>
        </pc:spChg>
        <pc:spChg chg="mod">
          <ac:chgData name="Garv Baheti" userId="02a5aca4-729c-486a-bb89-0a143928a6db" providerId="ADAL" clId="{DFE8F5BC-6601-41FC-BDD4-9C1E79347D44}" dt="2021-03-12T17:05:22.942" v="1206"/>
          <ac:spMkLst>
            <pc:docMk/>
            <pc:sldMk cId="462279889" sldId="312"/>
            <ac:spMk id="259" creationId="{7113D604-B78F-491D-BA7F-72160C0974BC}"/>
          </ac:spMkLst>
        </pc:spChg>
        <pc:spChg chg="mod">
          <ac:chgData name="Garv Baheti" userId="02a5aca4-729c-486a-bb89-0a143928a6db" providerId="ADAL" clId="{DFE8F5BC-6601-41FC-BDD4-9C1E79347D44}" dt="2021-03-12T17:05:22.942" v="1206"/>
          <ac:spMkLst>
            <pc:docMk/>
            <pc:sldMk cId="462279889" sldId="312"/>
            <ac:spMk id="260" creationId="{B4985A33-6751-42B8-9EC0-1B3BD0D30727}"/>
          </ac:spMkLst>
        </pc:spChg>
        <pc:spChg chg="mod">
          <ac:chgData name="Garv Baheti" userId="02a5aca4-729c-486a-bb89-0a143928a6db" providerId="ADAL" clId="{DFE8F5BC-6601-41FC-BDD4-9C1E79347D44}" dt="2021-03-12T17:05:22.942" v="1206"/>
          <ac:spMkLst>
            <pc:docMk/>
            <pc:sldMk cId="462279889" sldId="312"/>
            <ac:spMk id="261" creationId="{4A0A1C2A-4E6B-4D4B-8058-BFC9EEB39E3C}"/>
          </ac:spMkLst>
        </pc:spChg>
        <pc:spChg chg="mod">
          <ac:chgData name="Garv Baheti" userId="02a5aca4-729c-486a-bb89-0a143928a6db" providerId="ADAL" clId="{DFE8F5BC-6601-41FC-BDD4-9C1E79347D44}" dt="2021-03-12T17:05:22.942" v="1206"/>
          <ac:spMkLst>
            <pc:docMk/>
            <pc:sldMk cId="462279889" sldId="312"/>
            <ac:spMk id="262" creationId="{FBB6569C-D779-4054-A464-C02CA11D4349}"/>
          </ac:spMkLst>
        </pc:spChg>
        <pc:spChg chg="mod">
          <ac:chgData name="Garv Baheti" userId="02a5aca4-729c-486a-bb89-0a143928a6db" providerId="ADAL" clId="{DFE8F5BC-6601-41FC-BDD4-9C1E79347D44}" dt="2021-03-12T17:05:22.942" v="1206"/>
          <ac:spMkLst>
            <pc:docMk/>
            <pc:sldMk cId="462279889" sldId="312"/>
            <ac:spMk id="263" creationId="{E5EEAABB-45E5-44E3-99E4-751E81B73F74}"/>
          </ac:spMkLst>
        </pc:spChg>
        <pc:spChg chg="mod">
          <ac:chgData name="Garv Baheti" userId="02a5aca4-729c-486a-bb89-0a143928a6db" providerId="ADAL" clId="{DFE8F5BC-6601-41FC-BDD4-9C1E79347D44}" dt="2021-03-12T17:05:22.942" v="1206"/>
          <ac:spMkLst>
            <pc:docMk/>
            <pc:sldMk cId="462279889" sldId="312"/>
            <ac:spMk id="264" creationId="{D97986D4-46CD-4096-98EB-BF10A0E01E73}"/>
          </ac:spMkLst>
        </pc:spChg>
        <pc:spChg chg="mod">
          <ac:chgData name="Garv Baheti" userId="02a5aca4-729c-486a-bb89-0a143928a6db" providerId="ADAL" clId="{DFE8F5BC-6601-41FC-BDD4-9C1E79347D44}" dt="2021-03-12T17:05:22.942" v="1206"/>
          <ac:spMkLst>
            <pc:docMk/>
            <pc:sldMk cId="462279889" sldId="312"/>
            <ac:spMk id="265" creationId="{4EDD4DC3-7D68-415E-8B71-7FB4B4EAC2FE}"/>
          </ac:spMkLst>
        </pc:spChg>
        <pc:grpChg chg="add del mod">
          <ac:chgData name="Garv Baheti" userId="02a5aca4-729c-486a-bb89-0a143928a6db" providerId="ADAL" clId="{DFE8F5BC-6601-41FC-BDD4-9C1E79347D44}" dt="2021-03-12T17:03:00.464" v="1182" actId="478"/>
          <ac:grpSpMkLst>
            <pc:docMk/>
            <pc:sldMk cId="462279889" sldId="312"/>
            <ac:grpSpMk id="6" creationId="{198B3706-0874-45C1-B3A6-40570465C591}"/>
          </ac:grpSpMkLst>
        </pc:grpChg>
        <pc:grpChg chg="add del mod">
          <ac:chgData name="Garv Baheti" userId="02a5aca4-729c-486a-bb89-0a143928a6db" providerId="ADAL" clId="{DFE8F5BC-6601-41FC-BDD4-9C1E79347D44}" dt="2021-03-12T17:04:16.936" v="1188" actId="478"/>
          <ac:grpSpMkLst>
            <pc:docMk/>
            <pc:sldMk cId="462279889" sldId="312"/>
            <ac:grpSpMk id="82" creationId="{AA696EDC-EE1D-4789-A6B1-F232BF4C5303}"/>
          </ac:grpSpMkLst>
        </pc:grpChg>
        <pc:grpChg chg="add mod">
          <ac:chgData name="Garv Baheti" userId="02a5aca4-729c-486a-bb89-0a143928a6db" providerId="ADAL" clId="{DFE8F5BC-6601-41FC-BDD4-9C1E79347D44}" dt="2021-03-12T17:06:04.806" v="1233" actId="1038"/>
          <ac:grpSpMkLst>
            <pc:docMk/>
            <pc:sldMk cId="462279889" sldId="312"/>
            <ac:grpSpMk id="111" creationId="{963B73D6-8078-411C-8511-869931F3EE55}"/>
          </ac:grpSpMkLst>
        </pc:grpChg>
        <pc:grpChg chg="add del mod">
          <ac:chgData name="Garv Baheti" userId="02a5aca4-729c-486a-bb89-0a143928a6db" providerId="ADAL" clId="{DFE8F5BC-6601-41FC-BDD4-9C1E79347D44}" dt="2021-03-12T17:05:21.912" v="1205" actId="478"/>
          <ac:grpSpMkLst>
            <pc:docMk/>
            <pc:sldMk cId="462279889" sldId="312"/>
            <ac:grpSpMk id="138" creationId="{08186552-8A49-4A36-991F-D37AA7BC9981}"/>
          </ac:grpSpMkLst>
        </pc:grpChg>
        <pc:grpChg chg="add mod">
          <ac:chgData name="Garv Baheti" userId="02a5aca4-729c-486a-bb89-0a143928a6db" providerId="ADAL" clId="{DFE8F5BC-6601-41FC-BDD4-9C1E79347D44}" dt="2021-03-12T17:05:58.168" v="1220" actId="14100"/>
          <ac:grpSpMkLst>
            <pc:docMk/>
            <pc:sldMk cId="462279889" sldId="312"/>
            <ac:grpSpMk id="177" creationId="{472C3035-4AF7-42BA-B48B-86F433F0E8CA}"/>
          </ac:grpSpMkLst>
        </pc:grpChg>
        <pc:grpChg chg="add mod">
          <ac:chgData name="Garv Baheti" userId="02a5aca4-729c-486a-bb89-0a143928a6db" providerId="ADAL" clId="{DFE8F5BC-6601-41FC-BDD4-9C1E79347D44}" dt="2021-03-12T17:06:11.929" v="1249" actId="1038"/>
          <ac:grpSpMkLst>
            <pc:docMk/>
            <pc:sldMk cId="462279889" sldId="312"/>
            <ac:grpSpMk id="206" creationId="{3DCFF656-7A8E-43F0-9B9C-155993B6AC62}"/>
          </ac:grpSpMkLst>
        </pc:grpChg>
        <pc:grpChg chg="add mod">
          <ac:chgData name="Garv Baheti" userId="02a5aca4-729c-486a-bb89-0a143928a6db" providerId="ADAL" clId="{DFE8F5BC-6601-41FC-BDD4-9C1E79347D44}" dt="2021-03-12T17:06:08.098" v="1242" actId="1038"/>
          <ac:grpSpMkLst>
            <pc:docMk/>
            <pc:sldMk cId="462279889" sldId="312"/>
            <ac:grpSpMk id="233" creationId="{4D3B75AF-17EA-420D-9A1C-27428665D9F5}"/>
          </ac:grpSpMkLst>
        </pc:grpChg>
      </pc:sldChg>
      <pc:sldChg chg="addSp delSp modSp new del mod">
        <pc:chgData name="Garv Baheti" userId="02a5aca4-729c-486a-bb89-0a143928a6db" providerId="ADAL" clId="{DFE8F5BC-6601-41FC-BDD4-9C1E79347D44}" dt="2021-03-12T16:48:04.100" v="984" actId="47"/>
        <pc:sldMkLst>
          <pc:docMk/>
          <pc:sldMk cId="2271089417" sldId="312"/>
        </pc:sldMkLst>
        <pc:spChg chg="mod">
          <ac:chgData name="Garv Baheti" userId="02a5aca4-729c-486a-bb89-0a143928a6db" providerId="ADAL" clId="{DFE8F5BC-6601-41FC-BDD4-9C1E79347D44}" dt="2021-03-11T10:03:51.969" v="31" actId="20577"/>
          <ac:spMkLst>
            <pc:docMk/>
            <pc:sldMk cId="2271089417" sldId="312"/>
            <ac:spMk id="2" creationId="{D893B27C-EB16-469E-BE77-CC8B7B6FD480}"/>
          </ac:spMkLst>
        </pc:spChg>
        <pc:spChg chg="del">
          <ac:chgData name="Garv Baheti" userId="02a5aca4-729c-486a-bb89-0a143928a6db" providerId="ADAL" clId="{DFE8F5BC-6601-41FC-BDD4-9C1E79347D44}" dt="2021-03-11T10:21:04.479" v="212" actId="478"/>
          <ac:spMkLst>
            <pc:docMk/>
            <pc:sldMk cId="2271089417" sldId="312"/>
            <ac:spMk id="3" creationId="{16096C18-85F2-4E3F-802D-AD03D4C81EE9}"/>
          </ac:spMkLst>
        </pc:spChg>
        <pc:spChg chg="del mod">
          <ac:chgData name="Garv Baheti" userId="02a5aca4-729c-486a-bb89-0a143928a6db" providerId="ADAL" clId="{DFE8F5BC-6601-41FC-BDD4-9C1E79347D44}" dt="2021-03-12T16:48:01.877" v="983" actId="21"/>
          <ac:spMkLst>
            <pc:docMk/>
            <pc:sldMk cId="2271089417" sldId="312"/>
            <ac:spMk id="4" creationId="{DA87C776-BF2D-4E99-9DF2-79A28FBF1CCD}"/>
          </ac:spMkLst>
        </pc:spChg>
        <pc:spChg chg="del">
          <ac:chgData name="Garv Baheti" userId="02a5aca4-729c-486a-bb89-0a143928a6db" providerId="ADAL" clId="{DFE8F5BC-6601-41FC-BDD4-9C1E79347D44}" dt="2021-03-11T10:34:23.871" v="615" actId="478"/>
          <ac:spMkLst>
            <pc:docMk/>
            <pc:sldMk cId="2271089417" sldId="312"/>
            <ac:spMk id="5" creationId="{A9B54276-1A8F-4AF2-A9B0-23FC759C6B1E}"/>
          </ac:spMkLst>
        </pc:spChg>
        <pc:spChg chg="add mod">
          <ac:chgData name="Garv Baheti" userId="02a5aca4-729c-486a-bb89-0a143928a6db" providerId="ADAL" clId="{DFE8F5BC-6601-41FC-BDD4-9C1E79347D44}" dt="2021-03-12T16:48:01.877" v="983" actId="21"/>
          <ac:spMkLst>
            <pc:docMk/>
            <pc:sldMk cId="2271089417" sldId="312"/>
            <ac:spMk id="5" creationId="{A9BE9473-9185-46CB-BC13-C643967E8AF2}"/>
          </ac:spMkLst>
        </pc:spChg>
        <pc:spChg chg="del">
          <ac:chgData name="Garv Baheti" userId="02a5aca4-729c-486a-bb89-0a143928a6db" providerId="ADAL" clId="{DFE8F5BC-6601-41FC-BDD4-9C1E79347D44}" dt="2021-03-11T10:34:21.332" v="614" actId="478"/>
          <ac:spMkLst>
            <pc:docMk/>
            <pc:sldMk cId="2271089417" sldId="312"/>
            <ac:spMk id="6" creationId="{FFF33BCA-DCE6-42D8-B1DD-665D252FF5CF}"/>
          </ac:spMkLst>
        </pc:spChg>
        <pc:spChg chg="del">
          <ac:chgData name="Garv Baheti" userId="02a5aca4-729c-486a-bb89-0a143928a6db" providerId="ADAL" clId="{DFE8F5BC-6601-41FC-BDD4-9C1E79347D44}" dt="2021-03-11T10:28:41.276" v="502" actId="478"/>
          <ac:spMkLst>
            <pc:docMk/>
            <pc:sldMk cId="2271089417" sldId="312"/>
            <ac:spMk id="7" creationId="{9A486ED8-FDB6-4452-A486-4DB770C6BC35}"/>
          </ac:spMkLst>
        </pc:spChg>
        <pc:spChg chg="add mod">
          <ac:chgData name="Garv Baheti" userId="02a5aca4-729c-486a-bb89-0a143928a6db" providerId="ADAL" clId="{DFE8F5BC-6601-41FC-BDD4-9C1E79347D44}" dt="2021-03-12T16:48:01.877" v="983" actId="21"/>
          <ac:spMkLst>
            <pc:docMk/>
            <pc:sldMk cId="2271089417" sldId="312"/>
            <ac:spMk id="7" creationId="{F5902C85-1906-4A6F-92E9-5F2995BB191A}"/>
          </ac:spMkLst>
        </pc:spChg>
        <pc:spChg chg="del mod">
          <ac:chgData name="Garv Baheti" userId="02a5aca4-729c-486a-bb89-0a143928a6db" providerId="ADAL" clId="{DFE8F5BC-6601-41FC-BDD4-9C1E79347D44}" dt="2021-03-12T16:48:01.877" v="983" actId="21"/>
          <ac:spMkLst>
            <pc:docMk/>
            <pc:sldMk cId="2271089417" sldId="312"/>
            <ac:spMk id="8" creationId="{B56AAC7E-7D26-4F89-9570-2506CBC9C340}"/>
          </ac:spMkLst>
        </pc:spChg>
        <pc:spChg chg="del">
          <ac:chgData name="Garv Baheti" userId="02a5aca4-729c-486a-bb89-0a143928a6db" providerId="ADAL" clId="{DFE8F5BC-6601-41FC-BDD4-9C1E79347D44}" dt="2021-03-11T10:21:10.393" v="213" actId="478"/>
          <ac:spMkLst>
            <pc:docMk/>
            <pc:sldMk cId="2271089417" sldId="312"/>
            <ac:spMk id="9" creationId="{D3E60AAB-848C-4D0F-97EB-2B782AF3BD74}"/>
          </ac:spMkLst>
        </pc:spChg>
        <pc:spChg chg="add mod">
          <ac:chgData name="Garv Baheti" userId="02a5aca4-729c-486a-bb89-0a143928a6db" providerId="ADAL" clId="{DFE8F5BC-6601-41FC-BDD4-9C1E79347D44}" dt="2021-03-12T16:48:01.877" v="983" actId="21"/>
          <ac:spMkLst>
            <pc:docMk/>
            <pc:sldMk cId="2271089417" sldId="312"/>
            <ac:spMk id="10" creationId="{01316D08-5B8B-4FC1-9563-2B9AFC461402}"/>
          </ac:spMkLst>
        </pc:spChg>
        <pc:spChg chg="add del mod">
          <ac:chgData name="Garv Baheti" userId="02a5aca4-729c-486a-bb89-0a143928a6db" providerId="ADAL" clId="{DFE8F5BC-6601-41FC-BDD4-9C1E79347D44}" dt="2021-03-11T10:22:47.383" v="318" actId="478"/>
          <ac:spMkLst>
            <pc:docMk/>
            <pc:sldMk cId="2271089417" sldId="312"/>
            <ac:spMk id="10" creationId="{A27059AC-B8A8-41CD-9D66-E18418EA168B}"/>
          </ac:spMkLst>
        </pc:spChg>
        <pc:spChg chg="del">
          <ac:chgData name="Garv Baheti" userId="02a5aca4-729c-486a-bb89-0a143928a6db" providerId="ADAL" clId="{DFE8F5BC-6601-41FC-BDD4-9C1E79347D44}" dt="2021-03-11T10:34:26.452" v="616" actId="478"/>
          <ac:spMkLst>
            <pc:docMk/>
            <pc:sldMk cId="2271089417" sldId="312"/>
            <ac:spMk id="11" creationId="{C56A84C0-ED47-440D-9C7A-D7DF0D8D97E0}"/>
          </ac:spMkLst>
        </pc:spChg>
        <pc:spChg chg="del">
          <ac:chgData name="Garv Baheti" userId="02a5aca4-729c-486a-bb89-0a143928a6db" providerId="ADAL" clId="{DFE8F5BC-6601-41FC-BDD4-9C1E79347D44}" dt="2021-03-11T10:34:28.272" v="617" actId="478"/>
          <ac:spMkLst>
            <pc:docMk/>
            <pc:sldMk cId="2271089417" sldId="312"/>
            <ac:spMk id="12" creationId="{C789D728-85EF-47CD-B47F-0F7BF9A5D65B}"/>
          </ac:spMkLst>
        </pc:spChg>
        <pc:spChg chg="del">
          <ac:chgData name="Garv Baheti" userId="02a5aca4-729c-486a-bb89-0a143928a6db" providerId="ADAL" clId="{DFE8F5BC-6601-41FC-BDD4-9C1E79347D44}" dt="2021-03-11T10:28:52.370" v="505" actId="478"/>
          <ac:spMkLst>
            <pc:docMk/>
            <pc:sldMk cId="2271089417" sldId="312"/>
            <ac:spMk id="13" creationId="{09FE20E9-0EDC-42FA-AF0D-41F205D0A9F6}"/>
          </ac:spMkLst>
        </pc:spChg>
        <pc:spChg chg="del mod">
          <ac:chgData name="Garv Baheti" userId="02a5aca4-729c-486a-bb89-0a143928a6db" providerId="ADAL" clId="{DFE8F5BC-6601-41FC-BDD4-9C1E79347D44}" dt="2021-03-12T16:48:01.877" v="983" actId="21"/>
          <ac:spMkLst>
            <pc:docMk/>
            <pc:sldMk cId="2271089417" sldId="312"/>
            <ac:spMk id="14" creationId="{1F278F7A-5ACB-482C-8929-112054118679}"/>
          </ac:spMkLst>
        </pc:spChg>
        <pc:spChg chg="add del mod">
          <ac:chgData name="Garv Baheti" userId="02a5aca4-729c-486a-bb89-0a143928a6db" providerId="ADAL" clId="{DFE8F5BC-6601-41FC-BDD4-9C1E79347D44}" dt="2021-03-11T10:22:42.975" v="316" actId="478"/>
          <ac:spMkLst>
            <pc:docMk/>
            <pc:sldMk cId="2271089417" sldId="312"/>
            <ac:spMk id="16" creationId="{1F6C55EA-2E00-4ACC-910E-3775E2709F6B}"/>
          </ac:spMkLst>
        </pc:spChg>
        <pc:spChg chg="add del mod">
          <ac:chgData name="Garv Baheti" userId="02a5aca4-729c-486a-bb89-0a143928a6db" providerId="ADAL" clId="{DFE8F5BC-6601-41FC-BDD4-9C1E79347D44}" dt="2021-03-12T16:48:01.877" v="983" actId="21"/>
          <ac:spMkLst>
            <pc:docMk/>
            <pc:sldMk cId="2271089417" sldId="312"/>
            <ac:spMk id="18" creationId="{583F18D4-20FC-4E42-BD94-6D8F9540C694}"/>
          </ac:spMkLst>
        </pc:spChg>
      </pc:sldChg>
      <pc:sldMasterChg chg="modTransition delSldLayout modSldLayout">
        <pc:chgData name="Garv Baheti" userId="02a5aca4-729c-486a-bb89-0a143928a6db" providerId="ADAL" clId="{DFE8F5BC-6601-41FC-BDD4-9C1E79347D44}" dt="2021-03-12T17:13:28.348" v="1292"/>
        <pc:sldMasterMkLst>
          <pc:docMk/>
          <pc:sldMasterMk cId="0" sldId="2147483680"/>
        </pc:sldMasterMkLst>
        <pc:sldLayoutChg chg="modTransition">
          <pc:chgData name="Garv Baheti" userId="02a5aca4-729c-486a-bb89-0a143928a6db" providerId="ADAL" clId="{DFE8F5BC-6601-41FC-BDD4-9C1E79347D44}" dt="2021-03-12T17:13:28.348" v="1292"/>
          <pc:sldLayoutMkLst>
            <pc:docMk/>
            <pc:sldMasterMk cId="0" sldId="2147483680"/>
            <pc:sldLayoutMk cId="0" sldId="2147483648"/>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49"/>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50"/>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51"/>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52"/>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53"/>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54"/>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55"/>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56"/>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57"/>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58"/>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59"/>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60"/>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61"/>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62"/>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63"/>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64"/>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65"/>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66"/>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67"/>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68"/>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69"/>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70"/>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71"/>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72"/>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73"/>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74"/>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75"/>
          </pc:sldLayoutMkLst>
        </pc:sldLayoutChg>
        <pc:sldLayoutChg chg="modTransition">
          <pc:chgData name="Garv Baheti" userId="02a5aca4-729c-486a-bb89-0a143928a6db" providerId="ADAL" clId="{DFE8F5BC-6601-41FC-BDD4-9C1E79347D44}" dt="2021-03-12T17:13:28.348" v="1292"/>
          <pc:sldLayoutMkLst>
            <pc:docMk/>
            <pc:sldMasterMk cId="0" sldId="2147483680"/>
            <pc:sldLayoutMk cId="0" sldId="2147483676"/>
          </pc:sldLayoutMkLst>
        </pc:sldLayoutChg>
        <pc:sldLayoutChg chg="del">
          <pc:chgData name="Garv Baheti" userId="02a5aca4-729c-486a-bb89-0a143928a6db" providerId="ADAL" clId="{DFE8F5BC-6601-41FC-BDD4-9C1E79347D44}" dt="2021-03-12T17:01:44.840" v="1178" actId="47"/>
          <pc:sldLayoutMkLst>
            <pc:docMk/>
            <pc:sldMasterMk cId="0" sldId="2147483680"/>
            <pc:sldLayoutMk cId="0" sldId="2147483677"/>
          </pc:sldLayoutMkLst>
        </pc:sldLayoutChg>
        <pc:sldLayoutChg chg="del">
          <pc:chgData name="Garv Baheti" userId="02a5aca4-729c-486a-bb89-0a143928a6db" providerId="ADAL" clId="{DFE8F5BC-6601-41FC-BDD4-9C1E79347D44}" dt="2021-03-12T17:06:26.341" v="1258" actId="47"/>
          <pc:sldLayoutMkLst>
            <pc:docMk/>
            <pc:sldMasterMk cId="0" sldId="2147483680"/>
            <pc:sldLayoutMk cId="0" sldId="2147483678"/>
          </pc:sldLayoutMkLst>
        </pc:sldLayoutChg>
      </pc:sldMasterChg>
    </pc:docChg>
  </pc:docChgLst>
  <pc:docChgLst>
    <pc:chgData name="Sakshi Kashyap" userId="S::sakshikashyap@jklu.edu.in::791ccd40-164b-4250-97be-fadee725968a" providerId="AD" clId="Web-{34DDCE0A-1582-B492-E6F3-45D20692D5A5}"/>
    <pc:docChg chg="modSld">
      <pc:chgData name="Sakshi Kashyap" userId="S::sakshikashyap@jklu.edu.in::791ccd40-164b-4250-97be-fadee725968a" providerId="AD" clId="Web-{34DDCE0A-1582-B492-E6F3-45D20692D5A5}" dt="2021-05-01T15:56:18.386" v="44" actId="20577"/>
      <pc:docMkLst>
        <pc:docMk/>
      </pc:docMkLst>
      <pc:sldChg chg="addSp modSp">
        <pc:chgData name="Sakshi Kashyap" userId="S::sakshikashyap@jklu.edu.in::791ccd40-164b-4250-97be-fadee725968a" providerId="AD" clId="Web-{34DDCE0A-1582-B492-E6F3-45D20692D5A5}" dt="2021-05-01T15:56:18.386" v="44" actId="20577"/>
        <pc:sldMkLst>
          <pc:docMk/>
          <pc:sldMk cId="2658522259" sldId="309"/>
        </pc:sldMkLst>
        <pc:spChg chg="add mod">
          <ac:chgData name="Sakshi Kashyap" userId="S::sakshikashyap@jklu.edu.in::791ccd40-164b-4250-97be-fadee725968a" providerId="AD" clId="Web-{34DDCE0A-1582-B492-E6F3-45D20692D5A5}" dt="2021-05-01T15:56:18.386" v="44" actId="20577"/>
          <ac:spMkLst>
            <pc:docMk/>
            <pc:sldMk cId="2658522259" sldId="309"/>
            <ac:spMk id="3" creationId="{204B71D1-74BD-4C2B-97C0-074DFBC82C4A}"/>
          </ac:spMkLst>
        </pc:spChg>
      </pc:sldChg>
    </pc:docChg>
  </pc:docChgLst>
  <pc:docChgLst>
    <pc:chgData name="Shruti Jain" userId="S::shrutijain@jklu.edu.in::1cf1ddc1-af32-457d-8340-53b096a9b2e7" providerId="AD" clId="Web-{D81D69E8-401B-3A61-8C68-5E0AE533D424}"/>
    <pc:docChg chg="modSld">
      <pc:chgData name="Shruti Jain" userId="S::shrutijain@jklu.edu.in::1cf1ddc1-af32-457d-8340-53b096a9b2e7" providerId="AD" clId="Web-{D81D69E8-401B-3A61-8C68-5E0AE533D424}" dt="2021-03-23T07:38:16.501" v="5" actId="20577"/>
      <pc:docMkLst>
        <pc:docMk/>
      </pc:docMkLst>
      <pc:sldChg chg="modSp">
        <pc:chgData name="Shruti Jain" userId="S::shrutijain@jklu.edu.in::1cf1ddc1-af32-457d-8340-53b096a9b2e7" providerId="AD" clId="Web-{D81D69E8-401B-3A61-8C68-5E0AE533D424}" dt="2021-03-23T07:38:16.501" v="5" actId="20577"/>
        <pc:sldMkLst>
          <pc:docMk/>
          <pc:sldMk cId="0" sldId="259"/>
        </pc:sldMkLst>
        <pc:spChg chg="mod">
          <ac:chgData name="Shruti Jain" userId="S::shrutijain@jklu.edu.in::1cf1ddc1-af32-457d-8340-53b096a9b2e7" providerId="AD" clId="Web-{D81D69E8-401B-3A61-8C68-5E0AE533D424}" dt="2021-03-23T07:38:16.501" v="5" actId="20577"/>
          <ac:spMkLst>
            <pc:docMk/>
            <pc:sldMk cId="0" sldId="259"/>
            <ac:spMk id="443" creationId="{00000000-0000-0000-0000-000000000000}"/>
          </ac:spMkLst>
        </pc:spChg>
      </pc:sldChg>
    </pc:docChg>
  </pc:docChgLst>
  <pc:docChgLst>
    <pc:chgData name="Shruti Jain" userId="S::shrutijain@jklu.edu.in::1cf1ddc1-af32-457d-8340-53b096a9b2e7" providerId="AD" clId="Web-{8D6171B4-11A1-9ED8-CB96-135B387783D1}"/>
    <pc:docChg chg="sldOrd">
      <pc:chgData name="Shruti Jain" userId="S::shrutijain@jklu.edu.in::1cf1ddc1-af32-457d-8340-53b096a9b2e7" providerId="AD" clId="Web-{8D6171B4-11A1-9ED8-CB96-135B387783D1}" dt="2021-03-22T13:11:20.478" v="1"/>
      <pc:docMkLst>
        <pc:docMk/>
      </pc:docMkLst>
      <pc:sldChg chg="ord">
        <pc:chgData name="Shruti Jain" userId="S::shrutijain@jklu.edu.in::1cf1ddc1-af32-457d-8340-53b096a9b2e7" providerId="AD" clId="Web-{8D6171B4-11A1-9ED8-CB96-135B387783D1}" dt="2021-03-22T13:06:47.814" v="0"/>
        <pc:sldMkLst>
          <pc:docMk/>
          <pc:sldMk cId="0" sldId="270"/>
        </pc:sldMkLst>
      </pc:sldChg>
      <pc:sldChg chg="ord">
        <pc:chgData name="Shruti Jain" userId="S::shrutijain@jklu.edu.in::1cf1ddc1-af32-457d-8340-53b096a9b2e7" providerId="AD" clId="Web-{8D6171B4-11A1-9ED8-CB96-135B387783D1}" dt="2021-03-22T13:11:20.478" v="1"/>
        <pc:sldMkLst>
          <pc:docMk/>
          <pc:sldMk cId="0"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6b4c955e1f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b4c955e1f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012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65b8c88666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65b8c88666_2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Google Shape;1826;g65b8c88666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7" name="Google Shape;1827;g65b8c88666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6b47115854_0_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6b47115854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6b47115854_0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6b47115854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6b47115854_0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6b47115854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98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6b4c955e1f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6b4c955e1f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g6b4c955e1f_0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9" name="Google Shape;1299;g6b4c955e1f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6aff08049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6aff08049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925750" y="860400"/>
            <a:ext cx="2498400" cy="2692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5200"/>
              <a:buNone/>
              <a:defRPr sz="71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925750" y="3659875"/>
            <a:ext cx="2498400" cy="51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flipH="1">
            <a:off x="-1504831" y="1782683"/>
            <a:ext cx="6795898" cy="3371479"/>
          </a:xfrm>
          <a:custGeom>
            <a:avLst/>
            <a:gdLst/>
            <a:ahLst/>
            <a:cxnLst/>
            <a:rect l="l" t="t" r="r" b="b"/>
            <a:pathLst>
              <a:path w="182796" h="90686" extrusionOk="0">
                <a:moveTo>
                  <a:pt x="42095" y="260"/>
                </a:moveTo>
                <a:cubicBezTo>
                  <a:pt x="32418" y="893"/>
                  <a:pt x="23619" y="6668"/>
                  <a:pt x="17167" y="14056"/>
                </a:cubicBezTo>
                <a:cubicBezTo>
                  <a:pt x="14287" y="17340"/>
                  <a:pt x="11810" y="20954"/>
                  <a:pt x="9563" y="24699"/>
                </a:cubicBezTo>
                <a:cubicBezTo>
                  <a:pt x="4782" y="32677"/>
                  <a:pt x="1469" y="39878"/>
                  <a:pt x="649" y="49224"/>
                </a:cubicBezTo>
                <a:cubicBezTo>
                  <a:pt x="1" y="56857"/>
                  <a:pt x="821" y="64561"/>
                  <a:pt x="3068" y="71892"/>
                </a:cubicBezTo>
                <a:cubicBezTo>
                  <a:pt x="4695" y="77249"/>
                  <a:pt x="6985" y="82376"/>
                  <a:pt x="9894" y="87157"/>
                </a:cubicBezTo>
                <a:cubicBezTo>
                  <a:pt x="10125" y="87517"/>
                  <a:pt x="10974" y="89159"/>
                  <a:pt x="11853" y="90541"/>
                </a:cubicBezTo>
                <a:cubicBezTo>
                  <a:pt x="11954" y="90685"/>
                  <a:pt x="170022" y="90426"/>
                  <a:pt x="170022" y="90426"/>
                </a:cubicBezTo>
                <a:cubicBezTo>
                  <a:pt x="178562" y="73087"/>
                  <a:pt x="182796" y="57346"/>
                  <a:pt x="181442" y="44313"/>
                </a:cubicBezTo>
                <a:cubicBezTo>
                  <a:pt x="179973" y="30243"/>
                  <a:pt x="177727" y="16980"/>
                  <a:pt x="159048" y="8483"/>
                </a:cubicBezTo>
                <a:cubicBezTo>
                  <a:pt x="140370" y="1"/>
                  <a:pt x="120438" y="14661"/>
                  <a:pt x="102019" y="14920"/>
                </a:cubicBezTo>
                <a:cubicBezTo>
                  <a:pt x="95294" y="15007"/>
                  <a:pt x="89173" y="12443"/>
                  <a:pt x="82851" y="10514"/>
                </a:cubicBezTo>
                <a:cubicBezTo>
                  <a:pt x="76039" y="8440"/>
                  <a:pt x="69213" y="6294"/>
                  <a:pt x="62416" y="4105"/>
                </a:cubicBezTo>
                <a:cubicBezTo>
                  <a:pt x="56410" y="2161"/>
                  <a:pt x="50247" y="202"/>
                  <a:pt x="43982" y="202"/>
                </a:cubicBezTo>
                <a:cubicBezTo>
                  <a:pt x="43348" y="202"/>
                  <a:pt x="42729" y="231"/>
                  <a:pt x="42095" y="274"/>
                </a:cubicBezTo>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1447" y="2804246"/>
            <a:ext cx="5150645" cy="2346160"/>
          </a:xfrm>
          <a:custGeom>
            <a:avLst/>
            <a:gdLst/>
            <a:ahLst/>
            <a:cxnLst/>
            <a:rect l="l" t="t" r="r" b="b"/>
            <a:pathLst>
              <a:path w="138542" h="63107" extrusionOk="0">
                <a:moveTo>
                  <a:pt x="37084" y="1498"/>
                </a:moveTo>
                <a:cubicBezTo>
                  <a:pt x="30834" y="4018"/>
                  <a:pt x="25966" y="9116"/>
                  <a:pt x="22193" y="14704"/>
                </a:cubicBezTo>
                <a:cubicBezTo>
                  <a:pt x="18406" y="20277"/>
                  <a:pt x="15554" y="26427"/>
                  <a:pt x="12055" y="32173"/>
                </a:cubicBezTo>
                <a:cubicBezTo>
                  <a:pt x="8123" y="38653"/>
                  <a:pt x="7331" y="42153"/>
                  <a:pt x="1916" y="47452"/>
                </a:cubicBezTo>
                <a:cubicBezTo>
                  <a:pt x="1" y="49325"/>
                  <a:pt x="103892" y="63020"/>
                  <a:pt x="103892" y="63020"/>
                </a:cubicBezTo>
                <a:lnTo>
                  <a:pt x="129540" y="63107"/>
                </a:lnTo>
                <a:lnTo>
                  <a:pt x="138541" y="63107"/>
                </a:lnTo>
                <a:lnTo>
                  <a:pt x="138541" y="42225"/>
                </a:lnTo>
                <a:cubicBezTo>
                  <a:pt x="136885" y="41591"/>
                  <a:pt x="134955" y="41116"/>
                  <a:pt x="133040" y="41289"/>
                </a:cubicBezTo>
                <a:cubicBezTo>
                  <a:pt x="132262" y="41361"/>
                  <a:pt x="131484" y="41490"/>
                  <a:pt x="130721" y="41692"/>
                </a:cubicBezTo>
                <a:cubicBezTo>
                  <a:pt x="125119" y="43190"/>
                  <a:pt x="119013" y="42426"/>
                  <a:pt x="114333" y="38812"/>
                </a:cubicBezTo>
                <a:cubicBezTo>
                  <a:pt x="109364" y="34981"/>
                  <a:pt x="106513" y="28644"/>
                  <a:pt x="100997" y="25620"/>
                </a:cubicBezTo>
                <a:cubicBezTo>
                  <a:pt x="96259" y="23013"/>
                  <a:pt x="90599" y="23373"/>
                  <a:pt x="84997" y="23734"/>
                </a:cubicBezTo>
                <a:cubicBezTo>
                  <a:pt x="78805" y="24137"/>
                  <a:pt x="72684" y="24540"/>
                  <a:pt x="67917" y="20968"/>
                </a:cubicBezTo>
                <a:cubicBezTo>
                  <a:pt x="62373" y="16821"/>
                  <a:pt x="61091" y="8843"/>
                  <a:pt x="56036" y="4119"/>
                </a:cubicBezTo>
                <a:cubicBezTo>
                  <a:pt x="53012" y="1296"/>
                  <a:pt x="48922" y="0"/>
                  <a:pt x="44760" y="0"/>
                </a:cubicBezTo>
                <a:cubicBezTo>
                  <a:pt x="42125" y="0"/>
                  <a:pt x="39518" y="504"/>
                  <a:pt x="37084" y="1484"/>
                </a:cubicBezTo>
              </a:path>
            </a:pathLst>
          </a:custGeom>
          <a:gradFill>
            <a:gsLst>
              <a:gs pos="0">
                <a:srgbClr val="E3FFD5"/>
              </a:gs>
              <a:gs pos="100000">
                <a:srgbClr val="90EBBA"/>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68224" y="3606277"/>
            <a:ext cx="4655367" cy="1546287"/>
          </a:xfrm>
          <a:custGeom>
            <a:avLst/>
            <a:gdLst/>
            <a:ahLst/>
            <a:cxnLst/>
            <a:rect l="l" t="t" r="r" b="b"/>
            <a:pathLst>
              <a:path w="125220" h="41592" extrusionOk="0">
                <a:moveTo>
                  <a:pt x="44111" y="3658"/>
                </a:moveTo>
                <a:cubicBezTo>
                  <a:pt x="40165" y="6654"/>
                  <a:pt x="37184" y="10758"/>
                  <a:pt x="33670" y="14286"/>
                </a:cubicBezTo>
                <a:cubicBezTo>
                  <a:pt x="30156" y="17815"/>
                  <a:pt x="25750" y="20897"/>
                  <a:pt x="20810" y="20954"/>
                </a:cubicBezTo>
                <a:cubicBezTo>
                  <a:pt x="17973" y="20997"/>
                  <a:pt x="15222" y="20018"/>
                  <a:pt x="12486" y="19039"/>
                </a:cubicBezTo>
                <a:cubicBezTo>
                  <a:pt x="9375" y="17915"/>
                  <a:pt x="6265" y="16807"/>
                  <a:pt x="3024" y="17195"/>
                </a:cubicBezTo>
                <a:cubicBezTo>
                  <a:pt x="1987" y="17325"/>
                  <a:pt x="965" y="17599"/>
                  <a:pt x="0" y="18016"/>
                </a:cubicBezTo>
                <a:cubicBezTo>
                  <a:pt x="346" y="19644"/>
                  <a:pt x="778" y="21257"/>
                  <a:pt x="1253" y="22855"/>
                </a:cubicBezTo>
                <a:cubicBezTo>
                  <a:pt x="2880" y="28212"/>
                  <a:pt x="5170" y="33339"/>
                  <a:pt x="8079" y="38106"/>
                </a:cubicBezTo>
                <a:cubicBezTo>
                  <a:pt x="8310" y="38481"/>
                  <a:pt x="9174" y="40137"/>
                  <a:pt x="10052" y="41519"/>
                </a:cubicBezTo>
                <a:cubicBezTo>
                  <a:pt x="10124" y="41591"/>
                  <a:pt x="125162" y="41418"/>
                  <a:pt x="125219" y="41505"/>
                </a:cubicBezTo>
                <a:cubicBezTo>
                  <a:pt x="124859" y="41217"/>
                  <a:pt x="124557" y="40886"/>
                  <a:pt x="124297" y="40511"/>
                </a:cubicBezTo>
                <a:cubicBezTo>
                  <a:pt x="122526" y="38106"/>
                  <a:pt x="119099" y="37818"/>
                  <a:pt x="116161" y="38120"/>
                </a:cubicBezTo>
                <a:cubicBezTo>
                  <a:pt x="113223" y="38437"/>
                  <a:pt x="110127" y="39114"/>
                  <a:pt x="107419" y="37919"/>
                </a:cubicBezTo>
                <a:cubicBezTo>
                  <a:pt x="102134" y="35571"/>
                  <a:pt x="101558" y="27766"/>
                  <a:pt x="96921" y="24281"/>
                </a:cubicBezTo>
                <a:cubicBezTo>
                  <a:pt x="93695" y="21847"/>
                  <a:pt x="89605" y="22164"/>
                  <a:pt x="85457" y="22481"/>
                </a:cubicBezTo>
                <a:cubicBezTo>
                  <a:pt x="81943" y="22740"/>
                  <a:pt x="78386" y="23014"/>
                  <a:pt x="75276" y="21602"/>
                </a:cubicBezTo>
                <a:cubicBezTo>
                  <a:pt x="66952" y="17843"/>
                  <a:pt x="66347" y="4450"/>
                  <a:pt x="57965" y="836"/>
                </a:cubicBezTo>
                <a:cubicBezTo>
                  <a:pt x="56655" y="274"/>
                  <a:pt x="55258" y="0"/>
                  <a:pt x="53846" y="15"/>
                </a:cubicBezTo>
                <a:cubicBezTo>
                  <a:pt x="50419" y="15"/>
                  <a:pt x="46919" y="1527"/>
                  <a:pt x="44111" y="3658"/>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518832" y="2571746"/>
            <a:ext cx="1301062" cy="1333212"/>
          </a:xfrm>
          <a:custGeom>
            <a:avLst/>
            <a:gdLst/>
            <a:ahLst/>
            <a:cxnLst/>
            <a:rect l="l" t="t" r="r" b="b"/>
            <a:pathLst>
              <a:path w="15194" h="15569" extrusionOk="0">
                <a:moveTo>
                  <a:pt x="13955" y="5502"/>
                </a:moveTo>
                <a:cubicBezTo>
                  <a:pt x="12343" y="2204"/>
                  <a:pt x="7936" y="0"/>
                  <a:pt x="4436" y="3687"/>
                </a:cubicBezTo>
                <a:cubicBezTo>
                  <a:pt x="1" y="8367"/>
                  <a:pt x="5416" y="15568"/>
                  <a:pt x="11176" y="12875"/>
                </a:cubicBezTo>
                <a:cubicBezTo>
                  <a:pt x="14805" y="11190"/>
                  <a:pt x="15194" y="8022"/>
                  <a:pt x="13955" y="5502"/>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ive columns">
  <p:cSld name="CUSTOM_5">
    <p:spTree>
      <p:nvGrpSpPr>
        <p:cNvPr id="1" name="Shape 108"/>
        <p:cNvGrpSpPr/>
        <p:nvPr/>
      </p:nvGrpSpPr>
      <p:grpSpPr>
        <a:xfrm>
          <a:off x="0" y="0"/>
          <a:ext cx="0" cy="0"/>
          <a:chOff x="0" y="0"/>
          <a:chExt cx="0" cy="0"/>
        </a:xfrm>
      </p:grpSpPr>
      <p:sp>
        <p:nvSpPr>
          <p:cNvPr id="109" name="Google Shape;109;p18"/>
          <p:cNvSpPr/>
          <p:nvPr/>
        </p:nvSpPr>
        <p:spPr>
          <a:xfrm>
            <a:off x="35" y="124"/>
            <a:ext cx="2446248" cy="1506414"/>
          </a:xfrm>
          <a:custGeom>
            <a:avLst/>
            <a:gdLst/>
            <a:ahLst/>
            <a:cxnLst/>
            <a:rect l="l" t="t" r="r" b="b"/>
            <a:pathLst>
              <a:path w="76326" h="47002" extrusionOk="0">
                <a:moveTo>
                  <a:pt x="0" y="46985"/>
                </a:moveTo>
                <a:cubicBezTo>
                  <a:pt x="5464" y="46834"/>
                  <a:pt x="14737" y="44228"/>
                  <a:pt x="19750" y="29574"/>
                </a:cubicBezTo>
                <a:cubicBezTo>
                  <a:pt x="27168" y="7920"/>
                  <a:pt x="53100" y="14620"/>
                  <a:pt x="53100" y="14620"/>
                </a:cubicBezTo>
                <a:cubicBezTo>
                  <a:pt x="53100" y="14620"/>
                  <a:pt x="76325" y="16057"/>
                  <a:pt x="71997" y="0"/>
                </a:cubicBezTo>
                <a:lnTo>
                  <a:pt x="0" y="0"/>
                </a:lnTo>
                <a:cubicBezTo>
                  <a:pt x="0" y="0"/>
                  <a:pt x="0" y="47001"/>
                  <a:pt x="0" y="46985"/>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7618737" y="124"/>
            <a:ext cx="1525163" cy="2402853"/>
          </a:xfrm>
          <a:custGeom>
            <a:avLst/>
            <a:gdLst/>
            <a:ahLst/>
            <a:cxnLst/>
            <a:rect l="l" t="t" r="r" b="b"/>
            <a:pathLst>
              <a:path w="47587" h="74972" extrusionOk="0">
                <a:moveTo>
                  <a:pt x="0" y="0"/>
                </a:moveTo>
                <a:cubicBezTo>
                  <a:pt x="150" y="5364"/>
                  <a:pt x="2790" y="14470"/>
                  <a:pt x="17644" y="19399"/>
                </a:cubicBezTo>
                <a:cubicBezTo>
                  <a:pt x="39583" y="26684"/>
                  <a:pt x="32799" y="52164"/>
                  <a:pt x="32799" y="52164"/>
                </a:cubicBezTo>
                <a:cubicBezTo>
                  <a:pt x="32799" y="52164"/>
                  <a:pt x="31329" y="74971"/>
                  <a:pt x="47586" y="70727"/>
                </a:cubicBezTo>
                <a:lnTo>
                  <a:pt x="47586" y="0"/>
                </a:lnTo>
                <a:cubicBezTo>
                  <a:pt x="47586" y="0"/>
                  <a:pt x="0" y="0"/>
                  <a:pt x="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2" name="Google Shape;112;p18"/>
          <p:cNvSpPr txBox="1">
            <a:spLocks noGrp="1"/>
          </p:cNvSpPr>
          <p:nvPr>
            <p:ph type="subTitle" idx="1"/>
          </p:nvPr>
        </p:nvSpPr>
        <p:spPr>
          <a:xfrm>
            <a:off x="3206675" y="170880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3" name="Google Shape;113;p18"/>
          <p:cNvSpPr txBox="1">
            <a:spLocks noGrp="1"/>
          </p:cNvSpPr>
          <p:nvPr>
            <p:ph type="subTitle" idx="2"/>
          </p:nvPr>
        </p:nvSpPr>
        <p:spPr>
          <a:xfrm>
            <a:off x="3206675" y="193822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14" name="Google Shape;114;p18"/>
          <p:cNvSpPr txBox="1">
            <a:spLocks noGrp="1"/>
          </p:cNvSpPr>
          <p:nvPr>
            <p:ph type="subTitle" idx="3"/>
          </p:nvPr>
        </p:nvSpPr>
        <p:spPr>
          <a:xfrm>
            <a:off x="5739468" y="170880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5" name="Google Shape;115;p18"/>
          <p:cNvSpPr txBox="1">
            <a:spLocks noGrp="1"/>
          </p:cNvSpPr>
          <p:nvPr>
            <p:ph type="subTitle" idx="4"/>
          </p:nvPr>
        </p:nvSpPr>
        <p:spPr>
          <a:xfrm>
            <a:off x="5739475" y="1938300"/>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16" name="Google Shape;116;p18"/>
          <p:cNvSpPr txBox="1">
            <a:spLocks noGrp="1"/>
          </p:cNvSpPr>
          <p:nvPr>
            <p:ph type="subTitle" idx="5"/>
          </p:nvPr>
        </p:nvSpPr>
        <p:spPr>
          <a:xfrm>
            <a:off x="6879087" y="343005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7" name="Google Shape;117;p18"/>
          <p:cNvSpPr txBox="1">
            <a:spLocks noGrp="1"/>
          </p:cNvSpPr>
          <p:nvPr>
            <p:ph type="subTitle" idx="6"/>
          </p:nvPr>
        </p:nvSpPr>
        <p:spPr>
          <a:xfrm>
            <a:off x="6879076" y="365957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18" name="Google Shape;118;p18"/>
          <p:cNvSpPr txBox="1">
            <a:spLocks noGrp="1"/>
          </p:cNvSpPr>
          <p:nvPr>
            <p:ph type="subTitle" idx="7"/>
          </p:nvPr>
        </p:nvSpPr>
        <p:spPr>
          <a:xfrm>
            <a:off x="4472556" y="343005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9" name="Google Shape;119;p18"/>
          <p:cNvSpPr txBox="1">
            <a:spLocks noGrp="1"/>
          </p:cNvSpPr>
          <p:nvPr>
            <p:ph type="subTitle" idx="8"/>
          </p:nvPr>
        </p:nvSpPr>
        <p:spPr>
          <a:xfrm>
            <a:off x="4472552" y="365957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20" name="Google Shape;120;p18"/>
          <p:cNvSpPr txBox="1">
            <a:spLocks noGrp="1"/>
          </p:cNvSpPr>
          <p:nvPr>
            <p:ph type="subTitle" idx="9"/>
          </p:nvPr>
        </p:nvSpPr>
        <p:spPr>
          <a:xfrm>
            <a:off x="2067072" y="343005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21" name="Google Shape;121;p18"/>
          <p:cNvSpPr txBox="1">
            <a:spLocks noGrp="1"/>
          </p:cNvSpPr>
          <p:nvPr>
            <p:ph type="subTitle" idx="13"/>
          </p:nvPr>
        </p:nvSpPr>
        <p:spPr>
          <a:xfrm>
            <a:off x="2067075" y="365957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22" name="Google Shape;122;p18"/>
          <p:cNvSpPr txBox="1">
            <a:spLocks noGrp="1"/>
          </p:cNvSpPr>
          <p:nvPr>
            <p:ph type="title" idx="14" hasCustomPrompt="1"/>
          </p:nvPr>
        </p:nvSpPr>
        <p:spPr>
          <a:xfrm>
            <a:off x="2012325" y="200342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3" name="Google Shape;123;p18"/>
          <p:cNvSpPr txBox="1">
            <a:spLocks noGrp="1"/>
          </p:cNvSpPr>
          <p:nvPr>
            <p:ph type="title" idx="15" hasCustomPrompt="1"/>
          </p:nvPr>
        </p:nvSpPr>
        <p:spPr>
          <a:xfrm>
            <a:off x="4545124" y="200342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4" name="Google Shape;124;p18"/>
          <p:cNvSpPr txBox="1">
            <a:spLocks noGrp="1"/>
          </p:cNvSpPr>
          <p:nvPr>
            <p:ph type="title" idx="16" hasCustomPrompt="1"/>
          </p:nvPr>
        </p:nvSpPr>
        <p:spPr>
          <a:xfrm>
            <a:off x="5684726" y="372467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5" name="Google Shape;125;p18"/>
          <p:cNvSpPr txBox="1">
            <a:spLocks noGrp="1"/>
          </p:cNvSpPr>
          <p:nvPr>
            <p:ph type="title" idx="17" hasCustomPrompt="1"/>
          </p:nvPr>
        </p:nvSpPr>
        <p:spPr>
          <a:xfrm>
            <a:off x="3278200" y="372467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6" name="Google Shape;126;p18"/>
          <p:cNvSpPr txBox="1">
            <a:spLocks noGrp="1"/>
          </p:cNvSpPr>
          <p:nvPr>
            <p:ph type="title" idx="18" hasCustomPrompt="1"/>
          </p:nvPr>
        </p:nvSpPr>
        <p:spPr>
          <a:xfrm>
            <a:off x="872625" y="372467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2">
  <p:cSld name="CUSTOM_6">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50" name="Google Shape;150;p21"/>
          <p:cNvSpPr txBox="1">
            <a:spLocks noGrp="1"/>
          </p:cNvSpPr>
          <p:nvPr>
            <p:ph type="subTitle" idx="1"/>
          </p:nvPr>
        </p:nvSpPr>
        <p:spPr>
          <a:xfrm>
            <a:off x="3480325" y="1579350"/>
            <a:ext cx="2849700" cy="64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1" name="Google Shape;151;p21"/>
          <p:cNvSpPr txBox="1">
            <a:spLocks noGrp="1"/>
          </p:cNvSpPr>
          <p:nvPr>
            <p:ph type="subTitle" idx="2"/>
          </p:nvPr>
        </p:nvSpPr>
        <p:spPr>
          <a:xfrm>
            <a:off x="6469550" y="1576225"/>
            <a:ext cx="1954500" cy="6417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52" name="Google Shape;152;p21"/>
          <p:cNvSpPr/>
          <p:nvPr/>
        </p:nvSpPr>
        <p:spPr>
          <a:xfrm>
            <a:off x="950" y="2188625"/>
            <a:ext cx="2984702" cy="2952286"/>
          </a:xfrm>
          <a:custGeom>
            <a:avLst/>
            <a:gdLst/>
            <a:ahLst/>
            <a:cxnLst/>
            <a:rect l="l" t="t" r="r" b="b"/>
            <a:pathLst>
              <a:path w="95457" h="92115" extrusionOk="0">
                <a:moveTo>
                  <a:pt x="0" y="17"/>
                </a:moveTo>
                <a:cubicBezTo>
                  <a:pt x="7235" y="317"/>
                  <a:pt x="19533" y="5414"/>
                  <a:pt x="26183" y="34169"/>
                </a:cubicBezTo>
                <a:cubicBezTo>
                  <a:pt x="33869" y="67319"/>
                  <a:pt x="55974" y="71780"/>
                  <a:pt x="65281" y="72147"/>
                </a:cubicBezTo>
                <a:cubicBezTo>
                  <a:pt x="70728" y="72365"/>
                  <a:pt x="76091" y="73551"/>
                  <a:pt x="80953" y="75840"/>
                </a:cubicBezTo>
                <a:cubicBezTo>
                  <a:pt x="87369" y="78864"/>
                  <a:pt x="94303" y="83960"/>
                  <a:pt x="95456" y="92114"/>
                </a:cubicBezTo>
                <a:lnTo>
                  <a:pt x="0" y="92114"/>
                </a:lnTo>
                <a:cubicBezTo>
                  <a:pt x="0" y="92114"/>
                  <a:pt x="0" y="0"/>
                  <a:pt x="0" y="17"/>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txBox="1">
            <a:spLocks noGrp="1"/>
          </p:cNvSpPr>
          <p:nvPr>
            <p:ph type="subTitle" idx="3"/>
          </p:nvPr>
        </p:nvSpPr>
        <p:spPr>
          <a:xfrm>
            <a:off x="3480325" y="2629959"/>
            <a:ext cx="2849700" cy="64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4" name="Google Shape;154;p21"/>
          <p:cNvSpPr txBox="1">
            <a:spLocks noGrp="1"/>
          </p:cNvSpPr>
          <p:nvPr>
            <p:ph type="subTitle" idx="4"/>
          </p:nvPr>
        </p:nvSpPr>
        <p:spPr>
          <a:xfrm>
            <a:off x="6469550" y="2631538"/>
            <a:ext cx="1954500" cy="6417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55" name="Google Shape;155;p21"/>
          <p:cNvSpPr txBox="1">
            <a:spLocks noGrp="1"/>
          </p:cNvSpPr>
          <p:nvPr>
            <p:ph type="subTitle" idx="5"/>
          </p:nvPr>
        </p:nvSpPr>
        <p:spPr>
          <a:xfrm>
            <a:off x="3480325" y="3688450"/>
            <a:ext cx="2849700" cy="64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6" name="Google Shape;156;p21"/>
          <p:cNvSpPr txBox="1">
            <a:spLocks noGrp="1"/>
          </p:cNvSpPr>
          <p:nvPr>
            <p:ph type="subTitle" idx="6"/>
          </p:nvPr>
        </p:nvSpPr>
        <p:spPr>
          <a:xfrm>
            <a:off x="6469550" y="3688475"/>
            <a:ext cx="1954500" cy="6417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2">
  <p:cSld name="CUSTOM_14">
    <p:spTree>
      <p:nvGrpSpPr>
        <p:cNvPr id="1" name="Shape 233"/>
        <p:cNvGrpSpPr/>
        <p:nvPr/>
      </p:nvGrpSpPr>
      <p:grpSpPr>
        <a:xfrm>
          <a:off x="0" y="0"/>
          <a:ext cx="0" cy="0"/>
          <a:chOff x="0" y="0"/>
          <a:chExt cx="0" cy="0"/>
        </a:xfrm>
      </p:grpSpPr>
      <p:sp>
        <p:nvSpPr>
          <p:cNvPr id="234" name="Google Shape;234;p29"/>
          <p:cNvSpPr/>
          <p:nvPr/>
        </p:nvSpPr>
        <p:spPr>
          <a:xfrm>
            <a:off x="1192350" y="625625"/>
            <a:ext cx="6595754" cy="3833136"/>
          </a:xfrm>
          <a:custGeom>
            <a:avLst/>
            <a:gdLst/>
            <a:ahLst/>
            <a:cxnLst/>
            <a:rect l="l" t="t" r="r" b="b"/>
            <a:pathLst>
              <a:path w="305359" h="177460" extrusionOk="0">
                <a:moveTo>
                  <a:pt x="262195" y="0"/>
                </a:moveTo>
                <a:cubicBezTo>
                  <a:pt x="258473" y="0"/>
                  <a:pt x="254363" y="1311"/>
                  <a:pt x="249880" y="4529"/>
                </a:cubicBezTo>
                <a:cubicBezTo>
                  <a:pt x="244029" y="8719"/>
                  <a:pt x="237832" y="12908"/>
                  <a:pt x="231758" y="16875"/>
                </a:cubicBezTo>
                <a:cubicBezTo>
                  <a:pt x="229627" y="18263"/>
                  <a:pt x="227296" y="19329"/>
                  <a:pt x="224867" y="20023"/>
                </a:cubicBezTo>
                <a:lnTo>
                  <a:pt x="209844" y="24287"/>
                </a:lnTo>
                <a:cubicBezTo>
                  <a:pt x="206944" y="25108"/>
                  <a:pt x="203988" y="25508"/>
                  <a:pt x="201050" y="25508"/>
                </a:cubicBezTo>
                <a:cubicBezTo>
                  <a:pt x="193795" y="25508"/>
                  <a:pt x="186653" y="23071"/>
                  <a:pt x="180741" y="18536"/>
                </a:cubicBezTo>
                <a:cubicBezTo>
                  <a:pt x="168844" y="9391"/>
                  <a:pt x="152459" y="6436"/>
                  <a:pt x="136250" y="6436"/>
                </a:cubicBezTo>
                <a:cubicBezTo>
                  <a:pt x="106628" y="6436"/>
                  <a:pt x="77592" y="16305"/>
                  <a:pt x="77592" y="16305"/>
                </a:cubicBezTo>
                <a:cubicBezTo>
                  <a:pt x="77592" y="16305"/>
                  <a:pt x="54661" y="12264"/>
                  <a:pt x="48786" y="10727"/>
                </a:cubicBezTo>
                <a:cubicBezTo>
                  <a:pt x="47704" y="10441"/>
                  <a:pt x="46204" y="10268"/>
                  <a:pt x="44426" y="10268"/>
                </a:cubicBezTo>
                <a:cubicBezTo>
                  <a:pt x="35570" y="10268"/>
                  <a:pt x="19808" y="14559"/>
                  <a:pt x="14378" y="30559"/>
                </a:cubicBezTo>
                <a:cubicBezTo>
                  <a:pt x="9048" y="46325"/>
                  <a:pt x="23352" y="62314"/>
                  <a:pt x="28632" y="67520"/>
                </a:cubicBezTo>
                <a:cubicBezTo>
                  <a:pt x="32202" y="71015"/>
                  <a:pt x="34929" y="75279"/>
                  <a:pt x="36590" y="79964"/>
                </a:cubicBezTo>
                <a:cubicBezTo>
                  <a:pt x="39788" y="89062"/>
                  <a:pt x="39961" y="102622"/>
                  <a:pt x="22435" y="115463"/>
                </a:cubicBezTo>
                <a:cubicBezTo>
                  <a:pt x="0" y="131873"/>
                  <a:pt x="12445" y="154159"/>
                  <a:pt x="20179" y="164422"/>
                </a:cubicBezTo>
                <a:cubicBezTo>
                  <a:pt x="23327" y="168587"/>
                  <a:pt x="27665" y="171710"/>
                  <a:pt x="32599" y="173421"/>
                </a:cubicBezTo>
                <a:cubicBezTo>
                  <a:pt x="37677" y="175147"/>
                  <a:pt x="45157" y="176879"/>
                  <a:pt x="54741" y="176879"/>
                </a:cubicBezTo>
                <a:cubicBezTo>
                  <a:pt x="64291" y="176879"/>
                  <a:pt x="75930" y="175159"/>
                  <a:pt x="89367" y="170000"/>
                </a:cubicBezTo>
                <a:cubicBezTo>
                  <a:pt x="100815" y="165592"/>
                  <a:pt x="118494" y="164014"/>
                  <a:pt x="137937" y="164014"/>
                </a:cubicBezTo>
                <a:cubicBezTo>
                  <a:pt x="173056" y="164014"/>
                  <a:pt x="213934" y="169162"/>
                  <a:pt x="234262" y="172082"/>
                </a:cubicBezTo>
                <a:cubicBezTo>
                  <a:pt x="240360" y="172975"/>
                  <a:pt x="246384" y="174388"/>
                  <a:pt x="252235" y="176296"/>
                </a:cubicBezTo>
                <a:cubicBezTo>
                  <a:pt x="254243" y="176934"/>
                  <a:pt x="256700" y="177459"/>
                  <a:pt x="259356" y="177459"/>
                </a:cubicBezTo>
                <a:cubicBezTo>
                  <a:pt x="267850" y="177459"/>
                  <a:pt x="278382" y="172090"/>
                  <a:pt x="282800" y="147863"/>
                </a:cubicBezTo>
                <a:cubicBezTo>
                  <a:pt x="283222" y="145607"/>
                  <a:pt x="283346" y="143301"/>
                  <a:pt x="283172" y="140996"/>
                </a:cubicBezTo>
                <a:cubicBezTo>
                  <a:pt x="282577" y="133336"/>
                  <a:pt x="280148" y="114917"/>
                  <a:pt x="270232" y="102076"/>
                </a:cubicBezTo>
                <a:cubicBezTo>
                  <a:pt x="268001" y="99250"/>
                  <a:pt x="267034" y="95656"/>
                  <a:pt x="267579" y="92111"/>
                </a:cubicBezTo>
                <a:cubicBezTo>
                  <a:pt x="268398" y="87128"/>
                  <a:pt x="271992" y="80485"/>
                  <a:pt x="283346" y="74238"/>
                </a:cubicBezTo>
                <a:cubicBezTo>
                  <a:pt x="305359" y="62165"/>
                  <a:pt x="287386" y="25278"/>
                  <a:pt x="287386" y="25278"/>
                </a:cubicBezTo>
                <a:cubicBezTo>
                  <a:pt x="287386" y="25278"/>
                  <a:pt x="278538" y="0"/>
                  <a:pt x="262195"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txBox="1">
            <a:spLocks noGrp="1"/>
          </p:cNvSpPr>
          <p:nvPr>
            <p:ph type="title"/>
          </p:nvPr>
        </p:nvSpPr>
        <p:spPr>
          <a:xfrm>
            <a:off x="3192200" y="1520775"/>
            <a:ext cx="2649300" cy="81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36" name="Google Shape;236;p29"/>
          <p:cNvSpPr txBox="1">
            <a:spLocks noGrp="1"/>
          </p:cNvSpPr>
          <p:nvPr>
            <p:ph type="subTitle" idx="1"/>
          </p:nvPr>
        </p:nvSpPr>
        <p:spPr>
          <a:xfrm>
            <a:off x="3192200" y="2324925"/>
            <a:ext cx="2649300" cy="202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None/>
              <a:defRPr sz="12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4">
  <p:cSld name="CUSTOM_12">
    <p:spTree>
      <p:nvGrpSpPr>
        <p:cNvPr id="1" name="Shape 237"/>
        <p:cNvGrpSpPr/>
        <p:nvPr/>
      </p:nvGrpSpPr>
      <p:grpSpPr>
        <a:xfrm>
          <a:off x="0" y="0"/>
          <a:ext cx="0" cy="0"/>
          <a:chOff x="0" y="0"/>
          <a:chExt cx="0" cy="0"/>
        </a:xfrm>
      </p:grpSpPr>
      <p:sp>
        <p:nvSpPr>
          <p:cNvPr id="238" name="Google Shape;238;p30"/>
          <p:cNvSpPr/>
          <p:nvPr/>
        </p:nvSpPr>
        <p:spPr>
          <a:xfrm>
            <a:off x="412" y="2825979"/>
            <a:ext cx="9143682" cy="2327673"/>
          </a:xfrm>
          <a:custGeom>
            <a:avLst/>
            <a:gdLst/>
            <a:ahLst/>
            <a:cxnLst/>
            <a:rect l="l" t="t" r="r" b="b"/>
            <a:pathLst>
              <a:path w="285517" h="72683" extrusionOk="0">
                <a:moveTo>
                  <a:pt x="0" y="1"/>
                </a:moveTo>
                <a:lnTo>
                  <a:pt x="285516" y="1"/>
                </a:lnTo>
                <a:lnTo>
                  <a:pt x="285516" y="72683"/>
                </a:lnTo>
                <a:lnTo>
                  <a:pt x="0" y="72683"/>
                </a:ln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40" name="Google Shape;240;p30"/>
          <p:cNvSpPr txBox="1">
            <a:spLocks noGrp="1"/>
          </p:cNvSpPr>
          <p:nvPr>
            <p:ph type="subTitle" idx="1"/>
          </p:nvPr>
        </p:nvSpPr>
        <p:spPr>
          <a:xfrm>
            <a:off x="3688950" y="2958650"/>
            <a:ext cx="1766100" cy="360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1" name="Google Shape;241;p30"/>
          <p:cNvSpPr txBox="1">
            <a:spLocks noGrp="1"/>
          </p:cNvSpPr>
          <p:nvPr>
            <p:ph type="subTitle" idx="2"/>
          </p:nvPr>
        </p:nvSpPr>
        <p:spPr>
          <a:xfrm>
            <a:off x="3688950" y="3318725"/>
            <a:ext cx="1766100" cy="77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42" name="Google Shape;242;p30"/>
          <p:cNvSpPr txBox="1">
            <a:spLocks noGrp="1"/>
          </p:cNvSpPr>
          <p:nvPr>
            <p:ph type="subTitle" idx="3"/>
          </p:nvPr>
        </p:nvSpPr>
        <p:spPr>
          <a:xfrm>
            <a:off x="6316048" y="2958650"/>
            <a:ext cx="1766100" cy="360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3" name="Google Shape;243;p30"/>
          <p:cNvSpPr txBox="1">
            <a:spLocks noGrp="1"/>
          </p:cNvSpPr>
          <p:nvPr>
            <p:ph type="subTitle" idx="4"/>
          </p:nvPr>
        </p:nvSpPr>
        <p:spPr>
          <a:xfrm>
            <a:off x="6316038" y="3318725"/>
            <a:ext cx="1766100" cy="77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44" name="Google Shape;244;p30"/>
          <p:cNvSpPr txBox="1">
            <a:spLocks noGrp="1"/>
          </p:cNvSpPr>
          <p:nvPr>
            <p:ph type="subTitle" idx="5"/>
          </p:nvPr>
        </p:nvSpPr>
        <p:spPr>
          <a:xfrm>
            <a:off x="1061850" y="2958525"/>
            <a:ext cx="1766100" cy="360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5" name="Google Shape;245;p30"/>
          <p:cNvSpPr txBox="1">
            <a:spLocks noGrp="1"/>
          </p:cNvSpPr>
          <p:nvPr>
            <p:ph type="subTitle" idx="6"/>
          </p:nvPr>
        </p:nvSpPr>
        <p:spPr>
          <a:xfrm>
            <a:off x="1061850" y="3318725"/>
            <a:ext cx="1766100" cy="77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030400" y="2532925"/>
            <a:ext cx="50760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2030550" y="1534348"/>
            <a:ext cx="5076000" cy="958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a:spLocks noGrp="1"/>
          </p:cNvSpPr>
          <p:nvPr>
            <p:ph type="subTitle" idx="1"/>
          </p:nvPr>
        </p:nvSpPr>
        <p:spPr>
          <a:xfrm>
            <a:off x="2030250" y="3317569"/>
            <a:ext cx="5076000" cy="29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9" name="Google Shape;19;p3"/>
          <p:cNvSpPr/>
          <p:nvPr/>
        </p:nvSpPr>
        <p:spPr>
          <a:xfrm rot="10800000">
            <a:off x="-115" y="-76"/>
            <a:ext cx="4572115" cy="2501947"/>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5189688" y="3289527"/>
            <a:ext cx="3954231" cy="1859196"/>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body" idx="1"/>
          </p:nvPr>
        </p:nvSpPr>
        <p:spPr>
          <a:xfrm>
            <a:off x="720000" y="2232900"/>
            <a:ext cx="2763000" cy="1575900"/>
          </a:xfrm>
          <a:prstGeom prst="rect">
            <a:avLst/>
          </a:prstGeom>
        </p:spPr>
        <p:txBody>
          <a:bodyPr spcFirstLastPara="1" wrap="square" lIns="91425" tIns="91425" rIns="91425" bIns="91425" anchor="t" anchorCtr="0">
            <a:noAutofit/>
          </a:bodyPr>
          <a:lstStyle>
            <a:lvl1pPr marL="457200" lvl="0" indent="-292100" algn="ctr" rtl="0">
              <a:lnSpc>
                <a:spcPct val="100000"/>
              </a:lnSpc>
              <a:spcBef>
                <a:spcPts val="0"/>
              </a:spcBef>
              <a:spcAft>
                <a:spcPts val="0"/>
              </a:spcAft>
              <a:buSzPts val="1000"/>
              <a:buFont typeface="Pompiere"/>
              <a:buAutoNum type="arabicPeriod"/>
              <a:defRPr sz="1200"/>
            </a:lvl1pPr>
            <a:lvl2pPr marL="914400" lvl="1" indent="-292100" rtl="0">
              <a:spcBef>
                <a:spcPts val="1600"/>
              </a:spcBef>
              <a:spcAft>
                <a:spcPts val="0"/>
              </a:spcAft>
              <a:buClr>
                <a:srgbClr val="434343"/>
              </a:buClr>
              <a:buSzPts val="1000"/>
              <a:buFont typeface="Roboto Condensed Light"/>
              <a:buAutoNum type="alphaLcPeriod"/>
              <a:defRPr sz="1000"/>
            </a:lvl2pPr>
            <a:lvl3pPr marL="1371600" lvl="2" indent="-292100" rtl="0">
              <a:spcBef>
                <a:spcPts val="1600"/>
              </a:spcBef>
              <a:spcAft>
                <a:spcPts val="0"/>
              </a:spcAft>
              <a:buClr>
                <a:srgbClr val="434343"/>
              </a:buClr>
              <a:buSzPts val="1000"/>
              <a:buFont typeface="Roboto Condensed Light"/>
              <a:buAutoNum type="romanLcPeriod"/>
              <a:defRPr sz="1000"/>
            </a:lvl3pPr>
            <a:lvl4pPr marL="1828800" lvl="3" indent="-292100" rtl="0">
              <a:spcBef>
                <a:spcPts val="1600"/>
              </a:spcBef>
              <a:spcAft>
                <a:spcPts val="0"/>
              </a:spcAft>
              <a:buClr>
                <a:srgbClr val="434343"/>
              </a:buClr>
              <a:buSzPts val="1000"/>
              <a:buFont typeface="Roboto Condensed Light"/>
              <a:buAutoNum type="arabicPeriod"/>
              <a:defRPr sz="1000"/>
            </a:lvl4pPr>
            <a:lvl5pPr marL="2286000" lvl="4" indent="-292100" rtl="0">
              <a:spcBef>
                <a:spcPts val="1600"/>
              </a:spcBef>
              <a:spcAft>
                <a:spcPts val="0"/>
              </a:spcAft>
              <a:buClr>
                <a:srgbClr val="434343"/>
              </a:buClr>
              <a:buSzPts val="1000"/>
              <a:buFont typeface="Roboto Condensed Light"/>
              <a:buAutoNum type="alphaLcPeriod"/>
              <a:defRPr sz="1000"/>
            </a:lvl5pPr>
            <a:lvl6pPr marL="2743200" lvl="5" indent="-292100" rtl="0">
              <a:spcBef>
                <a:spcPts val="1600"/>
              </a:spcBef>
              <a:spcAft>
                <a:spcPts val="0"/>
              </a:spcAft>
              <a:buClr>
                <a:srgbClr val="434343"/>
              </a:buClr>
              <a:buSzPts val="1000"/>
              <a:buFont typeface="Roboto Condensed Light"/>
              <a:buAutoNum type="romanLcPeriod"/>
              <a:defRPr sz="1000"/>
            </a:lvl6pPr>
            <a:lvl7pPr marL="3200400" lvl="6" indent="-292100" rtl="0">
              <a:spcBef>
                <a:spcPts val="1600"/>
              </a:spcBef>
              <a:spcAft>
                <a:spcPts val="0"/>
              </a:spcAft>
              <a:buClr>
                <a:srgbClr val="434343"/>
              </a:buClr>
              <a:buSzPts val="1000"/>
              <a:buFont typeface="Roboto Condensed Light"/>
              <a:buAutoNum type="arabicPeriod"/>
              <a:defRPr sz="1000"/>
            </a:lvl7pPr>
            <a:lvl8pPr marL="3657600" lvl="7" indent="-292100" rtl="0">
              <a:spcBef>
                <a:spcPts val="1600"/>
              </a:spcBef>
              <a:spcAft>
                <a:spcPts val="0"/>
              </a:spcAft>
              <a:buClr>
                <a:srgbClr val="434343"/>
              </a:buClr>
              <a:buSzPts val="1000"/>
              <a:buFont typeface="Roboto Condensed Light"/>
              <a:buAutoNum type="alphaLcPeriod"/>
              <a:defRPr sz="1000"/>
            </a:lvl8pPr>
            <a:lvl9pPr marL="4114800" lvl="8" indent="-292100" rtl="0">
              <a:spcBef>
                <a:spcPts val="1600"/>
              </a:spcBef>
              <a:spcAft>
                <a:spcPts val="1600"/>
              </a:spcAft>
              <a:buClr>
                <a:srgbClr val="434343"/>
              </a:buClr>
              <a:buSzPts val="1000"/>
              <a:buFont typeface="Roboto Condensed Light"/>
              <a:buAutoNum type="romanLcPeriod"/>
              <a:defRPr sz="1000"/>
            </a:lvl9pPr>
          </a:lstStyle>
          <a:p>
            <a:endParaRPr/>
          </a:p>
        </p:txBody>
      </p:sp>
      <p:sp>
        <p:nvSpPr>
          <p:cNvPr id="27" name="Google Shape;27;p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8" name="Google Shape;28;p5"/>
          <p:cNvSpPr txBox="1">
            <a:spLocks noGrp="1"/>
          </p:cNvSpPr>
          <p:nvPr>
            <p:ph type="body" idx="2"/>
          </p:nvPr>
        </p:nvSpPr>
        <p:spPr>
          <a:xfrm>
            <a:off x="5658950" y="2232900"/>
            <a:ext cx="2763000" cy="1575900"/>
          </a:xfrm>
          <a:prstGeom prst="rect">
            <a:avLst/>
          </a:prstGeom>
        </p:spPr>
        <p:txBody>
          <a:bodyPr spcFirstLastPara="1" wrap="square" lIns="91425" tIns="91425" rIns="91425" bIns="91425" anchor="t" anchorCtr="0">
            <a:noAutofit/>
          </a:bodyPr>
          <a:lstStyle>
            <a:lvl1pPr marL="457200" lvl="0" indent="-292100" algn="ctr" rtl="0">
              <a:lnSpc>
                <a:spcPct val="100000"/>
              </a:lnSpc>
              <a:spcBef>
                <a:spcPts val="0"/>
              </a:spcBef>
              <a:spcAft>
                <a:spcPts val="0"/>
              </a:spcAft>
              <a:buSzPts val="1000"/>
              <a:buFont typeface="Pompiere"/>
              <a:buAutoNum type="arabicPeriod"/>
              <a:defRPr sz="1200"/>
            </a:lvl1pPr>
            <a:lvl2pPr marL="914400" lvl="1" indent="-292100" rtl="0">
              <a:spcBef>
                <a:spcPts val="1600"/>
              </a:spcBef>
              <a:spcAft>
                <a:spcPts val="0"/>
              </a:spcAft>
              <a:buClr>
                <a:srgbClr val="434343"/>
              </a:buClr>
              <a:buSzPts val="1000"/>
              <a:buFont typeface="Roboto Condensed Light"/>
              <a:buAutoNum type="alphaLcPeriod"/>
              <a:defRPr sz="1000"/>
            </a:lvl2pPr>
            <a:lvl3pPr marL="1371600" lvl="2" indent="-292100" rtl="0">
              <a:spcBef>
                <a:spcPts val="1600"/>
              </a:spcBef>
              <a:spcAft>
                <a:spcPts val="0"/>
              </a:spcAft>
              <a:buClr>
                <a:srgbClr val="434343"/>
              </a:buClr>
              <a:buSzPts val="1000"/>
              <a:buFont typeface="Roboto Condensed Light"/>
              <a:buAutoNum type="romanLcPeriod"/>
              <a:defRPr sz="1000"/>
            </a:lvl3pPr>
            <a:lvl4pPr marL="1828800" lvl="3" indent="-292100" rtl="0">
              <a:spcBef>
                <a:spcPts val="1600"/>
              </a:spcBef>
              <a:spcAft>
                <a:spcPts val="0"/>
              </a:spcAft>
              <a:buClr>
                <a:srgbClr val="434343"/>
              </a:buClr>
              <a:buSzPts val="1000"/>
              <a:buFont typeface="Roboto Condensed Light"/>
              <a:buAutoNum type="arabicPeriod"/>
              <a:defRPr sz="1000"/>
            </a:lvl4pPr>
            <a:lvl5pPr marL="2286000" lvl="4" indent="-292100" rtl="0">
              <a:spcBef>
                <a:spcPts val="1600"/>
              </a:spcBef>
              <a:spcAft>
                <a:spcPts val="0"/>
              </a:spcAft>
              <a:buClr>
                <a:srgbClr val="434343"/>
              </a:buClr>
              <a:buSzPts val="1000"/>
              <a:buFont typeface="Roboto Condensed Light"/>
              <a:buAutoNum type="alphaLcPeriod"/>
              <a:defRPr sz="1000"/>
            </a:lvl5pPr>
            <a:lvl6pPr marL="2743200" lvl="5" indent="-292100" rtl="0">
              <a:spcBef>
                <a:spcPts val="1600"/>
              </a:spcBef>
              <a:spcAft>
                <a:spcPts val="0"/>
              </a:spcAft>
              <a:buClr>
                <a:srgbClr val="434343"/>
              </a:buClr>
              <a:buSzPts val="1000"/>
              <a:buFont typeface="Roboto Condensed Light"/>
              <a:buAutoNum type="romanLcPeriod"/>
              <a:defRPr sz="1000"/>
            </a:lvl6pPr>
            <a:lvl7pPr marL="3200400" lvl="6" indent="-292100" rtl="0">
              <a:spcBef>
                <a:spcPts val="1600"/>
              </a:spcBef>
              <a:spcAft>
                <a:spcPts val="0"/>
              </a:spcAft>
              <a:buClr>
                <a:srgbClr val="434343"/>
              </a:buClr>
              <a:buSzPts val="1000"/>
              <a:buFont typeface="Roboto Condensed Light"/>
              <a:buAutoNum type="arabicPeriod"/>
              <a:defRPr sz="1000"/>
            </a:lvl7pPr>
            <a:lvl8pPr marL="3657600" lvl="7" indent="-292100" rtl="0">
              <a:spcBef>
                <a:spcPts val="1600"/>
              </a:spcBef>
              <a:spcAft>
                <a:spcPts val="0"/>
              </a:spcAft>
              <a:buClr>
                <a:srgbClr val="434343"/>
              </a:buClr>
              <a:buSzPts val="1000"/>
              <a:buFont typeface="Roboto Condensed Light"/>
              <a:buAutoNum type="alphaLcPeriod"/>
              <a:defRPr sz="1000"/>
            </a:lvl8pPr>
            <a:lvl9pPr marL="4114800" lvl="8" indent="-292100" rtl="0">
              <a:spcBef>
                <a:spcPts val="1600"/>
              </a:spcBef>
              <a:spcAft>
                <a:spcPts val="1600"/>
              </a:spcAft>
              <a:buClr>
                <a:srgbClr val="434343"/>
              </a:buClr>
              <a:buSzPts val="1000"/>
              <a:buFont typeface="Roboto Condensed Light"/>
              <a:buAutoNum type="romanLcPeriod"/>
              <a:defRPr sz="1000"/>
            </a:lvl9pPr>
          </a:lstStyle>
          <a:p>
            <a:endParaRPr/>
          </a:p>
        </p:txBody>
      </p:sp>
      <p:sp>
        <p:nvSpPr>
          <p:cNvPr id="29" name="Google Shape;29;p5"/>
          <p:cNvSpPr txBox="1">
            <a:spLocks noGrp="1"/>
          </p:cNvSpPr>
          <p:nvPr>
            <p:ph type="subTitle" idx="3"/>
          </p:nvPr>
        </p:nvSpPr>
        <p:spPr>
          <a:xfrm>
            <a:off x="720000" y="1894000"/>
            <a:ext cx="2763000" cy="339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 name="Google Shape;30;p5"/>
          <p:cNvSpPr txBox="1">
            <a:spLocks noGrp="1"/>
          </p:cNvSpPr>
          <p:nvPr>
            <p:ph type="subTitle" idx="4"/>
          </p:nvPr>
        </p:nvSpPr>
        <p:spPr>
          <a:xfrm>
            <a:off x="5658900" y="1894025"/>
            <a:ext cx="2763000" cy="339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5"/>
          <p:cNvSpPr/>
          <p:nvPr/>
        </p:nvSpPr>
        <p:spPr>
          <a:xfrm>
            <a:off x="1667550" y="3931099"/>
            <a:ext cx="5809067" cy="1212418"/>
          </a:xfrm>
          <a:custGeom>
            <a:avLst/>
            <a:gdLst/>
            <a:ahLst/>
            <a:cxnLst/>
            <a:rect l="l" t="t" r="r" b="b"/>
            <a:pathLst>
              <a:path w="176059" h="46952" extrusionOk="0">
                <a:moveTo>
                  <a:pt x="1" y="46951"/>
                </a:moveTo>
                <a:cubicBezTo>
                  <a:pt x="1" y="46951"/>
                  <a:pt x="4211" y="34119"/>
                  <a:pt x="27603" y="31395"/>
                </a:cubicBezTo>
                <a:cubicBezTo>
                  <a:pt x="41471" y="29791"/>
                  <a:pt x="48506" y="23609"/>
                  <a:pt x="51948" y="18864"/>
                </a:cubicBezTo>
                <a:cubicBezTo>
                  <a:pt x="55924" y="13367"/>
                  <a:pt x="61338" y="9090"/>
                  <a:pt x="67604" y="6500"/>
                </a:cubicBezTo>
                <a:cubicBezTo>
                  <a:pt x="72399" y="4511"/>
                  <a:pt x="78163" y="2607"/>
                  <a:pt x="84195" y="1754"/>
                </a:cubicBezTo>
                <a:cubicBezTo>
                  <a:pt x="96760" y="0"/>
                  <a:pt x="108807" y="7352"/>
                  <a:pt x="112984" y="19332"/>
                </a:cubicBezTo>
                <a:cubicBezTo>
                  <a:pt x="114287" y="23108"/>
                  <a:pt x="118849" y="27051"/>
                  <a:pt x="123460" y="27853"/>
                </a:cubicBezTo>
                <a:cubicBezTo>
                  <a:pt x="134321" y="29725"/>
                  <a:pt x="153536" y="33902"/>
                  <a:pt x="153536" y="33902"/>
                </a:cubicBezTo>
                <a:cubicBezTo>
                  <a:pt x="153536" y="33902"/>
                  <a:pt x="173920" y="37661"/>
                  <a:pt x="176059" y="46951"/>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grpSp>
        <p:nvGrpSpPr>
          <p:cNvPr id="35" name="Google Shape;35;p7"/>
          <p:cNvGrpSpPr/>
          <p:nvPr/>
        </p:nvGrpSpPr>
        <p:grpSpPr>
          <a:xfrm>
            <a:off x="3527981" y="1436716"/>
            <a:ext cx="5616442" cy="3706262"/>
            <a:chOff x="3527981" y="1436716"/>
            <a:chExt cx="5616442" cy="3706262"/>
          </a:xfrm>
        </p:grpSpPr>
        <p:sp>
          <p:nvSpPr>
            <p:cNvPr id="36" name="Google Shape;36;p7"/>
            <p:cNvSpPr/>
            <p:nvPr/>
          </p:nvSpPr>
          <p:spPr>
            <a:xfrm>
              <a:off x="8037512" y="1436716"/>
              <a:ext cx="1106911" cy="1352702"/>
            </a:xfrm>
            <a:custGeom>
              <a:avLst/>
              <a:gdLst/>
              <a:ahLst/>
              <a:cxnLst/>
              <a:rect l="l" t="t" r="r" b="b"/>
              <a:pathLst>
                <a:path w="34537" h="42206" extrusionOk="0">
                  <a:moveTo>
                    <a:pt x="33000" y="36174"/>
                  </a:moveTo>
                  <a:cubicBezTo>
                    <a:pt x="33501" y="35773"/>
                    <a:pt x="33986" y="35322"/>
                    <a:pt x="34437" y="34871"/>
                  </a:cubicBezTo>
                  <a:cubicBezTo>
                    <a:pt x="34336" y="34821"/>
                    <a:pt x="34537" y="11011"/>
                    <a:pt x="34537" y="10944"/>
                  </a:cubicBezTo>
                  <a:cubicBezTo>
                    <a:pt x="33668" y="10242"/>
                    <a:pt x="32749" y="9608"/>
                    <a:pt x="31780" y="9039"/>
                  </a:cubicBezTo>
                  <a:cubicBezTo>
                    <a:pt x="16091" y="0"/>
                    <a:pt x="0" y="19432"/>
                    <a:pt x="11078" y="33400"/>
                  </a:cubicBezTo>
                  <a:cubicBezTo>
                    <a:pt x="18079" y="42206"/>
                    <a:pt x="26951" y="41187"/>
                    <a:pt x="33000" y="36174"/>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a:off x="3527981" y="4113725"/>
              <a:ext cx="1150851" cy="1029254"/>
            </a:xfrm>
            <a:custGeom>
              <a:avLst/>
              <a:gdLst/>
              <a:ahLst/>
              <a:cxnLst/>
              <a:rect l="l" t="t" r="r" b="b"/>
              <a:pathLst>
                <a:path w="35908" h="32114" extrusionOk="0">
                  <a:moveTo>
                    <a:pt x="33267" y="15455"/>
                  </a:moveTo>
                  <a:cubicBezTo>
                    <a:pt x="28739" y="6165"/>
                    <a:pt x="16375" y="0"/>
                    <a:pt x="6600" y="10326"/>
                  </a:cubicBezTo>
                  <a:cubicBezTo>
                    <a:pt x="0" y="17310"/>
                    <a:pt x="1170" y="26283"/>
                    <a:pt x="6149" y="32030"/>
                  </a:cubicBezTo>
                  <a:cubicBezTo>
                    <a:pt x="6066" y="32114"/>
                    <a:pt x="31346" y="32114"/>
                    <a:pt x="31245" y="32114"/>
                  </a:cubicBezTo>
                  <a:cubicBezTo>
                    <a:pt x="35907" y="27252"/>
                    <a:pt x="35907" y="20836"/>
                    <a:pt x="33267" y="15455"/>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a:off x="4108471" y="2028456"/>
              <a:ext cx="5035952" cy="3114523"/>
            </a:xfrm>
            <a:custGeom>
              <a:avLst/>
              <a:gdLst/>
              <a:ahLst/>
              <a:cxnLst/>
              <a:rect l="l" t="t" r="r" b="b"/>
              <a:pathLst>
                <a:path w="157128" h="97177" extrusionOk="0">
                  <a:moveTo>
                    <a:pt x="47737" y="67"/>
                  </a:moveTo>
                  <a:cubicBezTo>
                    <a:pt x="36759" y="769"/>
                    <a:pt x="26784" y="7185"/>
                    <a:pt x="19466" y="15389"/>
                  </a:cubicBezTo>
                  <a:cubicBezTo>
                    <a:pt x="16208" y="19048"/>
                    <a:pt x="13401" y="23058"/>
                    <a:pt x="10844" y="27235"/>
                  </a:cubicBezTo>
                  <a:cubicBezTo>
                    <a:pt x="5431" y="36107"/>
                    <a:pt x="1671" y="44111"/>
                    <a:pt x="736" y="54503"/>
                  </a:cubicBezTo>
                  <a:cubicBezTo>
                    <a:pt x="0" y="63008"/>
                    <a:pt x="936" y="71579"/>
                    <a:pt x="3493" y="79716"/>
                  </a:cubicBezTo>
                  <a:cubicBezTo>
                    <a:pt x="5330" y="85665"/>
                    <a:pt x="8054" y="91880"/>
                    <a:pt x="11346" y="97177"/>
                  </a:cubicBezTo>
                  <a:lnTo>
                    <a:pt x="157128" y="97177"/>
                  </a:lnTo>
                  <a:cubicBezTo>
                    <a:pt x="157128" y="97177"/>
                    <a:pt x="156927" y="6951"/>
                    <a:pt x="157028" y="7068"/>
                  </a:cubicBezTo>
                  <a:cubicBezTo>
                    <a:pt x="143093" y="9440"/>
                    <a:pt x="129024" y="16174"/>
                    <a:pt x="115674" y="16358"/>
                  </a:cubicBezTo>
                  <a:cubicBezTo>
                    <a:pt x="108038" y="16458"/>
                    <a:pt x="101121" y="13601"/>
                    <a:pt x="93953" y="11462"/>
                  </a:cubicBezTo>
                  <a:cubicBezTo>
                    <a:pt x="86217" y="9156"/>
                    <a:pt x="78481" y="6767"/>
                    <a:pt x="70761" y="4328"/>
                  </a:cubicBezTo>
                  <a:cubicBezTo>
                    <a:pt x="63961" y="2172"/>
                    <a:pt x="56977" y="0"/>
                    <a:pt x="49876" y="0"/>
                  </a:cubicBezTo>
                  <a:cubicBezTo>
                    <a:pt x="49157" y="0"/>
                    <a:pt x="48455" y="17"/>
                    <a:pt x="47737" y="67"/>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7"/>
          <p:cNvSpPr txBox="1">
            <a:spLocks noGrp="1"/>
          </p:cNvSpPr>
          <p:nvPr>
            <p:ph type="title"/>
          </p:nvPr>
        </p:nvSpPr>
        <p:spPr>
          <a:xfrm>
            <a:off x="720000" y="1767600"/>
            <a:ext cx="3136500" cy="900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 name="Google Shape;40;p7"/>
          <p:cNvSpPr txBox="1">
            <a:spLocks noGrp="1"/>
          </p:cNvSpPr>
          <p:nvPr>
            <p:ph type="body" idx="1"/>
          </p:nvPr>
        </p:nvSpPr>
        <p:spPr>
          <a:xfrm>
            <a:off x="720000" y="2667600"/>
            <a:ext cx="3136500" cy="14220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2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
        <p:nvSpPr>
          <p:cNvPr id="41" name="Google Shape;41;p7"/>
          <p:cNvSpPr/>
          <p:nvPr/>
        </p:nvSpPr>
        <p:spPr>
          <a:xfrm>
            <a:off x="-10" y="-1993"/>
            <a:ext cx="3207179" cy="1774160"/>
          </a:xfrm>
          <a:custGeom>
            <a:avLst/>
            <a:gdLst/>
            <a:ahLst/>
            <a:cxnLst/>
            <a:rect l="l" t="t" r="r" b="b"/>
            <a:pathLst>
              <a:path w="100068" h="55356" extrusionOk="0">
                <a:moveTo>
                  <a:pt x="0" y="55339"/>
                </a:moveTo>
                <a:cubicBezTo>
                  <a:pt x="7151" y="55155"/>
                  <a:pt x="19315" y="52097"/>
                  <a:pt x="25898" y="34821"/>
                </a:cubicBezTo>
                <a:cubicBezTo>
                  <a:pt x="35606" y="9323"/>
                  <a:pt x="69608" y="17210"/>
                  <a:pt x="69608" y="17210"/>
                </a:cubicBezTo>
                <a:cubicBezTo>
                  <a:pt x="69608" y="17210"/>
                  <a:pt x="100068" y="18897"/>
                  <a:pt x="94387" y="0"/>
                </a:cubicBezTo>
                <a:lnTo>
                  <a:pt x="0" y="0"/>
                </a:lnTo>
                <a:cubicBezTo>
                  <a:pt x="0" y="0"/>
                  <a:pt x="0" y="55355"/>
                  <a:pt x="0" y="55339"/>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125"/>
            <a:ext cx="4572000" cy="5143500"/>
          </a:xfrm>
          <a:prstGeom prst="rect">
            <a:avLst/>
          </a:pr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8" name="Google Shape;48;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9" name="Google Shape;49;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7200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2">
  <p:cSld name="CUSTOM_17">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4427593" y="3102404"/>
            <a:ext cx="39936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 name="Google Shape;78;p14"/>
          <p:cNvSpPr txBox="1">
            <a:spLocks noGrp="1"/>
          </p:cNvSpPr>
          <p:nvPr>
            <p:ph type="title" idx="2" hasCustomPrompt="1"/>
          </p:nvPr>
        </p:nvSpPr>
        <p:spPr>
          <a:xfrm>
            <a:off x="4430425" y="2103825"/>
            <a:ext cx="3993600" cy="9588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SzPts val="25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9" name="Google Shape;79;p14"/>
          <p:cNvSpPr txBox="1">
            <a:spLocks noGrp="1"/>
          </p:cNvSpPr>
          <p:nvPr>
            <p:ph type="subTitle" idx="1"/>
          </p:nvPr>
        </p:nvSpPr>
        <p:spPr>
          <a:xfrm>
            <a:off x="4427475" y="3887049"/>
            <a:ext cx="3993600" cy="29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0" name="Google Shape;80;p14"/>
          <p:cNvSpPr/>
          <p:nvPr/>
        </p:nvSpPr>
        <p:spPr>
          <a:xfrm flipH="1">
            <a:off x="-787948" y="326625"/>
            <a:ext cx="4827298" cy="4831218"/>
          </a:xfrm>
          <a:custGeom>
            <a:avLst/>
            <a:gdLst/>
            <a:ahLst/>
            <a:cxnLst/>
            <a:rect l="l" t="t" r="r" b="b"/>
            <a:pathLst>
              <a:path w="154870" h="164481" extrusionOk="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rot="10800000" flipH="1">
            <a:off x="5189763" y="2"/>
            <a:ext cx="3954231" cy="1859196"/>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3">
  <p:cSld name="CUSTOM_17_1">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2924493" y="2532916"/>
            <a:ext cx="3993600" cy="615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84" name="Google Shape;84;p15"/>
          <p:cNvSpPr txBox="1">
            <a:spLocks noGrp="1"/>
          </p:cNvSpPr>
          <p:nvPr>
            <p:ph type="title" idx="2" hasCustomPrompt="1"/>
          </p:nvPr>
        </p:nvSpPr>
        <p:spPr>
          <a:xfrm>
            <a:off x="2927325" y="1534338"/>
            <a:ext cx="3993600" cy="9588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SzPts val="2500"/>
              <a:buNone/>
              <a:defRPr sz="71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5" name="Google Shape;85;p15"/>
          <p:cNvSpPr txBox="1">
            <a:spLocks noGrp="1"/>
          </p:cNvSpPr>
          <p:nvPr>
            <p:ph type="subTitle" idx="1"/>
          </p:nvPr>
        </p:nvSpPr>
        <p:spPr>
          <a:xfrm>
            <a:off x="2924375" y="3317562"/>
            <a:ext cx="3993600" cy="29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2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86" name="Google Shape;86;p15"/>
          <p:cNvSpPr/>
          <p:nvPr/>
        </p:nvSpPr>
        <p:spPr>
          <a:xfrm rot="5400000" flipH="1">
            <a:off x="-388504" y="388398"/>
            <a:ext cx="3905458" cy="3128449"/>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rot="-5400000" flipH="1">
            <a:off x="5005889" y="1005385"/>
            <a:ext cx="3954231" cy="4321961"/>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1pPr>
            <a:lvl2pPr lvl="1"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2pPr>
            <a:lvl3pPr lvl="2"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3pPr>
            <a:lvl4pPr lvl="3"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4pPr>
            <a:lvl5pPr lvl="4"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5pPr>
            <a:lvl6pPr lvl="5"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6pPr>
            <a:lvl7pPr lvl="6"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7pPr>
            <a:lvl8pPr lvl="7"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8pPr>
            <a:lvl9pPr lvl="8"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marL="914400" lvl="1"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rtl="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6" r:id="rId6"/>
    <p:sldLayoutId id="2147483658" r:id="rId7"/>
    <p:sldLayoutId id="2147483660" r:id="rId8"/>
    <p:sldLayoutId id="2147483661" r:id="rId9"/>
    <p:sldLayoutId id="2147483664" r:id="rId10"/>
    <p:sldLayoutId id="2147483667" r:id="rId11"/>
    <p:sldLayoutId id="2147483675" r:id="rId12"/>
    <p:sldLayoutId id="2147483676"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mailto:garvbaheti@jklu.edu.in"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hyperlink" Target="mailto:sakshikashyap@jklu.edu.in" TargetMode="External"/><Relationship Id="rId5" Type="http://schemas.openxmlformats.org/officeDocument/2006/relationships/hyperlink" Target="mailto:maramreddy@jklu.edu.in" TargetMode="External"/><Relationship Id="rId4" Type="http://schemas.openxmlformats.org/officeDocument/2006/relationships/hyperlink" Target="mailto:shrutijain@jklu.edu.i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5" name="Google Shape;1165;p48"/>
          <p:cNvSpPr txBox="1">
            <a:spLocks noGrp="1"/>
          </p:cNvSpPr>
          <p:nvPr>
            <p:ph type="title" idx="2"/>
          </p:nvPr>
        </p:nvSpPr>
        <p:spPr>
          <a:xfrm>
            <a:off x="-1727144" y="3038047"/>
            <a:ext cx="5244630" cy="16801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Team</a:t>
            </a:r>
            <a:br>
              <a:rPr lang="en" sz="3200"/>
            </a:br>
            <a:r>
              <a:rPr lang="en" sz="3200"/>
              <a:t>		</a:t>
            </a:r>
            <a:r>
              <a:rPr lang="en" sz="6000" b="1"/>
              <a:t> </a:t>
            </a:r>
            <a:r>
              <a:rPr lang="en" sz="6000" b="1">
                <a:effectLst>
                  <a:outerShdw blurRad="38100" dist="38100" dir="2700000" algn="tl">
                    <a:srgbClr val="000000">
                      <a:alpha val="43137"/>
                    </a:srgbClr>
                  </a:outerShdw>
                </a:effectLst>
              </a:rPr>
              <a:t>“ TAKSHAK”</a:t>
            </a:r>
            <a:endParaRPr sz="6000" b="1">
              <a:effectLst>
                <a:outerShdw blurRad="38100" dist="38100" dir="2700000" algn="tl">
                  <a:srgbClr val="000000">
                    <a:alpha val="43137"/>
                  </a:srgbClr>
                </a:outerShdw>
              </a:effectLst>
            </a:endParaRPr>
          </a:p>
        </p:txBody>
      </p:sp>
      <p:sp>
        <p:nvSpPr>
          <p:cNvPr id="1166" name="Google Shape;1166;p48"/>
          <p:cNvSpPr txBox="1">
            <a:spLocks noGrp="1"/>
          </p:cNvSpPr>
          <p:nvPr>
            <p:ph type="subTitle" idx="1"/>
          </p:nvPr>
        </p:nvSpPr>
        <p:spPr>
          <a:xfrm>
            <a:off x="1904721" y="1888083"/>
            <a:ext cx="6317177" cy="100564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800" b="1">
                <a:solidFill>
                  <a:srgbClr val="0A2E4E"/>
                </a:solidFill>
              </a:rPr>
              <a:t>Problem Statement: </a:t>
            </a:r>
            <a:r>
              <a:rPr lang="en-US" sz="1800"/>
              <a:t>Cloud based model for the analysis and sharing health information of patients across various hospital and provide good health opportunities to the patients.</a:t>
            </a:r>
          </a:p>
        </p:txBody>
      </p:sp>
      <p:sp>
        <p:nvSpPr>
          <p:cNvPr id="19" name="Google Shape;197;p19">
            <a:extLst>
              <a:ext uri="{FF2B5EF4-FFF2-40B4-BE49-F238E27FC236}">
                <a16:creationId xmlns:a16="http://schemas.microsoft.com/office/drawing/2014/main" id="{43FEF3AA-E00E-4B13-A289-4476DB88A362}"/>
              </a:ext>
            </a:extLst>
          </p:cNvPr>
          <p:cNvSpPr/>
          <p:nvPr/>
        </p:nvSpPr>
        <p:spPr>
          <a:xfrm>
            <a:off x="349486" y="337464"/>
            <a:ext cx="2316342" cy="1228024"/>
          </a:xfrm>
          <a:custGeom>
            <a:avLst/>
            <a:gdLst/>
            <a:ahLst/>
            <a:cxnLst/>
            <a:rect l="l" t="t" r="r" b="b"/>
            <a:pathLst>
              <a:path w="116392" h="61706" extrusionOk="0">
                <a:moveTo>
                  <a:pt x="57369" y="39174"/>
                </a:moveTo>
                <a:cubicBezTo>
                  <a:pt x="58798" y="39174"/>
                  <a:pt x="59925" y="40326"/>
                  <a:pt x="59925" y="41730"/>
                </a:cubicBezTo>
                <a:cubicBezTo>
                  <a:pt x="59925" y="43159"/>
                  <a:pt x="58798" y="44286"/>
                  <a:pt x="57369" y="44286"/>
                </a:cubicBezTo>
                <a:cubicBezTo>
                  <a:pt x="55965" y="44286"/>
                  <a:pt x="54813" y="43159"/>
                  <a:pt x="54813" y="41730"/>
                </a:cubicBezTo>
                <a:cubicBezTo>
                  <a:pt x="54813" y="40326"/>
                  <a:pt x="55965" y="39174"/>
                  <a:pt x="57369" y="39174"/>
                </a:cubicBezTo>
                <a:close/>
                <a:moveTo>
                  <a:pt x="6441" y="39925"/>
                </a:moveTo>
                <a:cubicBezTo>
                  <a:pt x="7845" y="39925"/>
                  <a:pt x="8998" y="41078"/>
                  <a:pt x="8998" y="42482"/>
                </a:cubicBezTo>
                <a:cubicBezTo>
                  <a:pt x="8998" y="43885"/>
                  <a:pt x="7845" y="45038"/>
                  <a:pt x="6441" y="45038"/>
                </a:cubicBezTo>
                <a:cubicBezTo>
                  <a:pt x="5013" y="45038"/>
                  <a:pt x="3885" y="43885"/>
                  <a:pt x="3885" y="42482"/>
                </a:cubicBezTo>
                <a:cubicBezTo>
                  <a:pt x="3885" y="41078"/>
                  <a:pt x="5013" y="39925"/>
                  <a:pt x="6441" y="39925"/>
                </a:cubicBezTo>
                <a:close/>
                <a:moveTo>
                  <a:pt x="37995" y="0"/>
                </a:moveTo>
                <a:cubicBezTo>
                  <a:pt x="27469" y="0"/>
                  <a:pt x="18822" y="8196"/>
                  <a:pt x="18096" y="18522"/>
                </a:cubicBezTo>
                <a:cubicBezTo>
                  <a:pt x="10251" y="20402"/>
                  <a:pt x="4537" y="27519"/>
                  <a:pt x="4537" y="35715"/>
                </a:cubicBezTo>
                <a:cubicBezTo>
                  <a:pt x="4537" y="35915"/>
                  <a:pt x="4562" y="36116"/>
                  <a:pt x="4612" y="36291"/>
                </a:cubicBezTo>
                <a:cubicBezTo>
                  <a:pt x="1955" y="37093"/>
                  <a:pt x="0" y="39550"/>
                  <a:pt x="0" y="42482"/>
                </a:cubicBezTo>
                <a:cubicBezTo>
                  <a:pt x="0" y="46041"/>
                  <a:pt x="2882" y="48923"/>
                  <a:pt x="6441" y="48923"/>
                </a:cubicBezTo>
                <a:cubicBezTo>
                  <a:pt x="10000" y="48923"/>
                  <a:pt x="12882" y="46041"/>
                  <a:pt x="12882" y="42482"/>
                </a:cubicBezTo>
                <a:cubicBezTo>
                  <a:pt x="12882" y="39575"/>
                  <a:pt x="10953" y="37118"/>
                  <a:pt x="8321" y="36316"/>
                </a:cubicBezTo>
                <a:cubicBezTo>
                  <a:pt x="8371" y="36141"/>
                  <a:pt x="8421" y="35940"/>
                  <a:pt x="8421" y="35715"/>
                </a:cubicBezTo>
                <a:cubicBezTo>
                  <a:pt x="8421" y="28898"/>
                  <a:pt x="13509" y="23008"/>
                  <a:pt x="20251" y="22056"/>
                </a:cubicBezTo>
                <a:cubicBezTo>
                  <a:pt x="21203" y="21930"/>
                  <a:pt x="21930" y="21103"/>
                  <a:pt x="21930" y="20126"/>
                </a:cubicBezTo>
                <a:lnTo>
                  <a:pt x="21930" y="19950"/>
                </a:lnTo>
                <a:cubicBezTo>
                  <a:pt x="21930" y="11103"/>
                  <a:pt x="29123" y="3885"/>
                  <a:pt x="37995" y="3885"/>
                </a:cubicBezTo>
                <a:cubicBezTo>
                  <a:pt x="44612" y="3885"/>
                  <a:pt x="50427" y="7845"/>
                  <a:pt x="52858" y="13960"/>
                </a:cubicBezTo>
                <a:cubicBezTo>
                  <a:pt x="53058" y="14487"/>
                  <a:pt x="53509" y="14913"/>
                  <a:pt x="54061" y="15088"/>
                </a:cubicBezTo>
                <a:cubicBezTo>
                  <a:pt x="54248" y="15151"/>
                  <a:pt x="54445" y="15181"/>
                  <a:pt x="54644" y="15181"/>
                </a:cubicBezTo>
                <a:cubicBezTo>
                  <a:pt x="55003" y="15181"/>
                  <a:pt x="55367" y="15081"/>
                  <a:pt x="55690" y="14888"/>
                </a:cubicBezTo>
                <a:cubicBezTo>
                  <a:pt x="57820" y="13559"/>
                  <a:pt x="60201" y="12883"/>
                  <a:pt x="62757" y="12883"/>
                </a:cubicBezTo>
                <a:cubicBezTo>
                  <a:pt x="68522" y="12883"/>
                  <a:pt x="73710" y="16492"/>
                  <a:pt x="75665" y="21855"/>
                </a:cubicBezTo>
                <a:cubicBezTo>
                  <a:pt x="75865" y="22356"/>
                  <a:pt x="76241" y="22757"/>
                  <a:pt x="76742" y="22958"/>
                </a:cubicBezTo>
                <a:cubicBezTo>
                  <a:pt x="76979" y="23064"/>
                  <a:pt x="77233" y="23115"/>
                  <a:pt x="77485" y="23115"/>
                </a:cubicBezTo>
                <a:cubicBezTo>
                  <a:pt x="77766" y="23115"/>
                  <a:pt x="78045" y="23052"/>
                  <a:pt x="78296" y="22933"/>
                </a:cubicBezTo>
                <a:cubicBezTo>
                  <a:pt x="79775" y="22256"/>
                  <a:pt x="81429" y="21905"/>
                  <a:pt x="83033" y="21905"/>
                </a:cubicBezTo>
                <a:cubicBezTo>
                  <a:pt x="88096" y="21905"/>
                  <a:pt x="92507" y="25138"/>
                  <a:pt x="94011" y="29950"/>
                </a:cubicBezTo>
                <a:cubicBezTo>
                  <a:pt x="94278" y="30773"/>
                  <a:pt x="95034" y="31308"/>
                  <a:pt x="95851" y="31308"/>
                </a:cubicBezTo>
                <a:cubicBezTo>
                  <a:pt x="96030" y="31308"/>
                  <a:pt x="96212" y="31283"/>
                  <a:pt x="96392" y="31229"/>
                </a:cubicBezTo>
                <a:cubicBezTo>
                  <a:pt x="97169" y="31028"/>
                  <a:pt x="97971" y="30903"/>
                  <a:pt x="98798" y="30903"/>
                </a:cubicBezTo>
                <a:cubicBezTo>
                  <a:pt x="103710" y="30903"/>
                  <a:pt x="113259" y="35414"/>
                  <a:pt x="112482" y="47820"/>
                </a:cubicBezTo>
                <a:cubicBezTo>
                  <a:pt x="112482" y="47870"/>
                  <a:pt x="112457" y="51981"/>
                  <a:pt x="109625" y="54838"/>
                </a:cubicBezTo>
                <a:cubicBezTo>
                  <a:pt x="107670" y="56818"/>
                  <a:pt x="106041" y="57820"/>
                  <a:pt x="102307" y="57820"/>
                </a:cubicBezTo>
                <a:lnTo>
                  <a:pt x="38321" y="57820"/>
                </a:lnTo>
                <a:cubicBezTo>
                  <a:pt x="38296" y="57820"/>
                  <a:pt x="36467" y="57795"/>
                  <a:pt x="34687" y="56893"/>
                </a:cubicBezTo>
                <a:cubicBezTo>
                  <a:pt x="32356" y="55740"/>
                  <a:pt x="31253" y="53735"/>
                  <a:pt x="31253" y="50753"/>
                </a:cubicBezTo>
                <a:cubicBezTo>
                  <a:pt x="31253" y="43935"/>
                  <a:pt x="37594" y="43685"/>
                  <a:pt x="38321" y="43685"/>
                </a:cubicBezTo>
                <a:lnTo>
                  <a:pt x="51229" y="43685"/>
                </a:lnTo>
                <a:cubicBezTo>
                  <a:pt x="52056" y="46291"/>
                  <a:pt x="54512" y="48171"/>
                  <a:pt x="57369" y="48171"/>
                </a:cubicBezTo>
                <a:cubicBezTo>
                  <a:pt x="60928" y="48171"/>
                  <a:pt x="63835" y="45289"/>
                  <a:pt x="63835" y="41730"/>
                </a:cubicBezTo>
                <a:cubicBezTo>
                  <a:pt x="63835" y="38171"/>
                  <a:pt x="60928" y="35289"/>
                  <a:pt x="57369" y="35289"/>
                </a:cubicBezTo>
                <a:cubicBezTo>
                  <a:pt x="54512" y="35289"/>
                  <a:pt x="52056" y="37194"/>
                  <a:pt x="51229" y="39800"/>
                </a:cubicBezTo>
                <a:lnTo>
                  <a:pt x="38321" y="39800"/>
                </a:lnTo>
                <a:cubicBezTo>
                  <a:pt x="34512" y="39800"/>
                  <a:pt x="27369" y="42081"/>
                  <a:pt x="27369" y="50753"/>
                </a:cubicBezTo>
                <a:cubicBezTo>
                  <a:pt x="27369" y="59399"/>
                  <a:pt x="34512" y="61705"/>
                  <a:pt x="38321" y="61705"/>
                </a:cubicBezTo>
                <a:lnTo>
                  <a:pt x="102307" y="61705"/>
                </a:lnTo>
                <a:cubicBezTo>
                  <a:pt x="107119" y="61705"/>
                  <a:pt x="109675" y="60302"/>
                  <a:pt x="112382" y="57570"/>
                </a:cubicBezTo>
                <a:cubicBezTo>
                  <a:pt x="116392" y="53509"/>
                  <a:pt x="116367" y="48021"/>
                  <a:pt x="116367" y="47795"/>
                </a:cubicBezTo>
                <a:cubicBezTo>
                  <a:pt x="116367" y="42933"/>
                  <a:pt x="114186" y="34662"/>
                  <a:pt x="110176" y="31404"/>
                </a:cubicBezTo>
                <a:cubicBezTo>
                  <a:pt x="106893" y="28697"/>
                  <a:pt x="102532" y="27018"/>
                  <a:pt x="98798" y="27018"/>
                </a:cubicBezTo>
                <a:cubicBezTo>
                  <a:pt x="98221" y="27018"/>
                  <a:pt x="97670" y="27068"/>
                  <a:pt x="97093" y="27143"/>
                </a:cubicBezTo>
                <a:cubicBezTo>
                  <a:pt x="94662" y="21605"/>
                  <a:pt x="89224" y="18021"/>
                  <a:pt x="83033" y="18021"/>
                </a:cubicBezTo>
                <a:cubicBezTo>
                  <a:pt x="81529" y="18021"/>
                  <a:pt x="80001" y="18246"/>
                  <a:pt x="78547" y="18697"/>
                </a:cubicBezTo>
                <a:cubicBezTo>
                  <a:pt x="75590" y="12833"/>
                  <a:pt x="69474" y="8998"/>
                  <a:pt x="62757" y="8998"/>
                </a:cubicBezTo>
                <a:cubicBezTo>
                  <a:pt x="60226" y="8998"/>
                  <a:pt x="57795" y="9524"/>
                  <a:pt x="55564" y="10552"/>
                </a:cubicBezTo>
                <a:cubicBezTo>
                  <a:pt x="52156" y="4086"/>
                  <a:pt x="45489" y="0"/>
                  <a:pt x="37995" y="0"/>
                </a:cubicBezTo>
                <a:close/>
              </a:path>
            </a:pathLst>
          </a:custGeom>
          <a:gradFill>
            <a:gsLst>
              <a:gs pos="0">
                <a:schemeClr val="accent1"/>
              </a:gs>
              <a:gs pos="66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250;p50">
            <a:extLst>
              <a:ext uri="{FF2B5EF4-FFF2-40B4-BE49-F238E27FC236}">
                <a16:creationId xmlns:a16="http://schemas.microsoft.com/office/drawing/2014/main" id="{A81BE88C-4D5F-4153-BAB7-291C58EBC6E8}"/>
              </a:ext>
            </a:extLst>
          </p:cNvPr>
          <p:cNvGrpSpPr/>
          <p:nvPr/>
        </p:nvGrpSpPr>
        <p:grpSpPr>
          <a:xfrm flipH="1">
            <a:off x="6191866" y="2822010"/>
            <a:ext cx="2881795" cy="2661472"/>
            <a:chOff x="871489" y="1881225"/>
            <a:chExt cx="3583671" cy="3278651"/>
          </a:xfrm>
        </p:grpSpPr>
        <p:sp>
          <p:nvSpPr>
            <p:cNvPr id="16" name="Google Shape;1251;p50">
              <a:extLst>
                <a:ext uri="{FF2B5EF4-FFF2-40B4-BE49-F238E27FC236}">
                  <a16:creationId xmlns:a16="http://schemas.microsoft.com/office/drawing/2014/main" id="{12D0B2A7-9C10-4483-97C2-8DA40FABE8F0}"/>
                </a:ext>
              </a:extLst>
            </p:cNvPr>
            <p:cNvSpPr/>
            <p:nvPr/>
          </p:nvSpPr>
          <p:spPr>
            <a:xfrm>
              <a:off x="944307" y="2271819"/>
              <a:ext cx="931309" cy="1704034"/>
            </a:xfrm>
            <a:custGeom>
              <a:avLst/>
              <a:gdLst/>
              <a:ahLst/>
              <a:cxnLst/>
              <a:rect l="l" t="t" r="r" b="b"/>
              <a:pathLst>
                <a:path w="29058" h="53168" extrusionOk="0">
                  <a:moveTo>
                    <a:pt x="2474" y="1"/>
                  </a:moveTo>
                  <a:cubicBezTo>
                    <a:pt x="2223" y="1"/>
                    <a:pt x="352" y="636"/>
                    <a:pt x="335" y="4211"/>
                  </a:cubicBezTo>
                  <a:lnTo>
                    <a:pt x="51" y="44646"/>
                  </a:lnTo>
                  <a:lnTo>
                    <a:pt x="1" y="52967"/>
                  </a:lnTo>
                  <a:lnTo>
                    <a:pt x="28706" y="53167"/>
                  </a:lnTo>
                  <a:lnTo>
                    <a:pt x="29040" y="4128"/>
                  </a:lnTo>
                  <a:cubicBezTo>
                    <a:pt x="29057" y="1956"/>
                    <a:pt x="27303" y="168"/>
                    <a:pt x="25131" y="151"/>
                  </a:cubicBezTo>
                  <a:lnTo>
                    <a:pt x="7135" y="34"/>
                  </a:lnTo>
                  <a:lnTo>
                    <a:pt x="2474"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52;p50">
              <a:extLst>
                <a:ext uri="{FF2B5EF4-FFF2-40B4-BE49-F238E27FC236}">
                  <a16:creationId xmlns:a16="http://schemas.microsoft.com/office/drawing/2014/main" id="{3F28F83A-7D53-4E20-9E9A-4F3195B77685}"/>
                </a:ext>
              </a:extLst>
            </p:cNvPr>
            <p:cNvSpPr/>
            <p:nvPr/>
          </p:nvSpPr>
          <p:spPr>
            <a:xfrm>
              <a:off x="4070624" y="3531319"/>
              <a:ext cx="83586" cy="1602821"/>
            </a:xfrm>
            <a:custGeom>
              <a:avLst/>
              <a:gdLst/>
              <a:ahLst/>
              <a:cxnLst/>
              <a:rect l="l" t="t" r="r" b="b"/>
              <a:pathLst>
                <a:path w="2608" h="50010" extrusionOk="0">
                  <a:moveTo>
                    <a:pt x="1" y="1"/>
                  </a:moveTo>
                  <a:lnTo>
                    <a:pt x="1" y="50009"/>
                  </a:lnTo>
                  <a:lnTo>
                    <a:pt x="2607" y="50009"/>
                  </a:lnTo>
                  <a:lnTo>
                    <a:pt x="2607"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53;p50">
              <a:extLst>
                <a:ext uri="{FF2B5EF4-FFF2-40B4-BE49-F238E27FC236}">
                  <a16:creationId xmlns:a16="http://schemas.microsoft.com/office/drawing/2014/main" id="{8F63DBEF-AE6F-4412-B2DB-8F8F196D7E25}"/>
                </a:ext>
              </a:extLst>
            </p:cNvPr>
            <p:cNvSpPr/>
            <p:nvPr/>
          </p:nvSpPr>
          <p:spPr>
            <a:xfrm>
              <a:off x="988760" y="3935117"/>
              <a:ext cx="208902" cy="1224759"/>
            </a:xfrm>
            <a:custGeom>
              <a:avLst/>
              <a:gdLst/>
              <a:ahLst/>
              <a:cxnLst/>
              <a:rect l="l" t="t" r="r" b="b"/>
              <a:pathLst>
                <a:path w="6518" h="38214" extrusionOk="0">
                  <a:moveTo>
                    <a:pt x="1" y="0"/>
                  </a:moveTo>
                  <a:lnTo>
                    <a:pt x="1" y="35639"/>
                  </a:lnTo>
                  <a:cubicBezTo>
                    <a:pt x="1" y="37043"/>
                    <a:pt x="1137" y="38179"/>
                    <a:pt x="2540" y="38213"/>
                  </a:cubicBezTo>
                  <a:cubicBezTo>
                    <a:pt x="2561" y="38213"/>
                    <a:pt x="2582" y="38213"/>
                    <a:pt x="2602" y="38213"/>
                  </a:cubicBezTo>
                  <a:cubicBezTo>
                    <a:pt x="3978" y="38213"/>
                    <a:pt x="5114" y="37122"/>
                    <a:pt x="5164" y="35723"/>
                  </a:cubicBezTo>
                  <a:lnTo>
                    <a:pt x="6517"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54;p50">
              <a:extLst>
                <a:ext uri="{FF2B5EF4-FFF2-40B4-BE49-F238E27FC236}">
                  <a16:creationId xmlns:a16="http://schemas.microsoft.com/office/drawing/2014/main" id="{42E04116-5A51-4FE0-B811-DC20E483ED5F}"/>
                </a:ext>
              </a:extLst>
            </p:cNvPr>
            <p:cNvSpPr/>
            <p:nvPr/>
          </p:nvSpPr>
          <p:spPr>
            <a:xfrm>
              <a:off x="1742768" y="3935117"/>
              <a:ext cx="208325" cy="1224759"/>
            </a:xfrm>
            <a:custGeom>
              <a:avLst/>
              <a:gdLst/>
              <a:ahLst/>
              <a:cxnLst/>
              <a:rect l="l" t="t" r="r" b="b"/>
              <a:pathLst>
                <a:path w="6500" h="38214" extrusionOk="0">
                  <a:moveTo>
                    <a:pt x="0" y="0"/>
                  </a:moveTo>
                  <a:lnTo>
                    <a:pt x="0" y="35639"/>
                  </a:lnTo>
                  <a:cubicBezTo>
                    <a:pt x="0" y="37043"/>
                    <a:pt x="1120" y="38179"/>
                    <a:pt x="2523" y="38213"/>
                  </a:cubicBezTo>
                  <a:cubicBezTo>
                    <a:pt x="2544" y="38213"/>
                    <a:pt x="2565" y="38213"/>
                    <a:pt x="2585" y="38213"/>
                  </a:cubicBezTo>
                  <a:cubicBezTo>
                    <a:pt x="3961" y="38213"/>
                    <a:pt x="5097" y="37122"/>
                    <a:pt x="5163" y="35723"/>
                  </a:cubicBezTo>
                  <a:lnTo>
                    <a:pt x="6500"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55;p50">
              <a:extLst>
                <a:ext uri="{FF2B5EF4-FFF2-40B4-BE49-F238E27FC236}">
                  <a16:creationId xmlns:a16="http://schemas.microsoft.com/office/drawing/2014/main" id="{22334F45-DB93-46EF-9509-210975AA52EB}"/>
                </a:ext>
              </a:extLst>
            </p:cNvPr>
            <p:cNvSpPr/>
            <p:nvPr/>
          </p:nvSpPr>
          <p:spPr>
            <a:xfrm>
              <a:off x="2150284" y="3935117"/>
              <a:ext cx="208357" cy="1224759"/>
            </a:xfrm>
            <a:custGeom>
              <a:avLst/>
              <a:gdLst/>
              <a:ahLst/>
              <a:cxnLst/>
              <a:rect l="l" t="t" r="r" b="b"/>
              <a:pathLst>
                <a:path w="6501" h="38214" extrusionOk="0">
                  <a:moveTo>
                    <a:pt x="1" y="0"/>
                  </a:moveTo>
                  <a:lnTo>
                    <a:pt x="1337" y="35723"/>
                  </a:lnTo>
                  <a:cubicBezTo>
                    <a:pt x="1403" y="37122"/>
                    <a:pt x="2539" y="38213"/>
                    <a:pt x="3915" y="38213"/>
                  </a:cubicBezTo>
                  <a:cubicBezTo>
                    <a:pt x="3936" y="38213"/>
                    <a:pt x="3956" y="38213"/>
                    <a:pt x="3977" y="38213"/>
                  </a:cubicBezTo>
                  <a:cubicBezTo>
                    <a:pt x="5381" y="38179"/>
                    <a:pt x="6500" y="37043"/>
                    <a:pt x="6500" y="35639"/>
                  </a:cubicBezTo>
                  <a:lnTo>
                    <a:pt x="6500"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56;p50">
              <a:extLst>
                <a:ext uri="{FF2B5EF4-FFF2-40B4-BE49-F238E27FC236}">
                  <a16:creationId xmlns:a16="http://schemas.microsoft.com/office/drawing/2014/main" id="{9367ACFC-E922-4A72-B353-4917290F30B8}"/>
                </a:ext>
              </a:extLst>
            </p:cNvPr>
            <p:cNvSpPr/>
            <p:nvPr/>
          </p:nvSpPr>
          <p:spPr>
            <a:xfrm>
              <a:off x="1335252" y="3935117"/>
              <a:ext cx="208325" cy="1224759"/>
            </a:xfrm>
            <a:custGeom>
              <a:avLst/>
              <a:gdLst/>
              <a:ahLst/>
              <a:cxnLst/>
              <a:rect l="l" t="t" r="r" b="b"/>
              <a:pathLst>
                <a:path w="6500" h="38214" extrusionOk="0">
                  <a:moveTo>
                    <a:pt x="0" y="0"/>
                  </a:moveTo>
                  <a:lnTo>
                    <a:pt x="1337" y="35723"/>
                  </a:lnTo>
                  <a:cubicBezTo>
                    <a:pt x="1386" y="37122"/>
                    <a:pt x="2522" y="38213"/>
                    <a:pt x="3898" y="38213"/>
                  </a:cubicBezTo>
                  <a:cubicBezTo>
                    <a:pt x="3919" y="38213"/>
                    <a:pt x="3939" y="38213"/>
                    <a:pt x="3960" y="38213"/>
                  </a:cubicBezTo>
                  <a:cubicBezTo>
                    <a:pt x="5380" y="38179"/>
                    <a:pt x="6500" y="37043"/>
                    <a:pt x="6500" y="35639"/>
                  </a:cubicBezTo>
                  <a:lnTo>
                    <a:pt x="6500"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57;p50">
              <a:extLst>
                <a:ext uri="{FF2B5EF4-FFF2-40B4-BE49-F238E27FC236}">
                  <a16:creationId xmlns:a16="http://schemas.microsoft.com/office/drawing/2014/main" id="{5C55CAB9-B3B0-4DDD-921C-947D448DA641}"/>
                </a:ext>
              </a:extLst>
            </p:cNvPr>
            <p:cNvSpPr/>
            <p:nvPr/>
          </p:nvSpPr>
          <p:spPr>
            <a:xfrm>
              <a:off x="944307" y="2271819"/>
              <a:ext cx="931309" cy="1704034"/>
            </a:xfrm>
            <a:custGeom>
              <a:avLst/>
              <a:gdLst/>
              <a:ahLst/>
              <a:cxnLst/>
              <a:rect l="l" t="t" r="r" b="b"/>
              <a:pathLst>
                <a:path w="29058" h="53168" extrusionOk="0">
                  <a:moveTo>
                    <a:pt x="2474" y="1"/>
                  </a:moveTo>
                  <a:cubicBezTo>
                    <a:pt x="2223" y="1"/>
                    <a:pt x="352" y="636"/>
                    <a:pt x="335" y="4211"/>
                  </a:cubicBezTo>
                  <a:lnTo>
                    <a:pt x="51" y="44646"/>
                  </a:lnTo>
                  <a:lnTo>
                    <a:pt x="1" y="52967"/>
                  </a:lnTo>
                  <a:lnTo>
                    <a:pt x="28706" y="53167"/>
                  </a:lnTo>
                  <a:lnTo>
                    <a:pt x="29040" y="4128"/>
                  </a:lnTo>
                  <a:cubicBezTo>
                    <a:pt x="29057" y="1956"/>
                    <a:pt x="27303" y="168"/>
                    <a:pt x="25131" y="151"/>
                  </a:cubicBezTo>
                  <a:lnTo>
                    <a:pt x="7135" y="34"/>
                  </a:lnTo>
                  <a:lnTo>
                    <a:pt x="2474" y="1"/>
                  </a:lnTo>
                  <a:close/>
                </a:path>
              </a:pathLst>
            </a:custGeom>
            <a:solidFill>
              <a:srgbClr val="FFFFFF">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58;p50">
              <a:extLst>
                <a:ext uri="{FF2B5EF4-FFF2-40B4-BE49-F238E27FC236}">
                  <a16:creationId xmlns:a16="http://schemas.microsoft.com/office/drawing/2014/main" id="{FFF514CF-75CF-4001-80D8-4AAA88648506}"/>
                </a:ext>
              </a:extLst>
            </p:cNvPr>
            <p:cNvSpPr/>
            <p:nvPr/>
          </p:nvSpPr>
          <p:spPr>
            <a:xfrm>
              <a:off x="871489" y="2271819"/>
              <a:ext cx="152109" cy="1713233"/>
            </a:xfrm>
            <a:custGeom>
              <a:avLst/>
              <a:gdLst/>
              <a:ahLst/>
              <a:cxnLst/>
              <a:rect l="l" t="t" r="r" b="b"/>
              <a:pathLst>
                <a:path w="4746" h="53455" extrusionOk="0">
                  <a:moveTo>
                    <a:pt x="4746" y="1"/>
                  </a:moveTo>
                  <a:cubicBezTo>
                    <a:pt x="2874" y="84"/>
                    <a:pt x="769" y="636"/>
                    <a:pt x="402" y="3125"/>
                  </a:cubicBezTo>
                  <a:cubicBezTo>
                    <a:pt x="1" y="5899"/>
                    <a:pt x="84" y="50176"/>
                    <a:pt x="67" y="51897"/>
                  </a:cubicBezTo>
                  <a:cubicBezTo>
                    <a:pt x="59" y="52788"/>
                    <a:pt x="1187" y="53454"/>
                    <a:pt x="2293" y="53454"/>
                  </a:cubicBezTo>
                  <a:cubicBezTo>
                    <a:pt x="3345" y="53454"/>
                    <a:pt x="4379" y="52851"/>
                    <a:pt x="4395" y="51262"/>
                  </a:cubicBezTo>
                  <a:lnTo>
                    <a:pt x="4746"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59;p50">
              <a:extLst>
                <a:ext uri="{FF2B5EF4-FFF2-40B4-BE49-F238E27FC236}">
                  <a16:creationId xmlns:a16="http://schemas.microsoft.com/office/drawing/2014/main" id="{E1AE8CAB-F1E4-40DF-858C-9A1F48011433}"/>
                </a:ext>
              </a:extLst>
            </p:cNvPr>
            <p:cNvSpPr/>
            <p:nvPr/>
          </p:nvSpPr>
          <p:spPr>
            <a:xfrm>
              <a:off x="874181" y="3786758"/>
              <a:ext cx="1656889" cy="308513"/>
            </a:xfrm>
            <a:custGeom>
              <a:avLst/>
              <a:gdLst/>
              <a:ahLst/>
              <a:cxnLst/>
              <a:rect l="l" t="t" r="r" b="b"/>
              <a:pathLst>
                <a:path w="51697" h="9626" extrusionOk="0">
                  <a:moveTo>
                    <a:pt x="4678" y="1"/>
                  </a:moveTo>
                  <a:cubicBezTo>
                    <a:pt x="2105" y="1"/>
                    <a:pt x="33" y="2073"/>
                    <a:pt x="17" y="4629"/>
                  </a:cubicBezTo>
                  <a:cubicBezTo>
                    <a:pt x="0" y="7202"/>
                    <a:pt x="2055" y="9291"/>
                    <a:pt x="4612" y="9324"/>
                  </a:cubicBezTo>
                  <a:lnTo>
                    <a:pt x="46985" y="9625"/>
                  </a:lnTo>
                  <a:cubicBezTo>
                    <a:pt x="46995" y="9625"/>
                    <a:pt x="47005" y="9625"/>
                    <a:pt x="47015" y="9625"/>
                  </a:cubicBezTo>
                  <a:cubicBezTo>
                    <a:pt x="49575" y="9625"/>
                    <a:pt x="51663" y="7560"/>
                    <a:pt x="51680" y="4997"/>
                  </a:cubicBezTo>
                  <a:cubicBezTo>
                    <a:pt x="51696" y="2424"/>
                    <a:pt x="49625" y="318"/>
                    <a:pt x="47051" y="302"/>
                  </a:cubicBezTo>
                  <a:lnTo>
                    <a:pt x="4678"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60;p50">
              <a:extLst>
                <a:ext uri="{FF2B5EF4-FFF2-40B4-BE49-F238E27FC236}">
                  <a16:creationId xmlns:a16="http://schemas.microsoft.com/office/drawing/2014/main" id="{AEAFE135-A71A-4E2D-9E85-D054BF2A2618}"/>
                </a:ext>
              </a:extLst>
            </p:cNvPr>
            <p:cNvSpPr/>
            <p:nvPr/>
          </p:nvSpPr>
          <p:spPr>
            <a:xfrm>
              <a:off x="2790226" y="4927930"/>
              <a:ext cx="607283" cy="231914"/>
            </a:xfrm>
            <a:custGeom>
              <a:avLst/>
              <a:gdLst/>
              <a:ahLst/>
              <a:cxnLst/>
              <a:rect l="l" t="t" r="r" b="b"/>
              <a:pathLst>
                <a:path w="18948" h="7236" extrusionOk="0">
                  <a:moveTo>
                    <a:pt x="7502" y="1"/>
                  </a:moveTo>
                  <a:lnTo>
                    <a:pt x="0" y="535"/>
                  </a:lnTo>
                  <a:lnTo>
                    <a:pt x="151" y="3977"/>
                  </a:lnTo>
                  <a:lnTo>
                    <a:pt x="268" y="7236"/>
                  </a:lnTo>
                  <a:lnTo>
                    <a:pt x="18948" y="7236"/>
                  </a:lnTo>
                  <a:cubicBezTo>
                    <a:pt x="18948" y="7236"/>
                    <a:pt x="17879" y="5097"/>
                    <a:pt x="14838" y="4462"/>
                  </a:cubicBezTo>
                  <a:cubicBezTo>
                    <a:pt x="13534" y="4228"/>
                    <a:pt x="12264" y="3844"/>
                    <a:pt x="11045" y="3342"/>
                  </a:cubicBezTo>
                  <a:cubicBezTo>
                    <a:pt x="7419" y="1822"/>
                    <a:pt x="7502" y="1"/>
                    <a:pt x="750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61;p50">
              <a:extLst>
                <a:ext uri="{FF2B5EF4-FFF2-40B4-BE49-F238E27FC236}">
                  <a16:creationId xmlns:a16="http://schemas.microsoft.com/office/drawing/2014/main" id="{B020AF59-8E0A-4E7B-AB75-36AB25A304BF}"/>
                </a:ext>
              </a:extLst>
            </p:cNvPr>
            <p:cNvSpPr/>
            <p:nvPr/>
          </p:nvSpPr>
          <p:spPr>
            <a:xfrm>
              <a:off x="2795034" y="5035041"/>
              <a:ext cx="602476" cy="124803"/>
            </a:xfrm>
            <a:custGeom>
              <a:avLst/>
              <a:gdLst/>
              <a:ahLst/>
              <a:cxnLst/>
              <a:rect l="l" t="t" r="r" b="b"/>
              <a:pathLst>
                <a:path w="18798" h="3894" extrusionOk="0">
                  <a:moveTo>
                    <a:pt x="10895" y="0"/>
                  </a:moveTo>
                  <a:cubicBezTo>
                    <a:pt x="10076" y="752"/>
                    <a:pt x="9224" y="1655"/>
                    <a:pt x="8773" y="2574"/>
                  </a:cubicBezTo>
                  <a:cubicBezTo>
                    <a:pt x="4328" y="2206"/>
                    <a:pt x="1705" y="1120"/>
                    <a:pt x="1" y="635"/>
                  </a:cubicBezTo>
                  <a:lnTo>
                    <a:pt x="1" y="652"/>
                  </a:lnTo>
                  <a:lnTo>
                    <a:pt x="118" y="3894"/>
                  </a:lnTo>
                  <a:lnTo>
                    <a:pt x="18798" y="3894"/>
                  </a:lnTo>
                  <a:cubicBezTo>
                    <a:pt x="18798" y="3894"/>
                    <a:pt x="17729" y="1755"/>
                    <a:pt x="14688" y="1137"/>
                  </a:cubicBezTo>
                  <a:cubicBezTo>
                    <a:pt x="13384" y="886"/>
                    <a:pt x="12114" y="502"/>
                    <a:pt x="10895" y="0"/>
                  </a:cubicBezTo>
                  <a:close/>
                </a:path>
              </a:pathLst>
            </a:custGeom>
            <a:solidFill>
              <a:srgbClr val="044A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62;p50">
              <a:extLst>
                <a:ext uri="{FF2B5EF4-FFF2-40B4-BE49-F238E27FC236}">
                  <a16:creationId xmlns:a16="http://schemas.microsoft.com/office/drawing/2014/main" id="{98EBC65C-1191-4A9C-863B-A70B65ACD0D5}"/>
                </a:ext>
              </a:extLst>
            </p:cNvPr>
            <p:cNvSpPr/>
            <p:nvPr/>
          </p:nvSpPr>
          <p:spPr>
            <a:xfrm>
              <a:off x="1877699" y="3529717"/>
              <a:ext cx="1230111" cy="1552470"/>
            </a:xfrm>
            <a:custGeom>
              <a:avLst/>
              <a:gdLst/>
              <a:ahLst/>
              <a:cxnLst/>
              <a:rect l="l" t="t" r="r" b="b"/>
              <a:pathLst>
                <a:path w="38381" h="48439" extrusionOk="0">
                  <a:moveTo>
                    <a:pt x="886" y="1"/>
                  </a:moveTo>
                  <a:cubicBezTo>
                    <a:pt x="886" y="1"/>
                    <a:pt x="1" y="3209"/>
                    <a:pt x="619" y="6016"/>
                  </a:cubicBezTo>
                  <a:cubicBezTo>
                    <a:pt x="853" y="7102"/>
                    <a:pt x="1321" y="8138"/>
                    <a:pt x="2156" y="8890"/>
                  </a:cubicBezTo>
                  <a:cubicBezTo>
                    <a:pt x="5348" y="12031"/>
                    <a:pt x="23343" y="16726"/>
                    <a:pt x="23343" y="16726"/>
                  </a:cubicBezTo>
                  <a:lnTo>
                    <a:pt x="27470" y="48439"/>
                  </a:lnTo>
                  <a:lnTo>
                    <a:pt x="38381" y="44262"/>
                  </a:lnTo>
                  <a:cubicBezTo>
                    <a:pt x="38381" y="44262"/>
                    <a:pt x="35690" y="9959"/>
                    <a:pt x="33936" y="7837"/>
                  </a:cubicBezTo>
                  <a:cubicBezTo>
                    <a:pt x="32934" y="6617"/>
                    <a:pt x="26167" y="4378"/>
                    <a:pt x="20469" y="2641"/>
                  </a:cubicBezTo>
                  <a:cubicBezTo>
                    <a:pt x="16058" y="1304"/>
                    <a:pt x="12298" y="268"/>
                    <a:pt x="12298" y="268"/>
                  </a:cubicBezTo>
                  <a:lnTo>
                    <a:pt x="886"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63;p50">
              <a:extLst>
                <a:ext uri="{FF2B5EF4-FFF2-40B4-BE49-F238E27FC236}">
                  <a16:creationId xmlns:a16="http://schemas.microsoft.com/office/drawing/2014/main" id="{C3643887-79ED-496D-811A-8FE5189E168A}"/>
                </a:ext>
              </a:extLst>
            </p:cNvPr>
            <p:cNvSpPr/>
            <p:nvPr/>
          </p:nvSpPr>
          <p:spPr>
            <a:xfrm>
              <a:off x="1877699" y="3529717"/>
              <a:ext cx="656031" cy="192813"/>
            </a:xfrm>
            <a:custGeom>
              <a:avLst/>
              <a:gdLst/>
              <a:ahLst/>
              <a:cxnLst/>
              <a:rect l="l" t="t" r="r" b="b"/>
              <a:pathLst>
                <a:path w="20469" h="6016" extrusionOk="0">
                  <a:moveTo>
                    <a:pt x="886" y="1"/>
                  </a:moveTo>
                  <a:cubicBezTo>
                    <a:pt x="886" y="1"/>
                    <a:pt x="1" y="3209"/>
                    <a:pt x="619" y="6016"/>
                  </a:cubicBezTo>
                  <a:cubicBezTo>
                    <a:pt x="7704" y="4813"/>
                    <a:pt x="15473" y="3493"/>
                    <a:pt x="20469" y="2641"/>
                  </a:cubicBezTo>
                  <a:cubicBezTo>
                    <a:pt x="16058" y="1304"/>
                    <a:pt x="12298" y="268"/>
                    <a:pt x="12298" y="268"/>
                  </a:cubicBezTo>
                  <a:lnTo>
                    <a:pt x="886"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64;p50">
              <a:extLst>
                <a:ext uri="{FF2B5EF4-FFF2-40B4-BE49-F238E27FC236}">
                  <a16:creationId xmlns:a16="http://schemas.microsoft.com/office/drawing/2014/main" id="{CCB5A851-E187-40CD-B68C-27EFA4A21CDB}"/>
                </a:ext>
              </a:extLst>
            </p:cNvPr>
            <p:cNvSpPr/>
            <p:nvPr/>
          </p:nvSpPr>
          <p:spPr>
            <a:xfrm>
              <a:off x="1319163" y="1881225"/>
              <a:ext cx="953776" cy="1005152"/>
            </a:xfrm>
            <a:custGeom>
              <a:avLst/>
              <a:gdLst/>
              <a:ahLst/>
              <a:cxnLst/>
              <a:rect l="l" t="t" r="r" b="b"/>
              <a:pathLst>
                <a:path w="29759" h="31362" extrusionOk="0">
                  <a:moveTo>
                    <a:pt x="22615" y="0"/>
                  </a:moveTo>
                  <a:cubicBezTo>
                    <a:pt x="19024" y="0"/>
                    <a:pt x="15677" y="2020"/>
                    <a:pt x="14019" y="5320"/>
                  </a:cubicBezTo>
                  <a:cubicBezTo>
                    <a:pt x="13435" y="6473"/>
                    <a:pt x="13301" y="7643"/>
                    <a:pt x="12248" y="8462"/>
                  </a:cubicBezTo>
                  <a:cubicBezTo>
                    <a:pt x="11246" y="9247"/>
                    <a:pt x="10126" y="9330"/>
                    <a:pt x="9658" y="10717"/>
                  </a:cubicBezTo>
                  <a:cubicBezTo>
                    <a:pt x="9274" y="11887"/>
                    <a:pt x="9926" y="13424"/>
                    <a:pt x="8890" y="14393"/>
                  </a:cubicBezTo>
                  <a:cubicBezTo>
                    <a:pt x="7854" y="15379"/>
                    <a:pt x="5866" y="14694"/>
                    <a:pt x="4963" y="15797"/>
                  </a:cubicBezTo>
                  <a:cubicBezTo>
                    <a:pt x="4178" y="16749"/>
                    <a:pt x="4896" y="18236"/>
                    <a:pt x="4495" y="19389"/>
                  </a:cubicBezTo>
                  <a:cubicBezTo>
                    <a:pt x="3927" y="20976"/>
                    <a:pt x="1688" y="21210"/>
                    <a:pt x="719" y="22580"/>
                  </a:cubicBezTo>
                  <a:cubicBezTo>
                    <a:pt x="1" y="23600"/>
                    <a:pt x="185" y="25053"/>
                    <a:pt x="870" y="26089"/>
                  </a:cubicBezTo>
                  <a:cubicBezTo>
                    <a:pt x="1538" y="27142"/>
                    <a:pt x="2624" y="27843"/>
                    <a:pt x="3727" y="28445"/>
                  </a:cubicBezTo>
                  <a:cubicBezTo>
                    <a:pt x="7354" y="30380"/>
                    <a:pt x="11365" y="31361"/>
                    <a:pt x="15402" y="31361"/>
                  </a:cubicBezTo>
                  <a:cubicBezTo>
                    <a:pt x="17780" y="31361"/>
                    <a:pt x="20168" y="31021"/>
                    <a:pt x="22491" y="30333"/>
                  </a:cubicBezTo>
                  <a:cubicBezTo>
                    <a:pt x="26217" y="29197"/>
                    <a:pt x="28957" y="26590"/>
                    <a:pt x="28138" y="22346"/>
                  </a:cubicBezTo>
                  <a:cubicBezTo>
                    <a:pt x="27921" y="21310"/>
                    <a:pt x="27486" y="20308"/>
                    <a:pt x="27537" y="19255"/>
                  </a:cubicBezTo>
                  <a:cubicBezTo>
                    <a:pt x="27587" y="18437"/>
                    <a:pt x="28506" y="17701"/>
                    <a:pt x="28923" y="17000"/>
                  </a:cubicBezTo>
                  <a:cubicBezTo>
                    <a:pt x="29408" y="16198"/>
                    <a:pt x="29759" y="15279"/>
                    <a:pt x="29725" y="14326"/>
                  </a:cubicBezTo>
                  <a:cubicBezTo>
                    <a:pt x="29675" y="13224"/>
                    <a:pt x="29124" y="12204"/>
                    <a:pt x="28740" y="11168"/>
                  </a:cubicBezTo>
                  <a:cubicBezTo>
                    <a:pt x="28255" y="9915"/>
                    <a:pt x="28355" y="9046"/>
                    <a:pt x="28706" y="7827"/>
                  </a:cubicBezTo>
                  <a:cubicBezTo>
                    <a:pt x="29091" y="6507"/>
                    <a:pt x="28957" y="4936"/>
                    <a:pt x="28556" y="3650"/>
                  </a:cubicBezTo>
                  <a:cubicBezTo>
                    <a:pt x="28339" y="2914"/>
                    <a:pt x="27971" y="2246"/>
                    <a:pt x="27470" y="1678"/>
                  </a:cubicBezTo>
                  <a:cubicBezTo>
                    <a:pt x="26668" y="809"/>
                    <a:pt x="25515" y="358"/>
                    <a:pt x="24345" y="158"/>
                  </a:cubicBezTo>
                  <a:cubicBezTo>
                    <a:pt x="23766" y="52"/>
                    <a:pt x="23188" y="0"/>
                    <a:pt x="22615" y="0"/>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65;p50">
              <a:extLst>
                <a:ext uri="{FF2B5EF4-FFF2-40B4-BE49-F238E27FC236}">
                  <a16:creationId xmlns:a16="http://schemas.microsoft.com/office/drawing/2014/main" id="{8728AD3A-4289-4C6D-B3FA-B0415ED3110B}"/>
                </a:ext>
              </a:extLst>
            </p:cNvPr>
            <p:cNvSpPr/>
            <p:nvPr/>
          </p:nvSpPr>
          <p:spPr>
            <a:xfrm>
              <a:off x="1532841" y="2097723"/>
              <a:ext cx="680678" cy="610617"/>
            </a:xfrm>
            <a:custGeom>
              <a:avLst/>
              <a:gdLst/>
              <a:ahLst/>
              <a:cxnLst/>
              <a:rect l="l" t="t" r="r" b="b"/>
              <a:pathLst>
                <a:path w="21238" h="19052" extrusionOk="0">
                  <a:moveTo>
                    <a:pt x="11935" y="0"/>
                  </a:moveTo>
                  <a:cubicBezTo>
                    <a:pt x="11794" y="0"/>
                    <a:pt x="11656" y="26"/>
                    <a:pt x="11530" y="86"/>
                  </a:cubicBezTo>
                  <a:cubicBezTo>
                    <a:pt x="10778" y="453"/>
                    <a:pt x="10945" y="1606"/>
                    <a:pt x="10410" y="2258"/>
                  </a:cubicBezTo>
                  <a:cubicBezTo>
                    <a:pt x="9775" y="3043"/>
                    <a:pt x="8422" y="2726"/>
                    <a:pt x="7620" y="3344"/>
                  </a:cubicBezTo>
                  <a:cubicBezTo>
                    <a:pt x="6450" y="4213"/>
                    <a:pt x="7085" y="6268"/>
                    <a:pt x="6083" y="7321"/>
                  </a:cubicBezTo>
                  <a:cubicBezTo>
                    <a:pt x="5431" y="7989"/>
                    <a:pt x="4362" y="8006"/>
                    <a:pt x="3626" y="8557"/>
                  </a:cubicBezTo>
                  <a:cubicBezTo>
                    <a:pt x="3108" y="8958"/>
                    <a:pt x="2808" y="9560"/>
                    <a:pt x="2540" y="10144"/>
                  </a:cubicBezTo>
                  <a:lnTo>
                    <a:pt x="786" y="13854"/>
                  </a:lnTo>
                  <a:cubicBezTo>
                    <a:pt x="402" y="14672"/>
                    <a:pt x="1" y="15575"/>
                    <a:pt x="201" y="16477"/>
                  </a:cubicBezTo>
                  <a:cubicBezTo>
                    <a:pt x="485" y="17747"/>
                    <a:pt x="1855" y="18415"/>
                    <a:pt x="3108" y="18749"/>
                  </a:cubicBezTo>
                  <a:cubicBezTo>
                    <a:pt x="3762" y="18926"/>
                    <a:pt x="4452" y="19051"/>
                    <a:pt x="5129" y="19051"/>
                  </a:cubicBezTo>
                  <a:cubicBezTo>
                    <a:pt x="5732" y="19051"/>
                    <a:pt x="6324" y="18951"/>
                    <a:pt x="6868" y="18699"/>
                  </a:cubicBezTo>
                  <a:cubicBezTo>
                    <a:pt x="8154" y="18081"/>
                    <a:pt x="8990" y="16711"/>
                    <a:pt x="10310" y="16193"/>
                  </a:cubicBezTo>
                  <a:cubicBezTo>
                    <a:pt x="10837" y="15996"/>
                    <a:pt x="11397" y="15948"/>
                    <a:pt x="11966" y="15948"/>
                  </a:cubicBezTo>
                  <a:cubicBezTo>
                    <a:pt x="12460" y="15948"/>
                    <a:pt x="12961" y="15985"/>
                    <a:pt x="13451" y="15992"/>
                  </a:cubicBezTo>
                  <a:cubicBezTo>
                    <a:pt x="13538" y="15995"/>
                    <a:pt x="13625" y="15997"/>
                    <a:pt x="13713" y="15997"/>
                  </a:cubicBezTo>
                  <a:cubicBezTo>
                    <a:pt x="14693" y="15997"/>
                    <a:pt x="15730" y="15809"/>
                    <a:pt x="16358" y="15073"/>
                  </a:cubicBezTo>
                  <a:cubicBezTo>
                    <a:pt x="17244" y="14037"/>
                    <a:pt x="16960" y="12367"/>
                    <a:pt x="17812" y="11297"/>
                  </a:cubicBezTo>
                  <a:cubicBezTo>
                    <a:pt x="18313" y="10646"/>
                    <a:pt x="19115" y="10345"/>
                    <a:pt x="19834" y="9944"/>
                  </a:cubicBezTo>
                  <a:cubicBezTo>
                    <a:pt x="20535" y="9543"/>
                    <a:pt x="21237" y="8891"/>
                    <a:pt x="21204" y="8073"/>
                  </a:cubicBezTo>
                  <a:cubicBezTo>
                    <a:pt x="21187" y="7471"/>
                    <a:pt x="20769" y="6970"/>
                    <a:pt x="20435" y="6469"/>
                  </a:cubicBezTo>
                  <a:cubicBezTo>
                    <a:pt x="19449" y="4981"/>
                    <a:pt x="19449" y="3511"/>
                    <a:pt x="19299" y="1807"/>
                  </a:cubicBezTo>
                  <a:cubicBezTo>
                    <a:pt x="19199" y="679"/>
                    <a:pt x="18403" y="256"/>
                    <a:pt x="17462" y="256"/>
                  </a:cubicBezTo>
                  <a:cubicBezTo>
                    <a:pt x="17148" y="256"/>
                    <a:pt x="16818" y="303"/>
                    <a:pt x="16492" y="387"/>
                  </a:cubicBezTo>
                  <a:cubicBezTo>
                    <a:pt x="15812" y="572"/>
                    <a:pt x="15113" y="831"/>
                    <a:pt x="14437" y="831"/>
                  </a:cubicBezTo>
                  <a:cubicBezTo>
                    <a:pt x="14200" y="831"/>
                    <a:pt x="13965" y="799"/>
                    <a:pt x="13735" y="721"/>
                  </a:cubicBezTo>
                  <a:cubicBezTo>
                    <a:pt x="13367" y="570"/>
                    <a:pt x="13017" y="387"/>
                    <a:pt x="12666" y="186"/>
                  </a:cubicBezTo>
                  <a:cubicBezTo>
                    <a:pt x="12442" y="79"/>
                    <a:pt x="12184" y="0"/>
                    <a:pt x="11935" y="0"/>
                  </a:cubicBezTo>
                  <a:close/>
                </a:path>
              </a:pathLst>
            </a:custGeom>
            <a:solidFill>
              <a:srgbClr val="CD2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66;p50">
              <a:extLst>
                <a:ext uri="{FF2B5EF4-FFF2-40B4-BE49-F238E27FC236}">
                  <a16:creationId xmlns:a16="http://schemas.microsoft.com/office/drawing/2014/main" id="{26F8B170-E8C9-412C-8080-D1A3553E4A73}"/>
                </a:ext>
              </a:extLst>
            </p:cNvPr>
            <p:cNvSpPr/>
            <p:nvPr/>
          </p:nvSpPr>
          <p:spPr>
            <a:xfrm>
              <a:off x="2491937" y="4927930"/>
              <a:ext cx="606771" cy="231914"/>
            </a:xfrm>
            <a:custGeom>
              <a:avLst/>
              <a:gdLst/>
              <a:ahLst/>
              <a:cxnLst/>
              <a:rect l="l" t="t" r="r" b="b"/>
              <a:pathLst>
                <a:path w="18932" h="7236" extrusionOk="0">
                  <a:moveTo>
                    <a:pt x="7503" y="1"/>
                  </a:moveTo>
                  <a:lnTo>
                    <a:pt x="1" y="535"/>
                  </a:lnTo>
                  <a:lnTo>
                    <a:pt x="134" y="3977"/>
                  </a:lnTo>
                  <a:lnTo>
                    <a:pt x="268" y="7236"/>
                  </a:lnTo>
                  <a:lnTo>
                    <a:pt x="18931" y="7236"/>
                  </a:lnTo>
                  <a:cubicBezTo>
                    <a:pt x="18931" y="7236"/>
                    <a:pt x="17862" y="5097"/>
                    <a:pt x="14821" y="4462"/>
                  </a:cubicBezTo>
                  <a:cubicBezTo>
                    <a:pt x="13518" y="4228"/>
                    <a:pt x="12248" y="3844"/>
                    <a:pt x="11028" y="3342"/>
                  </a:cubicBezTo>
                  <a:cubicBezTo>
                    <a:pt x="7403" y="1822"/>
                    <a:pt x="7503" y="1"/>
                    <a:pt x="750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67;p50">
              <a:extLst>
                <a:ext uri="{FF2B5EF4-FFF2-40B4-BE49-F238E27FC236}">
                  <a16:creationId xmlns:a16="http://schemas.microsoft.com/office/drawing/2014/main" id="{A7C68135-F7EE-4203-A00C-284649B88DD8}"/>
                </a:ext>
              </a:extLst>
            </p:cNvPr>
            <p:cNvSpPr/>
            <p:nvPr/>
          </p:nvSpPr>
          <p:spPr>
            <a:xfrm>
              <a:off x="2496232" y="5035586"/>
              <a:ext cx="602476" cy="124258"/>
            </a:xfrm>
            <a:custGeom>
              <a:avLst/>
              <a:gdLst/>
              <a:ahLst/>
              <a:cxnLst/>
              <a:rect l="l" t="t" r="r" b="b"/>
              <a:pathLst>
                <a:path w="18798" h="3877" extrusionOk="0">
                  <a:moveTo>
                    <a:pt x="10894" y="0"/>
                  </a:moveTo>
                  <a:cubicBezTo>
                    <a:pt x="10076" y="735"/>
                    <a:pt x="9223" y="1638"/>
                    <a:pt x="8772" y="2557"/>
                  </a:cubicBezTo>
                  <a:cubicBezTo>
                    <a:pt x="4328" y="2189"/>
                    <a:pt x="1705" y="1103"/>
                    <a:pt x="0" y="635"/>
                  </a:cubicBezTo>
                  <a:lnTo>
                    <a:pt x="0" y="635"/>
                  </a:lnTo>
                  <a:lnTo>
                    <a:pt x="134" y="3877"/>
                  </a:lnTo>
                  <a:lnTo>
                    <a:pt x="18797" y="3877"/>
                  </a:lnTo>
                  <a:cubicBezTo>
                    <a:pt x="18797" y="3877"/>
                    <a:pt x="17728" y="1738"/>
                    <a:pt x="14687" y="1120"/>
                  </a:cubicBezTo>
                  <a:cubicBezTo>
                    <a:pt x="13384" y="869"/>
                    <a:pt x="12114" y="485"/>
                    <a:pt x="10894" y="0"/>
                  </a:cubicBezTo>
                  <a:close/>
                </a:path>
              </a:pathLst>
            </a:custGeom>
            <a:solidFill>
              <a:srgbClr val="044A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68;p50">
              <a:extLst>
                <a:ext uri="{FF2B5EF4-FFF2-40B4-BE49-F238E27FC236}">
                  <a16:creationId xmlns:a16="http://schemas.microsoft.com/office/drawing/2014/main" id="{CDA8F121-8EC0-4E21-9FBD-93DF233E316F}"/>
                </a:ext>
              </a:extLst>
            </p:cNvPr>
            <p:cNvSpPr/>
            <p:nvPr/>
          </p:nvSpPr>
          <p:spPr>
            <a:xfrm>
              <a:off x="1546782" y="3529717"/>
              <a:ext cx="1262225" cy="1552470"/>
            </a:xfrm>
            <a:custGeom>
              <a:avLst/>
              <a:gdLst/>
              <a:ahLst/>
              <a:cxnLst/>
              <a:rect l="l" t="t" r="r" b="b"/>
              <a:pathLst>
                <a:path w="39383" h="48439" extrusionOk="0">
                  <a:moveTo>
                    <a:pt x="0" y="1"/>
                  </a:moveTo>
                  <a:cubicBezTo>
                    <a:pt x="0" y="1"/>
                    <a:pt x="1387" y="4278"/>
                    <a:pt x="3576" y="7269"/>
                  </a:cubicBezTo>
                  <a:cubicBezTo>
                    <a:pt x="3993" y="7854"/>
                    <a:pt x="4461" y="8405"/>
                    <a:pt x="4996" y="8890"/>
                  </a:cubicBezTo>
                  <a:cubicBezTo>
                    <a:pt x="8187" y="12031"/>
                    <a:pt x="24344" y="16726"/>
                    <a:pt x="24344" y="16726"/>
                  </a:cubicBezTo>
                  <a:lnTo>
                    <a:pt x="28471" y="48439"/>
                  </a:lnTo>
                  <a:lnTo>
                    <a:pt x="39382" y="44262"/>
                  </a:lnTo>
                  <a:cubicBezTo>
                    <a:pt x="39382" y="44262"/>
                    <a:pt x="36692" y="9959"/>
                    <a:pt x="34938" y="7837"/>
                  </a:cubicBezTo>
                  <a:cubicBezTo>
                    <a:pt x="34136" y="6851"/>
                    <a:pt x="29524" y="5180"/>
                    <a:pt x="24779" y="3660"/>
                  </a:cubicBezTo>
                  <a:cubicBezTo>
                    <a:pt x="19148" y="1856"/>
                    <a:pt x="13300" y="268"/>
                    <a:pt x="13300" y="268"/>
                  </a:cubicBezTo>
                  <a:lnTo>
                    <a:pt x="0"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69;p50">
              <a:extLst>
                <a:ext uri="{FF2B5EF4-FFF2-40B4-BE49-F238E27FC236}">
                  <a16:creationId xmlns:a16="http://schemas.microsoft.com/office/drawing/2014/main" id="{24F82D99-6674-4FDD-A17D-C2F4E200816B}"/>
                </a:ext>
              </a:extLst>
            </p:cNvPr>
            <p:cNvSpPr/>
            <p:nvPr/>
          </p:nvSpPr>
          <p:spPr>
            <a:xfrm>
              <a:off x="1546782" y="3529717"/>
              <a:ext cx="794167" cy="233004"/>
            </a:xfrm>
            <a:custGeom>
              <a:avLst/>
              <a:gdLst/>
              <a:ahLst/>
              <a:cxnLst/>
              <a:rect l="l" t="t" r="r" b="b"/>
              <a:pathLst>
                <a:path w="24779" h="7270" extrusionOk="0">
                  <a:moveTo>
                    <a:pt x="0" y="1"/>
                  </a:moveTo>
                  <a:cubicBezTo>
                    <a:pt x="0" y="1"/>
                    <a:pt x="1387" y="4278"/>
                    <a:pt x="3576" y="7269"/>
                  </a:cubicBezTo>
                  <a:cubicBezTo>
                    <a:pt x="9825" y="6200"/>
                    <a:pt x="18129" y="4796"/>
                    <a:pt x="24779" y="3660"/>
                  </a:cubicBezTo>
                  <a:cubicBezTo>
                    <a:pt x="19148" y="1856"/>
                    <a:pt x="13300" y="268"/>
                    <a:pt x="13300" y="268"/>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70;p50">
              <a:extLst>
                <a:ext uri="{FF2B5EF4-FFF2-40B4-BE49-F238E27FC236}">
                  <a16:creationId xmlns:a16="http://schemas.microsoft.com/office/drawing/2014/main" id="{FA472FD2-964A-42AF-A061-6A0BA47B15C8}"/>
                </a:ext>
              </a:extLst>
            </p:cNvPr>
            <p:cNvSpPr/>
            <p:nvPr/>
          </p:nvSpPr>
          <p:spPr>
            <a:xfrm>
              <a:off x="2878043" y="2891826"/>
              <a:ext cx="285982" cy="188999"/>
            </a:xfrm>
            <a:custGeom>
              <a:avLst/>
              <a:gdLst/>
              <a:ahLst/>
              <a:cxnLst/>
              <a:rect l="l" t="t" r="r" b="b"/>
              <a:pathLst>
                <a:path w="8923" h="5897" extrusionOk="0">
                  <a:moveTo>
                    <a:pt x="4873" y="1"/>
                  </a:moveTo>
                  <a:cubicBezTo>
                    <a:pt x="3764" y="1"/>
                    <a:pt x="600" y="2097"/>
                    <a:pt x="502" y="2310"/>
                  </a:cubicBezTo>
                  <a:lnTo>
                    <a:pt x="502" y="2293"/>
                  </a:lnTo>
                  <a:lnTo>
                    <a:pt x="502" y="2293"/>
                  </a:lnTo>
                  <a:cubicBezTo>
                    <a:pt x="1" y="3379"/>
                    <a:pt x="318" y="4449"/>
                    <a:pt x="1321" y="4883"/>
                  </a:cubicBezTo>
                  <a:cubicBezTo>
                    <a:pt x="2142" y="5243"/>
                    <a:pt x="3049" y="5268"/>
                    <a:pt x="3605" y="5268"/>
                  </a:cubicBezTo>
                  <a:cubicBezTo>
                    <a:pt x="3694" y="5268"/>
                    <a:pt x="3774" y="5267"/>
                    <a:pt x="3844" y="5267"/>
                  </a:cubicBezTo>
                  <a:cubicBezTo>
                    <a:pt x="4679" y="5334"/>
                    <a:pt x="5514" y="5518"/>
                    <a:pt x="6300" y="5835"/>
                  </a:cubicBezTo>
                  <a:cubicBezTo>
                    <a:pt x="6406" y="5878"/>
                    <a:pt x="6497" y="5897"/>
                    <a:pt x="6574" y="5897"/>
                  </a:cubicBezTo>
                  <a:cubicBezTo>
                    <a:pt x="7044" y="5897"/>
                    <a:pt x="6997" y="5187"/>
                    <a:pt x="6667" y="4699"/>
                  </a:cubicBezTo>
                  <a:cubicBezTo>
                    <a:pt x="6300" y="4131"/>
                    <a:pt x="5798" y="4248"/>
                    <a:pt x="5163" y="4064"/>
                  </a:cubicBezTo>
                  <a:cubicBezTo>
                    <a:pt x="4829" y="3947"/>
                    <a:pt x="4512" y="3780"/>
                    <a:pt x="4228" y="3596"/>
                  </a:cubicBezTo>
                  <a:cubicBezTo>
                    <a:pt x="3693" y="3262"/>
                    <a:pt x="3676" y="2510"/>
                    <a:pt x="4194" y="2143"/>
                  </a:cubicBezTo>
                  <a:lnTo>
                    <a:pt x="4996" y="1608"/>
                  </a:lnTo>
                  <a:cubicBezTo>
                    <a:pt x="5254" y="1453"/>
                    <a:pt x="5562" y="1368"/>
                    <a:pt x="5866" y="1368"/>
                  </a:cubicBezTo>
                  <a:cubicBezTo>
                    <a:pt x="5956" y="1368"/>
                    <a:pt x="6045" y="1376"/>
                    <a:pt x="6133" y="1391"/>
                  </a:cubicBezTo>
                  <a:cubicBezTo>
                    <a:pt x="6730" y="1546"/>
                    <a:pt x="7601" y="1761"/>
                    <a:pt x="8116" y="1761"/>
                  </a:cubicBezTo>
                  <a:cubicBezTo>
                    <a:pt x="8321" y="1761"/>
                    <a:pt x="8470" y="1727"/>
                    <a:pt x="8522" y="1641"/>
                  </a:cubicBezTo>
                  <a:cubicBezTo>
                    <a:pt x="8923" y="1023"/>
                    <a:pt x="5397" y="54"/>
                    <a:pt x="4946" y="4"/>
                  </a:cubicBezTo>
                  <a:cubicBezTo>
                    <a:pt x="4923" y="2"/>
                    <a:pt x="4899" y="1"/>
                    <a:pt x="487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71;p50">
              <a:extLst>
                <a:ext uri="{FF2B5EF4-FFF2-40B4-BE49-F238E27FC236}">
                  <a16:creationId xmlns:a16="http://schemas.microsoft.com/office/drawing/2014/main" id="{46DF85F6-919A-4B4D-ADA1-2900AE31E1FF}"/>
                </a:ext>
              </a:extLst>
            </p:cNvPr>
            <p:cNvSpPr/>
            <p:nvPr/>
          </p:nvSpPr>
          <p:spPr>
            <a:xfrm>
              <a:off x="1990707" y="2443767"/>
              <a:ext cx="983230" cy="809711"/>
            </a:xfrm>
            <a:custGeom>
              <a:avLst/>
              <a:gdLst/>
              <a:ahLst/>
              <a:cxnLst/>
              <a:rect l="l" t="t" r="r" b="b"/>
              <a:pathLst>
                <a:path w="30678" h="25264" extrusionOk="0">
                  <a:moveTo>
                    <a:pt x="7026" y="1"/>
                  </a:moveTo>
                  <a:cubicBezTo>
                    <a:pt x="6967" y="1"/>
                    <a:pt x="6909" y="6"/>
                    <a:pt x="6851" y="16"/>
                  </a:cubicBezTo>
                  <a:cubicBezTo>
                    <a:pt x="0" y="1202"/>
                    <a:pt x="7503" y="21236"/>
                    <a:pt x="8238" y="22856"/>
                  </a:cubicBezTo>
                  <a:cubicBezTo>
                    <a:pt x="8714" y="23931"/>
                    <a:pt x="9081" y="25264"/>
                    <a:pt x="12662" y="25264"/>
                  </a:cubicBezTo>
                  <a:cubicBezTo>
                    <a:pt x="14480" y="25264"/>
                    <a:pt x="17127" y="24920"/>
                    <a:pt x="21037" y="24026"/>
                  </a:cubicBezTo>
                  <a:cubicBezTo>
                    <a:pt x="29909" y="21987"/>
                    <a:pt x="30677" y="21252"/>
                    <a:pt x="30677" y="21252"/>
                  </a:cubicBezTo>
                  <a:lnTo>
                    <a:pt x="28589" y="15371"/>
                  </a:lnTo>
                  <a:lnTo>
                    <a:pt x="14788" y="17125"/>
                  </a:lnTo>
                  <a:cubicBezTo>
                    <a:pt x="14788" y="17125"/>
                    <a:pt x="10474" y="1"/>
                    <a:pt x="7026"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72;p50">
              <a:extLst>
                <a:ext uri="{FF2B5EF4-FFF2-40B4-BE49-F238E27FC236}">
                  <a16:creationId xmlns:a16="http://schemas.microsoft.com/office/drawing/2014/main" id="{11147C82-E473-4D91-880A-F3083F4C22BD}"/>
                </a:ext>
              </a:extLst>
            </p:cNvPr>
            <p:cNvSpPr/>
            <p:nvPr/>
          </p:nvSpPr>
          <p:spPr>
            <a:xfrm>
              <a:off x="1504476" y="2398192"/>
              <a:ext cx="902881" cy="1208157"/>
            </a:xfrm>
            <a:custGeom>
              <a:avLst/>
              <a:gdLst/>
              <a:ahLst/>
              <a:cxnLst/>
              <a:rect l="l" t="t" r="r" b="b"/>
              <a:pathLst>
                <a:path w="28171" h="37696" extrusionOk="0">
                  <a:moveTo>
                    <a:pt x="9892" y="1"/>
                  </a:moveTo>
                  <a:cubicBezTo>
                    <a:pt x="9541" y="84"/>
                    <a:pt x="9156" y="151"/>
                    <a:pt x="8789" y="218"/>
                  </a:cubicBezTo>
                  <a:cubicBezTo>
                    <a:pt x="6149" y="652"/>
                    <a:pt x="3158" y="753"/>
                    <a:pt x="1554" y="3459"/>
                  </a:cubicBezTo>
                  <a:cubicBezTo>
                    <a:pt x="201" y="5765"/>
                    <a:pt x="1370" y="12482"/>
                    <a:pt x="2573" y="18163"/>
                  </a:cubicBezTo>
                  <a:cubicBezTo>
                    <a:pt x="3242" y="21354"/>
                    <a:pt x="3559" y="24713"/>
                    <a:pt x="2607" y="27820"/>
                  </a:cubicBezTo>
                  <a:cubicBezTo>
                    <a:pt x="1303" y="32115"/>
                    <a:pt x="0" y="37695"/>
                    <a:pt x="0" y="37695"/>
                  </a:cubicBezTo>
                  <a:lnTo>
                    <a:pt x="28171" y="36425"/>
                  </a:lnTo>
                  <a:cubicBezTo>
                    <a:pt x="26928" y="30691"/>
                    <a:pt x="23745" y="20962"/>
                    <a:pt x="23693" y="20805"/>
                  </a:cubicBezTo>
                  <a:lnTo>
                    <a:pt x="23693" y="20805"/>
                  </a:lnTo>
                  <a:cubicBezTo>
                    <a:pt x="23718" y="20228"/>
                    <a:pt x="24444" y="2938"/>
                    <a:pt x="23425" y="1722"/>
                  </a:cubicBezTo>
                  <a:cubicBezTo>
                    <a:pt x="22774" y="987"/>
                    <a:pt x="21287" y="552"/>
                    <a:pt x="20201" y="335"/>
                  </a:cubicBezTo>
                  <a:cubicBezTo>
                    <a:pt x="19516" y="201"/>
                    <a:pt x="18998" y="134"/>
                    <a:pt x="18998" y="134"/>
                  </a:cubicBezTo>
                  <a:cubicBezTo>
                    <a:pt x="18988" y="135"/>
                    <a:pt x="18962" y="136"/>
                    <a:pt x="18922" y="136"/>
                  </a:cubicBezTo>
                  <a:cubicBezTo>
                    <a:pt x="18191" y="136"/>
                    <a:pt x="12662" y="1"/>
                    <a:pt x="9892"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73;p50">
              <a:extLst>
                <a:ext uri="{FF2B5EF4-FFF2-40B4-BE49-F238E27FC236}">
                  <a16:creationId xmlns:a16="http://schemas.microsoft.com/office/drawing/2014/main" id="{A90B19FB-B8BD-498D-9ABD-B847F2247427}"/>
                </a:ext>
              </a:extLst>
            </p:cNvPr>
            <p:cNvSpPr/>
            <p:nvPr/>
          </p:nvSpPr>
          <p:spPr>
            <a:xfrm>
              <a:off x="1786132" y="2398192"/>
              <a:ext cx="365787" cy="259765"/>
            </a:xfrm>
            <a:custGeom>
              <a:avLst/>
              <a:gdLst/>
              <a:ahLst/>
              <a:cxnLst/>
              <a:rect l="l" t="t" r="r" b="b"/>
              <a:pathLst>
                <a:path w="11413" h="8105" extrusionOk="0">
                  <a:moveTo>
                    <a:pt x="1104" y="1"/>
                  </a:moveTo>
                  <a:cubicBezTo>
                    <a:pt x="753" y="84"/>
                    <a:pt x="385" y="151"/>
                    <a:pt x="1" y="218"/>
                  </a:cubicBezTo>
                  <a:cubicBezTo>
                    <a:pt x="1538" y="3359"/>
                    <a:pt x="5632" y="7854"/>
                    <a:pt x="7937" y="8104"/>
                  </a:cubicBezTo>
                  <a:cubicBezTo>
                    <a:pt x="9358" y="7503"/>
                    <a:pt x="10778" y="2741"/>
                    <a:pt x="11413" y="335"/>
                  </a:cubicBezTo>
                  <a:cubicBezTo>
                    <a:pt x="10728" y="201"/>
                    <a:pt x="10210" y="134"/>
                    <a:pt x="10210" y="134"/>
                  </a:cubicBezTo>
                  <a:cubicBezTo>
                    <a:pt x="10200" y="135"/>
                    <a:pt x="10174" y="136"/>
                    <a:pt x="10134" y="136"/>
                  </a:cubicBezTo>
                  <a:cubicBezTo>
                    <a:pt x="9403" y="136"/>
                    <a:pt x="3874" y="1"/>
                    <a:pt x="1104"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74;p50">
              <a:extLst>
                <a:ext uri="{FF2B5EF4-FFF2-40B4-BE49-F238E27FC236}">
                  <a16:creationId xmlns:a16="http://schemas.microsoft.com/office/drawing/2014/main" id="{502EC14C-E8E1-473E-8340-F154842D7637}"/>
                </a:ext>
              </a:extLst>
            </p:cNvPr>
            <p:cNvSpPr/>
            <p:nvPr/>
          </p:nvSpPr>
          <p:spPr>
            <a:xfrm>
              <a:off x="2660616" y="2947176"/>
              <a:ext cx="71632" cy="66920"/>
            </a:xfrm>
            <a:custGeom>
              <a:avLst/>
              <a:gdLst/>
              <a:ahLst/>
              <a:cxnLst/>
              <a:rect l="l" t="t" r="r" b="b"/>
              <a:pathLst>
                <a:path w="2235" h="2088" extrusionOk="0">
                  <a:moveTo>
                    <a:pt x="1714" y="0"/>
                  </a:moveTo>
                  <a:cubicBezTo>
                    <a:pt x="1680" y="0"/>
                    <a:pt x="1643" y="5"/>
                    <a:pt x="1605" y="15"/>
                  </a:cubicBezTo>
                  <a:cubicBezTo>
                    <a:pt x="1170" y="115"/>
                    <a:pt x="235" y="1067"/>
                    <a:pt x="151" y="1285"/>
                  </a:cubicBezTo>
                  <a:cubicBezTo>
                    <a:pt x="1" y="1619"/>
                    <a:pt x="1" y="2053"/>
                    <a:pt x="669" y="2087"/>
                  </a:cubicBezTo>
                  <a:cubicBezTo>
                    <a:pt x="677" y="2087"/>
                    <a:pt x="685" y="2087"/>
                    <a:pt x="694" y="2087"/>
                  </a:cubicBezTo>
                  <a:cubicBezTo>
                    <a:pt x="1231" y="2087"/>
                    <a:pt x="2107" y="1030"/>
                    <a:pt x="2173" y="783"/>
                  </a:cubicBezTo>
                  <a:cubicBezTo>
                    <a:pt x="2234" y="539"/>
                    <a:pt x="2085" y="0"/>
                    <a:pt x="171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75;p50">
              <a:extLst>
                <a:ext uri="{FF2B5EF4-FFF2-40B4-BE49-F238E27FC236}">
                  <a16:creationId xmlns:a16="http://schemas.microsoft.com/office/drawing/2014/main" id="{F29610DC-8986-4307-AC1B-B2DA73930B06}"/>
                </a:ext>
              </a:extLst>
            </p:cNvPr>
            <p:cNvSpPr/>
            <p:nvPr/>
          </p:nvSpPr>
          <p:spPr>
            <a:xfrm>
              <a:off x="2514981" y="2874807"/>
              <a:ext cx="197620" cy="189608"/>
            </a:xfrm>
            <a:custGeom>
              <a:avLst/>
              <a:gdLst/>
              <a:ahLst/>
              <a:cxnLst/>
              <a:rect l="l" t="t" r="r" b="b"/>
              <a:pathLst>
                <a:path w="6166" h="5916" extrusionOk="0">
                  <a:moveTo>
                    <a:pt x="3600" y="0"/>
                  </a:moveTo>
                  <a:cubicBezTo>
                    <a:pt x="3597" y="0"/>
                    <a:pt x="3595" y="0"/>
                    <a:pt x="3592" y="0"/>
                  </a:cubicBezTo>
                  <a:cubicBezTo>
                    <a:pt x="3308" y="17"/>
                    <a:pt x="3108" y="385"/>
                    <a:pt x="3108" y="385"/>
                  </a:cubicBezTo>
                  <a:cubicBezTo>
                    <a:pt x="2924" y="385"/>
                    <a:pt x="2724" y="418"/>
                    <a:pt x="2557" y="502"/>
                  </a:cubicBezTo>
                  <a:cubicBezTo>
                    <a:pt x="2490" y="552"/>
                    <a:pt x="2456" y="702"/>
                    <a:pt x="2406" y="919"/>
                  </a:cubicBezTo>
                  <a:cubicBezTo>
                    <a:pt x="2285" y="883"/>
                    <a:pt x="2190" y="820"/>
                    <a:pt x="2109" y="820"/>
                  </a:cubicBezTo>
                  <a:cubicBezTo>
                    <a:pt x="2078" y="820"/>
                    <a:pt x="2049" y="829"/>
                    <a:pt x="2022" y="853"/>
                  </a:cubicBezTo>
                  <a:cubicBezTo>
                    <a:pt x="1855" y="986"/>
                    <a:pt x="1755" y="1170"/>
                    <a:pt x="1688" y="1370"/>
                  </a:cubicBezTo>
                  <a:cubicBezTo>
                    <a:pt x="1688" y="1370"/>
                    <a:pt x="1547" y="1318"/>
                    <a:pt x="1418" y="1318"/>
                  </a:cubicBezTo>
                  <a:cubicBezTo>
                    <a:pt x="1354" y="1318"/>
                    <a:pt x="1292" y="1331"/>
                    <a:pt x="1253" y="1370"/>
                  </a:cubicBezTo>
                  <a:cubicBezTo>
                    <a:pt x="1103" y="1538"/>
                    <a:pt x="34" y="2774"/>
                    <a:pt x="17" y="3994"/>
                  </a:cubicBezTo>
                  <a:cubicBezTo>
                    <a:pt x="0" y="4562"/>
                    <a:pt x="251" y="5096"/>
                    <a:pt x="685" y="5464"/>
                  </a:cubicBezTo>
                  <a:cubicBezTo>
                    <a:pt x="936" y="5715"/>
                    <a:pt x="1270" y="5882"/>
                    <a:pt x="1621" y="5915"/>
                  </a:cubicBezTo>
                  <a:cubicBezTo>
                    <a:pt x="2105" y="5898"/>
                    <a:pt x="2523" y="5447"/>
                    <a:pt x="2523" y="5447"/>
                  </a:cubicBezTo>
                  <a:cubicBezTo>
                    <a:pt x="2740" y="5364"/>
                    <a:pt x="2958" y="5247"/>
                    <a:pt x="3125" y="5080"/>
                  </a:cubicBezTo>
                  <a:cubicBezTo>
                    <a:pt x="3375" y="4846"/>
                    <a:pt x="3359" y="4645"/>
                    <a:pt x="3359" y="4645"/>
                  </a:cubicBezTo>
                  <a:cubicBezTo>
                    <a:pt x="3442" y="4629"/>
                    <a:pt x="3526" y="4629"/>
                    <a:pt x="3592" y="4595"/>
                  </a:cubicBezTo>
                  <a:cubicBezTo>
                    <a:pt x="3877" y="4512"/>
                    <a:pt x="4110" y="4345"/>
                    <a:pt x="4244" y="4094"/>
                  </a:cubicBezTo>
                  <a:lnTo>
                    <a:pt x="4511" y="4094"/>
                  </a:lnTo>
                  <a:cubicBezTo>
                    <a:pt x="4896" y="4077"/>
                    <a:pt x="5196" y="3760"/>
                    <a:pt x="5196" y="3375"/>
                  </a:cubicBezTo>
                  <a:cubicBezTo>
                    <a:pt x="5297" y="3375"/>
                    <a:pt x="5414" y="3342"/>
                    <a:pt x="5481" y="3259"/>
                  </a:cubicBezTo>
                  <a:cubicBezTo>
                    <a:pt x="5898" y="2858"/>
                    <a:pt x="6166" y="1655"/>
                    <a:pt x="6065" y="1387"/>
                  </a:cubicBezTo>
                  <a:cubicBezTo>
                    <a:pt x="5916" y="1056"/>
                    <a:pt x="3924" y="0"/>
                    <a:pt x="360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76;p50">
              <a:extLst>
                <a:ext uri="{FF2B5EF4-FFF2-40B4-BE49-F238E27FC236}">
                  <a16:creationId xmlns:a16="http://schemas.microsoft.com/office/drawing/2014/main" id="{D773320D-1B73-4A97-B8A7-C3DB31F1FF8B}"/>
                </a:ext>
              </a:extLst>
            </p:cNvPr>
            <p:cNvSpPr/>
            <p:nvPr/>
          </p:nvSpPr>
          <p:spPr>
            <a:xfrm>
              <a:off x="2610298" y="2922786"/>
              <a:ext cx="49293" cy="83234"/>
            </a:xfrm>
            <a:custGeom>
              <a:avLst/>
              <a:gdLst/>
              <a:ahLst/>
              <a:cxnLst/>
              <a:rect l="l" t="t" r="r" b="b"/>
              <a:pathLst>
                <a:path w="1538" h="2597" extrusionOk="0">
                  <a:moveTo>
                    <a:pt x="113" y="1"/>
                  </a:moveTo>
                  <a:cubicBezTo>
                    <a:pt x="108" y="1"/>
                    <a:pt x="103" y="3"/>
                    <a:pt x="101" y="7"/>
                  </a:cubicBezTo>
                  <a:cubicBezTo>
                    <a:pt x="0" y="124"/>
                    <a:pt x="936" y="1578"/>
                    <a:pt x="1103" y="2046"/>
                  </a:cubicBezTo>
                  <a:cubicBezTo>
                    <a:pt x="1187" y="2213"/>
                    <a:pt x="1237" y="2413"/>
                    <a:pt x="1270" y="2597"/>
                  </a:cubicBezTo>
                  <a:lnTo>
                    <a:pt x="1537" y="2597"/>
                  </a:lnTo>
                  <a:cubicBezTo>
                    <a:pt x="1521" y="2396"/>
                    <a:pt x="1487" y="2196"/>
                    <a:pt x="1420" y="1995"/>
                  </a:cubicBezTo>
                  <a:cubicBezTo>
                    <a:pt x="1275" y="1480"/>
                    <a:pt x="260" y="1"/>
                    <a:pt x="11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77;p50">
              <a:extLst>
                <a:ext uri="{FF2B5EF4-FFF2-40B4-BE49-F238E27FC236}">
                  <a16:creationId xmlns:a16="http://schemas.microsoft.com/office/drawing/2014/main" id="{5526AD92-DA9F-4177-859D-F2269AE91E12}"/>
                </a:ext>
              </a:extLst>
            </p:cNvPr>
            <p:cNvSpPr/>
            <p:nvPr/>
          </p:nvSpPr>
          <p:spPr>
            <a:xfrm>
              <a:off x="2584049" y="2940638"/>
              <a:ext cx="46088" cy="83074"/>
            </a:xfrm>
            <a:custGeom>
              <a:avLst/>
              <a:gdLst/>
              <a:ahLst/>
              <a:cxnLst/>
              <a:rect l="l" t="t" r="r" b="b"/>
              <a:pathLst>
                <a:path w="1438" h="2592" extrusionOk="0">
                  <a:moveTo>
                    <a:pt x="77" y="0"/>
                  </a:moveTo>
                  <a:cubicBezTo>
                    <a:pt x="74" y="0"/>
                    <a:pt x="70" y="1"/>
                    <a:pt x="67" y="2"/>
                  </a:cubicBezTo>
                  <a:cubicBezTo>
                    <a:pt x="1" y="35"/>
                    <a:pt x="752" y="1572"/>
                    <a:pt x="920" y="1923"/>
                  </a:cubicBezTo>
                  <a:cubicBezTo>
                    <a:pt x="1070" y="2291"/>
                    <a:pt x="1204" y="2591"/>
                    <a:pt x="1204" y="2591"/>
                  </a:cubicBezTo>
                  <a:cubicBezTo>
                    <a:pt x="1287" y="2575"/>
                    <a:pt x="1371" y="2575"/>
                    <a:pt x="1437" y="2541"/>
                  </a:cubicBezTo>
                  <a:cubicBezTo>
                    <a:pt x="1371" y="2240"/>
                    <a:pt x="1287" y="1940"/>
                    <a:pt x="1170" y="1639"/>
                  </a:cubicBezTo>
                  <a:cubicBezTo>
                    <a:pt x="1023" y="1295"/>
                    <a:pt x="263" y="0"/>
                    <a:pt x="7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78;p50">
              <a:extLst>
                <a:ext uri="{FF2B5EF4-FFF2-40B4-BE49-F238E27FC236}">
                  <a16:creationId xmlns:a16="http://schemas.microsoft.com/office/drawing/2014/main" id="{CD6DBE7F-694F-4F30-A836-B6C4A73CA47A}"/>
                </a:ext>
              </a:extLst>
            </p:cNvPr>
            <p:cNvSpPr/>
            <p:nvPr/>
          </p:nvSpPr>
          <p:spPr>
            <a:xfrm>
              <a:off x="2536390" y="2982431"/>
              <a:ext cx="59485" cy="81984"/>
            </a:xfrm>
            <a:custGeom>
              <a:avLst/>
              <a:gdLst/>
              <a:ahLst/>
              <a:cxnLst/>
              <a:rect l="l" t="t" r="r" b="b"/>
              <a:pathLst>
                <a:path w="1856" h="2558" extrusionOk="0">
                  <a:moveTo>
                    <a:pt x="869" y="1"/>
                  </a:moveTo>
                  <a:lnTo>
                    <a:pt x="869" y="118"/>
                  </a:lnTo>
                  <a:cubicBezTo>
                    <a:pt x="886" y="836"/>
                    <a:pt x="602" y="1521"/>
                    <a:pt x="101" y="2023"/>
                  </a:cubicBezTo>
                  <a:cubicBezTo>
                    <a:pt x="67" y="2056"/>
                    <a:pt x="34" y="2089"/>
                    <a:pt x="0" y="2106"/>
                  </a:cubicBezTo>
                  <a:lnTo>
                    <a:pt x="17" y="2106"/>
                  </a:lnTo>
                  <a:cubicBezTo>
                    <a:pt x="268" y="2357"/>
                    <a:pt x="602" y="2524"/>
                    <a:pt x="953" y="2557"/>
                  </a:cubicBezTo>
                  <a:cubicBezTo>
                    <a:pt x="1437" y="2540"/>
                    <a:pt x="1855" y="2089"/>
                    <a:pt x="1855" y="2089"/>
                  </a:cubicBezTo>
                  <a:cubicBezTo>
                    <a:pt x="1855" y="2089"/>
                    <a:pt x="1437" y="1906"/>
                    <a:pt x="1354" y="1722"/>
                  </a:cubicBezTo>
                  <a:cubicBezTo>
                    <a:pt x="1287" y="1521"/>
                    <a:pt x="1320" y="1337"/>
                    <a:pt x="1538" y="1271"/>
                  </a:cubicBezTo>
                  <a:cubicBezTo>
                    <a:pt x="1337" y="836"/>
                    <a:pt x="1120" y="419"/>
                    <a:pt x="869"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79;p50">
              <a:extLst>
                <a:ext uri="{FF2B5EF4-FFF2-40B4-BE49-F238E27FC236}">
                  <a16:creationId xmlns:a16="http://schemas.microsoft.com/office/drawing/2014/main" id="{31B36EA4-36FF-4B2D-B010-276F1884B1D5}"/>
                </a:ext>
              </a:extLst>
            </p:cNvPr>
            <p:cNvSpPr/>
            <p:nvPr/>
          </p:nvSpPr>
          <p:spPr>
            <a:xfrm>
              <a:off x="2638662" y="2909069"/>
              <a:ext cx="51985" cy="73939"/>
            </a:xfrm>
            <a:custGeom>
              <a:avLst/>
              <a:gdLst/>
              <a:ahLst/>
              <a:cxnLst/>
              <a:rect l="l" t="t" r="r" b="b"/>
              <a:pathLst>
                <a:path w="1622" h="2307" extrusionOk="0">
                  <a:moveTo>
                    <a:pt x="1" y="1"/>
                  </a:moveTo>
                  <a:cubicBezTo>
                    <a:pt x="1" y="1"/>
                    <a:pt x="1070" y="1337"/>
                    <a:pt x="1337" y="2306"/>
                  </a:cubicBezTo>
                  <a:cubicBezTo>
                    <a:pt x="1438" y="2306"/>
                    <a:pt x="1555" y="2256"/>
                    <a:pt x="1622" y="2190"/>
                  </a:cubicBezTo>
                  <a:lnTo>
                    <a:pt x="1304" y="1438"/>
                  </a:lnTo>
                  <a:cubicBezTo>
                    <a:pt x="1304" y="1438"/>
                    <a:pt x="1321" y="836"/>
                    <a:pt x="1254" y="719"/>
                  </a:cubicBezTo>
                  <a:cubicBezTo>
                    <a:pt x="1104" y="485"/>
                    <a:pt x="285" y="134"/>
                    <a:pt x="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80;p50">
              <a:extLst>
                <a:ext uri="{FF2B5EF4-FFF2-40B4-BE49-F238E27FC236}">
                  <a16:creationId xmlns:a16="http://schemas.microsoft.com/office/drawing/2014/main" id="{430A84BC-9926-4C7A-9011-BCE18877D193}"/>
                </a:ext>
              </a:extLst>
            </p:cNvPr>
            <p:cNvSpPr/>
            <p:nvPr/>
          </p:nvSpPr>
          <p:spPr>
            <a:xfrm>
              <a:off x="1404320" y="2443735"/>
              <a:ext cx="1155114" cy="894868"/>
            </a:xfrm>
            <a:custGeom>
              <a:avLst/>
              <a:gdLst/>
              <a:ahLst/>
              <a:cxnLst/>
              <a:rect l="l" t="t" r="r" b="b"/>
              <a:pathLst>
                <a:path w="36041" h="27921" extrusionOk="0">
                  <a:moveTo>
                    <a:pt x="7592" y="0"/>
                  </a:moveTo>
                  <a:cubicBezTo>
                    <a:pt x="7529" y="0"/>
                    <a:pt x="7465" y="6"/>
                    <a:pt x="7402" y="17"/>
                  </a:cubicBezTo>
                  <a:cubicBezTo>
                    <a:pt x="1" y="1303"/>
                    <a:pt x="8104" y="22941"/>
                    <a:pt x="8890" y="24695"/>
                  </a:cubicBezTo>
                  <a:cubicBezTo>
                    <a:pt x="9438" y="25909"/>
                    <a:pt x="10695" y="27920"/>
                    <a:pt x="15044" y="27920"/>
                  </a:cubicBezTo>
                  <a:cubicBezTo>
                    <a:pt x="16924" y="27920"/>
                    <a:pt x="19381" y="27545"/>
                    <a:pt x="22607" y="26567"/>
                  </a:cubicBezTo>
                  <a:cubicBezTo>
                    <a:pt x="31997" y="23726"/>
                    <a:pt x="36041" y="21721"/>
                    <a:pt x="36041" y="21721"/>
                  </a:cubicBezTo>
                  <a:lnTo>
                    <a:pt x="34604" y="15355"/>
                  </a:lnTo>
                  <a:lnTo>
                    <a:pt x="15974" y="18513"/>
                  </a:lnTo>
                  <a:cubicBezTo>
                    <a:pt x="15974" y="18513"/>
                    <a:pt x="11322" y="0"/>
                    <a:pt x="759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81;p50">
              <a:extLst>
                <a:ext uri="{FF2B5EF4-FFF2-40B4-BE49-F238E27FC236}">
                  <a16:creationId xmlns:a16="http://schemas.microsoft.com/office/drawing/2014/main" id="{60976FF3-B6B9-4854-AA5C-E5986AE2AF6C}"/>
                </a:ext>
              </a:extLst>
            </p:cNvPr>
            <p:cNvSpPr/>
            <p:nvPr/>
          </p:nvSpPr>
          <p:spPr>
            <a:xfrm>
              <a:off x="1812926" y="1971414"/>
              <a:ext cx="386651" cy="644237"/>
            </a:xfrm>
            <a:custGeom>
              <a:avLst/>
              <a:gdLst/>
              <a:ahLst/>
              <a:cxnLst/>
              <a:rect l="l" t="t" r="r" b="b"/>
              <a:pathLst>
                <a:path w="12064" h="20101" extrusionOk="0">
                  <a:moveTo>
                    <a:pt x="10560" y="0"/>
                  </a:moveTo>
                  <a:cubicBezTo>
                    <a:pt x="10360" y="401"/>
                    <a:pt x="10059" y="769"/>
                    <a:pt x="9674" y="1019"/>
                  </a:cubicBezTo>
                  <a:cubicBezTo>
                    <a:pt x="8639" y="1654"/>
                    <a:pt x="7051" y="1721"/>
                    <a:pt x="6099" y="2055"/>
                  </a:cubicBezTo>
                  <a:cubicBezTo>
                    <a:pt x="4946" y="2456"/>
                    <a:pt x="4679" y="2724"/>
                    <a:pt x="3793" y="3492"/>
                  </a:cubicBezTo>
                  <a:cubicBezTo>
                    <a:pt x="3530" y="2426"/>
                    <a:pt x="3050" y="1781"/>
                    <a:pt x="2341" y="1781"/>
                  </a:cubicBezTo>
                  <a:cubicBezTo>
                    <a:pt x="2240" y="1781"/>
                    <a:pt x="2133" y="1794"/>
                    <a:pt x="2022" y="1821"/>
                  </a:cubicBezTo>
                  <a:cubicBezTo>
                    <a:pt x="1086" y="2039"/>
                    <a:pt x="1571" y="4762"/>
                    <a:pt x="2156" y="5063"/>
                  </a:cubicBezTo>
                  <a:cubicBezTo>
                    <a:pt x="2411" y="5198"/>
                    <a:pt x="2620" y="5235"/>
                    <a:pt x="2771" y="5235"/>
                  </a:cubicBezTo>
                  <a:cubicBezTo>
                    <a:pt x="2957" y="5235"/>
                    <a:pt x="3058" y="5180"/>
                    <a:pt x="3058" y="5180"/>
                  </a:cubicBezTo>
                  <a:lnTo>
                    <a:pt x="3058" y="5180"/>
                  </a:lnTo>
                  <a:cubicBezTo>
                    <a:pt x="3058" y="5180"/>
                    <a:pt x="3425" y="9775"/>
                    <a:pt x="3008" y="11028"/>
                  </a:cubicBezTo>
                  <a:cubicBezTo>
                    <a:pt x="2573" y="12264"/>
                    <a:pt x="1303" y="12966"/>
                    <a:pt x="0" y="13400"/>
                  </a:cubicBezTo>
                  <a:cubicBezTo>
                    <a:pt x="1153" y="15522"/>
                    <a:pt x="5013" y="19415"/>
                    <a:pt x="6734" y="20100"/>
                  </a:cubicBezTo>
                  <a:cubicBezTo>
                    <a:pt x="8004" y="19800"/>
                    <a:pt x="9374" y="13450"/>
                    <a:pt x="9374" y="13450"/>
                  </a:cubicBezTo>
                  <a:cubicBezTo>
                    <a:pt x="9374" y="13450"/>
                    <a:pt x="8538" y="13267"/>
                    <a:pt x="8104" y="12782"/>
                  </a:cubicBezTo>
                  <a:cubicBezTo>
                    <a:pt x="7636" y="12264"/>
                    <a:pt x="7419" y="11579"/>
                    <a:pt x="7469" y="10877"/>
                  </a:cubicBezTo>
                  <a:cubicBezTo>
                    <a:pt x="7485" y="10582"/>
                    <a:pt x="7212" y="8787"/>
                    <a:pt x="7994" y="8787"/>
                  </a:cubicBezTo>
                  <a:cubicBezTo>
                    <a:pt x="8008" y="8787"/>
                    <a:pt x="8022" y="8788"/>
                    <a:pt x="8037" y="8789"/>
                  </a:cubicBezTo>
                  <a:cubicBezTo>
                    <a:pt x="8154" y="8789"/>
                    <a:pt x="8271" y="8806"/>
                    <a:pt x="8371" y="8839"/>
                  </a:cubicBezTo>
                  <a:cubicBezTo>
                    <a:pt x="8778" y="8910"/>
                    <a:pt x="9156" y="8945"/>
                    <a:pt x="9493" y="8945"/>
                  </a:cubicBezTo>
                  <a:cubicBezTo>
                    <a:pt x="10110" y="8945"/>
                    <a:pt x="10590" y="8826"/>
                    <a:pt x="10861" y="8588"/>
                  </a:cubicBezTo>
                  <a:cubicBezTo>
                    <a:pt x="11145" y="8354"/>
                    <a:pt x="11278" y="7101"/>
                    <a:pt x="11295" y="6299"/>
                  </a:cubicBezTo>
                  <a:cubicBezTo>
                    <a:pt x="11312" y="5531"/>
                    <a:pt x="12030" y="5464"/>
                    <a:pt x="12047" y="5197"/>
                  </a:cubicBezTo>
                  <a:cubicBezTo>
                    <a:pt x="12064" y="4578"/>
                    <a:pt x="11128" y="5163"/>
                    <a:pt x="11228" y="2573"/>
                  </a:cubicBezTo>
                  <a:cubicBezTo>
                    <a:pt x="11212" y="1136"/>
                    <a:pt x="10944" y="418"/>
                    <a:pt x="1056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82;p50">
              <a:extLst>
                <a:ext uri="{FF2B5EF4-FFF2-40B4-BE49-F238E27FC236}">
                  <a16:creationId xmlns:a16="http://schemas.microsoft.com/office/drawing/2014/main" id="{F2B8060C-7B96-4A92-A791-40D6B72E5E5B}"/>
                </a:ext>
              </a:extLst>
            </p:cNvPr>
            <p:cNvSpPr/>
            <p:nvPr/>
          </p:nvSpPr>
          <p:spPr>
            <a:xfrm>
              <a:off x="1812926" y="2111697"/>
              <a:ext cx="300437" cy="503954"/>
            </a:xfrm>
            <a:custGeom>
              <a:avLst/>
              <a:gdLst/>
              <a:ahLst/>
              <a:cxnLst/>
              <a:rect l="l" t="t" r="r" b="b"/>
              <a:pathLst>
                <a:path w="9374" h="15724" extrusionOk="0">
                  <a:moveTo>
                    <a:pt x="3643" y="1"/>
                  </a:moveTo>
                  <a:cubicBezTo>
                    <a:pt x="3526" y="686"/>
                    <a:pt x="3058" y="820"/>
                    <a:pt x="3058" y="820"/>
                  </a:cubicBezTo>
                  <a:cubicBezTo>
                    <a:pt x="3058" y="820"/>
                    <a:pt x="3425" y="5414"/>
                    <a:pt x="3008" y="6651"/>
                  </a:cubicBezTo>
                  <a:cubicBezTo>
                    <a:pt x="2573" y="7904"/>
                    <a:pt x="1303" y="8589"/>
                    <a:pt x="0" y="9023"/>
                  </a:cubicBezTo>
                  <a:cubicBezTo>
                    <a:pt x="1153" y="11145"/>
                    <a:pt x="5013" y="15038"/>
                    <a:pt x="6734" y="15723"/>
                  </a:cubicBezTo>
                  <a:cubicBezTo>
                    <a:pt x="8004" y="15423"/>
                    <a:pt x="9374" y="9073"/>
                    <a:pt x="9374" y="9073"/>
                  </a:cubicBezTo>
                  <a:cubicBezTo>
                    <a:pt x="9374" y="9073"/>
                    <a:pt x="8538" y="8890"/>
                    <a:pt x="8104" y="8405"/>
                  </a:cubicBezTo>
                  <a:cubicBezTo>
                    <a:pt x="7636" y="7887"/>
                    <a:pt x="7419" y="7202"/>
                    <a:pt x="7469" y="6500"/>
                  </a:cubicBezTo>
                  <a:cubicBezTo>
                    <a:pt x="7485" y="6205"/>
                    <a:pt x="7212" y="4410"/>
                    <a:pt x="7994" y="4410"/>
                  </a:cubicBezTo>
                  <a:cubicBezTo>
                    <a:pt x="8008" y="4410"/>
                    <a:pt x="8022" y="4411"/>
                    <a:pt x="8037" y="4412"/>
                  </a:cubicBezTo>
                  <a:cubicBezTo>
                    <a:pt x="7135" y="4245"/>
                    <a:pt x="4712" y="3576"/>
                    <a:pt x="3843" y="853"/>
                  </a:cubicBezTo>
                  <a:cubicBezTo>
                    <a:pt x="3793" y="669"/>
                    <a:pt x="3709" y="402"/>
                    <a:pt x="364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83;p50">
              <a:extLst>
                <a:ext uri="{FF2B5EF4-FFF2-40B4-BE49-F238E27FC236}">
                  <a16:creationId xmlns:a16="http://schemas.microsoft.com/office/drawing/2014/main" id="{50F918F0-6236-4270-BC40-B580AA4357F8}"/>
                </a:ext>
              </a:extLst>
            </p:cNvPr>
            <p:cNvSpPr/>
            <p:nvPr/>
          </p:nvSpPr>
          <p:spPr>
            <a:xfrm>
              <a:off x="1878244" y="2047436"/>
              <a:ext cx="41793" cy="69132"/>
            </a:xfrm>
            <a:custGeom>
              <a:avLst/>
              <a:gdLst/>
              <a:ahLst/>
              <a:cxnLst/>
              <a:rect l="l" t="t" r="r" b="b"/>
              <a:pathLst>
                <a:path w="1304" h="2157" extrusionOk="0">
                  <a:moveTo>
                    <a:pt x="288" y="1"/>
                  </a:moveTo>
                  <a:cubicBezTo>
                    <a:pt x="104" y="1"/>
                    <a:pt x="1" y="118"/>
                    <a:pt x="1" y="118"/>
                  </a:cubicBezTo>
                  <a:cubicBezTo>
                    <a:pt x="7" y="118"/>
                    <a:pt x="13" y="118"/>
                    <a:pt x="19" y="118"/>
                  </a:cubicBezTo>
                  <a:cubicBezTo>
                    <a:pt x="687" y="118"/>
                    <a:pt x="769" y="1020"/>
                    <a:pt x="769" y="1020"/>
                  </a:cubicBezTo>
                  <a:cubicBezTo>
                    <a:pt x="686" y="1020"/>
                    <a:pt x="585" y="1037"/>
                    <a:pt x="502" y="1070"/>
                  </a:cubicBezTo>
                  <a:cubicBezTo>
                    <a:pt x="101" y="1170"/>
                    <a:pt x="134" y="2156"/>
                    <a:pt x="719" y="2156"/>
                  </a:cubicBezTo>
                  <a:cubicBezTo>
                    <a:pt x="1304" y="2156"/>
                    <a:pt x="1237" y="569"/>
                    <a:pt x="669" y="151"/>
                  </a:cubicBezTo>
                  <a:cubicBezTo>
                    <a:pt x="519" y="37"/>
                    <a:pt x="391" y="1"/>
                    <a:pt x="28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84;p50">
              <a:extLst>
                <a:ext uri="{FF2B5EF4-FFF2-40B4-BE49-F238E27FC236}">
                  <a16:creationId xmlns:a16="http://schemas.microsoft.com/office/drawing/2014/main" id="{493A9BC1-A80A-41A7-A3AF-20662DDC8181}"/>
                </a:ext>
              </a:extLst>
            </p:cNvPr>
            <p:cNvSpPr/>
            <p:nvPr/>
          </p:nvSpPr>
          <p:spPr>
            <a:xfrm>
              <a:off x="2091921" y="2035257"/>
              <a:ext cx="51985" cy="25608"/>
            </a:xfrm>
            <a:custGeom>
              <a:avLst/>
              <a:gdLst/>
              <a:ahLst/>
              <a:cxnLst/>
              <a:rect l="l" t="t" r="r" b="b"/>
              <a:pathLst>
                <a:path w="1622" h="799" extrusionOk="0">
                  <a:moveTo>
                    <a:pt x="798" y="1"/>
                  </a:moveTo>
                  <a:cubicBezTo>
                    <a:pt x="456" y="1"/>
                    <a:pt x="117" y="222"/>
                    <a:pt x="0" y="798"/>
                  </a:cubicBezTo>
                  <a:cubicBezTo>
                    <a:pt x="367" y="591"/>
                    <a:pt x="768" y="490"/>
                    <a:pt x="1173" y="490"/>
                  </a:cubicBezTo>
                  <a:cubicBezTo>
                    <a:pt x="1323" y="490"/>
                    <a:pt x="1473" y="504"/>
                    <a:pt x="1621" y="531"/>
                  </a:cubicBezTo>
                  <a:cubicBezTo>
                    <a:pt x="1487" y="222"/>
                    <a:pt x="1141" y="1"/>
                    <a:pt x="79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85;p50">
              <a:extLst>
                <a:ext uri="{FF2B5EF4-FFF2-40B4-BE49-F238E27FC236}">
                  <a16:creationId xmlns:a16="http://schemas.microsoft.com/office/drawing/2014/main" id="{F2DC39FA-40D0-4D90-846C-576ECA0F6DB9}"/>
                </a:ext>
              </a:extLst>
            </p:cNvPr>
            <p:cNvSpPr/>
            <p:nvPr/>
          </p:nvSpPr>
          <p:spPr>
            <a:xfrm>
              <a:off x="2109580" y="2082788"/>
              <a:ext cx="33781" cy="33909"/>
            </a:xfrm>
            <a:custGeom>
              <a:avLst/>
              <a:gdLst/>
              <a:ahLst/>
              <a:cxnLst/>
              <a:rect l="l" t="t" r="r" b="b"/>
              <a:pathLst>
                <a:path w="1054" h="1058" extrusionOk="0">
                  <a:moveTo>
                    <a:pt x="535" y="1"/>
                  </a:moveTo>
                  <a:cubicBezTo>
                    <a:pt x="452" y="1"/>
                    <a:pt x="368" y="17"/>
                    <a:pt x="285" y="67"/>
                  </a:cubicBezTo>
                  <a:cubicBezTo>
                    <a:pt x="235" y="101"/>
                    <a:pt x="201" y="117"/>
                    <a:pt x="168" y="151"/>
                  </a:cubicBezTo>
                  <a:cubicBezTo>
                    <a:pt x="101" y="218"/>
                    <a:pt x="51" y="301"/>
                    <a:pt x="17" y="385"/>
                  </a:cubicBezTo>
                  <a:cubicBezTo>
                    <a:pt x="17" y="435"/>
                    <a:pt x="1" y="468"/>
                    <a:pt x="1" y="518"/>
                  </a:cubicBezTo>
                  <a:cubicBezTo>
                    <a:pt x="1" y="803"/>
                    <a:pt x="235" y="1053"/>
                    <a:pt x="519" y="1053"/>
                  </a:cubicBezTo>
                  <a:cubicBezTo>
                    <a:pt x="534" y="1056"/>
                    <a:pt x="550" y="1058"/>
                    <a:pt x="566" y="1058"/>
                  </a:cubicBezTo>
                  <a:cubicBezTo>
                    <a:pt x="638" y="1058"/>
                    <a:pt x="718" y="1030"/>
                    <a:pt x="786" y="1003"/>
                  </a:cubicBezTo>
                  <a:cubicBezTo>
                    <a:pt x="819" y="970"/>
                    <a:pt x="853" y="936"/>
                    <a:pt x="903" y="919"/>
                  </a:cubicBezTo>
                  <a:cubicBezTo>
                    <a:pt x="970" y="853"/>
                    <a:pt x="1020" y="769"/>
                    <a:pt x="1037" y="669"/>
                  </a:cubicBezTo>
                  <a:cubicBezTo>
                    <a:pt x="1053" y="635"/>
                    <a:pt x="1053" y="585"/>
                    <a:pt x="1053" y="535"/>
                  </a:cubicBezTo>
                  <a:cubicBezTo>
                    <a:pt x="1053" y="335"/>
                    <a:pt x="936" y="134"/>
                    <a:pt x="736" y="51"/>
                  </a:cubicBezTo>
                  <a:cubicBezTo>
                    <a:pt x="686" y="17"/>
                    <a:pt x="619" y="1"/>
                    <a:pt x="53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86;p50">
              <a:extLst>
                <a:ext uri="{FF2B5EF4-FFF2-40B4-BE49-F238E27FC236}">
                  <a16:creationId xmlns:a16="http://schemas.microsoft.com/office/drawing/2014/main" id="{D7109559-9EC0-44DB-95A7-A973D3FDDCE4}"/>
                </a:ext>
              </a:extLst>
            </p:cNvPr>
            <p:cNvSpPr/>
            <p:nvPr/>
          </p:nvSpPr>
          <p:spPr>
            <a:xfrm>
              <a:off x="2101568" y="2170605"/>
              <a:ext cx="62145" cy="29710"/>
            </a:xfrm>
            <a:custGeom>
              <a:avLst/>
              <a:gdLst/>
              <a:ahLst/>
              <a:cxnLst/>
              <a:rect l="l" t="t" r="r" b="b"/>
              <a:pathLst>
                <a:path w="1939" h="927" extrusionOk="0">
                  <a:moveTo>
                    <a:pt x="0" y="1"/>
                  </a:moveTo>
                  <a:lnTo>
                    <a:pt x="0" y="1"/>
                  </a:lnTo>
                  <a:cubicBezTo>
                    <a:pt x="50" y="469"/>
                    <a:pt x="401" y="836"/>
                    <a:pt x="869" y="920"/>
                  </a:cubicBezTo>
                  <a:cubicBezTo>
                    <a:pt x="905" y="925"/>
                    <a:pt x="941" y="927"/>
                    <a:pt x="976" y="927"/>
                  </a:cubicBezTo>
                  <a:cubicBezTo>
                    <a:pt x="1539" y="927"/>
                    <a:pt x="1938" y="335"/>
                    <a:pt x="1938" y="335"/>
                  </a:cubicBezTo>
                  <a:cubicBezTo>
                    <a:pt x="1938" y="335"/>
                    <a:pt x="1504" y="301"/>
                    <a:pt x="936" y="235"/>
                  </a:cubicBezTo>
                  <a:cubicBezTo>
                    <a:pt x="618" y="201"/>
                    <a:pt x="301" y="11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87;p50">
              <a:extLst>
                <a:ext uri="{FF2B5EF4-FFF2-40B4-BE49-F238E27FC236}">
                  <a16:creationId xmlns:a16="http://schemas.microsoft.com/office/drawing/2014/main" id="{043F8D5F-FFFC-4640-9427-9104E29C4254}"/>
                </a:ext>
              </a:extLst>
            </p:cNvPr>
            <p:cNvSpPr/>
            <p:nvPr/>
          </p:nvSpPr>
          <p:spPr>
            <a:xfrm>
              <a:off x="2288996" y="3260369"/>
              <a:ext cx="99611" cy="1893033"/>
            </a:xfrm>
            <a:custGeom>
              <a:avLst/>
              <a:gdLst/>
              <a:ahLst/>
              <a:cxnLst/>
              <a:rect l="l" t="t" r="r" b="b"/>
              <a:pathLst>
                <a:path w="3108" h="59065" extrusionOk="0">
                  <a:moveTo>
                    <a:pt x="0" y="0"/>
                  </a:moveTo>
                  <a:lnTo>
                    <a:pt x="0" y="59065"/>
                  </a:lnTo>
                  <a:lnTo>
                    <a:pt x="3108" y="59065"/>
                  </a:lnTo>
                  <a:lnTo>
                    <a:pt x="3108"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88;p50">
              <a:extLst>
                <a:ext uri="{FF2B5EF4-FFF2-40B4-BE49-F238E27FC236}">
                  <a16:creationId xmlns:a16="http://schemas.microsoft.com/office/drawing/2014/main" id="{7B6589F7-20DE-43CC-AEC5-0F34333CA345}"/>
                </a:ext>
              </a:extLst>
            </p:cNvPr>
            <p:cNvSpPr/>
            <p:nvPr/>
          </p:nvSpPr>
          <p:spPr>
            <a:xfrm>
              <a:off x="4323915" y="3260369"/>
              <a:ext cx="99643" cy="1893033"/>
            </a:xfrm>
            <a:custGeom>
              <a:avLst/>
              <a:gdLst/>
              <a:ahLst/>
              <a:cxnLst/>
              <a:rect l="l" t="t" r="r" b="b"/>
              <a:pathLst>
                <a:path w="3109" h="59065" extrusionOk="0">
                  <a:moveTo>
                    <a:pt x="1" y="0"/>
                  </a:moveTo>
                  <a:lnTo>
                    <a:pt x="1" y="59065"/>
                  </a:lnTo>
                  <a:lnTo>
                    <a:pt x="3108" y="59065"/>
                  </a:lnTo>
                  <a:lnTo>
                    <a:pt x="3108"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89;p50">
              <a:extLst>
                <a:ext uri="{FF2B5EF4-FFF2-40B4-BE49-F238E27FC236}">
                  <a16:creationId xmlns:a16="http://schemas.microsoft.com/office/drawing/2014/main" id="{87B7BC41-32CA-42E5-8210-9C3B234C6AE9}"/>
                </a:ext>
              </a:extLst>
            </p:cNvPr>
            <p:cNvSpPr/>
            <p:nvPr/>
          </p:nvSpPr>
          <p:spPr>
            <a:xfrm>
              <a:off x="3186492" y="3260369"/>
              <a:ext cx="99643" cy="1893033"/>
            </a:xfrm>
            <a:custGeom>
              <a:avLst/>
              <a:gdLst/>
              <a:ahLst/>
              <a:cxnLst/>
              <a:rect l="l" t="t" r="r" b="b"/>
              <a:pathLst>
                <a:path w="3109" h="59065" extrusionOk="0">
                  <a:moveTo>
                    <a:pt x="1" y="0"/>
                  </a:moveTo>
                  <a:lnTo>
                    <a:pt x="1" y="59065"/>
                  </a:lnTo>
                  <a:lnTo>
                    <a:pt x="3108" y="59065"/>
                  </a:lnTo>
                  <a:lnTo>
                    <a:pt x="3108"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90;p50">
              <a:extLst>
                <a:ext uri="{FF2B5EF4-FFF2-40B4-BE49-F238E27FC236}">
                  <a16:creationId xmlns:a16="http://schemas.microsoft.com/office/drawing/2014/main" id="{9E2FD022-3F21-4540-81C0-E439221D0FD5}"/>
                </a:ext>
              </a:extLst>
            </p:cNvPr>
            <p:cNvSpPr/>
            <p:nvPr/>
          </p:nvSpPr>
          <p:spPr>
            <a:xfrm>
              <a:off x="3497089" y="3260369"/>
              <a:ext cx="99099" cy="1893033"/>
            </a:xfrm>
            <a:custGeom>
              <a:avLst/>
              <a:gdLst/>
              <a:ahLst/>
              <a:cxnLst/>
              <a:rect l="l" t="t" r="r" b="b"/>
              <a:pathLst>
                <a:path w="3092" h="59065" extrusionOk="0">
                  <a:moveTo>
                    <a:pt x="1" y="0"/>
                  </a:moveTo>
                  <a:lnTo>
                    <a:pt x="1" y="59065"/>
                  </a:lnTo>
                  <a:lnTo>
                    <a:pt x="3092" y="59065"/>
                  </a:lnTo>
                  <a:lnTo>
                    <a:pt x="3092"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91;p50">
              <a:extLst>
                <a:ext uri="{FF2B5EF4-FFF2-40B4-BE49-F238E27FC236}">
                  <a16:creationId xmlns:a16="http://schemas.microsoft.com/office/drawing/2014/main" id="{B18EA49E-9D0D-477D-B3EC-DF09FFF2DB79}"/>
                </a:ext>
              </a:extLst>
            </p:cNvPr>
            <p:cNvSpPr/>
            <p:nvPr/>
          </p:nvSpPr>
          <p:spPr>
            <a:xfrm>
              <a:off x="2388576" y="3212710"/>
              <a:ext cx="1936461" cy="320788"/>
            </a:xfrm>
            <a:custGeom>
              <a:avLst/>
              <a:gdLst/>
              <a:ahLst/>
              <a:cxnLst/>
              <a:rect l="l" t="t" r="r" b="b"/>
              <a:pathLst>
                <a:path w="60420" h="10009" extrusionOk="0">
                  <a:moveTo>
                    <a:pt x="1" y="0"/>
                  </a:moveTo>
                  <a:lnTo>
                    <a:pt x="1" y="10009"/>
                  </a:lnTo>
                  <a:lnTo>
                    <a:pt x="60419" y="10009"/>
                  </a:lnTo>
                  <a:lnTo>
                    <a:pt x="60419"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92;p50">
              <a:extLst>
                <a:ext uri="{FF2B5EF4-FFF2-40B4-BE49-F238E27FC236}">
                  <a16:creationId xmlns:a16="http://schemas.microsoft.com/office/drawing/2014/main" id="{75E9664E-64B0-47FE-9092-27D281E90409}"/>
                </a:ext>
              </a:extLst>
            </p:cNvPr>
            <p:cNvSpPr/>
            <p:nvPr/>
          </p:nvSpPr>
          <p:spPr>
            <a:xfrm>
              <a:off x="2783784" y="2690584"/>
              <a:ext cx="615328" cy="491647"/>
            </a:xfrm>
            <a:custGeom>
              <a:avLst/>
              <a:gdLst/>
              <a:ahLst/>
              <a:cxnLst/>
              <a:rect l="l" t="t" r="r" b="b"/>
              <a:pathLst>
                <a:path w="19199" h="15340" extrusionOk="0">
                  <a:moveTo>
                    <a:pt x="5080" y="1"/>
                  </a:moveTo>
                  <a:cubicBezTo>
                    <a:pt x="4679" y="1"/>
                    <a:pt x="4312" y="268"/>
                    <a:pt x="4195" y="669"/>
                  </a:cubicBezTo>
                  <a:lnTo>
                    <a:pt x="1" y="15339"/>
                  </a:lnTo>
                  <a:lnTo>
                    <a:pt x="14821" y="15339"/>
                  </a:lnTo>
                  <a:lnTo>
                    <a:pt x="191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93;p50">
              <a:extLst>
                <a:ext uri="{FF2B5EF4-FFF2-40B4-BE49-F238E27FC236}">
                  <a16:creationId xmlns:a16="http://schemas.microsoft.com/office/drawing/2014/main" id="{8EA81C98-8F3C-4463-9164-859B6F3D7D75}"/>
                </a:ext>
              </a:extLst>
            </p:cNvPr>
            <p:cNvSpPr/>
            <p:nvPr/>
          </p:nvSpPr>
          <p:spPr>
            <a:xfrm>
              <a:off x="2824488" y="2690584"/>
              <a:ext cx="611578" cy="491647"/>
            </a:xfrm>
            <a:custGeom>
              <a:avLst/>
              <a:gdLst/>
              <a:ahLst/>
              <a:cxnLst/>
              <a:rect l="l" t="t" r="r" b="b"/>
              <a:pathLst>
                <a:path w="19082" h="15340" extrusionOk="0">
                  <a:moveTo>
                    <a:pt x="4846" y="1"/>
                  </a:moveTo>
                  <a:cubicBezTo>
                    <a:pt x="4579" y="1"/>
                    <a:pt x="4328" y="184"/>
                    <a:pt x="4261" y="452"/>
                  </a:cubicBezTo>
                  <a:lnTo>
                    <a:pt x="1" y="15339"/>
                  </a:lnTo>
                  <a:lnTo>
                    <a:pt x="14804" y="15339"/>
                  </a:lnTo>
                  <a:lnTo>
                    <a:pt x="18965" y="786"/>
                  </a:lnTo>
                  <a:cubicBezTo>
                    <a:pt x="19082" y="402"/>
                    <a:pt x="18781" y="1"/>
                    <a:pt x="18363"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94;p50">
              <a:extLst>
                <a:ext uri="{FF2B5EF4-FFF2-40B4-BE49-F238E27FC236}">
                  <a16:creationId xmlns:a16="http://schemas.microsoft.com/office/drawing/2014/main" id="{A17E7349-7407-4CC6-B240-97F63818EA76}"/>
                </a:ext>
              </a:extLst>
            </p:cNvPr>
            <p:cNvSpPr/>
            <p:nvPr/>
          </p:nvSpPr>
          <p:spPr>
            <a:xfrm>
              <a:off x="2519244" y="3150053"/>
              <a:ext cx="790449" cy="45543"/>
            </a:xfrm>
            <a:custGeom>
              <a:avLst/>
              <a:gdLst/>
              <a:ahLst/>
              <a:cxnLst/>
              <a:rect l="l" t="t" r="r" b="b"/>
              <a:pathLst>
                <a:path w="24663" h="1421" extrusionOk="0">
                  <a:moveTo>
                    <a:pt x="1" y="1"/>
                  </a:moveTo>
                  <a:cubicBezTo>
                    <a:pt x="1" y="786"/>
                    <a:pt x="636" y="1421"/>
                    <a:pt x="1421" y="1421"/>
                  </a:cubicBezTo>
                  <a:lnTo>
                    <a:pt x="23894" y="1421"/>
                  </a:lnTo>
                  <a:cubicBezTo>
                    <a:pt x="24328" y="1421"/>
                    <a:pt x="24663" y="1070"/>
                    <a:pt x="24663" y="635"/>
                  </a:cubicBezTo>
                  <a:lnTo>
                    <a:pt x="24663"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95;p50">
              <a:extLst>
                <a:ext uri="{FF2B5EF4-FFF2-40B4-BE49-F238E27FC236}">
                  <a16:creationId xmlns:a16="http://schemas.microsoft.com/office/drawing/2014/main" id="{1F6E2B8F-A652-46F7-A448-12960784EDA6}"/>
                </a:ext>
              </a:extLst>
            </p:cNvPr>
            <p:cNvSpPr/>
            <p:nvPr/>
          </p:nvSpPr>
          <p:spPr>
            <a:xfrm>
              <a:off x="2388576" y="3212710"/>
              <a:ext cx="1936461" cy="320788"/>
            </a:xfrm>
            <a:custGeom>
              <a:avLst/>
              <a:gdLst/>
              <a:ahLst/>
              <a:cxnLst/>
              <a:rect l="l" t="t" r="r" b="b"/>
              <a:pathLst>
                <a:path w="60420" h="10009" extrusionOk="0">
                  <a:moveTo>
                    <a:pt x="1" y="0"/>
                  </a:moveTo>
                  <a:lnTo>
                    <a:pt x="1" y="10009"/>
                  </a:lnTo>
                  <a:lnTo>
                    <a:pt x="60419" y="10009"/>
                  </a:lnTo>
                  <a:lnTo>
                    <a:pt x="60419" y="0"/>
                  </a:lnTo>
                  <a:close/>
                </a:path>
              </a:pathLst>
            </a:custGeom>
            <a:solidFill>
              <a:srgbClr val="FFFFFF">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96;p50">
              <a:extLst>
                <a:ext uri="{FF2B5EF4-FFF2-40B4-BE49-F238E27FC236}">
                  <a16:creationId xmlns:a16="http://schemas.microsoft.com/office/drawing/2014/main" id="{B2DF4E22-7AE3-4EB0-98CB-9F41BD1BB86F}"/>
                </a:ext>
              </a:extLst>
            </p:cNvPr>
            <p:cNvSpPr/>
            <p:nvPr/>
          </p:nvSpPr>
          <p:spPr>
            <a:xfrm>
              <a:off x="2259542" y="3188609"/>
              <a:ext cx="2195617" cy="164961"/>
            </a:xfrm>
            <a:custGeom>
              <a:avLst/>
              <a:gdLst/>
              <a:ahLst/>
              <a:cxnLst/>
              <a:rect l="l" t="t" r="r" b="b"/>
              <a:pathLst>
                <a:path w="68506" h="5147" extrusionOk="0">
                  <a:moveTo>
                    <a:pt x="0" y="1"/>
                  </a:moveTo>
                  <a:lnTo>
                    <a:pt x="0" y="5147"/>
                  </a:lnTo>
                  <a:lnTo>
                    <a:pt x="68505" y="5147"/>
                  </a:lnTo>
                  <a:lnTo>
                    <a:pt x="68505"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D2ED3BD-3B5E-4861-B87D-EEC5B1089F98}"/>
              </a:ext>
            </a:extLst>
          </p:cNvPr>
          <p:cNvSpPr txBox="1"/>
          <p:nvPr/>
        </p:nvSpPr>
        <p:spPr>
          <a:xfrm>
            <a:off x="128896" y="4364235"/>
            <a:ext cx="3234975" cy="707886"/>
          </a:xfrm>
          <a:prstGeom prst="rect">
            <a:avLst/>
          </a:prstGeom>
          <a:noFill/>
        </p:spPr>
        <p:txBody>
          <a:bodyPr wrap="square" rtlCol="0">
            <a:spAutoFit/>
          </a:bodyPr>
          <a:lstStyle/>
          <a:p>
            <a:r>
              <a:rPr lang="en-IN" sz="2000">
                <a:solidFill>
                  <a:schemeClr val="tx1"/>
                </a:solidFill>
                <a:latin typeface="Pompiere" panose="020B0604020202020204" charset="0"/>
              </a:rPr>
              <a:t>JK Lakshmipat University, Jaipur </a:t>
            </a:r>
          </a:p>
          <a:p>
            <a:r>
              <a:rPr lang="en-IN" sz="2000">
                <a:solidFill>
                  <a:schemeClr val="tx1"/>
                </a:solidFill>
                <a:latin typeface="Pompiere" panose="020B0604020202020204" charset="0"/>
              </a:rPr>
              <a:t>B.Tech. 1</a:t>
            </a:r>
            <a:r>
              <a:rPr lang="en-IN" sz="2000" baseline="30000">
                <a:solidFill>
                  <a:schemeClr val="tx1"/>
                </a:solidFill>
                <a:latin typeface="Pompiere" panose="020B0604020202020204" charset="0"/>
              </a:rPr>
              <a:t>st</a:t>
            </a:r>
            <a:r>
              <a:rPr lang="en-IN" sz="2000">
                <a:solidFill>
                  <a:schemeClr val="tx1"/>
                </a:solidFill>
                <a:latin typeface="Pompiere" panose="020B0604020202020204" charset="0"/>
              </a:rPr>
              <a:t> Year</a:t>
            </a:r>
          </a:p>
        </p:txBody>
      </p:sp>
      <p:pic>
        <p:nvPicPr>
          <p:cNvPr id="4" name="Picture 3">
            <a:extLst>
              <a:ext uri="{FF2B5EF4-FFF2-40B4-BE49-F238E27FC236}">
                <a16:creationId xmlns:a16="http://schemas.microsoft.com/office/drawing/2014/main" id="{929E7312-A41F-4DFB-8BE2-653E765094CB}"/>
              </a:ext>
            </a:extLst>
          </p:cNvPr>
          <p:cNvPicPr>
            <a:picLocks noChangeAspect="1"/>
          </p:cNvPicPr>
          <p:nvPr/>
        </p:nvPicPr>
        <p:blipFill>
          <a:blip r:embed="rId3"/>
          <a:stretch>
            <a:fillRect/>
          </a:stretch>
        </p:blipFill>
        <p:spPr>
          <a:xfrm>
            <a:off x="7529998" y="258108"/>
            <a:ext cx="1322165" cy="1325997"/>
          </a:xfrm>
          <a:prstGeom prst="rect">
            <a:avLst/>
          </a:prstGeom>
        </p:spPr>
      </p:pic>
      <p:sp>
        <p:nvSpPr>
          <p:cNvPr id="3" name="TextBox 2">
            <a:extLst>
              <a:ext uri="{FF2B5EF4-FFF2-40B4-BE49-F238E27FC236}">
                <a16:creationId xmlns:a16="http://schemas.microsoft.com/office/drawing/2014/main" id="{204B71D1-74BD-4C2B-97C0-074DFBC82C4A}"/>
              </a:ext>
            </a:extLst>
          </p:cNvPr>
          <p:cNvSpPr txBox="1"/>
          <p:nvPr/>
        </p:nvSpPr>
        <p:spPr>
          <a:xfrm>
            <a:off x="3453359" y="1406265"/>
            <a:ext cx="3595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latin typeface="Hind"/>
              </a:rPr>
              <a:t>Track</a:t>
            </a:r>
            <a:r>
              <a:rPr lang="en-US" sz="1800" dirty="0">
                <a:latin typeface="Hind"/>
              </a:rPr>
              <a:t>:</a:t>
            </a:r>
            <a:r>
              <a:rPr lang="en-US" dirty="0"/>
              <a:t> </a:t>
            </a:r>
            <a:r>
              <a:rPr lang="en-US" dirty="0">
                <a:solidFill>
                  <a:schemeClr val="accent1">
                    <a:lumMod val="75000"/>
                  </a:schemeClr>
                </a:solidFill>
                <a:latin typeface="Hind"/>
              </a:rPr>
              <a:t>Health and Wellness + Medical</a:t>
            </a:r>
          </a:p>
        </p:txBody>
      </p:sp>
    </p:spTree>
    <p:extLst>
      <p:ext uri="{BB962C8B-B14F-4D97-AF65-F5344CB8AC3E}">
        <p14:creationId xmlns:p14="http://schemas.microsoft.com/office/powerpoint/2010/main" val="265852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grpSp>
        <p:nvGrpSpPr>
          <p:cNvPr id="1780" name="Google Shape;1780;p63"/>
          <p:cNvGrpSpPr/>
          <p:nvPr/>
        </p:nvGrpSpPr>
        <p:grpSpPr>
          <a:xfrm>
            <a:off x="44769" y="289957"/>
            <a:ext cx="8944486" cy="5026540"/>
            <a:chOff x="44769" y="289957"/>
            <a:chExt cx="8944486" cy="5026540"/>
          </a:xfrm>
        </p:grpSpPr>
        <p:grpSp>
          <p:nvGrpSpPr>
            <p:cNvPr id="1781" name="Google Shape;1781;p63"/>
            <p:cNvGrpSpPr/>
            <p:nvPr/>
          </p:nvGrpSpPr>
          <p:grpSpPr>
            <a:xfrm>
              <a:off x="44769" y="289957"/>
              <a:ext cx="8944486" cy="4689021"/>
              <a:chOff x="44769" y="289957"/>
              <a:chExt cx="8944486" cy="4689021"/>
            </a:xfrm>
          </p:grpSpPr>
          <p:grpSp>
            <p:nvGrpSpPr>
              <p:cNvPr id="1782" name="Google Shape;1782;p63"/>
              <p:cNvGrpSpPr/>
              <p:nvPr/>
            </p:nvGrpSpPr>
            <p:grpSpPr>
              <a:xfrm>
                <a:off x="44769" y="664600"/>
                <a:ext cx="8944486" cy="4314378"/>
                <a:chOff x="44769" y="664600"/>
                <a:chExt cx="8944486" cy="4314378"/>
              </a:xfrm>
            </p:grpSpPr>
            <p:sp>
              <p:nvSpPr>
                <p:cNvPr id="1783" name="Google Shape;1783;p63"/>
                <p:cNvSpPr/>
                <p:nvPr/>
              </p:nvSpPr>
              <p:spPr>
                <a:xfrm>
                  <a:off x="44769" y="664600"/>
                  <a:ext cx="8944486" cy="4314378"/>
                </a:xfrm>
                <a:custGeom>
                  <a:avLst/>
                  <a:gdLst/>
                  <a:ahLst/>
                  <a:cxnLst/>
                  <a:rect l="l" t="t" r="r" b="b"/>
                  <a:pathLst>
                    <a:path w="140816" h="180827" extrusionOk="0">
                      <a:moveTo>
                        <a:pt x="1790" y="0"/>
                      </a:moveTo>
                      <a:cubicBezTo>
                        <a:pt x="778" y="0"/>
                        <a:pt x="0" y="856"/>
                        <a:pt x="0" y="1868"/>
                      </a:cubicBezTo>
                      <a:lnTo>
                        <a:pt x="0" y="179036"/>
                      </a:lnTo>
                      <a:cubicBezTo>
                        <a:pt x="0" y="180048"/>
                        <a:pt x="778" y="180826"/>
                        <a:pt x="1790" y="180826"/>
                      </a:cubicBezTo>
                      <a:lnTo>
                        <a:pt x="139025" y="180826"/>
                      </a:lnTo>
                      <a:cubicBezTo>
                        <a:pt x="140037" y="180826"/>
                        <a:pt x="140816" y="180048"/>
                        <a:pt x="140816" y="179036"/>
                      </a:cubicBezTo>
                      <a:lnTo>
                        <a:pt x="140816" y="1868"/>
                      </a:lnTo>
                      <a:cubicBezTo>
                        <a:pt x="140816" y="856"/>
                        <a:pt x="140037" y="0"/>
                        <a:pt x="139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3"/>
                <p:cNvSpPr/>
                <p:nvPr/>
              </p:nvSpPr>
              <p:spPr>
                <a:xfrm>
                  <a:off x="736955" y="914319"/>
                  <a:ext cx="7560088" cy="3770223"/>
                </a:xfrm>
                <a:custGeom>
                  <a:avLst/>
                  <a:gdLst/>
                  <a:ahLst/>
                  <a:cxnLst/>
                  <a:rect l="l" t="t" r="r" b="b"/>
                  <a:pathLst>
                    <a:path w="119021" h="158020" extrusionOk="0">
                      <a:moveTo>
                        <a:pt x="1" y="1"/>
                      </a:moveTo>
                      <a:lnTo>
                        <a:pt x="1" y="158020"/>
                      </a:lnTo>
                      <a:lnTo>
                        <a:pt x="119021" y="158020"/>
                      </a:lnTo>
                      <a:lnTo>
                        <a:pt x="119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5" name="Google Shape;1785;p63"/>
              <p:cNvSpPr/>
              <p:nvPr/>
            </p:nvSpPr>
            <p:spPr>
              <a:xfrm>
                <a:off x="3746327" y="289957"/>
                <a:ext cx="1541372" cy="488067"/>
              </a:xfrm>
              <a:custGeom>
                <a:avLst/>
                <a:gdLst/>
                <a:ahLst/>
                <a:cxnLst/>
                <a:rect l="l" t="t" r="r" b="b"/>
                <a:pathLst>
                  <a:path w="62196" h="19694" extrusionOk="0">
                    <a:moveTo>
                      <a:pt x="31115" y="3929"/>
                    </a:moveTo>
                    <a:cubicBezTo>
                      <a:pt x="33197" y="3929"/>
                      <a:pt x="35185" y="5547"/>
                      <a:pt x="35185" y="8018"/>
                    </a:cubicBezTo>
                    <a:cubicBezTo>
                      <a:pt x="35185" y="10275"/>
                      <a:pt x="33394" y="12143"/>
                      <a:pt x="31137" y="12143"/>
                    </a:cubicBezTo>
                    <a:cubicBezTo>
                      <a:pt x="27478" y="12143"/>
                      <a:pt x="25610" y="7706"/>
                      <a:pt x="28257" y="5138"/>
                    </a:cubicBezTo>
                    <a:cubicBezTo>
                      <a:pt x="29091" y="4303"/>
                      <a:pt x="30114" y="3929"/>
                      <a:pt x="31115" y="3929"/>
                    </a:cubicBezTo>
                    <a:close/>
                    <a:moveTo>
                      <a:pt x="31137" y="0"/>
                    </a:moveTo>
                    <a:cubicBezTo>
                      <a:pt x="26544" y="0"/>
                      <a:pt x="22808" y="3736"/>
                      <a:pt x="22808" y="8329"/>
                    </a:cubicBezTo>
                    <a:cubicBezTo>
                      <a:pt x="22808" y="8796"/>
                      <a:pt x="22808" y="9185"/>
                      <a:pt x="22886" y="9652"/>
                    </a:cubicBezTo>
                    <a:lnTo>
                      <a:pt x="1557" y="9652"/>
                    </a:lnTo>
                    <a:cubicBezTo>
                      <a:pt x="701" y="9652"/>
                      <a:pt x="0" y="10353"/>
                      <a:pt x="0" y="11209"/>
                    </a:cubicBezTo>
                    <a:lnTo>
                      <a:pt x="0" y="18059"/>
                    </a:lnTo>
                    <a:cubicBezTo>
                      <a:pt x="0" y="18916"/>
                      <a:pt x="701" y="19616"/>
                      <a:pt x="1557" y="19694"/>
                    </a:cubicBezTo>
                    <a:lnTo>
                      <a:pt x="60639" y="19694"/>
                    </a:lnTo>
                    <a:cubicBezTo>
                      <a:pt x="61495" y="19616"/>
                      <a:pt x="62196" y="18916"/>
                      <a:pt x="62196" y="18059"/>
                    </a:cubicBezTo>
                    <a:lnTo>
                      <a:pt x="62196" y="11209"/>
                    </a:lnTo>
                    <a:cubicBezTo>
                      <a:pt x="62196" y="10353"/>
                      <a:pt x="61495" y="9652"/>
                      <a:pt x="60639" y="9652"/>
                    </a:cubicBezTo>
                    <a:lnTo>
                      <a:pt x="39310" y="9652"/>
                    </a:lnTo>
                    <a:cubicBezTo>
                      <a:pt x="39388" y="9185"/>
                      <a:pt x="39388" y="8796"/>
                      <a:pt x="39466" y="8329"/>
                    </a:cubicBezTo>
                    <a:cubicBezTo>
                      <a:pt x="39466" y="3736"/>
                      <a:pt x="35729" y="0"/>
                      <a:pt x="31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63"/>
            <p:cNvGrpSpPr/>
            <p:nvPr/>
          </p:nvGrpSpPr>
          <p:grpSpPr>
            <a:xfrm>
              <a:off x="7186945" y="3332718"/>
              <a:ext cx="1476255" cy="1983779"/>
              <a:chOff x="7186945" y="3332718"/>
              <a:chExt cx="1476255" cy="1983779"/>
            </a:xfrm>
          </p:grpSpPr>
          <p:sp>
            <p:nvSpPr>
              <p:cNvPr id="1787" name="Google Shape;1787;p63"/>
              <p:cNvSpPr/>
              <p:nvPr/>
            </p:nvSpPr>
            <p:spPr>
              <a:xfrm rot="1751529">
                <a:off x="7186945" y="3332718"/>
                <a:ext cx="968457" cy="1983779"/>
              </a:xfrm>
              <a:custGeom>
                <a:avLst/>
                <a:gdLst/>
                <a:ahLst/>
                <a:cxnLst/>
                <a:rect l="l" t="t" r="r" b="b"/>
                <a:pathLst>
                  <a:path w="39078" h="80047" extrusionOk="0">
                    <a:moveTo>
                      <a:pt x="33799" y="1"/>
                    </a:moveTo>
                    <a:cubicBezTo>
                      <a:pt x="33120" y="1"/>
                      <a:pt x="32467" y="383"/>
                      <a:pt x="32227" y="1041"/>
                    </a:cubicBezTo>
                    <a:lnTo>
                      <a:pt x="312" y="76314"/>
                    </a:lnTo>
                    <a:cubicBezTo>
                      <a:pt x="1" y="77093"/>
                      <a:pt x="390" y="78105"/>
                      <a:pt x="1246" y="78494"/>
                    </a:cubicBezTo>
                    <a:lnTo>
                      <a:pt x="4671" y="79895"/>
                    </a:lnTo>
                    <a:cubicBezTo>
                      <a:pt x="4897" y="79998"/>
                      <a:pt x="5129" y="80046"/>
                      <a:pt x="5354" y="80046"/>
                    </a:cubicBezTo>
                    <a:cubicBezTo>
                      <a:pt x="5983" y="80046"/>
                      <a:pt x="6564" y="79669"/>
                      <a:pt x="6851" y="79039"/>
                    </a:cubicBezTo>
                    <a:lnTo>
                      <a:pt x="38688" y="3766"/>
                    </a:lnTo>
                    <a:cubicBezTo>
                      <a:pt x="39077" y="2910"/>
                      <a:pt x="38688" y="1976"/>
                      <a:pt x="37832" y="1586"/>
                    </a:cubicBezTo>
                    <a:lnTo>
                      <a:pt x="34407" y="107"/>
                    </a:lnTo>
                    <a:cubicBezTo>
                      <a:pt x="34209" y="35"/>
                      <a:pt x="34003" y="1"/>
                      <a:pt x="33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3"/>
              <p:cNvSpPr/>
              <p:nvPr/>
            </p:nvSpPr>
            <p:spPr>
              <a:xfrm rot="1751529">
                <a:off x="8173172" y="3367927"/>
                <a:ext cx="490028" cy="762637"/>
              </a:xfrm>
              <a:custGeom>
                <a:avLst/>
                <a:gdLst/>
                <a:ahLst/>
                <a:cxnLst/>
                <a:rect l="l" t="t" r="r" b="b"/>
                <a:pathLst>
                  <a:path w="19773" h="30773" extrusionOk="0">
                    <a:moveTo>
                      <a:pt x="12539" y="1"/>
                    </a:moveTo>
                    <a:cubicBezTo>
                      <a:pt x="11892" y="1"/>
                      <a:pt x="11284" y="378"/>
                      <a:pt x="11054" y="1008"/>
                    </a:cubicBezTo>
                    <a:lnTo>
                      <a:pt x="390" y="26229"/>
                    </a:lnTo>
                    <a:cubicBezTo>
                      <a:pt x="1" y="27085"/>
                      <a:pt x="390" y="28019"/>
                      <a:pt x="1246" y="28408"/>
                    </a:cubicBezTo>
                    <a:lnTo>
                      <a:pt x="6617" y="30666"/>
                    </a:lnTo>
                    <a:cubicBezTo>
                      <a:pt x="6797" y="30738"/>
                      <a:pt x="6990" y="30772"/>
                      <a:pt x="7183" y="30772"/>
                    </a:cubicBezTo>
                    <a:cubicBezTo>
                      <a:pt x="7826" y="30772"/>
                      <a:pt x="8480" y="30390"/>
                      <a:pt x="8719" y="29732"/>
                    </a:cubicBezTo>
                    <a:lnTo>
                      <a:pt x="19383" y="4589"/>
                    </a:lnTo>
                    <a:cubicBezTo>
                      <a:pt x="19773" y="3732"/>
                      <a:pt x="19383" y="2721"/>
                      <a:pt x="18527" y="2409"/>
                    </a:cubicBezTo>
                    <a:lnTo>
                      <a:pt x="13234" y="152"/>
                    </a:lnTo>
                    <a:cubicBezTo>
                      <a:pt x="13008" y="49"/>
                      <a:pt x="12771" y="1"/>
                      <a:pt x="125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9" name="Google Shape;1789;p63"/>
            <p:cNvSpPr/>
            <p:nvPr/>
          </p:nvSpPr>
          <p:spPr>
            <a:xfrm>
              <a:off x="7779094" y="976816"/>
              <a:ext cx="478426" cy="478426"/>
            </a:xfrm>
            <a:custGeom>
              <a:avLst/>
              <a:gdLst/>
              <a:ahLst/>
              <a:cxnLst/>
              <a:rect l="l" t="t" r="r" b="b"/>
              <a:pathLst>
                <a:path w="19305" h="19305" extrusionOk="0">
                  <a:moveTo>
                    <a:pt x="7551" y="0"/>
                  </a:moveTo>
                  <a:cubicBezTo>
                    <a:pt x="7084" y="0"/>
                    <a:pt x="6694" y="311"/>
                    <a:pt x="6694" y="778"/>
                  </a:cubicBezTo>
                  <a:lnTo>
                    <a:pt x="6694" y="6694"/>
                  </a:lnTo>
                  <a:lnTo>
                    <a:pt x="778" y="6694"/>
                  </a:lnTo>
                  <a:cubicBezTo>
                    <a:pt x="389" y="6694"/>
                    <a:pt x="0" y="7084"/>
                    <a:pt x="0" y="7551"/>
                  </a:cubicBezTo>
                  <a:lnTo>
                    <a:pt x="0" y="11754"/>
                  </a:lnTo>
                  <a:cubicBezTo>
                    <a:pt x="0" y="12221"/>
                    <a:pt x="389" y="12533"/>
                    <a:pt x="778" y="12533"/>
                  </a:cubicBezTo>
                  <a:lnTo>
                    <a:pt x="6694" y="12533"/>
                  </a:lnTo>
                  <a:lnTo>
                    <a:pt x="6694" y="18449"/>
                  </a:lnTo>
                  <a:cubicBezTo>
                    <a:pt x="6694" y="18916"/>
                    <a:pt x="7084" y="19305"/>
                    <a:pt x="7551" y="19305"/>
                  </a:cubicBezTo>
                  <a:lnTo>
                    <a:pt x="11754" y="19305"/>
                  </a:lnTo>
                  <a:cubicBezTo>
                    <a:pt x="12221" y="19305"/>
                    <a:pt x="12533" y="18916"/>
                    <a:pt x="12533" y="18449"/>
                  </a:cubicBezTo>
                  <a:lnTo>
                    <a:pt x="12533" y="12533"/>
                  </a:lnTo>
                  <a:lnTo>
                    <a:pt x="18449" y="12533"/>
                  </a:lnTo>
                  <a:cubicBezTo>
                    <a:pt x="18916" y="12533"/>
                    <a:pt x="19305" y="12221"/>
                    <a:pt x="19305" y="11754"/>
                  </a:cubicBezTo>
                  <a:lnTo>
                    <a:pt x="19305" y="7551"/>
                  </a:lnTo>
                  <a:cubicBezTo>
                    <a:pt x="19305" y="7084"/>
                    <a:pt x="18916" y="6694"/>
                    <a:pt x="18449" y="6694"/>
                  </a:cubicBezTo>
                  <a:lnTo>
                    <a:pt x="12610" y="6694"/>
                  </a:lnTo>
                  <a:lnTo>
                    <a:pt x="12610" y="778"/>
                  </a:lnTo>
                  <a:cubicBezTo>
                    <a:pt x="12533" y="389"/>
                    <a:pt x="12221" y="0"/>
                    <a:pt x="1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0" name="Google Shape;1790;p63"/>
          <p:cNvSpPr txBox="1">
            <a:spLocks noGrp="1"/>
          </p:cNvSpPr>
          <p:nvPr>
            <p:ph type="title"/>
          </p:nvPr>
        </p:nvSpPr>
        <p:spPr>
          <a:xfrm>
            <a:off x="3247350" y="871540"/>
            <a:ext cx="2649300" cy="81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400" b="1"/>
              <a:t>Dependencies</a:t>
            </a:r>
            <a:endParaRPr sz="4400" b="1"/>
          </a:p>
        </p:txBody>
      </p:sp>
      <p:sp>
        <p:nvSpPr>
          <p:cNvPr id="18" name="Subtitle 3">
            <a:extLst>
              <a:ext uri="{FF2B5EF4-FFF2-40B4-BE49-F238E27FC236}">
                <a16:creationId xmlns:a16="http://schemas.microsoft.com/office/drawing/2014/main" id="{12E5EBC0-7165-4174-A6DB-AB6B744AD3F0}"/>
              </a:ext>
            </a:extLst>
          </p:cNvPr>
          <p:cNvSpPr txBox="1">
            <a:spLocks/>
          </p:cNvSpPr>
          <p:nvPr/>
        </p:nvSpPr>
        <p:spPr>
          <a:xfrm>
            <a:off x="846957" y="1720564"/>
            <a:ext cx="3256672" cy="636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marR="0" lvl="0" indent="-342900" algn="l" defTabSz="914400" rtl="0" eaLnBrk="1" fontAlgn="auto" latinLnBrk="0" hangingPunct="1">
              <a:lnSpc>
                <a:spcPct val="100000"/>
              </a:lnSpc>
              <a:spcBef>
                <a:spcPts val="0"/>
              </a:spcBef>
              <a:spcAft>
                <a:spcPts val="0"/>
              </a:spcAft>
              <a:buClr>
                <a:srgbClr val="4AA276"/>
              </a:buClr>
              <a:buSzPts val="1000"/>
              <a:buFont typeface="Hind"/>
              <a:buNone/>
              <a:tabLst/>
              <a:defRPr/>
            </a:pPr>
            <a:r>
              <a:rPr kumimoji="0" lang="en-IN" sz="1400" b="0" i="0" u="none" strike="noStrike" kern="0" cap="none" spc="0" normalizeH="0" baseline="0" noProof="0">
                <a:ln>
                  <a:noFill/>
                </a:ln>
                <a:solidFill>
                  <a:srgbClr val="4AA276"/>
                </a:solidFill>
                <a:effectLst/>
                <a:uLnTx/>
                <a:uFillTx/>
                <a:latin typeface="Hind"/>
                <a:cs typeface="Hind"/>
                <a:sym typeface="Hind"/>
              </a:rPr>
              <a:t>	All the information that is being accessed through the server is only of those Hospitals who are registered to the domain.</a:t>
            </a:r>
          </a:p>
        </p:txBody>
      </p:sp>
      <p:sp>
        <p:nvSpPr>
          <p:cNvPr id="19" name="Subtitle 7">
            <a:extLst>
              <a:ext uri="{FF2B5EF4-FFF2-40B4-BE49-F238E27FC236}">
                <a16:creationId xmlns:a16="http://schemas.microsoft.com/office/drawing/2014/main" id="{4726562B-B8C8-4663-8171-9A1A9BF10E1B}"/>
              </a:ext>
            </a:extLst>
          </p:cNvPr>
          <p:cNvSpPr txBox="1">
            <a:spLocks/>
          </p:cNvSpPr>
          <p:nvPr/>
        </p:nvSpPr>
        <p:spPr>
          <a:xfrm>
            <a:off x="846957" y="2904071"/>
            <a:ext cx="3066757" cy="636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marR="0" lvl="0" indent="-342900" algn="l" defTabSz="914400" rtl="0" eaLnBrk="1" fontAlgn="auto" latinLnBrk="0" hangingPunct="1">
              <a:lnSpc>
                <a:spcPct val="100000"/>
              </a:lnSpc>
              <a:spcBef>
                <a:spcPts val="0"/>
              </a:spcBef>
              <a:spcAft>
                <a:spcPts val="0"/>
              </a:spcAft>
              <a:buClr>
                <a:srgbClr val="4AA276"/>
              </a:buClr>
              <a:buSzPts val="1000"/>
              <a:buFont typeface="Hind"/>
              <a:buNone/>
              <a:tabLst/>
              <a:defRPr/>
            </a:pPr>
            <a:r>
              <a:rPr kumimoji="0" lang="en-IN" sz="1400" b="0" i="0" u="none" strike="noStrike" kern="0" cap="none" spc="0" normalizeH="0" baseline="0" noProof="0">
                <a:ln>
                  <a:noFill/>
                </a:ln>
                <a:solidFill>
                  <a:srgbClr val="4AA276"/>
                </a:solidFill>
                <a:effectLst/>
                <a:uLnTx/>
                <a:uFillTx/>
                <a:latin typeface="Hind"/>
                <a:cs typeface="Hind"/>
                <a:sym typeface="Hind"/>
              </a:rPr>
              <a:t>	All the information that is being accessed through the server is only of those Hospitals who are registered to the domain.</a:t>
            </a:r>
          </a:p>
        </p:txBody>
      </p:sp>
      <p:sp>
        <p:nvSpPr>
          <p:cNvPr id="20" name="Subtitle 13">
            <a:extLst>
              <a:ext uri="{FF2B5EF4-FFF2-40B4-BE49-F238E27FC236}">
                <a16:creationId xmlns:a16="http://schemas.microsoft.com/office/drawing/2014/main" id="{E557808B-28C0-4432-8CF6-2A926EC9A6E9}"/>
              </a:ext>
            </a:extLst>
          </p:cNvPr>
          <p:cNvSpPr txBox="1">
            <a:spLocks/>
          </p:cNvSpPr>
          <p:nvPr/>
        </p:nvSpPr>
        <p:spPr>
          <a:xfrm flipH="1">
            <a:off x="5136327" y="2951629"/>
            <a:ext cx="3031145" cy="636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marR="0" lvl="0" indent="-342900" algn="l" defTabSz="914400" rtl="0" eaLnBrk="1" fontAlgn="auto" latinLnBrk="0" hangingPunct="1">
              <a:lnSpc>
                <a:spcPct val="100000"/>
              </a:lnSpc>
              <a:spcBef>
                <a:spcPts val="0"/>
              </a:spcBef>
              <a:spcAft>
                <a:spcPts val="0"/>
              </a:spcAft>
              <a:buClr>
                <a:srgbClr val="4AA276"/>
              </a:buClr>
              <a:buSzPts val="1000"/>
              <a:buFont typeface="Hind"/>
              <a:buNone/>
              <a:tabLst/>
              <a:defRPr/>
            </a:pPr>
            <a:r>
              <a:rPr kumimoji="0" lang="en-IN" sz="1400" b="0" i="0" u="none" strike="noStrike" kern="0" cap="none" spc="0" normalizeH="0" baseline="0" noProof="0">
                <a:ln>
                  <a:noFill/>
                </a:ln>
                <a:solidFill>
                  <a:srgbClr val="4AA276"/>
                </a:solidFill>
                <a:effectLst/>
                <a:uLnTx/>
                <a:uFillTx/>
                <a:latin typeface="Hind"/>
                <a:cs typeface="Hind"/>
                <a:sym typeface="Hind"/>
              </a:rPr>
              <a:t>	All the information that is being accessed through the server is only of those Hospitals who are registered to the domain.</a:t>
            </a:r>
          </a:p>
        </p:txBody>
      </p:sp>
      <p:sp>
        <p:nvSpPr>
          <p:cNvPr id="21" name="TextBox 20">
            <a:extLst>
              <a:ext uri="{FF2B5EF4-FFF2-40B4-BE49-F238E27FC236}">
                <a16:creationId xmlns:a16="http://schemas.microsoft.com/office/drawing/2014/main" id="{3BF1DE6F-FC83-48FC-891A-70D5D9F64713}"/>
              </a:ext>
            </a:extLst>
          </p:cNvPr>
          <p:cNvSpPr txBox="1"/>
          <p:nvPr/>
        </p:nvSpPr>
        <p:spPr>
          <a:xfrm>
            <a:off x="5136327" y="1726382"/>
            <a:ext cx="3256672" cy="954107"/>
          </a:xfrm>
          <a:prstGeom prst="rect">
            <a:avLst/>
          </a:prstGeom>
          <a:noFill/>
        </p:spPr>
        <p:txBody>
          <a:bodyPr wrap="square">
            <a:spAutoFit/>
          </a:bodyPr>
          <a:lstStyle/>
          <a:p>
            <a:pPr marL="457200" marR="0" lvl="0" indent="-342900" algn="l" defTabSz="914400" rtl="0" eaLnBrk="1" fontAlgn="auto" latinLnBrk="0" hangingPunct="1">
              <a:lnSpc>
                <a:spcPct val="100000"/>
              </a:lnSpc>
              <a:spcBef>
                <a:spcPts val="0"/>
              </a:spcBef>
              <a:spcAft>
                <a:spcPts val="0"/>
              </a:spcAft>
              <a:buClr>
                <a:srgbClr val="4AA276"/>
              </a:buClr>
              <a:buSzPts val="1000"/>
              <a:buFont typeface="Hind"/>
              <a:buNone/>
              <a:tabLst/>
              <a:defRPr/>
            </a:pPr>
            <a:r>
              <a:rPr kumimoji="0" lang="en-IN" b="0" i="0" u="none" strike="noStrike" kern="0" cap="none" spc="0" normalizeH="0" baseline="0" noProof="0">
                <a:ln>
                  <a:noFill/>
                </a:ln>
                <a:solidFill>
                  <a:srgbClr val="4AA276"/>
                </a:solidFill>
                <a:effectLst/>
                <a:uLnTx/>
                <a:uFillTx/>
                <a:latin typeface="Hind"/>
                <a:cs typeface="Hind"/>
                <a:sym typeface="Hind"/>
              </a:rPr>
              <a:t>	All the information that is being accessed through the server is only of those Hospitals who are registered to the domain.</a:t>
            </a:r>
          </a:p>
        </p:txBody>
      </p:sp>
      <p:sp>
        <p:nvSpPr>
          <p:cNvPr id="24" name="TextBox 23">
            <a:extLst>
              <a:ext uri="{FF2B5EF4-FFF2-40B4-BE49-F238E27FC236}">
                <a16:creationId xmlns:a16="http://schemas.microsoft.com/office/drawing/2014/main" id="{EE3D3593-A608-455F-A9E9-BE831BD94060}"/>
              </a:ext>
            </a:extLst>
          </p:cNvPr>
          <p:cNvSpPr txBox="1"/>
          <p:nvPr/>
        </p:nvSpPr>
        <p:spPr>
          <a:xfrm>
            <a:off x="-1202788" y="1863864"/>
            <a:ext cx="4572000" cy="707886"/>
          </a:xfrm>
          <a:prstGeom prst="rect">
            <a:avLst/>
          </a:prstGeom>
          <a:noFill/>
        </p:spPr>
        <p:txBody>
          <a:bodyPr wrap="square">
            <a:spAutoFit/>
          </a:bodyPr>
          <a:lstStyle/>
          <a:p>
            <a:pPr marL="0" lvl="0" indent="0" algn="ctr" rtl="0">
              <a:spcBef>
                <a:spcPts val="0"/>
              </a:spcBef>
              <a:spcAft>
                <a:spcPts val="0"/>
              </a:spcAft>
              <a:buNone/>
            </a:pPr>
            <a:r>
              <a:rPr lang="en" sz="4000">
                <a:solidFill>
                  <a:schemeClr val="tx1"/>
                </a:solidFill>
                <a:latin typeface="Pompiere" panose="020B0604020202020204" charset="0"/>
              </a:rPr>
              <a:t>01</a:t>
            </a:r>
          </a:p>
        </p:txBody>
      </p:sp>
      <p:sp>
        <p:nvSpPr>
          <p:cNvPr id="25" name="TextBox 24">
            <a:extLst>
              <a:ext uri="{FF2B5EF4-FFF2-40B4-BE49-F238E27FC236}">
                <a16:creationId xmlns:a16="http://schemas.microsoft.com/office/drawing/2014/main" id="{913ED342-92C2-40EC-AF37-469C0C6CA09A}"/>
              </a:ext>
            </a:extLst>
          </p:cNvPr>
          <p:cNvSpPr txBox="1"/>
          <p:nvPr/>
        </p:nvSpPr>
        <p:spPr>
          <a:xfrm>
            <a:off x="-1202788" y="2944333"/>
            <a:ext cx="4572000" cy="707886"/>
          </a:xfrm>
          <a:prstGeom prst="rect">
            <a:avLst/>
          </a:prstGeom>
          <a:noFill/>
        </p:spPr>
        <p:txBody>
          <a:bodyPr wrap="square">
            <a:spAutoFit/>
          </a:bodyPr>
          <a:lstStyle/>
          <a:p>
            <a:pPr marL="0" lvl="0" indent="0" algn="ctr" rtl="0">
              <a:spcBef>
                <a:spcPts val="0"/>
              </a:spcBef>
              <a:spcAft>
                <a:spcPts val="0"/>
              </a:spcAft>
              <a:buNone/>
            </a:pPr>
            <a:r>
              <a:rPr lang="en" sz="4000">
                <a:solidFill>
                  <a:schemeClr val="tx1"/>
                </a:solidFill>
                <a:latin typeface="Pompiere" panose="020B0604020202020204" charset="0"/>
              </a:rPr>
              <a:t>03</a:t>
            </a:r>
          </a:p>
        </p:txBody>
      </p:sp>
      <p:sp>
        <p:nvSpPr>
          <p:cNvPr id="26" name="TextBox 25">
            <a:extLst>
              <a:ext uri="{FF2B5EF4-FFF2-40B4-BE49-F238E27FC236}">
                <a16:creationId xmlns:a16="http://schemas.microsoft.com/office/drawing/2014/main" id="{F455CA57-C668-4CCA-A6CD-CE34FF97BFF5}"/>
              </a:ext>
            </a:extLst>
          </p:cNvPr>
          <p:cNvSpPr txBox="1"/>
          <p:nvPr/>
        </p:nvSpPr>
        <p:spPr>
          <a:xfrm>
            <a:off x="3079254" y="1869392"/>
            <a:ext cx="4572000" cy="707886"/>
          </a:xfrm>
          <a:prstGeom prst="rect">
            <a:avLst/>
          </a:prstGeom>
          <a:noFill/>
        </p:spPr>
        <p:txBody>
          <a:bodyPr wrap="square">
            <a:spAutoFit/>
          </a:bodyPr>
          <a:lstStyle/>
          <a:p>
            <a:pPr marL="0" lvl="0" indent="0" algn="ctr" rtl="0">
              <a:spcBef>
                <a:spcPts val="0"/>
              </a:spcBef>
              <a:spcAft>
                <a:spcPts val="0"/>
              </a:spcAft>
              <a:buNone/>
            </a:pPr>
            <a:r>
              <a:rPr lang="en" sz="4000">
                <a:solidFill>
                  <a:schemeClr val="tx1"/>
                </a:solidFill>
                <a:latin typeface="Pompiere" panose="020B0604020202020204" charset="0"/>
              </a:rPr>
              <a:t>02</a:t>
            </a:r>
          </a:p>
        </p:txBody>
      </p:sp>
      <p:sp>
        <p:nvSpPr>
          <p:cNvPr id="27" name="TextBox 26">
            <a:extLst>
              <a:ext uri="{FF2B5EF4-FFF2-40B4-BE49-F238E27FC236}">
                <a16:creationId xmlns:a16="http://schemas.microsoft.com/office/drawing/2014/main" id="{39CFDBAD-8E8A-4165-BE31-B2341A2A2669}"/>
              </a:ext>
            </a:extLst>
          </p:cNvPr>
          <p:cNvSpPr txBox="1"/>
          <p:nvPr/>
        </p:nvSpPr>
        <p:spPr>
          <a:xfrm>
            <a:off x="3075508" y="2938371"/>
            <a:ext cx="4572000" cy="707886"/>
          </a:xfrm>
          <a:prstGeom prst="rect">
            <a:avLst/>
          </a:prstGeom>
          <a:noFill/>
        </p:spPr>
        <p:txBody>
          <a:bodyPr wrap="square">
            <a:spAutoFit/>
          </a:bodyPr>
          <a:lstStyle/>
          <a:p>
            <a:pPr marL="0" lvl="0" indent="0" algn="ctr" rtl="0">
              <a:spcBef>
                <a:spcPts val="0"/>
              </a:spcBef>
              <a:spcAft>
                <a:spcPts val="0"/>
              </a:spcAft>
              <a:buNone/>
            </a:pPr>
            <a:r>
              <a:rPr lang="en" sz="4000">
                <a:solidFill>
                  <a:schemeClr val="tx1"/>
                </a:solidFill>
                <a:latin typeface="Pompiere" panose="020B0604020202020204" charset="0"/>
              </a:rPr>
              <a:t>04</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grpSp>
        <p:nvGrpSpPr>
          <p:cNvPr id="1829" name="Google Shape;1829;p65"/>
          <p:cNvGrpSpPr/>
          <p:nvPr/>
        </p:nvGrpSpPr>
        <p:grpSpPr>
          <a:xfrm>
            <a:off x="4854922" y="1691292"/>
            <a:ext cx="1762951" cy="2503234"/>
            <a:chOff x="3687291" y="1691292"/>
            <a:chExt cx="1762951" cy="2503234"/>
          </a:xfrm>
        </p:grpSpPr>
        <p:sp>
          <p:nvSpPr>
            <p:cNvPr id="1830" name="Google Shape;1830;p65"/>
            <p:cNvSpPr/>
            <p:nvPr/>
          </p:nvSpPr>
          <p:spPr>
            <a:xfrm>
              <a:off x="4337586" y="2061799"/>
              <a:ext cx="108225" cy="148508"/>
            </a:xfrm>
            <a:custGeom>
              <a:avLst/>
              <a:gdLst/>
              <a:ahLst/>
              <a:cxnLst/>
              <a:rect l="l" t="t" r="r" b="b"/>
              <a:pathLst>
                <a:path w="8591" h="11791" extrusionOk="0">
                  <a:moveTo>
                    <a:pt x="3896" y="0"/>
                  </a:moveTo>
                  <a:cubicBezTo>
                    <a:pt x="3676" y="0"/>
                    <a:pt x="3440" y="34"/>
                    <a:pt x="3187" y="106"/>
                  </a:cubicBezTo>
                  <a:cubicBezTo>
                    <a:pt x="1" y="993"/>
                    <a:pt x="969" y="4905"/>
                    <a:pt x="2098" y="6478"/>
                  </a:cubicBezTo>
                  <a:cubicBezTo>
                    <a:pt x="3560" y="8428"/>
                    <a:pt x="3700" y="11791"/>
                    <a:pt x="5268" y="11791"/>
                  </a:cubicBezTo>
                  <a:cubicBezTo>
                    <a:pt x="5516" y="11791"/>
                    <a:pt x="5800" y="11706"/>
                    <a:pt x="6131" y="11519"/>
                  </a:cubicBezTo>
                  <a:cubicBezTo>
                    <a:pt x="8591" y="10148"/>
                    <a:pt x="6857" y="4219"/>
                    <a:pt x="6857" y="4219"/>
                  </a:cubicBezTo>
                  <a:cubicBezTo>
                    <a:pt x="6857" y="4219"/>
                    <a:pt x="6380" y="0"/>
                    <a:pt x="389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5"/>
            <p:cNvSpPr/>
            <p:nvPr/>
          </p:nvSpPr>
          <p:spPr>
            <a:xfrm>
              <a:off x="4756214" y="2062769"/>
              <a:ext cx="123985" cy="144792"/>
            </a:xfrm>
            <a:custGeom>
              <a:avLst/>
              <a:gdLst/>
              <a:ahLst/>
              <a:cxnLst/>
              <a:rect l="l" t="t" r="r" b="b"/>
              <a:pathLst>
                <a:path w="9842" h="11496" extrusionOk="0">
                  <a:moveTo>
                    <a:pt x="5840" y="1"/>
                  </a:moveTo>
                  <a:cubicBezTo>
                    <a:pt x="3622" y="1"/>
                    <a:pt x="2622" y="3780"/>
                    <a:pt x="2622" y="3780"/>
                  </a:cubicBezTo>
                  <a:cubicBezTo>
                    <a:pt x="2622" y="3780"/>
                    <a:pt x="1" y="9385"/>
                    <a:pt x="2219" y="11079"/>
                  </a:cubicBezTo>
                  <a:cubicBezTo>
                    <a:pt x="2590" y="11369"/>
                    <a:pt x="2914" y="11496"/>
                    <a:pt x="3205" y="11496"/>
                  </a:cubicBezTo>
                  <a:cubicBezTo>
                    <a:pt x="4653" y="11496"/>
                    <a:pt x="5292" y="8362"/>
                    <a:pt x="6938" y="6683"/>
                  </a:cubicBezTo>
                  <a:cubicBezTo>
                    <a:pt x="8309" y="5352"/>
                    <a:pt x="9841" y="1642"/>
                    <a:pt x="6817" y="231"/>
                  </a:cubicBezTo>
                  <a:cubicBezTo>
                    <a:pt x="6468" y="71"/>
                    <a:pt x="6143" y="1"/>
                    <a:pt x="584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5"/>
            <p:cNvSpPr/>
            <p:nvPr/>
          </p:nvSpPr>
          <p:spPr>
            <a:xfrm>
              <a:off x="4380771" y="1805579"/>
              <a:ext cx="467418" cy="877355"/>
            </a:xfrm>
            <a:custGeom>
              <a:avLst/>
              <a:gdLst/>
              <a:ahLst/>
              <a:cxnLst/>
              <a:rect l="l" t="t" r="r" b="b"/>
              <a:pathLst>
                <a:path w="37104" h="69659" extrusionOk="0">
                  <a:moveTo>
                    <a:pt x="20536" y="1"/>
                  </a:moveTo>
                  <a:cubicBezTo>
                    <a:pt x="19441" y="1"/>
                    <a:pt x="18345" y="108"/>
                    <a:pt x="17262" y="325"/>
                  </a:cubicBezTo>
                  <a:cubicBezTo>
                    <a:pt x="16334" y="526"/>
                    <a:pt x="15406" y="728"/>
                    <a:pt x="14479" y="970"/>
                  </a:cubicBezTo>
                  <a:cubicBezTo>
                    <a:pt x="9317" y="2301"/>
                    <a:pt x="5808" y="5487"/>
                    <a:pt x="3711" y="10367"/>
                  </a:cubicBezTo>
                  <a:cubicBezTo>
                    <a:pt x="2501" y="13311"/>
                    <a:pt x="1816" y="16456"/>
                    <a:pt x="1654" y="19642"/>
                  </a:cubicBezTo>
                  <a:cubicBezTo>
                    <a:pt x="1533" y="20933"/>
                    <a:pt x="1695" y="29765"/>
                    <a:pt x="1816" y="30934"/>
                  </a:cubicBezTo>
                  <a:cubicBezTo>
                    <a:pt x="1856" y="31338"/>
                    <a:pt x="1896" y="31741"/>
                    <a:pt x="1937" y="32144"/>
                  </a:cubicBezTo>
                  <a:cubicBezTo>
                    <a:pt x="2138" y="33556"/>
                    <a:pt x="2461" y="34967"/>
                    <a:pt x="2945" y="36339"/>
                  </a:cubicBezTo>
                  <a:cubicBezTo>
                    <a:pt x="3469" y="37790"/>
                    <a:pt x="5123" y="39283"/>
                    <a:pt x="6897" y="40130"/>
                  </a:cubicBezTo>
                  <a:cubicBezTo>
                    <a:pt x="7623" y="40492"/>
                    <a:pt x="7784" y="41420"/>
                    <a:pt x="7744" y="42267"/>
                  </a:cubicBezTo>
                  <a:cubicBezTo>
                    <a:pt x="7704" y="44646"/>
                    <a:pt x="7744" y="48074"/>
                    <a:pt x="7744" y="50454"/>
                  </a:cubicBezTo>
                  <a:cubicBezTo>
                    <a:pt x="7704" y="51664"/>
                    <a:pt x="7542" y="51785"/>
                    <a:pt x="6453" y="52148"/>
                  </a:cubicBezTo>
                  <a:cubicBezTo>
                    <a:pt x="5163" y="52551"/>
                    <a:pt x="2340" y="52874"/>
                    <a:pt x="1049" y="53357"/>
                  </a:cubicBezTo>
                  <a:cubicBezTo>
                    <a:pt x="81" y="53680"/>
                    <a:pt x="1" y="54487"/>
                    <a:pt x="767" y="55213"/>
                  </a:cubicBezTo>
                  <a:cubicBezTo>
                    <a:pt x="1009" y="55414"/>
                    <a:pt x="1251" y="55616"/>
                    <a:pt x="1533" y="55777"/>
                  </a:cubicBezTo>
                  <a:cubicBezTo>
                    <a:pt x="7220" y="60012"/>
                    <a:pt x="12906" y="64246"/>
                    <a:pt x="18592" y="68481"/>
                  </a:cubicBezTo>
                  <a:cubicBezTo>
                    <a:pt x="18996" y="68763"/>
                    <a:pt x="19359" y="69086"/>
                    <a:pt x="19762" y="69328"/>
                  </a:cubicBezTo>
                  <a:cubicBezTo>
                    <a:pt x="20128" y="69547"/>
                    <a:pt x="20427" y="69659"/>
                    <a:pt x="20709" y="69659"/>
                  </a:cubicBezTo>
                  <a:cubicBezTo>
                    <a:pt x="21049" y="69659"/>
                    <a:pt x="21364" y="69497"/>
                    <a:pt x="21738" y="69166"/>
                  </a:cubicBezTo>
                  <a:cubicBezTo>
                    <a:pt x="21940" y="68924"/>
                    <a:pt x="22182" y="68723"/>
                    <a:pt x="22383" y="68481"/>
                  </a:cubicBezTo>
                  <a:cubicBezTo>
                    <a:pt x="26215" y="64045"/>
                    <a:pt x="30369" y="59971"/>
                    <a:pt x="34401" y="55777"/>
                  </a:cubicBezTo>
                  <a:cubicBezTo>
                    <a:pt x="35127" y="55051"/>
                    <a:pt x="35813" y="54245"/>
                    <a:pt x="36458" y="53438"/>
                  </a:cubicBezTo>
                  <a:cubicBezTo>
                    <a:pt x="37103" y="52672"/>
                    <a:pt x="36902" y="52188"/>
                    <a:pt x="35894" y="51946"/>
                  </a:cubicBezTo>
                  <a:cubicBezTo>
                    <a:pt x="32794" y="51284"/>
                    <a:pt x="31017" y="50953"/>
                    <a:pt x="30902" y="50953"/>
                  </a:cubicBezTo>
                  <a:cubicBezTo>
                    <a:pt x="30884" y="50953"/>
                    <a:pt x="30907" y="50962"/>
                    <a:pt x="30973" y="50978"/>
                  </a:cubicBezTo>
                  <a:cubicBezTo>
                    <a:pt x="29804" y="50736"/>
                    <a:pt x="27707" y="50696"/>
                    <a:pt x="27747" y="49607"/>
                  </a:cubicBezTo>
                  <a:cubicBezTo>
                    <a:pt x="27828" y="47147"/>
                    <a:pt x="27949" y="43678"/>
                    <a:pt x="28110" y="41218"/>
                  </a:cubicBezTo>
                  <a:cubicBezTo>
                    <a:pt x="28110" y="40654"/>
                    <a:pt x="28150" y="40009"/>
                    <a:pt x="28594" y="39646"/>
                  </a:cubicBezTo>
                  <a:cubicBezTo>
                    <a:pt x="30328" y="38274"/>
                    <a:pt x="32546" y="35653"/>
                    <a:pt x="33071" y="33475"/>
                  </a:cubicBezTo>
                  <a:cubicBezTo>
                    <a:pt x="33514" y="31580"/>
                    <a:pt x="33917" y="29725"/>
                    <a:pt x="34280" y="27869"/>
                  </a:cubicBezTo>
                  <a:cubicBezTo>
                    <a:pt x="34442" y="27144"/>
                    <a:pt x="35087" y="19965"/>
                    <a:pt x="35087" y="19965"/>
                  </a:cubicBezTo>
                  <a:cubicBezTo>
                    <a:pt x="35047" y="19521"/>
                    <a:pt x="35006" y="19158"/>
                    <a:pt x="35006" y="18755"/>
                  </a:cubicBezTo>
                  <a:cubicBezTo>
                    <a:pt x="35047" y="16416"/>
                    <a:pt x="34845" y="14117"/>
                    <a:pt x="34482" y="11818"/>
                  </a:cubicBezTo>
                  <a:cubicBezTo>
                    <a:pt x="34119" y="9479"/>
                    <a:pt x="33192" y="7221"/>
                    <a:pt x="31861" y="5205"/>
                  </a:cubicBezTo>
                  <a:cubicBezTo>
                    <a:pt x="30651" y="3390"/>
                    <a:pt x="28917" y="2019"/>
                    <a:pt x="26900" y="1252"/>
                  </a:cubicBezTo>
                  <a:cubicBezTo>
                    <a:pt x="24864" y="422"/>
                    <a:pt x="22703" y="1"/>
                    <a:pt x="2053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5"/>
            <p:cNvSpPr/>
            <p:nvPr/>
          </p:nvSpPr>
          <p:spPr>
            <a:xfrm>
              <a:off x="4380771" y="2313032"/>
              <a:ext cx="467418" cy="369903"/>
            </a:xfrm>
            <a:custGeom>
              <a:avLst/>
              <a:gdLst/>
              <a:ahLst/>
              <a:cxnLst/>
              <a:rect l="l" t="t" r="r" b="b"/>
              <a:pathLst>
                <a:path w="37104" h="29369" extrusionOk="0">
                  <a:moveTo>
                    <a:pt x="28191" y="1"/>
                  </a:moveTo>
                  <a:lnTo>
                    <a:pt x="28191" y="1"/>
                  </a:lnTo>
                  <a:cubicBezTo>
                    <a:pt x="24156" y="2727"/>
                    <a:pt x="20548" y="3630"/>
                    <a:pt x="17487" y="3630"/>
                  </a:cubicBezTo>
                  <a:cubicBezTo>
                    <a:pt x="12622" y="3630"/>
                    <a:pt x="9136" y="1351"/>
                    <a:pt x="7502" y="485"/>
                  </a:cubicBezTo>
                  <a:lnTo>
                    <a:pt x="7502" y="485"/>
                  </a:lnTo>
                  <a:cubicBezTo>
                    <a:pt x="7704" y="969"/>
                    <a:pt x="7784" y="1493"/>
                    <a:pt x="7744" y="1977"/>
                  </a:cubicBezTo>
                  <a:cubicBezTo>
                    <a:pt x="7704" y="4397"/>
                    <a:pt x="7744" y="7784"/>
                    <a:pt x="7744" y="10164"/>
                  </a:cubicBezTo>
                  <a:cubicBezTo>
                    <a:pt x="7704" y="11374"/>
                    <a:pt x="7542" y="11495"/>
                    <a:pt x="6453" y="11858"/>
                  </a:cubicBezTo>
                  <a:cubicBezTo>
                    <a:pt x="5163" y="12261"/>
                    <a:pt x="2300" y="12584"/>
                    <a:pt x="1049" y="13067"/>
                  </a:cubicBezTo>
                  <a:cubicBezTo>
                    <a:pt x="81" y="13430"/>
                    <a:pt x="1" y="14197"/>
                    <a:pt x="767" y="14923"/>
                  </a:cubicBezTo>
                  <a:cubicBezTo>
                    <a:pt x="1009" y="15124"/>
                    <a:pt x="1251" y="15326"/>
                    <a:pt x="1533" y="15487"/>
                  </a:cubicBezTo>
                  <a:cubicBezTo>
                    <a:pt x="7220" y="19722"/>
                    <a:pt x="12906" y="23956"/>
                    <a:pt x="18592" y="28191"/>
                  </a:cubicBezTo>
                  <a:cubicBezTo>
                    <a:pt x="18996" y="28473"/>
                    <a:pt x="19359" y="28796"/>
                    <a:pt x="19762" y="29038"/>
                  </a:cubicBezTo>
                  <a:cubicBezTo>
                    <a:pt x="20128" y="29257"/>
                    <a:pt x="20427" y="29369"/>
                    <a:pt x="20706" y="29369"/>
                  </a:cubicBezTo>
                  <a:cubicBezTo>
                    <a:pt x="21041" y="29369"/>
                    <a:pt x="21345" y="29207"/>
                    <a:pt x="21698" y="28876"/>
                  </a:cubicBezTo>
                  <a:cubicBezTo>
                    <a:pt x="21940" y="28634"/>
                    <a:pt x="22182" y="28433"/>
                    <a:pt x="22383" y="28191"/>
                  </a:cubicBezTo>
                  <a:cubicBezTo>
                    <a:pt x="26215" y="23795"/>
                    <a:pt x="30369" y="19722"/>
                    <a:pt x="34401" y="15487"/>
                  </a:cubicBezTo>
                  <a:cubicBezTo>
                    <a:pt x="35127" y="14761"/>
                    <a:pt x="35813" y="13955"/>
                    <a:pt x="36458" y="13148"/>
                  </a:cubicBezTo>
                  <a:cubicBezTo>
                    <a:pt x="37103" y="12382"/>
                    <a:pt x="36902" y="11898"/>
                    <a:pt x="35894" y="11656"/>
                  </a:cubicBezTo>
                  <a:cubicBezTo>
                    <a:pt x="32794" y="10994"/>
                    <a:pt x="31017" y="10663"/>
                    <a:pt x="30902" y="10663"/>
                  </a:cubicBezTo>
                  <a:cubicBezTo>
                    <a:pt x="30884" y="10663"/>
                    <a:pt x="30907" y="10672"/>
                    <a:pt x="30973" y="10688"/>
                  </a:cubicBezTo>
                  <a:cubicBezTo>
                    <a:pt x="29804" y="10446"/>
                    <a:pt x="27707" y="10406"/>
                    <a:pt x="27747" y="9317"/>
                  </a:cubicBezTo>
                  <a:cubicBezTo>
                    <a:pt x="27828" y="6857"/>
                    <a:pt x="27949" y="3388"/>
                    <a:pt x="28110" y="928"/>
                  </a:cubicBezTo>
                  <a:cubicBezTo>
                    <a:pt x="28110" y="606"/>
                    <a:pt x="28110" y="283"/>
                    <a:pt x="2819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5"/>
            <p:cNvSpPr/>
            <p:nvPr/>
          </p:nvSpPr>
          <p:spPr>
            <a:xfrm>
              <a:off x="3687291" y="2535006"/>
              <a:ext cx="672152" cy="1064769"/>
            </a:xfrm>
            <a:custGeom>
              <a:avLst/>
              <a:gdLst/>
              <a:ahLst/>
              <a:cxnLst/>
              <a:rect l="l" t="t" r="r" b="b"/>
              <a:pathLst>
                <a:path w="53356" h="84539" extrusionOk="0">
                  <a:moveTo>
                    <a:pt x="40531" y="1"/>
                  </a:moveTo>
                  <a:cubicBezTo>
                    <a:pt x="38152" y="1"/>
                    <a:pt x="35127" y="1815"/>
                    <a:pt x="33998" y="3872"/>
                  </a:cubicBezTo>
                  <a:cubicBezTo>
                    <a:pt x="27142" y="16455"/>
                    <a:pt x="1" y="66826"/>
                    <a:pt x="1170" y="72230"/>
                  </a:cubicBezTo>
                  <a:cubicBezTo>
                    <a:pt x="2362" y="77721"/>
                    <a:pt x="6143" y="84538"/>
                    <a:pt x="15178" y="84538"/>
                  </a:cubicBezTo>
                  <a:cubicBezTo>
                    <a:pt x="16230" y="84538"/>
                    <a:pt x="17354" y="84446"/>
                    <a:pt x="18552" y="84248"/>
                  </a:cubicBezTo>
                  <a:cubicBezTo>
                    <a:pt x="30086" y="82393"/>
                    <a:pt x="43435" y="42790"/>
                    <a:pt x="46137" y="36902"/>
                  </a:cubicBezTo>
                  <a:cubicBezTo>
                    <a:pt x="48799" y="31014"/>
                    <a:pt x="53356" y="14398"/>
                    <a:pt x="49605" y="5042"/>
                  </a:cubicBezTo>
                  <a:cubicBezTo>
                    <a:pt x="47605" y="96"/>
                    <a:pt x="44523" y="4"/>
                    <a:pt x="41512" y="4"/>
                  </a:cubicBezTo>
                  <a:cubicBezTo>
                    <a:pt x="41395" y="4"/>
                    <a:pt x="41278" y="4"/>
                    <a:pt x="41161" y="4"/>
                  </a:cubicBezTo>
                  <a:cubicBezTo>
                    <a:pt x="40950" y="4"/>
                    <a:pt x="40740" y="3"/>
                    <a:pt x="40531"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5"/>
            <p:cNvSpPr/>
            <p:nvPr/>
          </p:nvSpPr>
          <p:spPr>
            <a:xfrm>
              <a:off x="4832448" y="2511784"/>
              <a:ext cx="617794" cy="1498541"/>
            </a:xfrm>
            <a:custGeom>
              <a:avLst/>
              <a:gdLst/>
              <a:ahLst/>
              <a:cxnLst/>
              <a:rect l="l" t="t" r="r" b="b"/>
              <a:pathLst>
                <a:path w="49041" h="118979" extrusionOk="0">
                  <a:moveTo>
                    <a:pt x="13261" y="1"/>
                  </a:moveTo>
                  <a:cubicBezTo>
                    <a:pt x="12971" y="1"/>
                    <a:pt x="12691" y="43"/>
                    <a:pt x="12422" y="129"/>
                  </a:cubicBezTo>
                  <a:cubicBezTo>
                    <a:pt x="4235" y="2750"/>
                    <a:pt x="1" y="9364"/>
                    <a:pt x="2259" y="21019"/>
                  </a:cubicBezTo>
                  <a:cubicBezTo>
                    <a:pt x="4518" y="32674"/>
                    <a:pt x="20125" y="63808"/>
                    <a:pt x="20125" y="63808"/>
                  </a:cubicBezTo>
                  <a:lnTo>
                    <a:pt x="24763" y="117567"/>
                  </a:lnTo>
                  <a:lnTo>
                    <a:pt x="46057" y="118979"/>
                  </a:lnTo>
                  <a:cubicBezTo>
                    <a:pt x="46057" y="118979"/>
                    <a:pt x="49041" y="74133"/>
                    <a:pt x="46903" y="60663"/>
                  </a:cubicBezTo>
                  <a:cubicBezTo>
                    <a:pt x="44828" y="47620"/>
                    <a:pt x="23048" y="1"/>
                    <a:pt x="13261"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5"/>
            <p:cNvSpPr/>
            <p:nvPr/>
          </p:nvSpPr>
          <p:spPr>
            <a:xfrm>
              <a:off x="4315742" y="1691292"/>
              <a:ext cx="515679" cy="377195"/>
            </a:xfrm>
            <a:custGeom>
              <a:avLst/>
              <a:gdLst/>
              <a:ahLst/>
              <a:cxnLst/>
              <a:rect l="l" t="t" r="r" b="b"/>
              <a:pathLst>
                <a:path w="40935" h="29948" extrusionOk="0">
                  <a:moveTo>
                    <a:pt x="12423" y="0"/>
                  </a:moveTo>
                  <a:cubicBezTo>
                    <a:pt x="11796" y="0"/>
                    <a:pt x="11164" y="100"/>
                    <a:pt x="10527" y="325"/>
                  </a:cubicBezTo>
                  <a:cubicBezTo>
                    <a:pt x="9317" y="728"/>
                    <a:pt x="8187" y="1373"/>
                    <a:pt x="7220" y="2220"/>
                  </a:cubicBezTo>
                  <a:cubicBezTo>
                    <a:pt x="4719" y="4438"/>
                    <a:pt x="4114" y="6858"/>
                    <a:pt x="4881" y="10084"/>
                  </a:cubicBezTo>
                  <a:cubicBezTo>
                    <a:pt x="4961" y="10246"/>
                    <a:pt x="5002" y="10407"/>
                    <a:pt x="5042" y="10568"/>
                  </a:cubicBezTo>
                  <a:cubicBezTo>
                    <a:pt x="5082" y="10891"/>
                    <a:pt x="4921" y="11173"/>
                    <a:pt x="4639" y="11294"/>
                  </a:cubicBezTo>
                  <a:cubicBezTo>
                    <a:pt x="4276" y="11455"/>
                    <a:pt x="3913" y="11617"/>
                    <a:pt x="3590" y="11818"/>
                  </a:cubicBezTo>
                  <a:cubicBezTo>
                    <a:pt x="404" y="13996"/>
                    <a:pt x="1" y="17424"/>
                    <a:pt x="2501" y="20247"/>
                  </a:cubicBezTo>
                  <a:cubicBezTo>
                    <a:pt x="3146" y="20973"/>
                    <a:pt x="3953" y="21578"/>
                    <a:pt x="4840" y="21981"/>
                  </a:cubicBezTo>
                  <a:cubicBezTo>
                    <a:pt x="5727" y="22425"/>
                    <a:pt x="6252" y="23353"/>
                    <a:pt x="6131" y="24280"/>
                  </a:cubicBezTo>
                  <a:cubicBezTo>
                    <a:pt x="6131" y="25409"/>
                    <a:pt x="6131" y="26498"/>
                    <a:pt x="6211" y="27627"/>
                  </a:cubicBezTo>
                  <a:cubicBezTo>
                    <a:pt x="6171" y="28111"/>
                    <a:pt x="6211" y="28595"/>
                    <a:pt x="6252" y="29079"/>
                  </a:cubicBezTo>
                  <a:cubicBezTo>
                    <a:pt x="6323" y="29576"/>
                    <a:pt x="6737" y="29948"/>
                    <a:pt x="7220" y="29948"/>
                  </a:cubicBezTo>
                  <a:cubicBezTo>
                    <a:pt x="7286" y="29948"/>
                    <a:pt x="7353" y="29941"/>
                    <a:pt x="7421" y="29926"/>
                  </a:cubicBezTo>
                  <a:cubicBezTo>
                    <a:pt x="8067" y="29926"/>
                    <a:pt x="8631" y="29483"/>
                    <a:pt x="8833" y="28878"/>
                  </a:cubicBezTo>
                  <a:cubicBezTo>
                    <a:pt x="9034" y="28111"/>
                    <a:pt x="9155" y="27345"/>
                    <a:pt x="9155" y="26539"/>
                  </a:cubicBezTo>
                  <a:cubicBezTo>
                    <a:pt x="9236" y="25772"/>
                    <a:pt x="9236" y="24966"/>
                    <a:pt x="9357" y="24199"/>
                  </a:cubicBezTo>
                  <a:cubicBezTo>
                    <a:pt x="9393" y="23843"/>
                    <a:pt x="9681" y="23581"/>
                    <a:pt x="10026" y="23581"/>
                  </a:cubicBezTo>
                  <a:cubicBezTo>
                    <a:pt x="10071" y="23581"/>
                    <a:pt x="10117" y="23585"/>
                    <a:pt x="10164" y="23595"/>
                  </a:cubicBezTo>
                  <a:cubicBezTo>
                    <a:pt x="10325" y="23595"/>
                    <a:pt x="10486" y="23595"/>
                    <a:pt x="10648" y="23635"/>
                  </a:cubicBezTo>
                  <a:cubicBezTo>
                    <a:pt x="11387" y="23694"/>
                    <a:pt x="12128" y="23723"/>
                    <a:pt x="12868" y="23723"/>
                  </a:cubicBezTo>
                  <a:cubicBezTo>
                    <a:pt x="16165" y="23723"/>
                    <a:pt x="19449" y="23141"/>
                    <a:pt x="22545" y="22022"/>
                  </a:cubicBezTo>
                  <a:cubicBezTo>
                    <a:pt x="24682" y="21296"/>
                    <a:pt x="26618" y="20288"/>
                    <a:pt x="28675" y="19400"/>
                  </a:cubicBezTo>
                  <a:cubicBezTo>
                    <a:pt x="29602" y="18957"/>
                    <a:pt x="30489" y="18473"/>
                    <a:pt x="31457" y="18069"/>
                  </a:cubicBezTo>
                  <a:cubicBezTo>
                    <a:pt x="31599" y="17999"/>
                    <a:pt x="31747" y="17966"/>
                    <a:pt x="31891" y="17966"/>
                  </a:cubicBezTo>
                  <a:cubicBezTo>
                    <a:pt x="32240" y="17966"/>
                    <a:pt x="32565" y="18159"/>
                    <a:pt x="32708" y="18473"/>
                  </a:cubicBezTo>
                  <a:cubicBezTo>
                    <a:pt x="33474" y="19521"/>
                    <a:pt x="34361" y="20409"/>
                    <a:pt x="35410" y="21134"/>
                  </a:cubicBezTo>
                  <a:cubicBezTo>
                    <a:pt x="36579" y="22022"/>
                    <a:pt x="37345" y="23312"/>
                    <a:pt x="37587" y="24764"/>
                  </a:cubicBezTo>
                  <a:cubicBezTo>
                    <a:pt x="37708" y="25530"/>
                    <a:pt x="37789" y="26256"/>
                    <a:pt x="37950" y="27022"/>
                  </a:cubicBezTo>
                  <a:cubicBezTo>
                    <a:pt x="37950" y="27661"/>
                    <a:pt x="38475" y="28160"/>
                    <a:pt x="39069" y="28160"/>
                  </a:cubicBezTo>
                  <a:cubicBezTo>
                    <a:pt x="39112" y="28160"/>
                    <a:pt x="39156" y="28157"/>
                    <a:pt x="39200" y="28152"/>
                  </a:cubicBezTo>
                  <a:cubicBezTo>
                    <a:pt x="39362" y="28152"/>
                    <a:pt x="39523" y="28152"/>
                    <a:pt x="39684" y="28111"/>
                  </a:cubicBezTo>
                  <a:cubicBezTo>
                    <a:pt x="40370" y="28111"/>
                    <a:pt x="40894" y="27587"/>
                    <a:pt x="40894" y="26902"/>
                  </a:cubicBezTo>
                  <a:cubicBezTo>
                    <a:pt x="40935" y="26337"/>
                    <a:pt x="40935" y="25732"/>
                    <a:pt x="40894" y="25127"/>
                  </a:cubicBezTo>
                  <a:cubicBezTo>
                    <a:pt x="40854" y="23312"/>
                    <a:pt x="40733" y="21497"/>
                    <a:pt x="40652" y="19642"/>
                  </a:cubicBezTo>
                  <a:lnTo>
                    <a:pt x="40652" y="19642"/>
                  </a:lnTo>
                  <a:cubicBezTo>
                    <a:pt x="40652" y="19642"/>
                    <a:pt x="40670" y="19660"/>
                    <a:pt x="40682" y="19660"/>
                  </a:cubicBezTo>
                  <a:cubicBezTo>
                    <a:pt x="40688" y="19660"/>
                    <a:pt x="40693" y="19656"/>
                    <a:pt x="40693" y="19642"/>
                  </a:cubicBezTo>
                  <a:cubicBezTo>
                    <a:pt x="40652" y="17706"/>
                    <a:pt x="40733" y="15609"/>
                    <a:pt x="40612" y="13714"/>
                  </a:cubicBezTo>
                  <a:cubicBezTo>
                    <a:pt x="40451" y="11052"/>
                    <a:pt x="40088" y="8753"/>
                    <a:pt x="38958" y="6334"/>
                  </a:cubicBezTo>
                  <a:cubicBezTo>
                    <a:pt x="37899" y="4087"/>
                    <a:pt x="36227" y="2862"/>
                    <a:pt x="34023" y="2862"/>
                  </a:cubicBezTo>
                  <a:cubicBezTo>
                    <a:pt x="33458" y="2862"/>
                    <a:pt x="32858" y="2943"/>
                    <a:pt x="32224" y="3107"/>
                  </a:cubicBezTo>
                  <a:cubicBezTo>
                    <a:pt x="31961" y="3185"/>
                    <a:pt x="31734" y="3232"/>
                    <a:pt x="31525" y="3232"/>
                  </a:cubicBezTo>
                  <a:cubicBezTo>
                    <a:pt x="31187" y="3232"/>
                    <a:pt x="30894" y="3108"/>
                    <a:pt x="30570" y="2785"/>
                  </a:cubicBezTo>
                  <a:cubicBezTo>
                    <a:pt x="30353" y="2568"/>
                    <a:pt x="30132" y="2475"/>
                    <a:pt x="29907" y="2475"/>
                  </a:cubicBezTo>
                  <a:cubicBezTo>
                    <a:pt x="28589" y="2475"/>
                    <a:pt x="27121" y="5653"/>
                    <a:pt x="25396" y="5653"/>
                  </a:cubicBezTo>
                  <a:cubicBezTo>
                    <a:pt x="25280" y="5653"/>
                    <a:pt x="25163" y="5638"/>
                    <a:pt x="25045" y="5608"/>
                  </a:cubicBezTo>
                  <a:cubicBezTo>
                    <a:pt x="20657" y="4484"/>
                    <a:pt x="16636" y="0"/>
                    <a:pt x="12423"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5"/>
            <p:cNvSpPr/>
            <p:nvPr/>
          </p:nvSpPr>
          <p:spPr>
            <a:xfrm>
              <a:off x="4062725" y="2456450"/>
              <a:ext cx="1007976" cy="1738076"/>
            </a:xfrm>
            <a:custGeom>
              <a:avLst/>
              <a:gdLst/>
              <a:ahLst/>
              <a:cxnLst/>
              <a:rect l="l" t="t" r="r" b="b"/>
              <a:pathLst>
                <a:path w="80014" h="148776" extrusionOk="0">
                  <a:moveTo>
                    <a:pt x="62456" y="0"/>
                  </a:moveTo>
                  <a:cubicBezTo>
                    <a:pt x="61727" y="0"/>
                    <a:pt x="61153" y="323"/>
                    <a:pt x="60615" y="1076"/>
                  </a:cubicBezTo>
                  <a:cubicBezTo>
                    <a:pt x="60373" y="1398"/>
                    <a:pt x="60051" y="1680"/>
                    <a:pt x="59809" y="1963"/>
                  </a:cubicBezTo>
                  <a:cubicBezTo>
                    <a:pt x="55736" y="6722"/>
                    <a:pt x="51098" y="10875"/>
                    <a:pt x="46863" y="15433"/>
                  </a:cubicBezTo>
                  <a:cubicBezTo>
                    <a:pt x="46490" y="15826"/>
                    <a:pt x="46256" y="16018"/>
                    <a:pt x="45990" y="16018"/>
                  </a:cubicBezTo>
                  <a:cubicBezTo>
                    <a:pt x="45738" y="16018"/>
                    <a:pt x="45459" y="15847"/>
                    <a:pt x="45008" y="15513"/>
                  </a:cubicBezTo>
                  <a:cubicBezTo>
                    <a:pt x="42588" y="13739"/>
                    <a:pt x="40128" y="11924"/>
                    <a:pt x="37708" y="10069"/>
                  </a:cubicBezTo>
                  <a:cubicBezTo>
                    <a:pt x="34442" y="7568"/>
                    <a:pt x="31175" y="4987"/>
                    <a:pt x="27949" y="2366"/>
                  </a:cubicBezTo>
                  <a:cubicBezTo>
                    <a:pt x="27348" y="1795"/>
                    <a:pt x="26522" y="1493"/>
                    <a:pt x="25690" y="1493"/>
                  </a:cubicBezTo>
                  <a:cubicBezTo>
                    <a:pt x="25406" y="1493"/>
                    <a:pt x="25121" y="1528"/>
                    <a:pt x="24844" y="1600"/>
                  </a:cubicBezTo>
                  <a:cubicBezTo>
                    <a:pt x="21537" y="2527"/>
                    <a:pt x="18472" y="3011"/>
                    <a:pt x="15245" y="4221"/>
                  </a:cubicBezTo>
                  <a:cubicBezTo>
                    <a:pt x="14277" y="4584"/>
                    <a:pt x="8712" y="5754"/>
                    <a:pt x="8712" y="8778"/>
                  </a:cubicBezTo>
                  <a:cubicBezTo>
                    <a:pt x="8712" y="16360"/>
                    <a:pt x="8631" y="24870"/>
                    <a:pt x="8188" y="32452"/>
                  </a:cubicBezTo>
                  <a:cubicBezTo>
                    <a:pt x="7663" y="42050"/>
                    <a:pt x="8430" y="52253"/>
                    <a:pt x="7663" y="61811"/>
                  </a:cubicBezTo>
                  <a:cubicBezTo>
                    <a:pt x="7421" y="64433"/>
                    <a:pt x="7099" y="67054"/>
                    <a:pt x="6655" y="69635"/>
                  </a:cubicBezTo>
                  <a:cubicBezTo>
                    <a:pt x="5728" y="74918"/>
                    <a:pt x="5607" y="79637"/>
                    <a:pt x="4679" y="84879"/>
                  </a:cubicBezTo>
                  <a:cubicBezTo>
                    <a:pt x="3711" y="90082"/>
                    <a:pt x="5849" y="96252"/>
                    <a:pt x="4961" y="101455"/>
                  </a:cubicBezTo>
                  <a:cubicBezTo>
                    <a:pt x="4437" y="104762"/>
                    <a:pt x="4074" y="108109"/>
                    <a:pt x="3510" y="111416"/>
                  </a:cubicBezTo>
                  <a:cubicBezTo>
                    <a:pt x="2058" y="119845"/>
                    <a:pt x="1049" y="128314"/>
                    <a:pt x="404" y="136823"/>
                  </a:cubicBezTo>
                  <a:cubicBezTo>
                    <a:pt x="243" y="138598"/>
                    <a:pt x="243" y="140332"/>
                    <a:pt x="122" y="142106"/>
                  </a:cubicBezTo>
                  <a:cubicBezTo>
                    <a:pt x="1" y="143276"/>
                    <a:pt x="686" y="144365"/>
                    <a:pt x="1775" y="144728"/>
                  </a:cubicBezTo>
                  <a:cubicBezTo>
                    <a:pt x="2461" y="145010"/>
                    <a:pt x="3147" y="145212"/>
                    <a:pt x="3832" y="145373"/>
                  </a:cubicBezTo>
                  <a:cubicBezTo>
                    <a:pt x="8349" y="146381"/>
                    <a:pt x="12946" y="146986"/>
                    <a:pt x="17584" y="147309"/>
                  </a:cubicBezTo>
                  <a:cubicBezTo>
                    <a:pt x="21335" y="147551"/>
                    <a:pt x="25045" y="147833"/>
                    <a:pt x="28796" y="147994"/>
                  </a:cubicBezTo>
                  <a:cubicBezTo>
                    <a:pt x="31619" y="148156"/>
                    <a:pt x="34401" y="148196"/>
                    <a:pt x="37184" y="148277"/>
                  </a:cubicBezTo>
                  <a:cubicBezTo>
                    <a:pt x="38273" y="148317"/>
                    <a:pt x="44685" y="148680"/>
                    <a:pt x="46581" y="148720"/>
                  </a:cubicBezTo>
                  <a:cubicBezTo>
                    <a:pt x="47467" y="148758"/>
                    <a:pt x="48358" y="148776"/>
                    <a:pt x="49249" y="148776"/>
                  </a:cubicBezTo>
                  <a:cubicBezTo>
                    <a:pt x="51238" y="148776"/>
                    <a:pt x="53234" y="148686"/>
                    <a:pt x="55211" y="148519"/>
                  </a:cubicBezTo>
                  <a:cubicBezTo>
                    <a:pt x="58357" y="148236"/>
                    <a:pt x="61543" y="147954"/>
                    <a:pt x="64729" y="147712"/>
                  </a:cubicBezTo>
                  <a:cubicBezTo>
                    <a:pt x="68641" y="147430"/>
                    <a:pt x="72553" y="147148"/>
                    <a:pt x="76465" y="146825"/>
                  </a:cubicBezTo>
                  <a:cubicBezTo>
                    <a:pt x="77150" y="146825"/>
                    <a:pt x="77876" y="146704"/>
                    <a:pt x="78562" y="146462"/>
                  </a:cubicBezTo>
                  <a:cubicBezTo>
                    <a:pt x="79368" y="146220"/>
                    <a:pt x="79933" y="145534"/>
                    <a:pt x="79973" y="144687"/>
                  </a:cubicBezTo>
                  <a:cubicBezTo>
                    <a:pt x="80014" y="143921"/>
                    <a:pt x="80014" y="143115"/>
                    <a:pt x="80014" y="142308"/>
                  </a:cubicBezTo>
                  <a:cubicBezTo>
                    <a:pt x="79933" y="135775"/>
                    <a:pt x="79489" y="129241"/>
                    <a:pt x="78884" y="122708"/>
                  </a:cubicBezTo>
                  <a:cubicBezTo>
                    <a:pt x="78642" y="120087"/>
                    <a:pt x="78562" y="117425"/>
                    <a:pt x="78239" y="114844"/>
                  </a:cubicBezTo>
                  <a:cubicBezTo>
                    <a:pt x="77312" y="107302"/>
                    <a:pt x="76303" y="99801"/>
                    <a:pt x="75416" y="92260"/>
                  </a:cubicBezTo>
                  <a:cubicBezTo>
                    <a:pt x="74650" y="85847"/>
                    <a:pt x="74327" y="79354"/>
                    <a:pt x="74448" y="72902"/>
                  </a:cubicBezTo>
                  <a:cubicBezTo>
                    <a:pt x="74529" y="66651"/>
                    <a:pt x="74730" y="60440"/>
                    <a:pt x="75134" y="54229"/>
                  </a:cubicBezTo>
                  <a:cubicBezTo>
                    <a:pt x="75295" y="51366"/>
                    <a:pt x="75497" y="48543"/>
                    <a:pt x="75658" y="45679"/>
                  </a:cubicBezTo>
                  <a:lnTo>
                    <a:pt x="76747" y="4947"/>
                  </a:lnTo>
                  <a:cubicBezTo>
                    <a:pt x="72512" y="3052"/>
                    <a:pt x="68076" y="1721"/>
                    <a:pt x="63680" y="229"/>
                  </a:cubicBezTo>
                  <a:cubicBezTo>
                    <a:pt x="63223" y="81"/>
                    <a:pt x="62820" y="0"/>
                    <a:pt x="62456"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5"/>
            <p:cNvSpPr/>
            <p:nvPr/>
          </p:nvSpPr>
          <p:spPr>
            <a:xfrm>
              <a:off x="4359450" y="2451125"/>
              <a:ext cx="539006" cy="241448"/>
            </a:xfrm>
            <a:custGeom>
              <a:avLst/>
              <a:gdLst/>
              <a:ahLst/>
              <a:cxnLst/>
              <a:rect l="l" t="t" r="r" b="b"/>
              <a:pathLst>
                <a:path w="43556" h="21175" extrusionOk="0">
                  <a:moveTo>
                    <a:pt x="39316" y="1"/>
                  </a:moveTo>
                  <a:cubicBezTo>
                    <a:pt x="38621" y="1"/>
                    <a:pt x="37989" y="330"/>
                    <a:pt x="37386" y="1005"/>
                  </a:cubicBezTo>
                  <a:cubicBezTo>
                    <a:pt x="35732" y="2860"/>
                    <a:pt x="33998" y="4595"/>
                    <a:pt x="32385" y="6490"/>
                  </a:cubicBezTo>
                  <a:cubicBezTo>
                    <a:pt x="29723" y="9636"/>
                    <a:pt x="26779" y="12580"/>
                    <a:pt x="23875" y="15524"/>
                  </a:cubicBezTo>
                  <a:cubicBezTo>
                    <a:pt x="23593" y="15927"/>
                    <a:pt x="23150" y="16209"/>
                    <a:pt x="22706" y="16371"/>
                  </a:cubicBezTo>
                  <a:cubicBezTo>
                    <a:pt x="22504" y="16290"/>
                    <a:pt x="22303" y="16209"/>
                    <a:pt x="22101" y="16088"/>
                  </a:cubicBezTo>
                  <a:cubicBezTo>
                    <a:pt x="16415" y="11692"/>
                    <a:pt x="10648" y="7418"/>
                    <a:pt x="5163" y="2699"/>
                  </a:cubicBezTo>
                  <a:cubicBezTo>
                    <a:pt x="4639" y="2255"/>
                    <a:pt x="4074" y="1812"/>
                    <a:pt x="3509" y="1368"/>
                  </a:cubicBezTo>
                  <a:cubicBezTo>
                    <a:pt x="3297" y="1183"/>
                    <a:pt x="3033" y="1084"/>
                    <a:pt x="2774" y="1084"/>
                  </a:cubicBezTo>
                  <a:cubicBezTo>
                    <a:pt x="2639" y="1084"/>
                    <a:pt x="2505" y="1111"/>
                    <a:pt x="2380" y="1167"/>
                  </a:cubicBezTo>
                  <a:cubicBezTo>
                    <a:pt x="1614" y="1409"/>
                    <a:pt x="888" y="1812"/>
                    <a:pt x="283" y="2336"/>
                  </a:cubicBezTo>
                  <a:cubicBezTo>
                    <a:pt x="41" y="2538"/>
                    <a:pt x="1" y="2901"/>
                    <a:pt x="202" y="3183"/>
                  </a:cubicBezTo>
                  <a:cubicBezTo>
                    <a:pt x="364" y="3465"/>
                    <a:pt x="525" y="3707"/>
                    <a:pt x="727" y="3949"/>
                  </a:cubicBezTo>
                  <a:cubicBezTo>
                    <a:pt x="3469" y="7337"/>
                    <a:pt x="14318" y="15806"/>
                    <a:pt x="20004" y="20162"/>
                  </a:cubicBezTo>
                  <a:cubicBezTo>
                    <a:pt x="20884" y="20844"/>
                    <a:pt x="21924" y="21175"/>
                    <a:pt x="22960" y="21175"/>
                  </a:cubicBezTo>
                  <a:cubicBezTo>
                    <a:pt x="24251" y="21175"/>
                    <a:pt x="25535" y="20662"/>
                    <a:pt x="26497" y="19678"/>
                  </a:cubicBezTo>
                  <a:cubicBezTo>
                    <a:pt x="31901" y="13951"/>
                    <a:pt x="42749" y="2457"/>
                    <a:pt x="43112" y="1771"/>
                  </a:cubicBezTo>
                  <a:cubicBezTo>
                    <a:pt x="43556" y="1005"/>
                    <a:pt x="42386" y="1207"/>
                    <a:pt x="41701" y="844"/>
                  </a:cubicBezTo>
                  <a:cubicBezTo>
                    <a:pt x="41419" y="683"/>
                    <a:pt x="41096" y="562"/>
                    <a:pt x="40814" y="441"/>
                  </a:cubicBezTo>
                  <a:cubicBezTo>
                    <a:pt x="40279" y="149"/>
                    <a:pt x="39783" y="1"/>
                    <a:pt x="39316"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5"/>
            <p:cNvSpPr/>
            <p:nvPr/>
          </p:nvSpPr>
          <p:spPr>
            <a:xfrm>
              <a:off x="4522518" y="2081926"/>
              <a:ext cx="35575" cy="35052"/>
            </a:xfrm>
            <a:custGeom>
              <a:avLst/>
              <a:gdLst/>
              <a:ahLst/>
              <a:cxnLst/>
              <a:rect l="l" t="t" r="r" b="b"/>
              <a:pathLst>
                <a:path w="2824" h="2783" extrusionOk="0">
                  <a:moveTo>
                    <a:pt x="1372" y="0"/>
                  </a:moveTo>
                  <a:cubicBezTo>
                    <a:pt x="1009" y="40"/>
                    <a:pt x="686" y="161"/>
                    <a:pt x="404" y="444"/>
                  </a:cubicBezTo>
                  <a:cubicBezTo>
                    <a:pt x="283" y="565"/>
                    <a:pt x="162" y="726"/>
                    <a:pt x="122" y="887"/>
                  </a:cubicBezTo>
                  <a:cubicBezTo>
                    <a:pt x="41" y="1049"/>
                    <a:pt x="1" y="1250"/>
                    <a:pt x="41" y="1412"/>
                  </a:cubicBezTo>
                  <a:cubicBezTo>
                    <a:pt x="41" y="1533"/>
                    <a:pt x="41" y="1654"/>
                    <a:pt x="81" y="1775"/>
                  </a:cubicBezTo>
                  <a:cubicBezTo>
                    <a:pt x="162" y="2017"/>
                    <a:pt x="283" y="2218"/>
                    <a:pt x="444" y="2420"/>
                  </a:cubicBezTo>
                  <a:cubicBezTo>
                    <a:pt x="565" y="2500"/>
                    <a:pt x="646" y="2541"/>
                    <a:pt x="767" y="2621"/>
                  </a:cubicBezTo>
                  <a:cubicBezTo>
                    <a:pt x="969" y="2742"/>
                    <a:pt x="1210" y="2783"/>
                    <a:pt x="1452" y="2783"/>
                  </a:cubicBezTo>
                  <a:cubicBezTo>
                    <a:pt x="2219" y="2742"/>
                    <a:pt x="2824" y="2138"/>
                    <a:pt x="2824" y="1371"/>
                  </a:cubicBezTo>
                  <a:lnTo>
                    <a:pt x="2783" y="1008"/>
                  </a:lnTo>
                  <a:cubicBezTo>
                    <a:pt x="2703" y="766"/>
                    <a:pt x="2582" y="565"/>
                    <a:pt x="2380" y="403"/>
                  </a:cubicBezTo>
                  <a:lnTo>
                    <a:pt x="2098" y="161"/>
                  </a:lnTo>
                  <a:cubicBezTo>
                    <a:pt x="1856" y="40"/>
                    <a:pt x="1614" y="0"/>
                    <a:pt x="137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5"/>
            <p:cNvSpPr/>
            <p:nvPr/>
          </p:nvSpPr>
          <p:spPr>
            <a:xfrm>
              <a:off x="4670362" y="2082933"/>
              <a:ext cx="35575" cy="35568"/>
            </a:xfrm>
            <a:custGeom>
              <a:avLst/>
              <a:gdLst/>
              <a:ahLst/>
              <a:cxnLst/>
              <a:rect l="l" t="t" r="r" b="b"/>
              <a:pathLst>
                <a:path w="2824" h="2824" extrusionOk="0">
                  <a:moveTo>
                    <a:pt x="1372" y="1"/>
                  </a:moveTo>
                  <a:cubicBezTo>
                    <a:pt x="1170" y="1"/>
                    <a:pt x="1009" y="41"/>
                    <a:pt x="847" y="162"/>
                  </a:cubicBezTo>
                  <a:cubicBezTo>
                    <a:pt x="686" y="202"/>
                    <a:pt x="525" y="323"/>
                    <a:pt x="404" y="444"/>
                  </a:cubicBezTo>
                  <a:cubicBezTo>
                    <a:pt x="242" y="565"/>
                    <a:pt x="162" y="727"/>
                    <a:pt x="81" y="928"/>
                  </a:cubicBezTo>
                  <a:cubicBezTo>
                    <a:pt x="0" y="1090"/>
                    <a:pt x="0" y="1251"/>
                    <a:pt x="0" y="1453"/>
                  </a:cubicBezTo>
                  <a:cubicBezTo>
                    <a:pt x="0" y="1574"/>
                    <a:pt x="41" y="1695"/>
                    <a:pt x="41" y="1816"/>
                  </a:cubicBezTo>
                  <a:cubicBezTo>
                    <a:pt x="121" y="2058"/>
                    <a:pt x="242" y="2259"/>
                    <a:pt x="444" y="2420"/>
                  </a:cubicBezTo>
                  <a:lnTo>
                    <a:pt x="726" y="2662"/>
                  </a:lnTo>
                  <a:cubicBezTo>
                    <a:pt x="928" y="2743"/>
                    <a:pt x="1170" y="2824"/>
                    <a:pt x="1412" y="2824"/>
                  </a:cubicBezTo>
                  <a:cubicBezTo>
                    <a:pt x="1613" y="2824"/>
                    <a:pt x="1775" y="2783"/>
                    <a:pt x="1936" y="2703"/>
                  </a:cubicBezTo>
                  <a:cubicBezTo>
                    <a:pt x="2299" y="2541"/>
                    <a:pt x="2581" y="2259"/>
                    <a:pt x="2702" y="1896"/>
                  </a:cubicBezTo>
                  <a:cubicBezTo>
                    <a:pt x="2783" y="1735"/>
                    <a:pt x="2823" y="1574"/>
                    <a:pt x="2783" y="1372"/>
                  </a:cubicBezTo>
                  <a:cubicBezTo>
                    <a:pt x="2783" y="1251"/>
                    <a:pt x="2743" y="1130"/>
                    <a:pt x="2743" y="1049"/>
                  </a:cubicBezTo>
                  <a:cubicBezTo>
                    <a:pt x="2662" y="807"/>
                    <a:pt x="2541" y="565"/>
                    <a:pt x="2380" y="404"/>
                  </a:cubicBezTo>
                  <a:lnTo>
                    <a:pt x="2057" y="202"/>
                  </a:lnTo>
                  <a:cubicBezTo>
                    <a:pt x="1855" y="81"/>
                    <a:pt x="1613" y="1"/>
                    <a:pt x="137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5"/>
            <p:cNvSpPr/>
            <p:nvPr/>
          </p:nvSpPr>
          <p:spPr>
            <a:xfrm>
              <a:off x="4569255" y="2194689"/>
              <a:ext cx="102128" cy="49876"/>
            </a:xfrm>
            <a:custGeom>
              <a:avLst/>
              <a:gdLst/>
              <a:ahLst/>
              <a:cxnLst/>
              <a:rect l="l" t="t" r="r" b="b"/>
              <a:pathLst>
                <a:path w="8107" h="3960" extrusionOk="0">
                  <a:moveTo>
                    <a:pt x="8107" y="0"/>
                  </a:moveTo>
                  <a:cubicBezTo>
                    <a:pt x="8107" y="0"/>
                    <a:pt x="5768" y="1412"/>
                    <a:pt x="3429" y="1412"/>
                  </a:cubicBezTo>
                  <a:cubicBezTo>
                    <a:pt x="3298" y="1421"/>
                    <a:pt x="3167" y="1425"/>
                    <a:pt x="3035" y="1425"/>
                  </a:cubicBezTo>
                  <a:cubicBezTo>
                    <a:pt x="1991" y="1425"/>
                    <a:pt x="932" y="1142"/>
                    <a:pt x="1" y="605"/>
                  </a:cubicBezTo>
                  <a:lnTo>
                    <a:pt x="1" y="605"/>
                  </a:lnTo>
                  <a:cubicBezTo>
                    <a:pt x="195" y="2543"/>
                    <a:pt x="1804" y="3959"/>
                    <a:pt x="3719" y="3959"/>
                  </a:cubicBezTo>
                  <a:cubicBezTo>
                    <a:pt x="3796" y="3959"/>
                    <a:pt x="3875" y="3957"/>
                    <a:pt x="3953" y="3952"/>
                  </a:cubicBezTo>
                  <a:cubicBezTo>
                    <a:pt x="3971" y="3953"/>
                    <a:pt x="3990" y="3953"/>
                    <a:pt x="4008" y="3953"/>
                  </a:cubicBezTo>
                  <a:cubicBezTo>
                    <a:pt x="7588" y="3953"/>
                    <a:pt x="8107" y="0"/>
                    <a:pt x="8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5"/>
            <p:cNvSpPr/>
            <p:nvPr/>
          </p:nvSpPr>
          <p:spPr>
            <a:xfrm>
              <a:off x="4578917" y="2038801"/>
              <a:ext cx="39128" cy="131328"/>
            </a:xfrm>
            <a:custGeom>
              <a:avLst/>
              <a:gdLst/>
              <a:ahLst/>
              <a:cxnLst/>
              <a:rect l="l" t="t" r="r" b="b"/>
              <a:pathLst>
                <a:path w="3106" h="10427" extrusionOk="0">
                  <a:moveTo>
                    <a:pt x="1746" y="0"/>
                  </a:moveTo>
                  <a:cubicBezTo>
                    <a:pt x="1659" y="0"/>
                    <a:pt x="1573" y="78"/>
                    <a:pt x="1573" y="198"/>
                  </a:cubicBezTo>
                  <a:cubicBezTo>
                    <a:pt x="1573" y="1448"/>
                    <a:pt x="1896" y="2738"/>
                    <a:pt x="1855" y="4029"/>
                  </a:cubicBezTo>
                  <a:cubicBezTo>
                    <a:pt x="1855" y="5118"/>
                    <a:pt x="1613" y="6207"/>
                    <a:pt x="1129" y="7215"/>
                  </a:cubicBezTo>
                  <a:cubicBezTo>
                    <a:pt x="807" y="7941"/>
                    <a:pt x="0" y="8627"/>
                    <a:pt x="363" y="9473"/>
                  </a:cubicBezTo>
                  <a:cubicBezTo>
                    <a:pt x="666" y="10199"/>
                    <a:pt x="1399" y="10426"/>
                    <a:pt x="2121" y="10426"/>
                  </a:cubicBezTo>
                  <a:cubicBezTo>
                    <a:pt x="2362" y="10426"/>
                    <a:pt x="2601" y="10401"/>
                    <a:pt x="2823" y="10361"/>
                  </a:cubicBezTo>
                  <a:cubicBezTo>
                    <a:pt x="3105" y="10320"/>
                    <a:pt x="3065" y="9957"/>
                    <a:pt x="2823" y="9917"/>
                  </a:cubicBezTo>
                  <a:cubicBezTo>
                    <a:pt x="2218" y="9877"/>
                    <a:pt x="1533" y="9957"/>
                    <a:pt x="1089" y="9514"/>
                  </a:cubicBezTo>
                  <a:cubicBezTo>
                    <a:pt x="686" y="9070"/>
                    <a:pt x="928" y="8667"/>
                    <a:pt x="1210" y="8223"/>
                  </a:cubicBezTo>
                  <a:cubicBezTo>
                    <a:pt x="1694" y="7497"/>
                    <a:pt x="2017" y="6731"/>
                    <a:pt x="2218" y="5884"/>
                  </a:cubicBezTo>
                  <a:cubicBezTo>
                    <a:pt x="2380" y="4997"/>
                    <a:pt x="2460" y="4110"/>
                    <a:pt x="2380" y="3182"/>
                  </a:cubicBezTo>
                  <a:cubicBezTo>
                    <a:pt x="2339" y="2134"/>
                    <a:pt x="2178" y="1125"/>
                    <a:pt x="1896" y="117"/>
                  </a:cubicBezTo>
                  <a:cubicBezTo>
                    <a:pt x="1863" y="36"/>
                    <a:pt x="1804" y="0"/>
                    <a:pt x="174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5"/>
            <p:cNvSpPr/>
            <p:nvPr/>
          </p:nvSpPr>
          <p:spPr>
            <a:xfrm>
              <a:off x="4383819" y="2043826"/>
              <a:ext cx="448622" cy="103128"/>
            </a:xfrm>
            <a:custGeom>
              <a:avLst/>
              <a:gdLst/>
              <a:ahLst/>
              <a:cxnLst/>
              <a:rect l="l" t="t" r="r" b="b"/>
              <a:pathLst>
                <a:path w="35612" h="8188" extrusionOk="0">
                  <a:moveTo>
                    <a:pt x="23874" y="1510"/>
                  </a:moveTo>
                  <a:cubicBezTo>
                    <a:pt x="24223" y="1510"/>
                    <a:pt x="24637" y="1521"/>
                    <a:pt x="25126" y="1533"/>
                  </a:cubicBezTo>
                  <a:cubicBezTo>
                    <a:pt x="25771" y="1533"/>
                    <a:pt x="26416" y="1573"/>
                    <a:pt x="27062" y="1614"/>
                  </a:cubicBezTo>
                  <a:cubicBezTo>
                    <a:pt x="28271" y="1654"/>
                    <a:pt x="29481" y="1694"/>
                    <a:pt x="30691" y="1735"/>
                  </a:cubicBezTo>
                  <a:cubicBezTo>
                    <a:pt x="31094" y="1735"/>
                    <a:pt x="31457" y="2098"/>
                    <a:pt x="31457" y="2501"/>
                  </a:cubicBezTo>
                  <a:cubicBezTo>
                    <a:pt x="31457" y="2743"/>
                    <a:pt x="31498" y="2985"/>
                    <a:pt x="31457" y="3227"/>
                  </a:cubicBezTo>
                  <a:cubicBezTo>
                    <a:pt x="31494" y="6091"/>
                    <a:pt x="31497" y="6380"/>
                    <a:pt x="29155" y="6380"/>
                  </a:cubicBezTo>
                  <a:cubicBezTo>
                    <a:pt x="28891" y="6380"/>
                    <a:pt x="28598" y="6376"/>
                    <a:pt x="28271" y="6372"/>
                  </a:cubicBezTo>
                  <a:cubicBezTo>
                    <a:pt x="27465" y="6372"/>
                    <a:pt x="26658" y="6382"/>
                    <a:pt x="25852" y="6382"/>
                  </a:cubicBezTo>
                  <a:cubicBezTo>
                    <a:pt x="25045" y="6382"/>
                    <a:pt x="24239" y="6372"/>
                    <a:pt x="23432" y="6332"/>
                  </a:cubicBezTo>
                  <a:cubicBezTo>
                    <a:pt x="22101" y="6251"/>
                    <a:pt x="21899" y="6009"/>
                    <a:pt x="21940" y="4638"/>
                  </a:cubicBezTo>
                  <a:cubicBezTo>
                    <a:pt x="21974" y="1883"/>
                    <a:pt x="21832" y="1510"/>
                    <a:pt x="23874" y="1510"/>
                  </a:cubicBezTo>
                  <a:close/>
                  <a:moveTo>
                    <a:pt x="7825" y="1896"/>
                  </a:moveTo>
                  <a:cubicBezTo>
                    <a:pt x="9680" y="1896"/>
                    <a:pt x="11535" y="1936"/>
                    <a:pt x="13390" y="2017"/>
                  </a:cubicBezTo>
                  <a:cubicBezTo>
                    <a:pt x="14156" y="2057"/>
                    <a:pt x="14398" y="2259"/>
                    <a:pt x="14519" y="2985"/>
                  </a:cubicBezTo>
                  <a:cubicBezTo>
                    <a:pt x="14560" y="3307"/>
                    <a:pt x="14600" y="3630"/>
                    <a:pt x="14640" y="3953"/>
                  </a:cubicBezTo>
                  <a:cubicBezTo>
                    <a:pt x="14802" y="6372"/>
                    <a:pt x="14519" y="6655"/>
                    <a:pt x="11979" y="6695"/>
                  </a:cubicBezTo>
                  <a:cubicBezTo>
                    <a:pt x="11011" y="6695"/>
                    <a:pt x="10043" y="6614"/>
                    <a:pt x="9075" y="6614"/>
                  </a:cubicBezTo>
                  <a:cubicBezTo>
                    <a:pt x="8026" y="6614"/>
                    <a:pt x="6978" y="6574"/>
                    <a:pt x="5929" y="6534"/>
                  </a:cubicBezTo>
                  <a:cubicBezTo>
                    <a:pt x="5042" y="6453"/>
                    <a:pt x="4719" y="6171"/>
                    <a:pt x="4679" y="5364"/>
                  </a:cubicBezTo>
                  <a:cubicBezTo>
                    <a:pt x="4639" y="2138"/>
                    <a:pt x="4316" y="1896"/>
                    <a:pt x="7825" y="1896"/>
                  </a:cubicBezTo>
                  <a:close/>
                  <a:moveTo>
                    <a:pt x="23916" y="0"/>
                  </a:moveTo>
                  <a:cubicBezTo>
                    <a:pt x="23271" y="0"/>
                    <a:pt x="22625" y="41"/>
                    <a:pt x="21980" y="121"/>
                  </a:cubicBezTo>
                  <a:cubicBezTo>
                    <a:pt x="21294" y="162"/>
                    <a:pt x="20690" y="444"/>
                    <a:pt x="20528" y="1170"/>
                  </a:cubicBezTo>
                  <a:cubicBezTo>
                    <a:pt x="20459" y="1760"/>
                    <a:pt x="19971" y="2171"/>
                    <a:pt x="19425" y="2171"/>
                  </a:cubicBezTo>
                  <a:cubicBezTo>
                    <a:pt x="19337" y="2171"/>
                    <a:pt x="19247" y="2160"/>
                    <a:pt x="19157" y="2138"/>
                  </a:cubicBezTo>
                  <a:lnTo>
                    <a:pt x="17423" y="2138"/>
                  </a:lnTo>
                  <a:cubicBezTo>
                    <a:pt x="16697" y="2138"/>
                    <a:pt x="16011" y="2098"/>
                    <a:pt x="15608" y="1291"/>
                  </a:cubicBezTo>
                  <a:cubicBezTo>
                    <a:pt x="15306" y="838"/>
                    <a:pt x="14827" y="561"/>
                    <a:pt x="14270" y="561"/>
                  </a:cubicBezTo>
                  <a:cubicBezTo>
                    <a:pt x="14232" y="561"/>
                    <a:pt x="14195" y="562"/>
                    <a:pt x="14156" y="565"/>
                  </a:cubicBezTo>
                  <a:cubicBezTo>
                    <a:pt x="12512" y="448"/>
                    <a:pt x="10867" y="385"/>
                    <a:pt x="9222" y="385"/>
                  </a:cubicBezTo>
                  <a:cubicBezTo>
                    <a:pt x="8044" y="385"/>
                    <a:pt x="6866" y="417"/>
                    <a:pt x="5687" y="484"/>
                  </a:cubicBezTo>
                  <a:cubicBezTo>
                    <a:pt x="4881" y="525"/>
                    <a:pt x="4034" y="646"/>
                    <a:pt x="3509" y="1331"/>
                  </a:cubicBezTo>
                  <a:cubicBezTo>
                    <a:pt x="3214" y="1761"/>
                    <a:pt x="2846" y="1905"/>
                    <a:pt x="2443" y="1905"/>
                  </a:cubicBezTo>
                  <a:cubicBezTo>
                    <a:pt x="2241" y="1905"/>
                    <a:pt x="2031" y="1869"/>
                    <a:pt x="1816" y="1815"/>
                  </a:cubicBezTo>
                  <a:cubicBezTo>
                    <a:pt x="1587" y="1739"/>
                    <a:pt x="1359" y="1699"/>
                    <a:pt x="1134" y="1699"/>
                  </a:cubicBezTo>
                  <a:cubicBezTo>
                    <a:pt x="884" y="1699"/>
                    <a:pt x="638" y="1749"/>
                    <a:pt x="404" y="1856"/>
                  </a:cubicBezTo>
                  <a:cubicBezTo>
                    <a:pt x="202" y="2017"/>
                    <a:pt x="81" y="2218"/>
                    <a:pt x="1" y="2420"/>
                  </a:cubicBezTo>
                  <a:cubicBezTo>
                    <a:pt x="1" y="2581"/>
                    <a:pt x="81" y="2743"/>
                    <a:pt x="202" y="2823"/>
                  </a:cubicBezTo>
                  <a:cubicBezTo>
                    <a:pt x="404" y="2985"/>
                    <a:pt x="606" y="3106"/>
                    <a:pt x="848" y="3146"/>
                  </a:cubicBezTo>
                  <a:cubicBezTo>
                    <a:pt x="2461" y="3267"/>
                    <a:pt x="3227" y="3912"/>
                    <a:pt x="3146" y="5727"/>
                  </a:cubicBezTo>
                  <a:cubicBezTo>
                    <a:pt x="3066" y="7219"/>
                    <a:pt x="3872" y="7865"/>
                    <a:pt x="5405" y="7986"/>
                  </a:cubicBezTo>
                  <a:cubicBezTo>
                    <a:pt x="6695" y="8107"/>
                    <a:pt x="7986" y="8107"/>
                    <a:pt x="9276" y="8147"/>
                  </a:cubicBezTo>
                  <a:cubicBezTo>
                    <a:pt x="9760" y="8147"/>
                    <a:pt x="10244" y="8187"/>
                    <a:pt x="10728" y="8187"/>
                  </a:cubicBezTo>
                  <a:cubicBezTo>
                    <a:pt x="11858" y="8147"/>
                    <a:pt x="12987" y="8147"/>
                    <a:pt x="14116" y="8066"/>
                  </a:cubicBezTo>
                  <a:cubicBezTo>
                    <a:pt x="15124" y="8026"/>
                    <a:pt x="15971" y="7260"/>
                    <a:pt x="16092" y="6251"/>
                  </a:cubicBezTo>
                  <a:cubicBezTo>
                    <a:pt x="16132" y="6009"/>
                    <a:pt x="16173" y="5808"/>
                    <a:pt x="16173" y="5566"/>
                  </a:cubicBezTo>
                  <a:cubicBezTo>
                    <a:pt x="16213" y="4195"/>
                    <a:pt x="16173" y="4033"/>
                    <a:pt x="17947" y="4033"/>
                  </a:cubicBezTo>
                  <a:cubicBezTo>
                    <a:pt x="18512" y="4074"/>
                    <a:pt x="19076" y="4074"/>
                    <a:pt x="19641" y="4114"/>
                  </a:cubicBezTo>
                  <a:cubicBezTo>
                    <a:pt x="19964" y="4154"/>
                    <a:pt x="20246" y="4396"/>
                    <a:pt x="20286" y="4719"/>
                  </a:cubicBezTo>
                  <a:cubicBezTo>
                    <a:pt x="20367" y="5122"/>
                    <a:pt x="20407" y="5525"/>
                    <a:pt x="20448" y="5888"/>
                  </a:cubicBezTo>
                  <a:cubicBezTo>
                    <a:pt x="20569" y="7018"/>
                    <a:pt x="21214" y="7542"/>
                    <a:pt x="22303" y="7744"/>
                  </a:cubicBezTo>
                  <a:cubicBezTo>
                    <a:pt x="23418" y="7929"/>
                    <a:pt x="24533" y="7990"/>
                    <a:pt x="25648" y="7990"/>
                  </a:cubicBezTo>
                  <a:cubicBezTo>
                    <a:pt x="27437" y="7990"/>
                    <a:pt x="29225" y="7834"/>
                    <a:pt x="31014" y="7784"/>
                  </a:cubicBezTo>
                  <a:cubicBezTo>
                    <a:pt x="31941" y="7784"/>
                    <a:pt x="32748" y="7058"/>
                    <a:pt x="32829" y="6130"/>
                  </a:cubicBezTo>
                  <a:cubicBezTo>
                    <a:pt x="32909" y="5525"/>
                    <a:pt x="32990" y="4880"/>
                    <a:pt x="32990" y="4235"/>
                  </a:cubicBezTo>
                  <a:cubicBezTo>
                    <a:pt x="32950" y="3590"/>
                    <a:pt x="33353" y="2985"/>
                    <a:pt x="33958" y="2743"/>
                  </a:cubicBezTo>
                  <a:cubicBezTo>
                    <a:pt x="34522" y="2460"/>
                    <a:pt x="35168" y="2259"/>
                    <a:pt x="35531" y="1694"/>
                  </a:cubicBezTo>
                  <a:cubicBezTo>
                    <a:pt x="35611" y="1493"/>
                    <a:pt x="35611" y="1251"/>
                    <a:pt x="35571" y="1049"/>
                  </a:cubicBezTo>
                  <a:cubicBezTo>
                    <a:pt x="35531" y="928"/>
                    <a:pt x="35329" y="847"/>
                    <a:pt x="35168" y="767"/>
                  </a:cubicBezTo>
                  <a:cubicBezTo>
                    <a:pt x="35083" y="742"/>
                    <a:pt x="35001" y="731"/>
                    <a:pt x="34920" y="731"/>
                  </a:cubicBezTo>
                  <a:cubicBezTo>
                    <a:pt x="34416" y="731"/>
                    <a:pt x="33989" y="1153"/>
                    <a:pt x="33505" y="1153"/>
                  </a:cubicBezTo>
                  <a:cubicBezTo>
                    <a:pt x="33442" y="1153"/>
                    <a:pt x="33378" y="1146"/>
                    <a:pt x="33313" y="1130"/>
                  </a:cubicBezTo>
                  <a:cubicBezTo>
                    <a:pt x="32723" y="1012"/>
                    <a:pt x="32402" y="281"/>
                    <a:pt x="31714" y="281"/>
                  </a:cubicBezTo>
                  <a:cubicBezTo>
                    <a:pt x="31696" y="281"/>
                    <a:pt x="31678" y="282"/>
                    <a:pt x="31659" y="283"/>
                  </a:cubicBezTo>
                  <a:cubicBezTo>
                    <a:pt x="31336" y="283"/>
                    <a:pt x="31014" y="242"/>
                    <a:pt x="30691" y="202"/>
                  </a:cubicBezTo>
                  <a:cubicBezTo>
                    <a:pt x="28433" y="162"/>
                    <a:pt x="26174" y="81"/>
                    <a:pt x="2391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5"/>
            <p:cNvSpPr/>
            <p:nvPr/>
          </p:nvSpPr>
          <p:spPr>
            <a:xfrm>
              <a:off x="4718623" y="2808280"/>
              <a:ext cx="179867" cy="206419"/>
            </a:xfrm>
            <a:custGeom>
              <a:avLst/>
              <a:gdLst/>
              <a:ahLst/>
              <a:cxnLst/>
              <a:rect l="l" t="t" r="r" b="b"/>
              <a:pathLst>
                <a:path w="14278" h="16389" extrusionOk="0">
                  <a:moveTo>
                    <a:pt x="1" y="1"/>
                  </a:moveTo>
                  <a:lnTo>
                    <a:pt x="1" y="11414"/>
                  </a:lnTo>
                  <a:cubicBezTo>
                    <a:pt x="1" y="11414"/>
                    <a:pt x="323" y="14761"/>
                    <a:pt x="4759" y="16011"/>
                  </a:cubicBezTo>
                  <a:cubicBezTo>
                    <a:pt x="5659" y="16273"/>
                    <a:pt x="6548" y="16389"/>
                    <a:pt x="7396" y="16389"/>
                  </a:cubicBezTo>
                  <a:cubicBezTo>
                    <a:pt x="10728" y="16389"/>
                    <a:pt x="13439" y="14602"/>
                    <a:pt x="13793" y="12866"/>
                  </a:cubicBezTo>
                  <a:cubicBezTo>
                    <a:pt x="14277" y="10486"/>
                    <a:pt x="13995" y="525"/>
                    <a:pt x="13954" y="323"/>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5" name="Google Shape;1845;p65"/>
          <p:cNvGrpSpPr/>
          <p:nvPr/>
        </p:nvGrpSpPr>
        <p:grpSpPr>
          <a:xfrm>
            <a:off x="2636436" y="1752604"/>
            <a:ext cx="1601026" cy="2118550"/>
            <a:chOff x="1264824" y="1905004"/>
            <a:chExt cx="1601026" cy="2118550"/>
          </a:xfrm>
        </p:grpSpPr>
        <p:sp>
          <p:nvSpPr>
            <p:cNvPr id="1846" name="Google Shape;1846;p65"/>
            <p:cNvSpPr/>
            <p:nvPr/>
          </p:nvSpPr>
          <p:spPr>
            <a:xfrm>
              <a:off x="1862378" y="2346660"/>
              <a:ext cx="420072" cy="375269"/>
            </a:xfrm>
            <a:custGeom>
              <a:avLst/>
              <a:gdLst/>
              <a:ahLst/>
              <a:cxnLst/>
              <a:rect l="l" t="t" r="r" b="b"/>
              <a:pathLst>
                <a:path w="13117" h="11718" extrusionOk="0">
                  <a:moveTo>
                    <a:pt x="7147" y="0"/>
                  </a:moveTo>
                  <a:cubicBezTo>
                    <a:pt x="7012" y="0"/>
                    <a:pt x="6881" y="10"/>
                    <a:pt x="6755" y="30"/>
                  </a:cubicBezTo>
                  <a:cubicBezTo>
                    <a:pt x="4817" y="331"/>
                    <a:pt x="1358" y="1701"/>
                    <a:pt x="656" y="5477"/>
                  </a:cubicBezTo>
                  <a:cubicBezTo>
                    <a:pt x="1" y="9020"/>
                    <a:pt x="3937" y="11717"/>
                    <a:pt x="6515" y="11717"/>
                  </a:cubicBezTo>
                  <a:cubicBezTo>
                    <a:pt x="6697" y="11717"/>
                    <a:pt x="6873" y="11704"/>
                    <a:pt x="7039" y="11676"/>
                  </a:cubicBezTo>
                  <a:cubicBezTo>
                    <a:pt x="9545" y="11275"/>
                    <a:pt x="12352" y="10039"/>
                    <a:pt x="12753" y="6380"/>
                  </a:cubicBezTo>
                  <a:cubicBezTo>
                    <a:pt x="13117" y="2921"/>
                    <a:pt x="9480" y="0"/>
                    <a:pt x="714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5"/>
            <p:cNvSpPr/>
            <p:nvPr/>
          </p:nvSpPr>
          <p:spPr>
            <a:xfrm>
              <a:off x="1791891" y="1905004"/>
              <a:ext cx="595569" cy="599956"/>
            </a:xfrm>
            <a:custGeom>
              <a:avLst/>
              <a:gdLst/>
              <a:ahLst/>
              <a:cxnLst/>
              <a:rect l="l" t="t" r="r" b="b"/>
              <a:pathLst>
                <a:path w="18597" h="18734" extrusionOk="0">
                  <a:moveTo>
                    <a:pt x="7805" y="0"/>
                  </a:moveTo>
                  <a:cubicBezTo>
                    <a:pt x="7060" y="0"/>
                    <a:pt x="6259" y="236"/>
                    <a:pt x="5380" y="822"/>
                  </a:cubicBezTo>
                  <a:cubicBezTo>
                    <a:pt x="2741" y="2543"/>
                    <a:pt x="134" y="5868"/>
                    <a:pt x="0" y="9327"/>
                  </a:cubicBezTo>
                  <a:cubicBezTo>
                    <a:pt x="67" y="14005"/>
                    <a:pt x="9157" y="18734"/>
                    <a:pt x="9157" y="18734"/>
                  </a:cubicBezTo>
                  <a:cubicBezTo>
                    <a:pt x="13484" y="17597"/>
                    <a:pt x="18547" y="12134"/>
                    <a:pt x="18580" y="9711"/>
                  </a:cubicBezTo>
                  <a:cubicBezTo>
                    <a:pt x="18597" y="7288"/>
                    <a:pt x="16358" y="2978"/>
                    <a:pt x="15439" y="2075"/>
                  </a:cubicBezTo>
                  <a:cubicBezTo>
                    <a:pt x="14881" y="1538"/>
                    <a:pt x="14261" y="1351"/>
                    <a:pt x="13386" y="1351"/>
                  </a:cubicBezTo>
                  <a:cubicBezTo>
                    <a:pt x="12819" y="1351"/>
                    <a:pt x="12145" y="1429"/>
                    <a:pt x="11312" y="1541"/>
                  </a:cubicBezTo>
                  <a:cubicBezTo>
                    <a:pt x="10230" y="713"/>
                    <a:pt x="9101" y="0"/>
                    <a:pt x="780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5"/>
            <p:cNvSpPr/>
            <p:nvPr/>
          </p:nvSpPr>
          <p:spPr>
            <a:xfrm>
              <a:off x="1264824" y="2653012"/>
              <a:ext cx="605753" cy="950566"/>
            </a:xfrm>
            <a:custGeom>
              <a:avLst/>
              <a:gdLst/>
              <a:ahLst/>
              <a:cxnLst/>
              <a:rect l="l" t="t" r="r" b="b"/>
              <a:pathLst>
                <a:path w="18915" h="29682" extrusionOk="0">
                  <a:moveTo>
                    <a:pt x="14041" y="0"/>
                  </a:moveTo>
                  <a:cubicBezTo>
                    <a:pt x="13236" y="0"/>
                    <a:pt x="12632" y="189"/>
                    <a:pt x="12632" y="189"/>
                  </a:cubicBezTo>
                  <a:cubicBezTo>
                    <a:pt x="12632" y="189"/>
                    <a:pt x="0" y="23163"/>
                    <a:pt x="485" y="25335"/>
                  </a:cubicBezTo>
                  <a:cubicBezTo>
                    <a:pt x="904" y="27280"/>
                    <a:pt x="2234" y="29681"/>
                    <a:pt x="5436" y="29681"/>
                  </a:cubicBezTo>
                  <a:cubicBezTo>
                    <a:pt x="5809" y="29681"/>
                    <a:pt x="6208" y="29649"/>
                    <a:pt x="6634" y="29579"/>
                  </a:cubicBezTo>
                  <a:cubicBezTo>
                    <a:pt x="10694" y="28927"/>
                    <a:pt x="15422" y="14926"/>
                    <a:pt x="16358" y="12854"/>
                  </a:cubicBezTo>
                  <a:cubicBezTo>
                    <a:pt x="17310" y="10765"/>
                    <a:pt x="18914" y="5669"/>
                    <a:pt x="17594" y="2361"/>
                  </a:cubicBezTo>
                  <a:cubicBezTo>
                    <a:pt x="16812" y="400"/>
                    <a:pt x="15213" y="0"/>
                    <a:pt x="1404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5"/>
            <p:cNvSpPr/>
            <p:nvPr/>
          </p:nvSpPr>
          <p:spPr>
            <a:xfrm>
              <a:off x="2260641" y="2653012"/>
              <a:ext cx="605208" cy="950566"/>
            </a:xfrm>
            <a:custGeom>
              <a:avLst/>
              <a:gdLst/>
              <a:ahLst/>
              <a:cxnLst/>
              <a:rect l="l" t="t" r="r" b="b"/>
              <a:pathLst>
                <a:path w="18898" h="29682" extrusionOk="0">
                  <a:moveTo>
                    <a:pt x="4873" y="0"/>
                  </a:moveTo>
                  <a:cubicBezTo>
                    <a:pt x="3701" y="0"/>
                    <a:pt x="2102" y="400"/>
                    <a:pt x="1320" y="2361"/>
                  </a:cubicBezTo>
                  <a:cubicBezTo>
                    <a:pt x="0" y="5669"/>
                    <a:pt x="1604" y="10765"/>
                    <a:pt x="2540" y="12854"/>
                  </a:cubicBezTo>
                  <a:cubicBezTo>
                    <a:pt x="3492" y="14926"/>
                    <a:pt x="8221" y="28927"/>
                    <a:pt x="12281" y="29579"/>
                  </a:cubicBezTo>
                  <a:cubicBezTo>
                    <a:pt x="12705" y="29649"/>
                    <a:pt x="13102" y="29681"/>
                    <a:pt x="13474" y="29681"/>
                  </a:cubicBezTo>
                  <a:cubicBezTo>
                    <a:pt x="16667" y="29681"/>
                    <a:pt x="18011" y="27280"/>
                    <a:pt x="18430" y="25335"/>
                  </a:cubicBezTo>
                  <a:cubicBezTo>
                    <a:pt x="18897" y="23163"/>
                    <a:pt x="6282" y="189"/>
                    <a:pt x="6282" y="189"/>
                  </a:cubicBezTo>
                  <a:cubicBezTo>
                    <a:pt x="6282" y="189"/>
                    <a:pt x="5679" y="0"/>
                    <a:pt x="487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5"/>
            <p:cNvSpPr/>
            <p:nvPr/>
          </p:nvSpPr>
          <p:spPr>
            <a:xfrm>
              <a:off x="1578380" y="2585727"/>
              <a:ext cx="1045072" cy="1437826"/>
            </a:xfrm>
            <a:custGeom>
              <a:avLst/>
              <a:gdLst/>
              <a:ahLst/>
              <a:cxnLst/>
              <a:rect l="l" t="t" r="r" b="b"/>
              <a:pathLst>
                <a:path w="32633" h="44897" extrusionOk="0">
                  <a:moveTo>
                    <a:pt x="9675" y="1"/>
                  </a:moveTo>
                  <a:cubicBezTo>
                    <a:pt x="9675" y="1"/>
                    <a:pt x="9174" y="67"/>
                    <a:pt x="8438" y="201"/>
                  </a:cubicBezTo>
                  <a:cubicBezTo>
                    <a:pt x="6684" y="535"/>
                    <a:pt x="3610" y="1237"/>
                    <a:pt x="2841" y="2290"/>
                  </a:cubicBezTo>
                  <a:cubicBezTo>
                    <a:pt x="2156" y="3225"/>
                    <a:pt x="3259" y="10276"/>
                    <a:pt x="4161" y="15406"/>
                  </a:cubicBezTo>
                  <a:cubicBezTo>
                    <a:pt x="4696" y="18447"/>
                    <a:pt x="5180" y="20819"/>
                    <a:pt x="5180" y="20819"/>
                  </a:cubicBezTo>
                  <a:cubicBezTo>
                    <a:pt x="5180" y="20819"/>
                    <a:pt x="3509" y="26333"/>
                    <a:pt x="2106" y="32248"/>
                  </a:cubicBezTo>
                  <a:cubicBezTo>
                    <a:pt x="953" y="37160"/>
                    <a:pt x="1" y="42357"/>
                    <a:pt x="335" y="44896"/>
                  </a:cubicBezTo>
                  <a:lnTo>
                    <a:pt x="32599" y="44896"/>
                  </a:lnTo>
                  <a:cubicBezTo>
                    <a:pt x="32632" y="43827"/>
                    <a:pt x="32566" y="42758"/>
                    <a:pt x="32399" y="41705"/>
                  </a:cubicBezTo>
                  <a:cubicBezTo>
                    <a:pt x="32248" y="40886"/>
                    <a:pt x="30995" y="36609"/>
                    <a:pt x="29658" y="32248"/>
                  </a:cubicBezTo>
                  <a:cubicBezTo>
                    <a:pt x="28322" y="27937"/>
                    <a:pt x="26918" y="23526"/>
                    <a:pt x="26434" y="22256"/>
                  </a:cubicBezTo>
                  <a:cubicBezTo>
                    <a:pt x="26835" y="20201"/>
                    <a:pt x="27152" y="17812"/>
                    <a:pt x="27403" y="15406"/>
                  </a:cubicBezTo>
                  <a:cubicBezTo>
                    <a:pt x="27987" y="9625"/>
                    <a:pt x="28138" y="3844"/>
                    <a:pt x="27971" y="2925"/>
                  </a:cubicBezTo>
                  <a:cubicBezTo>
                    <a:pt x="27720" y="1638"/>
                    <a:pt x="25231" y="1003"/>
                    <a:pt x="24061" y="753"/>
                  </a:cubicBezTo>
                  <a:cubicBezTo>
                    <a:pt x="23493" y="636"/>
                    <a:pt x="22657" y="519"/>
                    <a:pt x="21956" y="418"/>
                  </a:cubicBezTo>
                  <a:cubicBezTo>
                    <a:pt x="21187" y="318"/>
                    <a:pt x="20552" y="235"/>
                    <a:pt x="20552" y="235"/>
                  </a:cubicBezTo>
                  <a:lnTo>
                    <a:pt x="9675"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5"/>
            <p:cNvSpPr/>
            <p:nvPr/>
          </p:nvSpPr>
          <p:spPr>
            <a:xfrm>
              <a:off x="1848607" y="2585727"/>
              <a:ext cx="432914" cy="294342"/>
            </a:xfrm>
            <a:custGeom>
              <a:avLst/>
              <a:gdLst/>
              <a:ahLst/>
              <a:cxnLst/>
              <a:rect l="l" t="t" r="r" b="b"/>
              <a:pathLst>
                <a:path w="13518" h="9191" extrusionOk="0">
                  <a:moveTo>
                    <a:pt x="1237" y="1"/>
                  </a:moveTo>
                  <a:cubicBezTo>
                    <a:pt x="1237" y="1"/>
                    <a:pt x="736" y="67"/>
                    <a:pt x="0" y="201"/>
                  </a:cubicBezTo>
                  <a:cubicBezTo>
                    <a:pt x="268" y="2089"/>
                    <a:pt x="3325" y="8338"/>
                    <a:pt x="7018" y="9190"/>
                  </a:cubicBezTo>
                  <a:cubicBezTo>
                    <a:pt x="11128" y="7553"/>
                    <a:pt x="13200" y="3192"/>
                    <a:pt x="13518" y="418"/>
                  </a:cubicBezTo>
                  <a:cubicBezTo>
                    <a:pt x="12749" y="301"/>
                    <a:pt x="12114" y="235"/>
                    <a:pt x="12114" y="235"/>
                  </a:cubicBezTo>
                  <a:lnTo>
                    <a:pt x="1237"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5"/>
            <p:cNvSpPr/>
            <p:nvPr/>
          </p:nvSpPr>
          <p:spPr>
            <a:xfrm>
              <a:off x="2209241" y="2167449"/>
              <a:ext cx="127940" cy="150614"/>
            </a:xfrm>
            <a:custGeom>
              <a:avLst/>
              <a:gdLst/>
              <a:ahLst/>
              <a:cxnLst/>
              <a:rect l="l" t="t" r="r" b="b"/>
              <a:pathLst>
                <a:path w="3995" h="4703" extrusionOk="0">
                  <a:moveTo>
                    <a:pt x="2322" y="1"/>
                  </a:moveTo>
                  <a:cubicBezTo>
                    <a:pt x="1310" y="1"/>
                    <a:pt x="970" y="1633"/>
                    <a:pt x="970" y="1633"/>
                  </a:cubicBezTo>
                  <a:cubicBezTo>
                    <a:pt x="970" y="1633"/>
                    <a:pt x="1" y="3972"/>
                    <a:pt x="1004" y="4574"/>
                  </a:cubicBezTo>
                  <a:cubicBezTo>
                    <a:pt x="1149" y="4663"/>
                    <a:pt x="1276" y="4702"/>
                    <a:pt x="1388" y="4702"/>
                  </a:cubicBezTo>
                  <a:cubicBezTo>
                    <a:pt x="2035" y="4702"/>
                    <a:pt x="2211" y="3390"/>
                    <a:pt x="2908" y="2636"/>
                  </a:cubicBezTo>
                  <a:cubicBezTo>
                    <a:pt x="3443" y="2051"/>
                    <a:pt x="3994" y="497"/>
                    <a:pt x="2674" y="62"/>
                  </a:cubicBezTo>
                  <a:cubicBezTo>
                    <a:pt x="2549" y="20"/>
                    <a:pt x="2431" y="1"/>
                    <a:pt x="232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5"/>
            <p:cNvSpPr/>
            <p:nvPr/>
          </p:nvSpPr>
          <p:spPr>
            <a:xfrm>
              <a:off x="1827215" y="2167449"/>
              <a:ext cx="127908" cy="150614"/>
            </a:xfrm>
            <a:custGeom>
              <a:avLst/>
              <a:gdLst/>
              <a:ahLst/>
              <a:cxnLst/>
              <a:rect l="l" t="t" r="r" b="b"/>
              <a:pathLst>
                <a:path w="3994" h="4703" extrusionOk="0">
                  <a:moveTo>
                    <a:pt x="1673" y="1"/>
                  </a:moveTo>
                  <a:cubicBezTo>
                    <a:pt x="1563" y="1"/>
                    <a:pt x="1446" y="20"/>
                    <a:pt x="1320" y="62"/>
                  </a:cubicBezTo>
                  <a:cubicBezTo>
                    <a:pt x="0" y="497"/>
                    <a:pt x="551" y="2051"/>
                    <a:pt x="1103" y="2636"/>
                  </a:cubicBezTo>
                  <a:cubicBezTo>
                    <a:pt x="1786" y="3390"/>
                    <a:pt x="1960" y="4702"/>
                    <a:pt x="2617" y="4702"/>
                  </a:cubicBezTo>
                  <a:cubicBezTo>
                    <a:pt x="2731" y="4702"/>
                    <a:pt x="2859" y="4663"/>
                    <a:pt x="3008" y="4574"/>
                  </a:cubicBezTo>
                  <a:cubicBezTo>
                    <a:pt x="3993" y="3972"/>
                    <a:pt x="3024" y="1633"/>
                    <a:pt x="3024" y="1633"/>
                  </a:cubicBezTo>
                  <a:cubicBezTo>
                    <a:pt x="3024" y="1633"/>
                    <a:pt x="2684" y="1"/>
                    <a:pt x="167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5"/>
            <p:cNvSpPr/>
            <p:nvPr/>
          </p:nvSpPr>
          <p:spPr>
            <a:xfrm>
              <a:off x="1888190" y="2349767"/>
              <a:ext cx="357495" cy="460199"/>
            </a:xfrm>
            <a:custGeom>
              <a:avLst/>
              <a:gdLst/>
              <a:ahLst/>
              <a:cxnLst/>
              <a:rect l="l" t="t" r="r" b="b"/>
              <a:pathLst>
                <a:path w="11163" h="14370" extrusionOk="0">
                  <a:moveTo>
                    <a:pt x="2875" y="0"/>
                  </a:moveTo>
                  <a:cubicBezTo>
                    <a:pt x="2908" y="84"/>
                    <a:pt x="3710" y="4077"/>
                    <a:pt x="2875" y="5648"/>
                  </a:cubicBezTo>
                  <a:cubicBezTo>
                    <a:pt x="2156" y="6984"/>
                    <a:pt x="1" y="7369"/>
                    <a:pt x="1" y="7369"/>
                  </a:cubicBezTo>
                  <a:cubicBezTo>
                    <a:pt x="1" y="7369"/>
                    <a:pt x="2340" y="13735"/>
                    <a:pt x="5749" y="14369"/>
                  </a:cubicBezTo>
                  <a:cubicBezTo>
                    <a:pt x="8539" y="13233"/>
                    <a:pt x="10360" y="9908"/>
                    <a:pt x="11162" y="7636"/>
                  </a:cubicBezTo>
                  <a:cubicBezTo>
                    <a:pt x="9040" y="7335"/>
                    <a:pt x="8489" y="6316"/>
                    <a:pt x="8372" y="5347"/>
                  </a:cubicBezTo>
                  <a:cubicBezTo>
                    <a:pt x="8288" y="4545"/>
                    <a:pt x="8873" y="217"/>
                    <a:pt x="8873" y="217"/>
                  </a:cubicBezTo>
                  <a:lnTo>
                    <a:pt x="2875"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5"/>
            <p:cNvSpPr/>
            <p:nvPr/>
          </p:nvSpPr>
          <p:spPr>
            <a:xfrm>
              <a:off x="1889791" y="2023880"/>
              <a:ext cx="368736" cy="419560"/>
            </a:xfrm>
            <a:custGeom>
              <a:avLst/>
              <a:gdLst/>
              <a:ahLst/>
              <a:cxnLst/>
              <a:rect l="l" t="t" r="r" b="b"/>
              <a:pathLst>
                <a:path w="11514" h="13101" extrusionOk="0">
                  <a:moveTo>
                    <a:pt x="8472" y="1"/>
                  </a:moveTo>
                  <a:cubicBezTo>
                    <a:pt x="7754" y="1154"/>
                    <a:pt x="7069" y="2240"/>
                    <a:pt x="5364" y="2524"/>
                  </a:cubicBezTo>
                  <a:cubicBezTo>
                    <a:pt x="3643" y="2791"/>
                    <a:pt x="3209" y="2574"/>
                    <a:pt x="1672" y="2891"/>
                  </a:cubicBezTo>
                  <a:lnTo>
                    <a:pt x="1605" y="2908"/>
                  </a:lnTo>
                  <a:cubicBezTo>
                    <a:pt x="619" y="3159"/>
                    <a:pt x="1" y="4111"/>
                    <a:pt x="168" y="5097"/>
                  </a:cubicBezTo>
                  <a:cubicBezTo>
                    <a:pt x="452" y="7185"/>
                    <a:pt x="1003" y="9291"/>
                    <a:pt x="1739" y="10444"/>
                  </a:cubicBezTo>
                  <a:cubicBezTo>
                    <a:pt x="3075" y="12582"/>
                    <a:pt x="4947" y="13100"/>
                    <a:pt x="5999" y="13100"/>
                  </a:cubicBezTo>
                  <a:cubicBezTo>
                    <a:pt x="7252" y="13100"/>
                    <a:pt x="10043" y="11713"/>
                    <a:pt x="10761" y="8639"/>
                  </a:cubicBezTo>
                  <a:cubicBezTo>
                    <a:pt x="10945" y="7870"/>
                    <a:pt x="11095" y="7052"/>
                    <a:pt x="11246" y="6250"/>
                  </a:cubicBezTo>
                  <a:cubicBezTo>
                    <a:pt x="11513" y="4629"/>
                    <a:pt x="10828" y="3125"/>
                    <a:pt x="9709" y="1956"/>
                  </a:cubicBezTo>
                  <a:cubicBezTo>
                    <a:pt x="9308" y="1538"/>
                    <a:pt x="8606" y="886"/>
                    <a:pt x="847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5"/>
            <p:cNvSpPr/>
            <p:nvPr/>
          </p:nvSpPr>
          <p:spPr>
            <a:xfrm>
              <a:off x="1994673" y="2191916"/>
              <a:ext cx="35900" cy="35868"/>
            </a:xfrm>
            <a:custGeom>
              <a:avLst/>
              <a:gdLst/>
              <a:ahLst/>
              <a:cxnLst/>
              <a:rect l="l" t="t" r="r" b="b"/>
              <a:pathLst>
                <a:path w="1121" h="1120" extrusionOk="0">
                  <a:moveTo>
                    <a:pt x="552" y="0"/>
                  </a:moveTo>
                  <a:cubicBezTo>
                    <a:pt x="485" y="0"/>
                    <a:pt x="402" y="17"/>
                    <a:pt x="352" y="50"/>
                  </a:cubicBezTo>
                  <a:cubicBezTo>
                    <a:pt x="201" y="100"/>
                    <a:pt x="101" y="217"/>
                    <a:pt x="51" y="368"/>
                  </a:cubicBezTo>
                  <a:cubicBezTo>
                    <a:pt x="18" y="435"/>
                    <a:pt x="1" y="501"/>
                    <a:pt x="1" y="568"/>
                  </a:cubicBezTo>
                  <a:cubicBezTo>
                    <a:pt x="18" y="618"/>
                    <a:pt x="18" y="669"/>
                    <a:pt x="34" y="719"/>
                  </a:cubicBezTo>
                  <a:cubicBezTo>
                    <a:pt x="51" y="802"/>
                    <a:pt x="101" y="886"/>
                    <a:pt x="185" y="953"/>
                  </a:cubicBezTo>
                  <a:lnTo>
                    <a:pt x="302" y="1053"/>
                  </a:lnTo>
                  <a:cubicBezTo>
                    <a:pt x="385" y="1086"/>
                    <a:pt x="485" y="1120"/>
                    <a:pt x="569" y="1120"/>
                  </a:cubicBezTo>
                  <a:cubicBezTo>
                    <a:pt x="870" y="1103"/>
                    <a:pt x="1120" y="852"/>
                    <a:pt x="1120" y="552"/>
                  </a:cubicBezTo>
                  <a:cubicBezTo>
                    <a:pt x="1104" y="501"/>
                    <a:pt x="1104" y="451"/>
                    <a:pt x="1104" y="401"/>
                  </a:cubicBezTo>
                  <a:lnTo>
                    <a:pt x="1087" y="401"/>
                  </a:lnTo>
                  <a:cubicBezTo>
                    <a:pt x="1070" y="318"/>
                    <a:pt x="1020" y="234"/>
                    <a:pt x="953" y="151"/>
                  </a:cubicBezTo>
                  <a:lnTo>
                    <a:pt x="820" y="67"/>
                  </a:lnTo>
                  <a:cubicBezTo>
                    <a:pt x="736" y="17"/>
                    <a:pt x="652" y="0"/>
                    <a:pt x="55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5"/>
            <p:cNvSpPr/>
            <p:nvPr/>
          </p:nvSpPr>
          <p:spPr>
            <a:xfrm>
              <a:off x="2111885" y="2191916"/>
              <a:ext cx="35324" cy="35868"/>
            </a:xfrm>
            <a:custGeom>
              <a:avLst/>
              <a:gdLst/>
              <a:ahLst/>
              <a:cxnLst/>
              <a:rect l="l" t="t" r="r" b="b"/>
              <a:pathLst>
                <a:path w="1103" h="1120" extrusionOk="0">
                  <a:moveTo>
                    <a:pt x="535" y="0"/>
                  </a:moveTo>
                  <a:cubicBezTo>
                    <a:pt x="468" y="0"/>
                    <a:pt x="401" y="17"/>
                    <a:pt x="334" y="50"/>
                  </a:cubicBezTo>
                  <a:cubicBezTo>
                    <a:pt x="134" y="151"/>
                    <a:pt x="0" y="351"/>
                    <a:pt x="0" y="568"/>
                  </a:cubicBezTo>
                  <a:cubicBezTo>
                    <a:pt x="0" y="618"/>
                    <a:pt x="0" y="669"/>
                    <a:pt x="17" y="719"/>
                  </a:cubicBezTo>
                  <a:cubicBezTo>
                    <a:pt x="50" y="802"/>
                    <a:pt x="100" y="886"/>
                    <a:pt x="167" y="953"/>
                  </a:cubicBezTo>
                  <a:lnTo>
                    <a:pt x="284" y="1053"/>
                  </a:lnTo>
                  <a:cubicBezTo>
                    <a:pt x="368" y="1086"/>
                    <a:pt x="468" y="1120"/>
                    <a:pt x="568" y="1120"/>
                  </a:cubicBezTo>
                  <a:cubicBezTo>
                    <a:pt x="785" y="1120"/>
                    <a:pt x="986" y="969"/>
                    <a:pt x="1069" y="752"/>
                  </a:cubicBezTo>
                  <a:cubicBezTo>
                    <a:pt x="1086" y="685"/>
                    <a:pt x="1103" y="618"/>
                    <a:pt x="1103" y="552"/>
                  </a:cubicBezTo>
                  <a:cubicBezTo>
                    <a:pt x="1103" y="501"/>
                    <a:pt x="1086" y="451"/>
                    <a:pt x="1086" y="401"/>
                  </a:cubicBezTo>
                  <a:cubicBezTo>
                    <a:pt x="1053" y="318"/>
                    <a:pt x="1003" y="234"/>
                    <a:pt x="936" y="151"/>
                  </a:cubicBezTo>
                  <a:cubicBezTo>
                    <a:pt x="886" y="134"/>
                    <a:pt x="852" y="100"/>
                    <a:pt x="819" y="67"/>
                  </a:cubicBezTo>
                  <a:cubicBezTo>
                    <a:pt x="735" y="17"/>
                    <a:pt x="635" y="0"/>
                    <a:pt x="53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5"/>
            <p:cNvSpPr/>
            <p:nvPr/>
          </p:nvSpPr>
          <p:spPr>
            <a:xfrm>
              <a:off x="1980230" y="2138402"/>
              <a:ext cx="59438" cy="28919"/>
            </a:xfrm>
            <a:custGeom>
              <a:avLst/>
              <a:gdLst/>
              <a:ahLst/>
              <a:cxnLst/>
              <a:rect l="l" t="t" r="r" b="b"/>
              <a:pathLst>
                <a:path w="1856" h="903" extrusionOk="0">
                  <a:moveTo>
                    <a:pt x="956" y="0"/>
                  </a:moveTo>
                  <a:cubicBezTo>
                    <a:pt x="950" y="0"/>
                    <a:pt x="943" y="0"/>
                    <a:pt x="936" y="0"/>
                  </a:cubicBezTo>
                  <a:cubicBezTo>
                    <a:pt x="285" y="17"/>
                    <a:pt x="1" y="903"/>
                    <a:pt x="1" y="903"/>
                  </a:cubicBezTo>
                  <a:cubicBezTo>
                    <a:pt x="301" y="736"/>
                    <a:pt x="602" y="619"/>
                    <a:pt x="936" y="535"/>
                  </a:cubicBezTo>
                  <a:cubicBezTo>
                    <a:pt x="1032" y="524"/>
                    <a:pt x="1129" y="519"/>
                    <a:pt x="1226" y="519"/>
                  </a:cubicBezTo>
                  <a:cubicBezTo>
                    <a:pt x="1437" y="519"/>
                    <a:pt x="1650" y="545"/>
                    <a:pt x="1855" y="602"/>
                  </a:cubicBezTo>
                  <a:cubicBezTo>
                    <a:pt x="1855" y="602"/>
                    <a:pt x="1449" y="0"/>
                    <a:pt x="95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5"/>
            <p:cNvSpPr/>
            <p:nvPr/>
          </p:nvSpPr>
          <p:spPr>
            <a:xfrm>
              <a:off x="2100644" y="2138402"/>
              <a:ext cx="59951" cy="28919"/>
            </a:xfrm>
            <a:custGeom>
              <a:avLst/>
              <a:gdLst/>
              <a:ahLst/>
              <a:cxnLst/>
              <a:rect l="l" t="t" r="r" b="b"/>
              <a:pathLst>
                <a:path w="1872" h="903" extrusionOk="0">
                  <a:moveTo>
                    <a:pt x="915" y="0"/>
                  </a:moveTo>
                  <a:cubicBezTo>
                    <a:pt x="407" y="0"/>
                    <a:pt x="0" y="602"/>
                    <a:pt x="0" y="602"/>
                  </a:cubicBezTo>
                  <a:cubicBezTo>
                    <a:pt x="204" y="545"/>
                    <a:pt x="417" y="511"/>
                    <a:pt x="631" y="511"/>
                  </a:cubicBezTo>
                  <a:cubicBezTo>
                    <a:pt x="732" y="511"/>
                    <a:pt x="834" y="519"/>
                    <a:pt x="936" y="535"/>
                  </a:cubicBezTo>
                  <a:cubicBezTo>
                    <a:pt x="1253" y="619"/>
                    <a:pt x="1571" y="736"/>
                    <a:pt x="1872" y="903"/>
                  </a:cubicBezTo>
                  <a:cubicBezTo>
                    <a:pt x="1872" y="903"/>
                    <a:pt x="1571" y="17"/>
                    <a:pt x="936" y="0"/>
                  </a:cubicBezTo>
                  <a:cubicBezTo>
                    <a:pt x="929" y="0"/>
                    <a:pt x="922" y="0"/>
                    <a:pt x="91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5"/>
            <p:cNvSpPr/>
            <p:nvPr/>
          </p:nvSpPr>
          <p:spPr>
            <a:xfrm>
              <a:off x="2035345" y="2296253"/>
              <a:ext cx="103313" cy="50407"/>
            </a:xfrm>
            <a:custGeom>
              <a:avLst/>
              <a:gdLst/>
              <a:ahLst/>
              <a:cxnLst/>
              <a:rect l="l" t="t" r="r" b="b"/>
              <a:pathLst>
                <a:path w="3226" h="1574" extrusionOk="0">
                  <a:moveTo>
                    <a:pt x="3225" y="0"/>
                  </a:moveTo>
                  <a:lnTo>
                    <a:pt x="3225" y="0"/>
                  </a:lnTo>
                  <a:cubicBezTo>
                    <a:pt x="3225" y="0"/>
                    <a:pt x="2290" y="568"/>
                    <a:pt x="1371" y="568"/>
                  </a:cubicBezTo>
                  <a:cubicBezTo>
                    <a:pt x="1340" y="570"/>
                    <a:pt x="1310" y="570"/>
                    <a:pt x="1280" y="570"/>
                  </a:cubicBezTo>
                  <a:cubicBezTo>
                    <a:pt x="828" y="570"/>
                    <a:pt x="392" y="454"/>
                    <a:pt x="1" y="234"/>
                  </a:cubicBezTo>
                  <a:lnTo>
                    <a:pt x="1" y="234"/>
                  </a:lnTo>
                  <a:cubicBezTo>
                    <a:pt x="81" y="1004"/>
                    <a:pt x="715" y="1574"/>
                    <a:pt x="1476" y="1574"/>
                  </a:cubicBezTo>
                  <a:cubicBezTo>
                    <a:pt x="1507" y="1574"/>
                    <a:pt x="1539" y="1573"/>
                    <a:pt x="1571" y="1571"/>
                  </a:cubicBezTo>
                  <a:cubicBezTo>
                    <a:pt x="3008" y="1571"/>
                    <a:pt x="3225" y="0"/>
                    <a:pt x="3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5"/>
            <p:cNvSpPr/>
            <p:nvPr/>
          </p:nvSpPr>
          <p:spPr>
            <a:xfrm>
              <a:off x="2045529" y="2145255"/>
              <a:ext cx="39071" cy="132359"/>
            </a:xfrm>
            <a:custGeom>
              <a:avLst/>
              <a:gdLst/>
              <a:ahLst/>
              <a:cxnLst/>
              <a:rect l="l" t="t" r="r" b="b"/>
              <a:pathLst>
                <a:path w="1220" h="4133" extrusionOk="0">
                  <a:moveTo>
                    <a:pt x="684" y="1"/>
                  </a:moveTo>
                  <a:cubicBezTo>
                    <a:pt x="646" y="1"/>
                    <a:pt x="602" y="29"/>
                    <a:pt x="602" y="70"/>
                  </a:cubicBezTo>
                  <a:cubicBezTo>
                    <a:pt x="602" y="588"/>
                    <a:pt x="735" y="1090"/>
                    <a:pt x="719" y="1608"/>
                  </a:cubicBezTo>
                  <a:cubicBezTo>
                    <a:pt x="719" y="2042"/>
                    <a:pt x="618" y="2460"/>
                    <a:pt x="435" y="2861"/>
                  </a:cubicBezTo>
                  <a:cubicBezTo>
                    <a:pt x="301" y="3145"/>
                    <a:pt x="0" y="3412"/>
                    <a:pt x="134" y="3763"/>
                  </a:cubicBezTo>
                  <a:cubicBezTo>
                    <a:pt x="263" y="4048"/>
                    <a:pt x="574" y="4132"/>
                    <a:pt x="870" y="4132"/>
                  </a:cubicBezTo>
                  <a:cubicBezTo>
                    <a:pt x="956" y="4132"/>
                    <a:pt x="1041" y="4125"/>
                    <a:pt x="1120" y="4114"/>
                  </a:cubicBezTo>
                  <a:cubicBezTo>
                    <a:pt x="1220" y="4097"/>
                    <a:pt x="1203" y="3947"/>
                    <a:pt x="1103" y="3930"/>
                  </a:cubicBezTo>
                  <a:cubicBezTo>
                    <a:pt x="1064" y="3930"/>
                    <a:pt x="1024" y="3931"/>
                    <a:pt x="984" y="3931"/>
                  </a:cubicBezTo>
                  <a:cubicBezTo>
                    <a:pt x="782" y="3931"/>
                    <a:pt x="571" y="3919"/>
                    <a:pt x="418" y="3780"/>
                  </a:cubicBezTo>
                  <a:cubicBezTo>
                    <a:pt x="251" y="3613"/>
                    <a:pt x="351" y="3429"/>
                    <a:pt x="468" y="3262"/>
                  </a:cubicBezTo>
                  <a:cubicBezTo>
                    <a:pt x="652" y="2978"/>
                    <a:pt x="785" y="2660"/>
                    <a:pt x="869" y="2326"/>
                  </a:cubicBezTo>
                  <a:cubicBezTo>
                    <a:pt x="936" y="1975"/>
                    <a:pt x="953" y="1624"/>
                    <a:pt x="936" y="1273"/>
                  </a:cubicBezTo>
                  <a:cubicBezTo>
                    <a:pt x="919" y="856"/>
                    <a:pt x="852" y="438"/>
                    <a:pt x="735" y="37"/>
                  </a:cubicBezTo>
                  <a:cubicBezTo>
                    <a:pt x="729" y="11"/>
                    <a:pt x="708" y="1"/>
                    <a:pt x="684"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2" name="Google Shape;1862;p65"/>
          <p:cNvGrpSpPr/>
          <p:nvPr/>
        </p:nvGrpSpPr>
        <p:grpSpPr>
          <a:xfrm>
            <a:off x="7305032" y="1696752"/>
            <a:ext cx="1736652" cy="2154066"/>
            <a:chOff x="6278081" y="1849152"/>
            <a:chExt cx="1736652" cy="2154066"/>
          </a:xfrm>
        </p:grpSpPr>
        <p:sp>
          <p:nvSpPr>
            <p:cNvPr id="1863" name="Google Shape;1863;p65"/>
            <p:cNvSpPr/>
            <p:nvPr/>
          </p:nvSpPr>
          <p:spPr>
            <a:xfrm>
              <a:off x="6278081" y="2603149"/>
              <a:ext cx="680723" cy="773724"/>
            </a:xfrm>
            <a:custGeom>
              <a:avLst/>
              <a:gdLst/>
              <a:ahLst/>
              <a:cxnLst/>
              <a:rect l="l" t="t" r="r" b="b"/>
              <a:pathLst>
                <a:path w="21256" h="24160" extrusionOk="0">
                  <a:moveTo>
                    <a:pt x="17446" y="0"/>
                  </a:moveTo>
                  <a:cubicBezTo>
                    <a:pt x="17006" y="0"/>
                    <a:pt x="16526" y="131"/>
                    <a:pt x="16008" y="426"/>
                  </a:cubicBezTo>
                  <a:cubicBezTo>
                    <a:pt x="12466" y="2447"/>
                    <a:pt x="3660" y="11370"/>
                    <a:pt x="2056" y="15029"/>
                  </a:cubicBezTo>
                  <a:cubicBezTo>
                    <a:pt x="469" y="18688"/>
                    <a:pt x="1" y="22481"/>
                    <a:pt x="2223" y="23851"/>
                  </a:cubicBezTo>
                  <a:cubicBezTo>
                    <a:pt x="2566" y="24062"/>
                    <a:pt x="2954" y="24160"/>
                    <a:pt x="3377" y="24160"/>
                  </a:cubicBezTo>
                  <a:cubicBezTo>
                    <a:pt x="8727" y="24160"/>
                    <a:pt x="19842" y="8500"/>
                    <a:pt x="20569" y="6441"/>
                  </a:cubicBezTo>
                  <a:cubicBezTo>
                    <a:pt x="21255" y="4540"/>
                    <a:pt x="20047" y="0"/>
                    <a:pt x="1744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5"/>
            <p:cNvSpPr/>
            <p:nvPr/>
          </p:nvSpPr>
          <p:spPr>
            <a:xfrm>
              <a:off x="7346147" y="2608016"/>
              <a:ext cx="668586" cy="718385"/>
            </a:xfrm>
            <a:custGeom>
              <a:avLst/>
              <a:gdLst/>
              <a:ahLst/>
              <a:cxnLst/>
              <a:rect l="l" t="t" r="r" b="b"/>
              <a:pathLst>
                <a:path w="20877" h="22432" extrusionOk="0">
                  <a:moveTo>
                    <a:pt x="6462" y="1"/>
                  </a:moveTo>
                  <a:cubicBezTo>
                    <a:pt x="5880" y="1"/>
                    <a:pt x="5312" y="229"/>
                    <a:pt x="4562" y="558"/>
                  </a:cubicBezTo>
                  <a:cubicBezTo>
                    <a:pt x="4562" y="558"/>
                    <a:pt x="0" y="3599"/>
                    <a:pt x="1738" y="7960"/>
                  </a:cubicBezTo>
                  <a:cubicBezTo>
                    <a:pt x="2690" y="10366"/>
                    <a:pt x="8488" y="18419"/>
                    <a:pt x="13718" y="21460"/>
                  </a:cubicBezTo>
                  <a:cubicBezTo>
                    <a:pt x="14893" y="22147"/>
                    <a:pt x="15903" y="22432"/>
                    <a:pt x="16761" y="22432"/>
                  </a:cubicBezTo>
                  <a:cubicBezTo>
                    <a:pt x="19722" y="22432"/>
                    <a:pt x="20876" y="19042"/>
                    <a:pt x="20786" y="17099"/>
                  </a:cubicBezTo>
                  <a:cubicBezTo>
                    <a:pt x="20685" y="14610"/>
                    <a:pt x="11646" y="3498"/>
                    <a:pt x="9357" y="1527"/>
                  </a:cubicBezTo>
                  <a:cubicBezTo>
                    <a:pt x="8047" y="408"/>
                    <a:pt x="7241" y="1"/>
                    <a:pt x="6462"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5"/>
            <p:cNvSpPr/>
            <p:nvPr/>
          </p:nvSpPr>
          <p:spPr>
            <a:xfrm>
              <a:off x="6684222" y="2541853"/>
              <a:ext cx="1076104" cy="1461365"/>
            </a:xfrm>
            <a:custGeom>
              <a:avLst/>
              <a:gdLst/>
              <a:ahLst/>
              <a:cxnLst/>
              <a:rect l="l" t="t" r="r" b="b"/>
              <a:pathLst>
                <a:path w="33602" h="45632" extrusionOk="0">
                  <a:moveTo>
                    <a:pt x="10260" y="1"/>
                  </a:moveTo>
                  <a:cubicBezTo>
                    <a:pt x="10260" y="1"/>
                    <a:pt x="9759" y="67"/>
                    <a:pt x="9023" y="218"/>
                  </a:cubicBezTo>
                  <a:cubicBezTo>
                    <a:pt x="7236" y="552"/>
                    <a:pt x="4094" y="1270"/>
                    <a:pt x="3326" y="2340"/>
                  </a:cubicBezTo>
                  <a:cubicBezTo>
                    <a:pt x="2223" y="3844"/>
                    <a:pt x="5698" y="21153"/>
                    <a:pt x="5698" y="21153"/>
                  </a:cubicBezTo>
                  <a:cubicBezTo>
                    <a:pt x="5698" y="21153"/>
                    <a:pt x="1" y="39951"/>
                    <a:pt x="786" y="45631"/>
                  </a:cubicBezTo>
                  <a:lnTo>
                    <a:pt x="33568" y="45631"/>
                  </a:lnTo>
                  <a:cubicBezTo>
                    <a:pt x="33602" y="44562"/>
                    <a:pt x="33535" y="43476"/>
                    <a:pt x="33368" y="42407"/>
                  </a:cubicBezTo>
                  <a:cubicBezTo>
                    <a:pt x="33084" y="40719"/>
                    <a:pt x="28288" y="25214"/>
                    <a:pt x="27303" y="22641"/>
                  </a:cubicBezTo>
                  <a:cubicBezTo>
                    <a:pt x="28706" y="15523"/>
                    <a:pt x="29107" y="4295"/>
                    <a:pt x="28856" y="2991"/>
                  </a:cubicBezTo>
                  <a:cubicBezTo>
                    <a:pt x="28623" y="1688"/>
                    <a:pt x="26083" y="1020"/>
                    <a:pt x="24897" y="786"/>
                  </a:cubicBezTo>
                  <a:cubicBezTo>
                    <a:pt x="24312" y="669"/>
                    <a:pt x="23476" y="535"/>
                    <a:pt x="22741" y="435"/>
                  </a:cubicBezTo>
                  <a:cubicBezTo>
                    <a:pt x="21973" y="318"/>
                    <a:pt x="21338" y="251"/>
                    <a:pt x="21338" y="251"/>
                  </a:cubicBezTo>
                  <a:lnTo>
                    <a:pt x="10260"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5"/>
            <p:cNvSpPr/>
            <p:nvPr/>
          </p:nvSpPr>
          <p:spPr>
            <a:xfrm>
              <a:off x="6973184" y="2541853"/>
              <a:ext cx="439351" cy="278810"/>
            </a:xfrm>
            <a:custGeom>
              <a:avLst/>
              <a:gdLst/>
              <a:ahLst/>
              <a:cxnLst/>
              <a:rect l="l" t="t" r="r" b="b"/>
              <a:pathLst>
                <a:path w="13719" h="8706" extrusionOk="0">
                  <a:moveTo>
                    <a:pt x="1237" y="1"/>
                  </a:moveTo>
                  <a:cubicBezTo>
                    <a:pt x="1237" y="1"/>
                    <a:pt x="736" y="67"/>
                    <a:pt x="0" y="218"/>
                  </a:cubicBezTo>
                  <a:cubicBezTo>
                    <a:pt x="268" y="2139"/>
                    <a:pt x="3125" y="7837"/>
                    <a:pt x="6884" y="8706"/>
                  </a:cubicBezTo>
                  <a:cubicBezTo>
                    <a:pt x="11045" y="7035"/>
                    <a:pt x="13417" y="3259"/>
                    <a:pt x="13718" y="435"/>
                  </a:cubicBezTo>
                  <a:cubicBezTo>
                    <a:pt x="12950" y="318"/>
                    <a:pt x="12315" y="251"/>
                    <a:pt x="12315" y="251"/>
                  </a:cubicBezTo>
                  <a:lnTo>
                    <a:pt x="1237"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5"/>
            <p:cNvSpPr/>
            <p:nvPr/>
          </p:nvSpPr>
          <p:spPr>
            <a:xfrm>
              <a:off x="6824428" y="1849152"/>
              <a:ext cx="771098" cy="629804"/>
            </a:xfrm>
            <a:custGeom>
              <a:avLst/>
              <a:gdLst/>
              <a:ahLst/>
              <a:cxnLst/>
              <a:rect l="l" t="t" r="r" b="b"/>
              <a:pathLst>
                <a:path w="24078" h="19666" extrusionOk="0">
                  <a:moveTo>
                    <a:pt x="11763" y="1"/>
                  </a:moveTo>
                  <a:cubicBezTo>
                    <a:pt x="8790" y="1"/>
                    <a:pt x="5688" y="1170"/>
                    <a:pt x="4512" y="5089"/>
                  </a:cubicBezTo>
                  <a:cubicBezTo>
                    <a:pt x="3509" y="8414"/>
                    <a:pt x="2590" y="11839"/>
                    <a:pt x="2106" y="13945"/>
                  </a:cubicBezTo>
                  <a:cubicBezTo>
                    <a:pt x="1621" y="16050"/>
                    <a:pt x="0" y="18940"/>
                    <a:pt x="0" y="18940"/>
                  </a:cubicBezTo>
                  <a:cubicBezTo>
                    <a:pt x="0" y="18940"/>
                    <a:pt x="1805" y="19124"/>
                    <a:pt x="2523" y="19174"/>
                  </a:cubicBezTo>
                  <a:cubicBezTo>
                    <a:pt x="3342" y="17955"/>
                    <a:pt x="4027" y="16635"/>
                    <a:pt x="4562" y="15265"/>
                  </a:cubicBezTo>
                  <a:lnTo>
                    <a:pt x="4562" y="15265"/>
                  </a:lnTo>
                  <a:lnTo>
                    <a:pt x="3609" y="19241"/>
                  </a:lnTo>
                  <a:cubicBezTo>
                    <a:pt x="3609" y="19241"/>
                    <a:pt x="6563" y="19665"/>
                    <a:pt x="11185" y="19665"/>
                  </a:cubicBezTo>
                  <a:cubicBezTo>
                    <a:pt x="11503" y="19665"/>
                    <a:pt x="11830" y="19663"/>
                    <a:pt x="12164" y="19659"/>
                  </a:cubicBezTo>
                  <a:cubicBezTo>
                    <a:pt x="17327" y="19609"/>
                    <a:pt x="17645" y="19358"/>
                    <a:pt x="17645" y="19358"/>
                  </a:cubicBezTo>
                  <a:lnTo>
                    <a:pt x="17695" y="16301"/>
                  </a:lnTo>
                  <a:lnTo>
                    <a:pt x="18547" y="19358"/>
                  </a:lnTo>
                  <a:lnTo>
                    <a:pt x="20652" y="19308"/>
                  </a:lnTo>
                  <a:lnTo>
                    <a:pt x="20585" y="16718"/>
                  </a:lnTo>
                  <a:lnTo>
                    <a:pt x="21371" y="19007"/>
                  </a:lnTo>
                  <a:lnTo>
                    <a:pt x="24077" y="18940"/>
                  </a:lnTo>
                  <a:cubicBezTo>
                    <a:pt x="24077" y="18940"/>
                    <a:pt x="22089" y="13109"/>
                    <a:pt x="21554" y="10636"/>
                  </a:cubicBezTo>
                  <a:cubicBezTo>
                    <a:pt x="21003" y="8164"/>
                    <a:pt x="20051" y="3235"/>
                    <a:pt x="17945" y="1664"/>
                  </a:cubicBezTo>
                  <a:cubicBezTo>
                    <a:pt x="16947" y="925"/>
                    <a:pt x="14405" y="1"/>
                    <a:pt x="1176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5"/>
            <p:cNvSpPr/>
            <p:nvPr/>
          </p:nvSpPr>
          <p:spPr>
            <a:xfrm>
              <a:off x="6929854" y="2100997"/>
              <a:ext cx="153047" cy="152919"/>
            </a:xfrm>
            <a:custGeom>
              <a:avLst/>
              <a:gdLst/>
              <a:ahLst/>
              <a:cxnLst/>
              <a:rect l="l" t="t" r="r" b="b"/>
              <a:pathLst>
                <a:path w="4779" h="4775" extrusionOk="0">
                  <a:moveTo>
                    <a:pt x="1753" y="0"/>
                  </a:moveTo>
                  <a:cubicBezTo>
                    <a:pt x="1579" y="0"/>
                    <a:pt x="1395" y="54"/>
                    <a:pt x="1203" y="183"/>
                  </a:cubicBezTo>
                  <a:cubicBezTo>
                    <a:pt x="0" y="985"/>
                    <a:pt x="919" y="2472"/>
                    <a:pt x="1587" y="2973"/>
                  </a:cubicBezTo>
                  <a:cubicBezTo>
                    <a:pt x="2406" y="3550"/>
                    <a:pt x="2891" y="4774"/>
                    <a:pt x="3483" y="4774"/>
                  </a:cubicBezTo>
                  <a:cubicBezTo>
                    <a:pt x="3628" y="4774"/>
                    <a:pt x="3779" y="4701"/>
                    <a:pt x="3943" y="4527"/>
                  </a:cubicBezTo>
                  <a:cubicBezTo>
                    <a:pt x="4779" y="3641"/>
                    <a:pt x="3275" y="1402"/>
                    <a:pt x="3275" y="1402"/>
                  </a:cubicBezTo>
                  <a:cubicBezTo>
                    <a:pt x="3275" y="1402"/>
                    <a:pt x="2644" y="0"/>
                    <a:pt x="175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5"/>
            <p:cNvSpPr/>
            <p:nvPr/>
          </p:nvSpPr>
          <p:spPr>
            <a:xfrm>
              <a:off x="7317773" y="2100997"/>
              <a:ext cx="153079" cy="152919"/>
            </a:xfrm>
            <a:custGeom>
              <a:avLst/>
              <a:gdLst/>
              <a:ahLst/>
              <a:cxnLst/>
              <a:rect l="l" t="t" r="r" b="b"/>
              <a:pathLst>
                <a:path w="4780" h="4775" extrusionOk="0">
                  <a:moveTo>
                    <a:pt x="3026" y="0"/>
                  </a:moveTo>
                  <a:cubicBezTo>
                    <a:pt x="2135" y="0"/>
                    <a:pt x="1505" y="1402"/>
                    <a:pt x="1505" y="1402"/>
                  </a:cubicBezTo>
                  <a:cubicBezTo>
                    <a:pt x="1505" y="1402"/>
                    <a:pt x="1" y="3641"/>
                    <a:pt x="836" y="4527"/>
                  </a:cubicBezTo>
                  <a:cubicBezTo>
                    <a:pt x="1000" y="4701"/>
                    <a:pt x="1152" y="4774"/>
                    <a:pt x="1297" y="4774"/>
                  </a:cubicBezTo>
                  <a:cubicBezTo>
                    <a:pt x="1888" y="4774"/>
                    <a:pt x="2370" y="3550"/>
                    <a:pt x="3175" y="2973"/>
                  </a:cubicBezTo>
                  <a:cubicBezTo>
                    <a:pt x="3860" y="2472"/>
                    <a:pt x="4779" y="985"/>
                    <a:pt x="3576" y="183"/>
                  </a:cubicBezTo>
                  <a:cubicBezTo>
                    <a:pt x="3385" y="54"/>
                    <a:pt x="3200" y="0"/>
                    <a:pt x="302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5"/>
            <p:cNvSpPr/>
            <p:nvPr/>
          </p:nvSpPr>
          <p:spPr>
            <a:xfrm>
              <a:off x="7012767" y="2329431"/>
              <a:ext cx="363900" cy="440408"/>
            </a:xfrm>
            <a:custGeom>
              <a:avLst/>
              <a:gdLst/>
              <a:ahLst/>
              <a:cxnLst/>
              <a:rect l="l" t="t" r="r" b="b"/>
              <a:pathLst>
                <a:path w="11363" h="13752" extrusionOk="0">
                  <a:moveTo>
                    <a:pt x="3443" y="0"/>
                  </a:moveTo>
                  <a:cubicBezTo>
                    <a:pt x="3476" y="84"/>
                    <a:pt x="3393" y="3860"/>
                    <a:pt x="2925" y="4896"/>
                  </a:cubicBezTo>
                  <a:cubicBezTo>
                    <a:pt x="2307" y="6316"/>
                    <a:pt x="1" y="6634"/>
                    <a:pt x="1" y="6634"/>
                  </a:cubicBezTo>
                  <a:cubicBezTo>
                    <a:pt x="1" y="6634"/>
                    <a:pt x="2390" y="13116"/>
                    <a:pt x="5849" y="13751"/>
                  </a:cubicBezTo>
                  <a:cubicBezTo>
                    <a:pt x="8689" y="12615"/>
                    <a:pt x="10544" y="9223"/>
                    <a:pt x="11363" y="6918"/>
                  </a:cubicBezTo>
                  <a:cubicBezTo>
                    <a:pt x="9207" y="6617"/>
                    <a:pt x="8639" y="5581"/>
                    <a:pt x="8522" y="4595"/>
                  </a:cubicBezTo>
                  <a:cubicBezTo>
                    <a:pt x="8439" y="3776"/>
                    <a:pt x="8188" y="117"/>
                    <a:pt x="8188" y="117"/>
                  </a:cubicBezTo>
                  <a:lnTo>
                    <a:pt x="3443"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5"/>
            <p:cNvSpPr/>
            <p:nvPr/>
          </p:nvSpPr>
          <p:spPr>
            <a:xfrm>
              <a:off x="7014912" y="1970367"/>
              <a:ext cx="374596" cy="427053"/>
            </a:xfrm>
            <a:custGeom>
              <a:avLst/>
              <a:gdLst/>
              <a:ahLst/>
              <a:cxnLst/>
              <a:rect l="l" t="t" r="r" b="b"/>
              <a:pathLst>
                <a:path w="11697" h="13335" extrusionOk="0">
                  <a:moveTo>
                    <a:pt x="9157" y="1"/>
                  </a:moveTo>
                  <a:cubicBezTo>
                    <a:pt x="8439" y="1171"/>
                    <a:pt x="7185" y="2307"/>
                    <a:pt x="5448" y="2591"/>
                  </a:cubicBezTo>
                  <a:cubicBezTo>
                    <a:pt x="3710" y="2858"/>
                    <a:pt x="3242" y="2641"/>
                    <a:pt x="1688" y="2958"/>
                  </a:cubicBezTo>
                  <a:cubicBezTo>
                    <a:pt x="1672" y="2958"/>
                    <a:pt x="1638" y="2975"/>
                    <a:pt x="1621" y="2975"/>
                  </a:cubicBezTo>
                  <a:cubicBezTo>
                    <a:pt x="636" y="3242"/>
                    <a:pt x="1" y="4195"/>
                    <a:pt x="151" y="5214"/>
                  </a:cubicBezTo>
                  <a:cubicBezTo>
                    <a:pt x="452" y="7336"/>
                    <a:pt x="1020" y="9475"/>
                    <a:pt x="1755" y="10627"/>
                  </a:cubicBezTo>
                  <a:cubicBezTo>
                    <a:pt x="3125" y="12800"/>
                    <a:pt x="5013" y="13334"/>
                    <a:pt x="6083" y="13334"/>
                  </a:cubicBezTo>
                  <a:cubicBezTo>
                    <a:pt x="7369" y="13334"/>
                    <a:pt x="10210" y="11931"/>
                    <a:pt x="10928" y="8806"/>
                  </a:cubicBezTo>
                  <a:cubicBezTo>
                    <a:pt x="11112" y="8021"/>
                    <a:pt x="11279" y="7186"/>
                    <a:pt x="11413" y="6384"/>
                  </a:cubicBezTo>
                  <a:cubicBezTo>
                    <a:pt x="11697" y="4746"/>
                    <a:pt x="11179" y="3075"/>
                    <a:pt x="10026" y="1856"/>
                  </a:cubicBezTo>
                  <a:cubicBezTo>
                    <a:pt x="9541" y="1354"/>
                    <a:pt x="9241" y="703"/>
                    <a:pt x="9157"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5"/>
            <p:cNvSpPr/>
            <p:nvPr/>
          </p:nvSpPr>
          <p:spPr>
            <a:xfrm>
              <a:off x="7121395" y="2142149"/>
              <a:ext cx="36412" cy="35868"/>
            </a:xfrm>
            <a:custGeom>
              <a:avLst/>
              <a:gdLst/>
              <a:ahLst/>
              <a:cxnLst/>
              <a:rect l="l" t="t" r="r" b="b"/>
              <a:pathLst>
                <a:path w="1137" h="1120" extrusionOk="0">
                  <a:moveTo>
                    <a:pt x="552" y="0"/>
                  </a:moveTo>
                  <a:cubicBezTo>
                    <a:pt x="485" y="0"/>
                    <a:pt x="418" y="17"/>
                    <a:pt x="352" y="50"/>
                  </a:cubicBezTo>
                  <a:cubicBezTo>
                    <a:pt x="201" y="101"/>
                    <a:pt x="101" y="218"/>
                    <a:pt x="51" y="368"/>
                  </a:cubicBezTo>
                  <a:cubicBezTo>
                    <a:pt x="17" y="435"/>
                    <a:pt x="1" y="502"/>
                    <a:pt x="1" y="568"/>
                  </a:cubicBezTo>
                  <a:cubicBezTo>
                    <a:pt x="17" y="619"/>
                    <a:pt x="17" y="669"/>
                    <a:pt x="34" y="719"/>
                  </a:cubicBezTo>
                  <a:cubicBezTo>
                    <a:pt x="51" y="819"/>
                    <a:pt x="101" y="903"/>
                    <a:pt x="184" y="969"/>
                  </a:cubicBezTo>
                  <a:lnTo>
                    <a:pt x="301" y="1053"/>
                  </a:lnTo>
                  <a:cubicBezTo>
                    <a:pt x="385" y="1103"/>
                    <a:pt x="485" y="1120"/>
                    <a:pt x="585" y="1120"/>
                  </a:cubicBezTo>
                  <a:cubicBezTo>
                    <a:pt x="736" y="1120"/>
                    <a:pt x="870" y="1053"/>
                    <a:pt x="970" y="953"/>
                  </a:cubicBezTo>
                  <a:cubicBezTo>
                    <a:pt x="1070" y="836"/>
                    <a:pt x="1137" y="702"/>
                    <a:pt x="1137" y="552"/>
                  </a:cubicBezTo>
                  <a:lnTo>
                    <a:pt x="1103" y="401"/>
                  </a:lnTo>
                  <a:cubicBezTo>
                    <a:pt x="1087" y="318"/>
                    <a:pt x="1037" y="218"/>
                    <a:pt x="953" y="151"/>
                  </a:cubicBezTo>
                  <a:cubicBezTo>
                    <a:pt x="920" y="117"/>
                    <a:pt x="870" y="101"/>
                    <a:pt x="836" y="67"/>
                  </a:cubicBezTo>
                  <a:cubicBezTo>
                    <a:pt x="753" y="17"/>
                    <a:pt x="652" y="0"/>
                    <a:pt x="55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5"/>
            <p:cNvSpPr/>
            <p:nvPr/>
          </p:nvSpPr>
          <p:spPr>
            <a:xfrm>
              <a:off x="7240176" y="2142149"/>
              <a:ext cx="36444" cy="35868"/>
            </a:xfrm>
            <a:custGeom>
              <a:avLst/>
              <a:gdLst/>
              <a:ahLst/>
              <a:cxnLst/>
              <a:rect l="l" t="t" r="r" b="b"/>
              <a:pathLst>
                <a:path w="1138" h="1120" extrusionOk="0">
                  <a:moveTo>
                    <a:pt x="552" y="0"/>
                  </a:moveTo>
                  <a:cubicBezTo>
                    <a:pt x="486" y="0"/>
                    <a:pt x="402" y="17"/>
                    <a:pt x="352" y="50"/>
                  </a:cubicBezTo>
                  <a:cubicBezTo>
                    <a:pt x="268" y="67"/>
                    <a:pt x="201" y="117"/>
                    <a:pt x="151" y="167"/>
                  </a:cubicBezTo>
                  <a:cubicBezTo>
                    <a:pt x="68" y="284"/>
                    <a:pt x="1" y="418"/>
                    <a:pt x="1" y="568"/>
                  </a:cubicBezTo>
                  <a:lnTo>
                    <a:pt x="18" y="719"/>
                  </a:lnTo>
                  <a:cubicBezTo>
                    <a:pt x="51" y="819"/>
                    <a:pt x="101" y="903"/>
                    <a:pt x="168" y="969"/>
                  </a:cubicBezTo>
                  <a:cubicBezTo>
                    <a:pt x="218" y="1003"/>
                    <a:pt x="252" y="1036"/>
                    <a:pt x="302" y="1053"/>
                  </a:cubicBezTo>
                  <a:cubicBezTo>
                    <a:pt x="385" y="1103"/>
                    <a:pt x="486" y="1120"/>
                    <a:pt x="586" y="1120"/>
                  </a:cubicBezTo>
                  <a:cubicBezTo>
                    <a:pt x="803" y="1120"/>
                    <a:pt x="1004" y="969"/>
                    <a:pt x="1087" y="769"/>
                  </a:cubicBezTo>
                  <a:cubicBezTo>
                    <a:pt x="1120" y="702"/>
                    <a:pt x="1137" y="619"/>
                    <a:pt x="1137" y="552"/>
                  </a:cubicBezTo>
                  <a:lnTo>
                    <a:pt x="1104" y="401"/>
                  </a:lnTo>
                  <a:cubicBezTo>
                    <a:pt x="1087" y="318"/>
                    <a:pt x="1020" y="218"/>
                    <a:pt x="953" y="151"/>
                  </a:cubicBezTo>
                  <a:cubicBezTo>
                    <a:pt x="920" y="117"/>
                    <a:pt x="870" y="101"/>
                    <a:pt x="836" y="67"/>
                  </a:cubicBezTo>
                  <a:cubicBezTo>
                    <a:pt x="753" y="17"/>
                    <a:pt x="653" y="0"/>
                    <a:pt x="55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5"/>
            <p:cNvSpPr/>
            <p:nvPr/>
          </p:nvSpPr>
          <p:spPr>
            <a:xfrm>
              <a:off x="7106952" y="2087546"/>
              <a:ext cx="60495" cy="29495"/>
            </a:xfrm>
            <a:custGeom>
              <a:avLst/>
              <a:gdLst/>
              <a:ahLst/>
              <a:cxnLst/>
              <a:rect l="l" t="t" r="r" b="b"/>
              <a:pathLst>
                <a:path w="1889" h="921" extrusionOk="0">
                  <a:moveTo>
                    <a:pt x="956" y="1"/>
                  </a:moveTo>
                  <a:cubicBezTo>
                    <a:pt x="950" y="1"/>
                    <a:pt x="943" y="1"/>
                    <a:pt x="936" y="1"/>
                  </a:cubicBezTo>
                  <a:cubicBezTo>
                    <a:pt x="285" y="18"/>
                    <a:pt x="1" y="920"/>
                    <a:pt x="1" y="920"/>
                  </a:cubicBezTo>
                  <a:cubicBezTo>
                    <a:pt x="285" y="753"/>
                    <a:pt x="602" y="619"/>
                    <a:pt x="936" y="536"/>
                  </a:cubicBezTo>
                  <a:cubicBezTo>
                    <a:pt x="1018" y="527"/>
                    <a:pt x="1100" y="523"/>
                    <a:pt x="1182" y="523"/>
                  </a:cubicBezTo>
                  <a:cubicBezTo>
                    <a:pt x="1418" y="523"/>
                    <a:pt x="1653" y="557"/>
                    <a:pt x="1889" y="619"/>
                  </a:cubicBezTo>
                  <a:cubicBezTo>
                    <a:pt x="1889" y="619"/>
                    <a:pt x="1465" y="1"/>
                    <a:pt x="956"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5"/>
            <p:cNvSpPr/>
            <p:nvPr/>
          </p:nvSpPr>
          <p:spPr>
            <a:xfrm>
              <a:off x="7228967" y="2087546"/>
              <a:ext cx="61008" cy="29495"/>
            </a:xfrm>
            <a:custGeom>
              <a:avLst/>
              <a:gdLst/>
              <a:ahLst/>
              <a:cxnLst/>
              <a:rect l="l" t="t" r="r" b="b"/>
              <a:pathLst>
                <a:path w="1905" h="921" extrusionOk="0">
                  <a:moveTo>
                    <a:pt x="932" y="1"/>
                  </a:moveTo>
                  <a:cubicBezTo>
                    <a:pt x="423" y="1"/>
                    <a:pt x="0" y="619"/>
                    <a:pt x="0" y="619"/>
                  </a:cubicBezTo>
                  <a:cubicBezTo>
                    <a:pt x="221" y="549"/>
                    <a:pt x="443" y="520"/>
                    <a:pt x="664" y="520"/>
                  </a:cubicBezTo>
                  <a:cubicBezTo>
                    <a:pt x="760" y="520"/>
                    <a:pt x="856" y="526"/>
                    <a:pt x="952" y="536"/>
                  </a:cubicBezTo>
                  <a:cubicBezTo>
                    <a:pt x="1287" y="619"/>
                    <a:pt x="1604" y="753"/>
                    <a:pt x="1905" y="920"/>
                  </a:cubicBezTo>
                  <a:cubicBezTo>
                    <a:pt x="1905" y="920"/>
                    <a:pt x="1604" y="18"/>
                    <a:pt x="952" y="1"/>
                  </a:cubicBezTo>
                  <a:cubicBezTo>
                    <a:pt x="946" y="1"/>
                    <a:pt x="939" y="1"/>
                    <a:pt x="93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5"/>
            <p:cNvSpPr/>
            <p:nvPr/>
          </p:nvSpPr>
          <p:spPr>
            <a:xfrm>
              <a:off x="7172764" y="2094432"/>
              <a:ext cx="39647" cy="134537"/>
            </a:xfrm>
            <a:custGeom>
              <a:avLst/>
              <a:gdLst/>
              <a:ahLst/>
              <a:cxnLst/>
              <a:rect l="l" t="t" r="r" b="b"/>
              <a:pathLst>
                <a:path w="1238" h="4201" extrusionOk="0">
                  <a:moveTo>
                    <a:pt x="702" y="0"/>
                  </a:moveTo>
                  <a:cubicBezTo>
                    <a:pt x="664" y="0"/>
                    <a:pt x="619" y="29"/>
                    <a:pt x="619" y="70"/>
                  </a:cubicBezTo>
                  <a:cubicBezTo>
                    <a:pt x="619" y="588"/>
                    <a:pt x="753" y="1106"/>
                    <a:pt x="736" y="1624"/>
                  </a:cubicBezTo>
                  <a:cubicBezTo>
                    <a:pt x="736" y="2075"/>
                    <a:pt x="636" y="2510"/>
                    <a:pt x="452" y="2911"/>
                  </a:cubicBezTo>
                  <a:cubicBezTo>
                    <a:pt x="318" y="3195"/>
                    <a:pt x="1" y="3479"/>
                    <a:pt x="151" y="3830"/>
                  </a:cubicBezTo>
                  <a:cubicBezTo>
                    <a:pt x="265" y="4121"/>
                    <a:pt x="571" y="4201"/>
                    <a:pt x="865" y="4201"/>
                  </a:cubicBezTo>
                  <a:cubicBezTo>
                    <a:pt x="959" y="4201"/>
                    <a:pt x="1052" y="4193"/>
                    <a:pt x="1137" y="4180"/>
                  </a:cubicBezTo>
                  <a:cubicBezTo>
                    <a:pt x="1237" y="4164"/>
                    <a:pt x="1237" y="4013"/>
                    <a:pt x="1120" y="3997"/>
                  </a:cubicBezTo>
                  <a:cubicBezTo>
                    <a:pt x="1058" y="3997"/>
                    <a:pt x="993" y="3999"/>
                    <a:pt x="928" y="3999"/>
                  </a:cubicBezTo>
                  <a:cubicBezTo>
                    <a:pt x="750" y="3999"/>
                    <a:pt x="570" y="3981"/>
                    <a:pt x="435" y="3846"/>
                  </a:cubicBezTo>
                  <a:cubicBezTo>
                    <a:pt x="268" y="3662"/>
                    <a:pt x="368" y="3495"/>
                    <a:pt x="485" y="3328"/>
                  </a:cubicBezTo>
                  <a:cubicBezTo>
                    <a:pt x="669" y="3028"/>
                    <a:pt x="803" y="2710"/>
                    <a:pt x="886" y="2376"/>
                  </a:cubicBezTo>
                  <a:cubicBezTo>
                    <a:pt x="953" y="2008"/>
                    <a:pt x="970" y="1657"/>
                    <a:pt x="953" y="1290"/>
                  </a:cubicBezTo>
                  <a:cubicBezTo>
                    <a:pt x="936" y="872"/>
                    <a:pt x="870" y="454"/>
                    <a:pt x="753" y="37"/>
                  </a:cubicBezTo>
                  <a:cubicBezTo>
                    <a:pt x="746" y="11"/>
                    <a:pt x="725" y="0"/>
                    <a:pt x="70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5"/>
            <p:cNvSpPr/>
            <p:nvPr/>
          </p:nvSpPr>
          <p:spPr>
            <a:xfrm>
              <a:off x="7176510" y="2254813"/>
              <a:ext cx="100110" cy="54731"/>
            </a:xfrm>
            <a:custGeom>
              <a:avLst/>
              <a:gdLst/>
              <a:ahLst/>
              <a:cxnLst/>
              <a:rect l="l" t="t" r="r" b="b"/>
              <a:pathLst>
                <a:path w="3126" h="1709" extrusionOk="0">
                  <a:moveTo>
                    <a:pt x="2817" y="0"/>
                  </a:moveTo>
                  <a:cubicBezTo>
                    <a:pt x="2744" y="0"/>
                    <a:pt x="2673" y="32"/>
                    <a:pt x="2624" y="108"/>
                  </a:cubicBezTo>
                  <a:cubicBezTo>
                    <a:pt x="2373" y="509"/>
                    <a:pt x="2089" y="877"/>
                    <a:pt x="1605" y="994"/>
                  </a:cubicBezTo>
                  <a:cubicBezTo>
                    <a:pt x="1529" y="1010"/>
                    <a:pt x="1456" y="1017"/>
                    <a:pt x="1385" y="1017"/>
                  </a:cubicBezTo>
                  <a:cubicBezTo>
                    <a:pt x="1021" y="1017"/>
                    <a:pt x="715" y="830"/>
                    <a:pt x="352" y="760"/>
                  </a:cubicBezTo>
                  <a:cubicBezTo>
                    <a:pt x="151" y="760"/>
                    <a:pt x="1" y="977"/>
                    <a:pt x="101" y="1161"/>
                  </a:cubicBezTo>
                  <a:cubicBezTo>
                    <a:pt x="322" y="1556"/>
                    <a:pt x="810" y="1709"/>
                    <a:pt x="1283" y="1709"/>
                  </a:cubicBezTo>
                  <a:cubicBezTo>
                    <a:pt x="1490" y="1709"/>
                    <a:pt x="1694" y="1679"/>
                    <a:pt x="1872" y="1629"/>
                  </a:cubicBezTo>
                  <a:cubicBezTo>
                    <a:pt x="2490" y="1445"/>
                    <a:pt x="2958" y="943"/>
                    <a:pt x="3092" y="309"/>
                  </a:cubicBezTo>
                  <a:cubicBezTo>
                    <a:pt x="3126" y="139"/>
                    <a:pt x="2969" y="0"/>
                    <a:pt x="281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8" name="Google Shape;1878;p6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a:t>Team </a:t>
            </a:r>
            <a:r>
              <a:rPr lang="en" sz="6000" b="1">
                <a:solidFill>
                  <a:srgbClr val="0A2E4E"/>
                </a:solidFill>
              </a:rPr>
              <a:t>“Takshak”</a:t>
            </a:r>
            <a:endParaRPr sz="6000" b="1">
              <a:solidFill>
                <a:srgbClr val="0A2E4E"/>
              </a:solidFill>
            </a:endParaRPr>
          </a:p>
        </p:txBody>
      </p:sp>
      <p:sp>
        <p:nvSpPr>
          <p:cNvPr id="1879" name="Google Shape;1879;p65"/>
          <p:cNvSpPr/>
          <p:nvPr/>
        </p:nvSpPr>
        <p:spPr>
          <a:xfrm rot="10800000">
            <a:off x="2468886" y="2821911"/>
            <a:ext cx="1878128" cy="1940584"/>
          </a:xfrm>
          <a:prstGeom prst="round2SameRect">
            <a:avLst>
              <a:gd name="adj1" fmla="val 16667"/>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5"/>
          <p:cNvSpPr/>
          <p:nvPr/>
        </p:nvSpPr>
        <p:spPr>
          <a:xfrm rot="10800000">
            <a:off x="4828692" y="2821911"/>
            <a:ext cx="1878128" cy="1940584"/>
          </a:xfrm>
          <a:prstGeom prst="round2SameRect">
            <a:avLst>
              <a:gd name="adj1" fmla="val 16667"/>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5"/>
          <p:cNvSpPr/>
          <p:nvPr/>
        </p:nvSpPr>
        <p:spPr>
          <a:xfrm rot="10800000">
            <a:off x="7223669" y="2821911"/>
            <a:ext cx="1878128" cy="1940584"/>
          </a:xfrm>
          <a:prstGeom prst="round2SameRect">
            <a:avLst>
              <a:gd name="adj1" fmla="val 16667"/>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5"/>
          <p:cNvSpPr txBox="1">
            <a:spLocks noGrp="1"/>
          </p:cNvSpPr>
          <p:nvPr>
            <p:ph type="subTitle" idx="1"/>
          </p:nvPr>
        </p:nvSpPr>
        <p:spPr>
          <a:xfrm>
            <a:off x="4901505" y="2858109"/>
            <a:ext cx="1766100" cy="9601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Maram Sai Harshavardhan Reddy</a:t>
            </a:r>
            <a:endParaRPr sz="2400"/>
          </a:p>
        </p:txBody>
      </p:sp>
      <p:sp>
        <p:nvSpPr>
          <p:cNvPr id="1884" name="Google Shape;1884;p65"/>
          <p:cNvSpPr txBox="1">
            <a:spLocks noGrp="1"/>
          </p:cNvSpPr>
          <p:nvPr>
            <p:ph type="subTitle" idx="3"/>
          </p:nvPr>
        </p:nvSpPr>
        <p:spPr>
          <a:xfrm>
            <a:off x="7265296" y="3343867"/>
            <a:ext cx="17661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Sakshi Kashyap</a:t>
            </a:r>
            <a:endParaRPr sz="2400"/>
          </a:p>
        </p:txBody>
      </p:sp>
      <p:sp>
        <p:nvSpPr>
          <p:cNvPr id="1886" name="Google Shape;1886;p65"/>
          <p:cNvSpPr txBox="1">
            <a:spLocks noGrp="1"/>
          </p:cNvSpPr>
          <p:nvPr>
            <p:ph type="subTitle" idx="5"/>
          </p:nvPr>
        </p:nvSpPr>
        <p:spPr>
          <a:xfrm>
            <a:off x="2531935" y="3270945"/>
            <a:ext cx="17661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Shruti Jain</a:t>
            </a:r>
            <a:endParaRPr sz="2800"/>
          </a:p>
        </p:txBody>
      </p:sp>
      <p:cxnSp>
        <p:nvCxnSpPr>
          <p:cNvPr id="1888" name="Google Shape;1888;p65"/>
          <p:cNvCxnSpPr/>
          <p:nvPr/>
        </p:nvCxnSpPr>
        <p:spPr>
          <a:xfrm>
            <a:off x="-391850" y="2819600"/>
            <a:ext cx="9928200" cy="0"/>
          </a:xfrm>
          <a:prstGeom prst="straightConnector1">
            <a:avLst/>
          </a:prstGeom>
          <a:noFill/>
          <a:ln w="19050" cap="flat" cmpd="sng">
            <a:solidFill>
              <a:schemeClr val="dk1"/>
            </a:solidFill>
            <a:prstDash val="solid"/>
            <a:round/>
            <a:headEnd type="none" w="med" len="med"/>
            <a:tailEnd type="none" w="med" len="med"/>
          </a:ln>
        </p:spPr>
      </p:cxnSp>
      <p:grpSp>
        <p:nvGrpSpPr>
          <p:cNvPr id="62" name="Google Shape;1829;p65">
            <a:extLst>
              <a:ext uri="{FF2B5EF4-FFF2-40B4-BE49-F238E27FC236}">
                <a16:creationId xmlns:a16="http://schemas.microsoft.com/office/drawing/2014/main" id="{1E3CBDFB-842E-4658-9A4F-83AFDDFF7AA6}"/>
              </a:ext>
            </a:extLst>
          </p:cNvPr>
          <p:cNvGrpSpPr/>
          <p:nvPr/>
        </p:nvGrpSpPr>
        <p:grpSpPr>
          <a:xfrm>
            <a:off x="111694" y="1691292"/>
            <a:ext cx="1762951" cy="2503234"/>
            <a:chOff x="3687291" y="1691292"/>
            <a:chExt cx="1762951" cy="2503234"/>
          </a:xfrm>
        </p:grpSpPr>
        <p:sp>
          <p:nvSpPr>
            <p:cNvPr id="63" name="Google Shape;1830;p65">
              <a:extLst>
                <a:ext uri="{FF2B5EF4-FFF2-40B4-BE49-F238E27FC236}">
                  <a16:creationId xmlns:a16="http://schemas.microsoft.com/office/drawing/2014/main" id="{A01BF130-9F65-4FD2-B4E7-C14CA3AD2E41}"/>
                </a:ext>
              </a:extLst>
            </p:cNvPr>
            <p:cNvSpPr/>
            <p:nvPr/>
          </p:nvSpPr>
          <p:spPr>
            <a:xfrm>
              <a:off x="4337586" y="2061799"/>
              <a:ext cx="108225" cy="148508"/>
            </a:xfrm>
            <a:custGeom>
              <a:avLst/>
              <a:gdLst/>
              <a:ahLst/>
              <a:cxnLst/>
              <a:rect l="l" t="t" r="r" b="b"/>
              <a:pathLst>
                <a:path w="8591" h="11791" extrusionOk="0">
                  <a:moveTo>
                    <a:pt x="3896" y="0"/>
                  </a:moveTo>
                  <a:cubicBezTo>
                    <a:pt x="3676" y="0"/>
                    <a:pt x="3440" y="34"/>
                    <a:pt x="3187" y="106"/>
                  </a:cubicBezTo>
                  <a:cubicBezTo>
                    <a:pt x="1" y="993"/>
                    <a:pt x="969" y="4905"/>
                    <a:pt x="2098" y="6478"/>
                  </a:cubicBezTo>
                  <a:cubicBezTo>
                    <a:pt x="3560" y="8428"/>
                    <a:pt x="3700" y="11791"/>
                    <a:pt x="5268" y="11791"/>
                  </a:cubicBezTo>
                  <a:cubicBezTo>
                    <a:pt x="5516" y="11791"/>
                    <a:pt x="5800" y="11706"/>
                    <a:pt x="6131" y="11519"/>
                  </a:cubicBezTo>
                  <a:cubicBezTo>
                    <a:pt x="8591" y="10148"/>
                    <a:pt x="6857" y="4219"/>
                    <a:pt x="6857" y="4219"/>
                  </a:cubicBezTo>
                  <a:cubicBezTo>
                    <a:pt x="6857" y="4219"/>
                    <a:pt x="6380" y="0"/>
                    <a:pt x="389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31;p65">
              <a:extLst>
                <a:ext uri="{FF2B5EF4-FFF2-40B4-BE49-F238E27FC236}">
                  <a16:creationId xmlns:a16="http://schemas.microsoft.com/office/drawing/2014/main" id="{0D5540AF-43B8-4668-9BAD-C7B8E152F5F1}"/>
                </a:ext>
              </a:extLst>
            </p:cNvPr>
            <p:cNvSpPr/>
            <p:nvPr/>
          </p:nvSpPr>
          <p:spPr>
            <a:xfrm>
              <a:off x="4756214" y="2062769"/>
              <a:ext cx="123985" cy="144792"/>
            </a:xfrm>
            <a:custGeom>
              <a:avLst/>
              <a:gdLst/>
              <a:ahLst/>
              <a:cxnLst/>
              <a:rect l="l" t="t" r="r" b="b"/>
              <a:pathLst>
                <a:path w="9842" h="11496" extrusionOk="0">
                  <a:moveTo>
                    <a:pt x="5840" y="1"/>
                  </a:moveTo>
                  <a:cubicBezTo>
                    <a:pt x="3622" y="1"/>
                    <a:pt x="2622" y="3780"/>
                    <a:pt x="2622" y="3780"/>
                  </a:cubicBezTo>
                  <a:cubicBezTo>
                    <a:pt x="2622" y="3780"/>
                    <a:pt x="1" y="9385"/>
                    <a:pt x="2219" y="11079"/>
                  </a:cubicBezTo>
                  <a:cubicBezTo>
                    <a:pt x="2590" y="11369"/>
                    <a:pt x="2914" y="11496"/>
                    <a:pt x="3205" y="11496"/>
                  </a:cubicBezTo>
                  <a:cubicBezTo>
                    <a:pt x="4653" y="11496"/>
                    <a:pt x="5292" y="8362"/>
                    <a:pt x="6938" y="6683"/>
                  </a:cubicBezTo>
                  <a:cubicBezTo>
                    <a:pt x="8309" y="5352"/>
                    <a:pt x="9841" y="1642"/>
                    <a:pt x="6817" y="231"/>
                  </a:cubicBezTo>
                  <a:cubicBezTo>
                    <a:pt x="6468" y="71"/>
                    <a:pt x="6143" y="1"/>
                    <a:pt x="584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32;p65">
              <a:extLst>
                <a:ext uri="{FF2B5EF4-FFF2-40B4-BE49-F238E27FC236}">
                  <a16:creationId xmlns:a16="http://schemas.microsoft.com/office/drawing/2014/main" id="{13748D8F-5928-450B-9202-DA93C81FBA09}"/>
                </a:ext>
              </a:extLst>
            </p:cNvPr>
            <p:cNvSpPr/>
            <p:nvPr/>
          </p:nvSpPr>
          <p:spPr>
            <a:xfrm>
              <a:off x="4380771" y="1805579"/>
              <a:ext cx="467418" cy="877355"/>
            </a:xfrm>
            <a:custGeom>
              <a:avLst/>
              <a:gdLst/>
              <a:ahLst/>
              <a:cxnLst/>
              <a:rect l="l" t="t" r="r" b="b"/>
              <a:pathLst>
                <a:path w="37104" h="69659" extrusionOk="0">
                  <a:moveTo>
                    <a:pt x="20536" y="1"/>
                  </a:moveTo>
                  <a:cubicBezTo>
                    <a:pt x="19441" y="1"/>
                    <a:pt x="18345" y="108"/>
                    <a:pt x="17262" y="325"/>
                  </a:cubicBezTo>
                  <a:cubicBezTo>
                    <a:pt x="16334" y="526"/>
                    <a:pt x="15406" y="728"/>
                    <a:pt x="14479" y="970"/>
                  </a:cubicBezTo>
                  <a:cubicBezTo>
                    <a:pt x="9317" y="2301"/>
                    <a:pt x="5808" y="5487"/>
                    <a:pt x="3711" y="10367"/>
                  </a:cubicBezTo>
                  <a:cubicBezTo>
                    <a:pt x="2501" y="13311"/>
                    <a:pt x="1816" y="16456"/>
                    <a:pt x="1654" y="19642"/>
                  </a:cubicBezTo>
                  <a:cubicBezTo>
                    <a:pt x="1533" y="20933"/>
                    <a:pt x="1695" y="29765"/>
                    <a:pt x="1816" y="30934"/>
                  </a:cubicBezTo>
                  <a:cubicBezTo>
                    <a:pt x="1856" y="31338"/>
                    <a:pt x="1896" y="31741"/>
                    <a:pt x="1937" y="32144"/>
                  </a:cubicBezTo>
                  <a:cubicBezTo>
                    <a:pt x="2138" y="33556"/>
                    <a:pt x="2461" y="34967"/>
                    <a:pt x="2945" y="36339"/>
                  </a:cubicBezTo>
                  <a:cubicBezTo>
                    <a:pt x="3469" y="37790"/>
                    <a:pt x="5123" y="39283"/>
                    <a:pt x="6897" y="40130"/>
                  </a:cubicBezTo>
                  <a:cubicBezTo>
                    <a:pt x="7623" y="40492"/>
                    <a:pt x="7784" y="41420"/>
                    <a:pt x="7744" y="42267"/>
                  </a:cubicBezTo>
                  <a:cubicBezTo>
                    <a:pt x="7704" y="44646"/>
                    <a:pt x="7744" y="48074"/>
                    <a:pt x="7744" y="50454"/>
                  </a:cubicBezTo>
                  <a:cubicBezTo>
                    <a:pt x="7704" y="51664"/>
                    <a:pt x="7542" y="51785"/>
                    <a:pt x="6453" y="52148"/>
                  </a:cubicBezTo>
                  <a:cubicBezTo>
                    <a:pt x="5163" y="52551"/>
                    <a:pt x="2340" y="52874"/>
                    <a:pt x="1049" y="53357"/>
                  </a:cubicBezTo>
                  <a:cubicBezTo>
                    <a:pt x="81" y="53680"/>
                    <a:pt x="1" y="54487"/>
                    <a:pt x="767" y="55213"/>
                  </a:cubicBezTo>
                  <a:cubicBezTo>
                    <a:pt x="1009" y="55414"/>
                    <a:pt x="1251" y="55616"/>
                    <a:pt x="1533" y="55777"/>
                  </a:cubicBezTo>
                  <a:cubicBezTo>
                    <a:pt x="7220" y="60012"/>
                    <a:pt x="12906" y="64246"/>
                    <a:pt x="18592" y="68481"/>
                  </a:cubicBezTo>
                  <a:cubicBezTo>
                    <a:pt x="18996" y="68763"/>
                    <a:pt x="19359" y="69086"/>
                    <a:pt x="19762" y="69328"/>
                  </a:cubicBezTo>
                  <a:cubicBezTo>
                    <a:pt x="20128" y="69547"/>
                    <a:pt x="20427" y="69659"/>
                    <a:pt x="20709" y="69659"/>
                  </a:cubicBezTo>
                  <a:cubicBezTo>
                    <a:pt x="21049" y="69659"/>
                    <a:pt x="21364" y="69497"/>
                    <a:pt x="21738" y="69166"/>
                  </a:cubicBezTo>
                  <a:cubicBezTo>
                    <a:pt x="21940" y="68924"/>
                    <a:pt x="22182" y="68723"/>
                    <a:pt x="22383" y="68481"/>
                  </a:cubicBezTo>
                  <a:cubicBezTo>
                    <a:pt x="26215" y="64045"/>
                    <a:pt x="30369" y="59971"/>
                    <a:pt x="34401" y="55777"/>
                  </a:cubicBezTo>
                  <a:cubicBezTo>
                    <a:pt x="35127" y="55051"/>
                    <a:pt x="35813" y="54245"/>
                    <a:pt x="36458" y="53438"/>
                  </a:cubicBezTo>
                  <a:cubicBezTo>
                    <a:pt x="37103" y="52672"/>
                    <a:pt x="36902" y="52188"/>
                    <a:pt x="35894" y="51946"/>
                  </a:cubicBezTo>
                  <a:cubicBezTo>
                    <a:pt x="32794" y="51284"/>
                    <a:pt x="31017" y="50953"/>
                    <a:pt x="30902" y="50953"/>
                  </a:cubicBezTo>
                  <a:cubicBezTo>
                    <a:pt x="30884" y="50953"/>
                    <a:pt x="30907" y="50962"/>
                    <a:pt x="30973" y="50978"/>
                  </a:cubicBezTo>
                  <a:cubicBezTo>
                    <a:pt x="29804" y="50736"/>
                    <a:pt x="27707" y="50696"/>
                    <a:pt x="27747" y="49607"/>
                  </a:cubicBezTo>
                  <a:cubicBezTo>
                    <a:pt x="27828" y="47147"/>
                    <a:pt x="27949" y="43678"/>
                    <a:pt x="28110" y="41218"/>
                  </a:cubicBezTo>
                  <a:cubicBezTo>
                    <a:pt x="28110" y="40654"/>
                    <a:pt x="28150" y="40009"/>
                    <a:pt x="28594" y="39646"/>
                  </a:cubicBezTo>
                  <a:cubicBezTo>
                    <a:pt x="30328" y="38274"/>
                    <a:pt x="32546" y="35653"/>
                    <a:pt x="33071" y="33475"/>
                  </a:cubicBezTo>
                  <a:cubicBezTo>
                    <a:pt x="33514" y="31580"/>
                    <a:pt x="33917" y="29725"/>
                    <a:pt x="34280" y="27869"/>
                  </a:cubicBezTo>
                  <a:cubicBezTo>
                    <a:pt x="34442" y="27144"/>
                    <a:pt x="35087" y="19965"/>
                    <a:pt x="35087" y="19965"/>
                  </a:cubicBezTo>
                  <a:cubicBezTo>
                    <a:pt x="35047" y="19521"/>
                    <a:pt x="35006" y="19158"/>
                    <a:pt x="35006" y="18755"/>
                  </a:cubicBezTo>
                  <a:cubicBezTo>
                    <a:pt x="35047" y="16416"/>
                    <a:pt x="34845" y="14117"/>
                    <a:pt x="34482" y="11818"/>
                  </a:cubicBezTo>
                  <a:cubicBezTo>
                    <a:pt x="34119" y="9479"/>
                    <a:pt x="33192" y="7221"/>
                    <a:pt x="31861" y="5205"/>
                  </a:cubicBezTo>
                  <a:cubicBezTo>
                    <a:pt x="30651" y="3390"/>
                    <a:pt x="28917" y="2019"/>
                    <a:pt x="26900" y="1252"/>
                  </a:cubicBezTo>
                  <a:cubicBezTo>
                    <a:pt x="24864" y="422"/>
                    <a:pt x="22703" y="1"/>
                    <a:pt x="2053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33;p65">
              <a:extLst>
                <a:ext uri="{FF2B5EF4-FFF2-40B4-BE49-F238E27FC236}">
                  <a16:creationId xmlns:a16="http://schemas.microsoft.com/office/drawing/2014/main" id="{7B6E37BD-957A-40C2-B8FE-6D5AD45D1AD5}"/>
                </a:ext>
              </a:extLst>
            </p:cNvPr>
            <p:cNvSpPr/>
            <p:nvPr/>
          </p:nvSpPr>
          <p:spPr>
            <a:xfrm>
              <a:off x="4380771" y="2313032"/>
              <a:ext cx="467418" cy="369903"/>
            </a:xfrm>
            <a:custGeom>
              <a:avLst/>
              <a:gdLst/>
              <a:ahLst/>
              <a:cxnLst/>
              <a:rect l="l" t="t" r="r" b="b"/>
              <a:pathLst>
                <a:path w="37104" h="29369" extrusionOk="0">
                  <a:moveTo>
                    <a:pt x="28191" y="1"/>
                  </a:moveTo>
                  <a:lnTo>
                    <a:pt x="28191" y="1"/>
                  </a:lnTo>
                  <a:cubicBezTo>
                    <a:pt x="24156" y="2727"/>
                    <a:pt x="20548" y="3630"/>
                    <a:pt x="17487" y="3630"/>
                  </a:cubicBezTo>
                  <a:cubicBezTo>
                    <a:pt x="12622" y="3630"/>
                    <a:pt x="9136" y="1351"/>
                    <a:pt x="7502" y="485"/>
                  </a:cubicBezTo>
                  <a:lnTo>
                    <a:pt x="7502" y="485"/>
                  </a:lnTo>
                  <a:cubicBezTo>
                    <a:pt x="7704" y="969"/>
                    <a:pt x="7784" y="1493"/>
                    <a:pt x="7744" y="1977"/>
                  </a:cubicBezTo>
                  <a:cubicBezTo>
                    <a:pt x="7704" y="4397"/>
                    <a:pt x="7744" y="7784"/>
                    <a:pt x="7744" y="10164"/>
                  </a:cubicBezTo>
                  <a:cubicBezTo>
                    <a:pt x="7704" y="11374"/>
                    <a:pt x="7542" y="11495"/>
                    <a:pt x="6453" y="11858"/>
                  </a:cubicBezTo>
                  <a:cubicBezTo>
                    <a:pt x="5163" y="12261"/>
                    <a:pt x="2300" y="12584"/>
                    <a:pt x="1049" y="13067"/>
                  </a:cubicBezTo>
                  <a:cubicBezTo>
                    <a:pt x="81" y="13430"/>
                    <a:pt x="1" y="14197"/>
                    <a:pt x="767" y="14923"/>
                  </a:cubicBezTo>
                  <a:cubicBezTo>
                    <a:pt x="1009" y="15124"/>
                    <a:pt x="1251" y="15326"/>
                    <a:pt x="1533" y="15487"/>
                  </a:cubicBezTo>
                  <a:cubicBezTo>
                    <a:pt x="7220" y="19722"/>
                    <a:pt x="12906" y="23956"/>
                    <a:pt x="18592" y="28191"/>
                  </a:cubicBezTo>
                  <a:cubicBezTo>
                    <a:pt x="18996" y="28473"/>
                    <a:pt x="19359" y="28796"/>
                    <a:pt x="19762" y="29038"/>
                  </a:cubicBezTo>
                  <a:cubicBezTo>
                    <a:pt x="20128" y="29257"/>
                    <a:pt x="20427" y="29369"/>
                    <a:pt x="20706" y="29369"/>
                  </a:cubicBezTo>
                  <a:cubicBezTo>
                    <a:pt x="21041" y="29369"/>
                    <a:pt x="21345" y="29207"/>
                    <a:pt x="21698" y="28876"/>
                  </a:cubicBezTo>
                  <a:cubicBezTo>
                    <a:pt x="21940" y="28634"/>
                    <a:pt x="22182" y="28433"/>
                    <a:pt x="22383" y="28191"/>
                  </a:cubicBezTo>
                  <a:cubicBezTo>
                    <a:pt x="26215" y="23795"/>
                    <a:pt x="30369" y="19722"/>
                    <a:pt x="34401" y="15487"/>
                  </a:cubicBezTo>
                  <a:cubicBezTo>
                    <a:pt x="35127" y="14761"/>
                    <a:pt x="35813" y="13955"/>
                    <a:pt x="36458" y="13148"/>
                  </a:cubicBezTo>
                  <a:cubicBezTo>
                    <a:pt x="37103" y="12382"/>
                    <a:pt x="36902" y="11898"/>
                    <a:pt x="35894" y="11656"/>
                  </a:cubicBezTo>
                  <a:cubicBezTo>
                    <a:pt x="32794" y="10994"/>
                    <a:pt x="31017" y="10663"/>
                    <a:pt x="30902" y="10663"/>
                  </a:cubicBezTo>
                  <a:cubicBezTo>
                    <a:pt x="30884" y="10663"/>
                    <a:pt x="30907" y="10672"/>
                    <a:pt x="30973" y="10688"/>
                  </a:cubicBezTo>
                  <a:cubicBezTo>
                    <a:pt x="29804" y="10446"/>
                    <a:pt x="27707" y="10406"/>
                    <a:pt x="27747" y="9317"/>
                  </a:cubicBezTo>
                  <a:cubicBezTo>
                    <a:pt x="27828" y="6857"/>
                    <a:pt x="27949" y="3388"/>
                    <a:pt x="28110" y="928"/>
                  </a:cubicBezTo>
                  <a:cubicBezTo>
                    <a:pt x="28110" y="606"/>
                    <a:pt x="28110" y="283"/>
                    <a:pt x="2819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34;p65">
              <a:extLst>
                <a:ext uri="{FF2B5EF4-FFF2-40B4-BE49-F238E27FC236}">
                  <a16:creationId xmlns:a16="http://schemas.microsoft.com/office/drawing/2014/main" id="{40D9D862-34C8-46ED-80B9-4E5587778492}"/>
                </a:ext>
              </a:extLst>
            </p:cNvPr>
            <p:cNvSpPr/>
            <p:nvPr/>
          </p:nvSpPr>
          <p:spPr>
            <a:xfrm>
              <a:off x="3687291" y="2535006"/>
              <a:ext cx="672152" cy="1064769"/>
            </a:xfrm>
            <a:custGeom>
              <a:avLst/>
              <a:gdLst/>
              <a:ahLst/>
              <a:cxnLst/>
              <a:rect l="l" t="t" r="r" b="b"/>
              <a:pathLst>
                <a:path w="53356" h="84539" extrusionOk="0">
                  <a:moveTo>
                    <a:pt x="40531" y="1"/>
                  </a:moveTo>
                  <a:cubicBezTo>
                    <a:pt x="38152" y="1"/>
                    <a:pt x="35127" y="1815"/>
                    <a:pt x="33998" y="3872"/>
                  </a:cubicBezTo>
                  <a:cubicBezTo>
                    <a:pt x="27142" y="16455"/>
                    <a:pt x="1" y="66826"/>
                    <a:pt x="1170" y="72230"/>
                  </a:cubicBezTo>
                  <a:cubicBezTo>
                    <a:pt x="2362" y="77721"/>
                    <a:pt x="6143" y="84538"/>
                    <a:pt x="15178" y="84538"/>
                  </a:cubicBezTo>
                  <a:cubicBezTo>
                    <a:pt x="16230" y="84538"/>
                    <a:pt x="17354" y="84446"/>
                    <a:pt x="18552" y="84248"/>
                  </a:cubicBezTo>
                  <a:cubicBezTo>
                    <a:pt x="30086" y="82393"/>
                    <a:pt x="43435" y="42790"/>
                    <a:pt x="46137" y="36902"/>
                  </a:cubicBezTo>
                  <a:cubicBezTo>
                    <a:pt x="48799" y="31014"/>
                    <a:pt x="53356" y="14398"/>
                    <a:pt x="49605" y="5042"/>
                  </a:cubicBezTo>
                  <a:cubicBezTo>
                    <a:pt x="47605" y="96"/>
                    <a:pt x="44523" y="4"/>
                    <a:pt x="41512" y="4"/>
                  </a:cubicBezTo>
                  <a:cubicBezTo>
                    <a:pt x="41395" y="4"/>
                    <a:pt x="41278" y="4"/>
                    <a:pt x="41161" y="4"/>
                  </a:cubicBezTo>
                  <a:cubicBezTo>
                    <a:pt x="40950" y="4"/>
                    <a:pt x="40740" y="3"/>
                    <a:pt x="40531"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35;p65">
              <a:extLst>
                <a:ext uri="{FF2B5EF4-FFF2-40B4-BE49-F238E27FC236}">
                  <a16:creationId xmlns:a16="http://schemas.microsoft.com/office/drawing/2014/main" id="{C4EA3835-F2AC-4C12-8B89-5B5D9E7BDF24}"/>
                </a:ext>
              </a:extLst>
            </p:cNvPr>
            <p:cNvSpPr/>
            <p:nvPr/>
          </p:nvSpPr>
          <p:spPr>
            <a:xfrm>
              <a:off x="4832448" y="2511784"/>
              <a:ext cx="617794" cy="1498541"/>
            </a:xfrm>
            <a:custGeom>
              <a:avLst/>
              <a:gdLst/>
              <a:ahLst/>
              <a:cxnLst/>
              <a:rect l="l" t="t" r="r" b="b"/>
              <a:pathLst>
                <a:path w="49041" h="118979" extrusionOk="0">
                  <a:moveTo>
                    <a:pt x="13261" y="1"/>
                  </a:moveTo>
                  <a:cubicBezTo>
                    <a:pt x="12971" y="1"/>
                    <a:pt x="12691" y="43"/>
                    <a:pt x="12422" y="129"/>
                  </a:cubicBezTo>
                  <a:cubicBezTo>
                    <a:pt x="4235" y="2750"/>
                    <a:pt x="1" y="9364"/>
                    <a:pt x="2259" y="21019"/>
                  </a:cubicBezTo>
                  <a:cubicBezTo>
                    <a:pt x="4518" y="32674"/>
                    <a:pt x="20125" y="63808"/>
                    <a:pt x="20125" y="63808"/>
                  </a:cubicBezTo>
                  <a:lnTo>
                    <a:pt x="24763" y="117567"/>
                  </a:lnTo>
                  <a:lnTo>
                    <a:pt x="46057" y="118979"/>
                  </a:lnTo>
                  <a:cubicBezTo>
                    <a:pt x="46057" y="118979"/>
                    <a:pt x="49041" y="74133"/>
                    <a:pt x="46903" y="60663"/>
                  </a:cubicBezTo>
                  <a:cubicBezTo>
                    <a:pt x="44828" y="47620"/>
                    <a:pt x="23048" y="1"/>
                    <a:pt x="13261"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36;p65">
              <a:extLst>
                <a:ext uri="{FF2B5EF4-FFF2-40B4-BE49-F238E27FC236}">
                  <a16:creationId xmlns:a16="http://schemas.microsoft.com/office/drawing/2014/main" id="{E122D73B-06F8-4328-919F-7E3E097CAA32}"/>
                </a:ext>
              </a:extLst>
            </p:cNvPr>
            <p:cNvSpPr/>
            <p:nvPr/>
          </p:nvSpPr>
          <p:spPr>
            <a:xfrm>
              <a:off x="4315742" y="1691292"/>
              <a:ext cx="515679" cy="377195"/>
            </a:xfrm>
            <a:custGeom>
              <a:avLst/>
              <a:gdLst/>
              <a:ahLst/>
              <a:cxnLst/>
              <a:rect l="l" t="t" r="r" b="b"/>
              <a:pathLst>
                <a:path w="40935" h="29948" extrusionOk="0">
                  <a:moveTo>
                    <a:pt x="12423" y="0"/>
                  </a:moveTo>
                  <a:cubicBezTo>
                    <a:pt x="11796" y="0"/>
                    <a:pt x="11164" y="100"/>
                    <a:pt x="10527" y="325"/>
                  </a:cubicBezTo>
                  <a:cubicBezTo>
                    <a:pt x="9317" y="728"/>
                    <a:pt x="8187" y="1373"/>
                    <a:pt x="7220" y="2220"/>
                  </a:cubicBezTo>
                  <a:cubicBezTo>
                    <a:pt x="4719" y="4438"/>
                    <a:pt x="4114" y="6858"/>
                    <a:pt x="4881" y="10084"/>
                  </a:cubicBezTo>
                  <a:cubicBezTo>
                    <a:pt x="4961" y="10246"/>
                    <a:pt x="5002" y="10407"/>
                    <a:pt x="5042" y="10568"/>
                  </a:cubicBezTo>
                  <a:cubicBezTo>
                    <a:pt x="5082" y="10891"/>
                    <a:pt x="4921" y="11173"/>
                    <a:pt x="4639" y="11294"/>
                  </a:cubicBezTo>
                  <a:cubicBezTo>
                    <a:pt x="4276" y="11455"/>
                    <a:pt x="3913" y="11617"/>
                    <a:pt x="3590" y="11818"/>
                  </a:cubicBezTo>
                  <a:cubicBezTo>
                    <a:pt x="404" y="13996"/>
                    <a:pt x="1" y="17424"/>
                    <a:pt x="2501" y="20247"/>
                  </a:cubicBezTo>
                  <a:cubicBezTo>
                    <a:pt x="3146" y="20973"/>
                    <a:pt x="3953" y="21578"/>
                    <a:pt x="4840" y="21981"/>
                  </a:cubicBezTo>
                  <a:cubicBezTo>
                    <a:pt x="5727" y="22425"/>
                    <a:pt x="6252" y="23353"/>
                    <a:pt x="6131" y="24280"/>
                  </a:cubicBezTo>
                  <a:cubicBezTo>
                    <a:pt x="6131" y="25409"/>
                    <a:pt x="6131" y="26498"/>
                    <a:pt x="6211" y="27627"/>
                  </a:cubicBezTo>
                  <a:cubicBezTo>
                    <a:pt x="6171" y="28111"/>
                    <a:pt x="6211" y="28595"/>
                    <a:pt x="6252" y="29079"/>
                  </a:cubicBezTo>
                  <a:cubicBezTo>
                    <a:pt x="6323" y="29576"/>
                    <a:pt x="6737" y="29948"/>
                    <a:pt x="7220" y="29948"/>
                  </a:cubicBezTo>
                  <a:cubicBezTo>
                    <a:pt x="7286" y="29948"/>
                    <a:pt x="7353" y="29941"/>
                    <a:pt x="7421" y="29926"/>
                  </a:cubicBezTo>
                  <a:cubicBezTo>
                    <a:pt x="8067" y="29926"/>
                    <a:pt x="8631" y="29483"/>
                    <a:pt x="8833" y="28878"/>
                  </a:cubicBezTo>
                  <a:cubicBezTo>
                    <a:pt x="9034" y="28111"/>
                    <a:pt x="9155" y="27345"/>
                    <a:pt x="9155" y="26539"/>
                  </a:cubicBezTo>
                  <a:cubicBezTo>
                    <a:pt x="9236" y="25772"/>
                    <a:pt x="9236" y="24966"/>
                    <a:pt x="9357" y="24199"/>
                  </a:cubicBezTo>
                  <a:cubicBezTo>
                    <a:pt x="9393" y="23843"/>
                    <a:pt x="9681" y="23581"/>
                    <a:pt x="10026" y="23581"/>
                  </a:cubicBezTo>
                  <a:cubicBezTo>
                    <a:pt x="10071" y="23581"/>
                    <a:pt x="10117" y="23585"/>
                    <a:pt x="10164" y="23595"/>
                  </a:cubicBezTo>
                  <a:cubicBezTo>
                    <a:pt x="10325" y="23595"/>
                    <a:pt x="10486" y="23595"/>
                    <a:pt x="10648" y="23635"/>
                  </a:cubicBezTo>
                  <a:cubicBezTo>
                    <a:pt x="11387" y="23694"/>
                    <a:pt x="12128" y="23723"/>
                    <a:pt x="12868" y="23723"/>
                  </a:cubicBezTo>
                  <a:cubicBezTo>
                    <a:pt x="16165" y="23723"/>
                    <a:pt x="19449" y="23141"/>
                    <a:pt x="22545" y="22022"/>
                  </a:cubicBezTo>
                  <a:cubicBezTo>
                    <a:pt x="24682" y="21296"/>
                    <a:pt x="26618" y="20288"/>
                    <a:pt x="28675" y="19400"/>
                  </a:cubicBezTo>
                  <a:cubicBezTo>
                    <a:pt x="29602" y="18957"/>
                    <a:pt x="30489" y="18473"/>
                    <a:pt x="31457" y="18069"/>
                  </a:cubicBezTo>
                  <a:cubicBezTo>
                    <a:pt x="31599" y="17999"/>
                    <a:pt x="31747" y="17966"/>
                    <a:pt x="31891" y="17966"/>
                  </a:cubicBezTo>
                  <a:cubicBezTo>
                    <a:pt x="32240" y="17966"/>
                    <a:pt x="32565" y="18159"/>
                    <a:pt x="32708" y="18473"/>
                  </a:cubicBezTo>
                  <a:cubicBezTo>
                    <a:pt x="33474" y="19521"/>
                    <a:pt x="34361" y="20409"/>
                    <a:pt x="35410" y="21134"/>
                  </a:cubicBezTo>
                  <a:cubicBezTo>
                    <a:pt x="36579" y="22022"/>
                    <a:pt x="37345" y="23312"/>
                    <a:pt x="37587" y="24764"/>
                  </a:cubicBezTo>
                  <a:cubicBezTo>
                    <a:pt x="37708" y="25530"/>
                    <a:pt x="37789" y="26256"/>
                    <a:pt x="37950" y="27022"/>
                  </a:cubicBezTo>
                  <a:cubicBezTo>
                    <a:pt x="37950" y="27661"/>
                    <a:pt x="38475" y="28160"/>
                    <a:pt x="39069" y="28160"/>
                  </a:cubicBezTo>
                  <a:cubicBezTo>
                    <a:pt x="39112" y="28160"/>
                    <a:pt x="39156" y="28157"/>
                    <a:pt x="39200" y="28152"/>
                  </a:cubicBezTo>
                  <a:cubicBezTo>
                    <a:pt x="39362" y="28152"/>
                    <a:pt x="39523" y="28152"/>
                    <a:pt x="39684" y="28111"/>
                  </a:cubicBezTo>
                  <a:cubicBezTo>
                    <a:pt x="40370" y="28111"/>
                    <a:pt x="40894" y="27587"/>
                    <a:pt x="40894" y="26902"/>
                  </a:cubicBezTo>
                  <a:cubicBezTo>
                    <a:pt x="40935" y="26337"/>
                    <a:pt x="40935" y="25732"/>
                    <a:pt x="40894" y="25127"/>
                  </a:cubicBezTo>
                  <a:cubicBezTo>
                    <a:pt x="40854" y="23312"/>
                    <a:pt x="40733" y="21497"/>
                    <a:pt x="40652" y="19642"/>
                  </a:cubicBezTo>
                  <a:lnTo>
                    <a:pt x="40652" y="19642"/>
                  </a:lnTo>
                  <a:cubicBezTo>
                    <a:pt x="40652" y="19642"/>
                    <a:pt x="40670" y="19660"/>
                    <a:pt x="40682" y="19660"/>
                  </a:cubicBezTo>
                  <a:cubicBezTo>
                    <a:pt x="40688" y="19660"/>
                    <a:pt x="40693" y="19656"/>
                    <a:pt x="40693" y="19642"/>
                  </a:cubicBezTo>
                  <a:cubicBezTo>
                    <a:pt x="40652" y="17706"/>
                    <a:pt x="40733" y="15609"/>
                    <a:pt x="40612" y="13714"/>
                  </a:cubicBezTo>
                  <a:cubicBezTo>
                    <a:pt x="40451" y="11052"/>
                    <a:pt x="40088" y="8753"/>
                    <a:pt x="38958" y="6334"/>
                  </a:cubicBezTo>
                  <a:cubicBezTo>
                    <a:pt x="37899" y="4087"/>
                    <a:pt x="36227" y="2862"/>
                    <a:pt x="34023" y="2862"/>
                  </a:cubicBezTo>
                  <a:cubicBezTo>
                    <a:pt x="33458" y="2862"/>
                    <a:pt x="32858" y="2943"/>
                    <a:pt x="32224" y="3107"/>
                  </a:cubicBezTo>
                  <a:cubicBezTo>
                    <a:pt x="31961" y="3185"/>
                    <a:pt x="31734" y="3232"/>
                    <a:pt x="31525" y="3232"/>
                  </a:cubicBezTo>
                  <a:cubicBezTo>
                    <a:pt x="31187" y="3232"/>
                    <a:pt x="30894" y="3108"/>
                    <a:pt x="30570" y="2785"/>
                  </a:cubicBezTo>
                  <a:cubicBezTo>
                    <a:pt x="30353" y="2568"/>
                    <a:pt x="30132" y="2475"/>
                    <a:pt x="29907" y="2475"/>
                  </a:cubicBezTo>
                  <a:cubicBezTo>
                    <a:pt x="28589" y="2475"/>
                    <a:pt x="27121" y="5653"/>
                    <a:pt x="25396" y="5653"/>
                  </a:cubicBezTo>
                  <a:cubicBezTo>
                    <a:pt x="25280" y="5653"/>
                    <a:pt x="25163" y="5638"/>
                    <a:pt x="25045" y="5608"/>
                  </a:cubicBezTo>
                  <a:cubicBezTo>
                    <a:pt x="20657" y="4484"/>
                    <a:pt x="16636" y="0"/>
                    <a:pt x="12423"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37;p65">
              <a:extLst>
                <a:ext uri="{FF2B5EF4-FFF2-40B4-BE49-F238E27FC236}">
                  <a16:creationId xmlns:a16="http://schemas.microsoft.com/office/drawing/2014/main" id="{EC956A10-DFE4-4A12-B3D3-68DDAC2A5CFF}"/>
                </a:ext>
              </a:extLst>
            </p:cNvPr>
            <p:cNvSpPr/>
            <p:nvPr/>
          </p:nvSpPr>
          <p:spPr>
            <a:xfrm>
              <a:off x="4062725" y="2456450"/>
              <a:ext cx="1007976" cy="1738076"/>
            </a:xfrm>
            <a:custGeom>
              <a:avLst/>
              <a:gdLst/>
              <a:ahLst/>
              <a:cxnLst/>
              <a:rect l="l" t="t" r="r" b="b"/>
              <a:pathLst>
                <a:path w="80014" h="148776" extrusionOk="0">
                  <a:moveTo>
                    <a:pt x="62456" y="0"/>
                  </a:moveTo>
                  <a:cubicBezTo>
                    <a:pt x="61727" y="0"/>
                    <a:pt x="61153" y="323"/>
                    <a:pt x="60615" y="1076"/>
                  </a:cubicBezTo>
                  <a:cubicBezTo>
                    <a:pt x="60373" y="1398"/>
                    <a:pt x="60051" y="1680"/>
                    <a:pt x="59809" y="1963"/>
                  </a:cubicBezTo>
                  <a:cubicBezTo>
                    <a:pt x="55736" y="6722"/>
                    <a:pt x="51098" y="10875"/>
                    <a:pt x="46863" y="15433"/>
                  </a:cubicBezTo>
                  <a:cubicBezTo>
                    <a:pt x="46490" y="15826"/>
                    <a:pt x="46256" y="16018"/>
                    <a:pt x="45990" y="16018"/>
                  </a:cubicBezTo>
                  <a:cubicBezTo>
                    <a:pt x="45738" y="16018"/>
                    <a:pt x="45459" y="15847"/>
                    <a:pt x="45008" y="15513"/>
                  </a:cubicBezTo>
                  <a:cubicBezTo>
                    <a:pt x="42588" y="13739"/>
                    <a:pt x="40128" y="11924"/>
                    <a:pt x="37708" y="10069"/>
                  </a:cubicBezTo>
                  <a:cubicBezTo>
                    <a:pt x="34442" y="7568"/>
                    <a:pt x="31175" y="4987"/>
                    <a:pt x="27949" y="2366"/>
                  </a:cubicBezTo>
                  <a:cubicBezTo>
                    <a:pt x="27348" y="1795"/>
                    <a:pt x="26522" y="1493"/>
                    <a:pt x="25690" y="1493"/>
                  </a:cubicBezTo>
                  <a:cubicBezTo>
                    <a:pt x="25406" y="1493"/>
                    <a:pt x="25121" y="1528"/>
                    <a:pt x="24844" y="1600"/>
                  </a:cubicBezTo>
                  <a:cubicBezTo>
                    <a:pt x="21537" y="2527"/>
                    <a:pt x="18472" y="3011"/>
                    <a:pt x="15245" y="4221"/>
                  </a:cubicBezTo>
                  <a:cubicBezTo>
                    <a:pt x="14277" y="4584"/>
                    <a:pt x="8712" y="5754"/>
                    <a:pt x="8712" y="8778"/>
                  </a:cubicBezTo>
                  <a:cubicBezTo>
                    <a:pt x="8712" y="16360"/>
                    <a:pt x="8631" y="24870"/>
                    <a:pt x="8188" y="32452"/>
                  </a:cubicBezTo>
                  <a:cubicBezTo>
                    <a:pt x="7663" y="42050"/>
                    <a:pt x="8430" y="52253"/>
                    <a:pt x="7663" y="61811"/>
                  </a:cubicBezTo>
                  <a:cubicBezTo>
                    <a:pt x="7421" y="64433"/>
                    <a:pt x="7099" y="67054"/>
                    <a:pt x="6655" y="69635"/>
                  </a:cubicBezTo>
                  <a:cubicBezTo>
                    <a:pt x="5728" y="74918"/>
                    <a:pt x="5607" y="79637"/>
                    <a:pt x="4679" y="84879"/>
                  </a:cubicBezTo>
                  <a:cubicBezTo>
                    <a:pt x="3711" y="90082"/>
                    <a:pt x="5849" y="96252"/>
                    <a:pt x="4961" y="101455"/>
                  </a:cubicBezTo>
                  <a:cubicBezTo>
                    <a:pt x="4437" y="104762"/>
                    <a:pt x="4074" y="108109"/>
                    <a:pt x="3510" y="111416"/>
                  </a:cubicBezTo>
                  <a:cubicBezTo>
                    <a:pt x="2058" y="119845"/>
                    <a:pt x="1049" y="128314"/>
                    <a:pt x="404" y="136823"/>
                  </a:cubicBezTo>
                  <a:cubicBezTo>
                    <a:pt x="243" y="138598"/>
                    <a:pt x="243" y="140332"/>
                    <a:pt x="122" y="142106"/>
                  </a:cubicBezTo>
                  <a:cubicBezTo>
                    <a:pt x="1" y="143276"/>
                    <a:pt x="686" y="144365"/>
                    <a:pt x="1775" y="144728"/>
                  </a:cubicBezTo>
                  <a:cubicBezTo>
                    <a:pt x="2461" y="145010"/>
                    <a:pt x="3147" y="145212"/>
                    <a:pt x="3832" y="145373"/>
                  </a:cubicBezTo>
                  <a:cubicBezTo>
                    <a:pt x="8349" y="146381"/>
                    <a:pt x="12946" y="146986"/>
                    <a:pt x="17584" y="147309"/>
                  </a:cubicBezTo>
                  <a:cubicBezTo>
                    <a:pt x="21335" y="147551"/>
                    <a:pt x="25045" y="147833"/>
                    <a:pt x="28796" y="147994"/>
                  </a:cubicBezTo>
                  <a:cubicBezTo>
                    <a:pt x="31619" y="148156"/>
                    <a:pt x="34401" y="148196"/>
                    <a:pt x="37184" y="148277"/>
                  </a:cubicBezTo>
                  <a:cubicBezTo>
                    <a:pt x="38273" y="148317"/>
                    <a:pt x="44685" y="148680"/>
                    <a:pt x="46581" y="148720"/>
                  </a:cubicBezTo>
                  <a:cubicBezTo>
                    <a:pt x="47467" y="148758"/>
                    <a:pt x="48358" y="148776"/>
                    <a:pt x="49249" y="148776"/>
                  </a:cubicBezTo>
                  <a:cubicBezTo>
                    <a:pt x="51238" y="148776"/>
                    <a:pt x="53234" y="148686"/>
                    <a:pt x="55211" y="148519"/>
                  </a:cubicBezTo>
                  <a:cubicBezTo>
                    <a:pt x="58357" y="148236"/>
                    <a:pt x="61543" y="147954"/>
                    <a:pt x="64729" y="147712"/>
                  </a:cubicBezTo>
                  <a:cubicBezTo>
                    <a:pt x="68641" y="147430"/>
                    <a:pt x="72553" y="147148"/>
                    <a:pt x="76465" y="146825"/>
                  </a:cubicBezTo>
                  <a:cubicBezTo>
                    <a:pt x="77150" y="146825"/>
                    <a:pt x="77876" y="146704"/>
                    <a:pt x="78562" y="146462"/>
                  </a:cubicBezTo>
                  <a:cubicBezTo>
                    <a:pt x="79368" y="146220"/>
                    <a:pt x="79933" y="145534"/>
                    <a:pt x="79973" y="144687"/>
                  </a:cubicBezTo>
                  <a:cubicBezTo>
                    <a:pt x="80014" y="143921"/>
                    <a:pt x="80014" y="143115"/>
                    <a:pt x="80014" y="142308"/>
                  </a:cubicBezTo>
                  <a:cubicBezTo>
                    <a:pt x="79933" y="135775"/>
                    <a:pt x="79489" y="129241"/>
                    <a:pt x="78884" y="122708"/>
                  </a:cubicBezTo>
                  <a:cubicBezTo>
                    <a:pt x="78642" y="120087"/>
                    <a:pt x="78562" y="117425"/>
                    <a:pt x="78239" y="114844"/>
                  </a:cubicBezTo>
                  <a:cubicBezTo>
                    <a:pt x="77312" y="107302"/>
                    <a:pt x="76303" y="99801"/>
                    <a:pt x="75416" y="92260"/>
                  </a:cubicBezTo>
                  <a:cubicBezTo>
                    <a:pt x="74650" y="85847"/>
                    <a:pt x="74327" y="79354"/>
                    <a:pt x="74448" y="72902"/>
                  </a:cubicBezTo>
                  <a:cubicBezTo>
                    <a:pt x="74529" y="66651"/>
                    <a:pt x="74730" y="60440"/>
                    <a:pt x="75134" y="54229"/>
                  </a:cubicBezTo>
                  <a:cubicBezTo>
                    <a:pt x="75295" y="51366"/>
                    <a:pt x="75497" y="48543"/>
                    <a:pt x="75658" y="45679"/>
                  </a:cubicBezTo>
                  <a:lnTo>
                    <a:pt x="76747" y="4947"/>
                  </a:lnTo>
                  <a:cubicBezTo>
                    <a:pt x="72512" y="3052"/>
                    <a:pt x="68076" y="1721"/>
                    <a:pt x="63680" y="229"/>
                  </a:cubicBezTo>
                  <a:cubicBezTo>
                    <a:pt x="63223" y="81"/>
                    <a:pt x="62820" y="0"/>
                    <a:pt x="62456"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38;p65">
              <a:extLst>
                <a:ext uri="{FF2B5EF4-FFF2-40B4-BE49-F238E27FC236}">
                  <a16:creationId xmlns:a16="http://schemas.microsoft.com/office/drawing/2014/main" id="{9DEC871D-722F-4C35-BE10-C27E21BE9793}"/>
                </a:ext>
              </a:extLst>
            </p:cNvPr>
            <p:cNvSpPr/>
            <p:nvPr/>
          </p:nvSpPr>
          <p:spPr>
            <a:xfrm>
              <a:off x="4359450" y="2451125"/>
              <a:ext cx="539006" cy="241448"/>
            </a:xfrm>
            <a:custGeom>
              <a:avLst/>
              <a:gdLst/>
              <a:ahLst/>
              <a:cxnLst/>
              <a:rect l="l" t="t" r="r" b="b"/>
              <a:pathLst>
                <a:path w="43556" h="21175" extrusionOk="0">
                  <a:moveTo>
                    <a:pt x="39316" y="1"/>
                  </a:moveTo>
                  <a:cubicBezTo>
                    <a:pt x="38621" y="1"/>
                    <a:pt x="37989" y="330"/>
                    <a:pt x="37386" y="1005"/>
                  </a:cubicBezTo>
                  <a:cubicBezTo>
                    <a:pt x="35732" y="2860"/>
                    <a:pt x="33998" y="4595"/>
                    <a:pt x="32385" y="6490"/>
                  </a:cubicBezTo>
                  <a:cubicBezTo>
                    <a:pt x="29723" y="9636"/>
                    <a:pt x="26779" y="12580"/>
                    <a:pt x="23875" y="15524"/>
                  </a:cubicBezTo>
                  <a:cubicBezTo>
                    <a:pt x="23593" y="15927"/>
                    <a:pt x="23150" y="16209"/>
                    <a:pt x="22706" y="16371"/>
                  </a:cubicBezTo>
                  <a:cubicBezTo>
                    <a:pt x="22504" y="16290"/>
                    <a:pt x="22303" y="16209"/>
                    <a:pt x="22101" y="16088"/>
                  </a:cubicBezTo>
                  <a:cubicBezTo>
                    <a:pt x="16415" y="11692"/>
                    <a:pt x="10648" y="7418"/>
                    <a:pt x="5163" y="2699"/>
                  </a:cubicBezTo>
                  <a:cubicBezTo>
                    <a:pt x="4639" y="2255"/>
                    <a:pt x="4074" y="1812"/>
                    <a:pt x="3509" y="1368"/>
                  </a:cubicBezTo>
                  <a:cubicBezTo>
                    <a:pt x="3297" y="1183"/>
                    <a:pt x="3033" y="1084"/>
                    <a:pt x="2774" y="1084"/>
                  </a:cubicBezTo>
                  <a:cubicBezTo>
                    <a:pt x="2639" y="1084"/>
                    <a:pt x="2505" y="1111"/>
                    <a:pt x="2380" y="1167"/>
                  </a:cubicBezTo>
                  <a:cubicBezTo>
                    <a:pt x="1614" y="1409"/>
                    <a:pt x="888" y="1812"/>
                    <a:pt x="283" y="2336"/>
                  </a:cubicBezTo>
                  <a:cubicBezTo>
                    <a:pt x="41" y="2538"/>
                    <a:pt x="1" y="2901"/>
                    <a:pt x="202" y="3183"/>
                  </a:cubicBezTo>
                  <a:cubicBezTo>
                    <a:pt x="364" y="3465"/>
                    <a:pt x="525" y="3707"/>
                    <a:pt x="727" y="3949"/>
                  </a:cubicBezTo>
                  <a:cubicBezTo>
                    <a:pt x="3469" y="7337"/>
                    <a:pt x="14318" y="15806"/>
                    <a:pt x="20004" y="20162"/>
                  </a:cubicBezTo>
                  <a:cubicBezTo>
                    <a:pt x="20884" y="20844"/>
                    <a:pt x="21924" y="21175"/>
                    <a:pt x="22960" y="21175"/>
                  </a:cubicBezTo>
                  <a:cubicBezTo>
                    <a:pt x="24251" y="21175"/>
                    <a:pt x="25535" y="20662"/>
                    <a:pt x="26497" y="19678"/>
                  </a:cubicBezTo>
                  <a:cubicBezTo>
                    <a:pt x="31901" y="13951"/>
                    <a:pt x="42749" y="2457"/>
                    <a:pt x="43112" y="1771"/>
                  </a:cubicBezTo>
                  <a:cubicBezTo>
                    <a:pt x="43556" y="1005"/>
                    <a:pt x="42386" y="1207"/>
                    <a:pt x="41701" y="844"/>
                  </a:cubicBezTo>
                  <a:cubicBezTo>
                    <a:pt x="41419" y="683"/>
                    <a:pt x="41096" y="562"/>
                    <a:pt x="40814" y="441"/>
                  </a:cubicBezTo>
                  <a:cubicBezTo>
                    <a:pt x="40279" y="149"/>
                    <a:pt x="39783" y="1"/>
                    <a:pt x="39316"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39;p65">
              <a:extLst>
                <a:ext uri="{FF2B5EF4-FFF2-40B4-BE49-F238E27FC236}">
                  <a16:creationId xmlns:a16="http://schemas.microsoft.com/office/drawing/2014/main" id="{8BD74C79-F69A-472B-8BD9-D95EA435AC63}"/>
                </a:ext>
              </a:extLst>
            </p:cNvPr>
            <p:cNvSpPr/>
            <p:nvPr/>
          </p:nvSpPr>
          <p:spPr>
            <a:xfrm>
              <a:off x="4522518" y="2081926"/>
              <a:ext cx="35575" cy="35052"/>
            </a:xfrm>
            <a:custGeom>
              <a:avLst/>
              <a:gdLst/>
              <a:ahLst/>
              <a:cxnLst/>
              <a:rect l="l" t="t" r="r" b="b"/>
              <a:pathLst>
                <a:path w="2824" h="2783" extrusionOk="0">
                  <a:moveTo>
                    <a:pt x="1372" y="0"/>
                  </a:moveTo>
                  <a:cubicBezTo>
                    <a:pt x="1009" y="40"/>
                    <a:pt x="686" y="161"/>
                    <a:pt x="404" y="444"/>
                  </a:cubicBezTo>
                  <a:cubicBezTo>
                    <a:pt x="283" y="565"/>
                    <a:pt x="162" y="726"/>
                    <a:pt x="122" y="887"/>
                  </a:cubicBezTo>
                  <a:cubicBezTo>
                    <a:pt x="41" y="1049"/>
                    <a:pt x="1" y="1250"/>
                    <a:pt x="41" y="1412"/>
                  </a:cubicBezTo>
                  <a:cubicBezTo>
                    <a:pt x="41" y="1533"/>
                    <a:pt x="41" y="1654"/>
                    <a:pt x="81" y="1775"/>
                  </a:cubicBezTo>
                  <a:cubicBezTo>
                    <a:pt x="162" y="2017"/>
                    <a:pt x="283" y="2218"/>
                    <a:pt x="444" y="2420"/>
                  </a:cubicBezTo>
                  <a:cubicBezTo>
                    <a:pt x="565" y="2500"/>
                    <a:pt x="646" y="2541"/>
                    <a:pt x="767" y="2621"/>
                  </a:cubicBezTo>
                  <a:cubicBezTo>
                    <a:pt x="969" y="2742"/>
                    <a:pt x="1210" y="2783"/>
                    <a:pt x="1452" y="2783"/>
                  </a:cubicBezTo>
                  <a:cubicBezTo>
                    <a:pt x="2219" y="2742"/>
                    <a:pt x="2824" y="2138"/>
                    <a:pt x="2824" y="1371"/>
                  </a:cubicBezTo>
                  <a:lnTo>
                    <a:pt x="2783" y="1008"/>
                  </a:lnTo>
                  <a:cubicBezTo>
                    <a:pt x="2703" y="766"/>
                    <a:pt x="2582" y="565"/>
                    <a:pt x="2380" y="403"/>
                  </a:cubicBezTo>
                  <a:lnTo>
                    <a:pt x="2098" y="161"/>
                  </a:lnTo>
                  <a:cubicBezTo>
                    <a:pt x="1856" y="40"/>
                    <a:pt x="1614" y="0"/>
                    <a:pt x="137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840;p65">
              <a:extLst>
                <a:ext uri="{FF2B5EF4-FFF2-40B4-BE49-F238E27FC236}">
                  <a16:creationId xmlns:a16="http://schemas.microsoft.com/office/drawing/2014/main" id="{6AF25410-89B9-4ED4-9365-5311B9C0E56B}"/>
                </a:ext>
              </a:extLst>
            </p:cNvPr>
            <p:cNvSpPr/>
            <p:nvPr/>
          </p:nvSpPr>
          <p:spPr>
            <a:xfrm>
              <a:off x="4670362" y="2082933"/>
              <a:ext cx="35575" cy="35568"/>
            </a:xfrm>
            <a:custGeom>
              <a:avLst/>
              <a:gdLst/>
              <a:ahLst/>
              <a:cxnLst/>
              <a:rect l="l" t="t" r="r" b="b"/>
              <a:pathLst>
                <a:path w="2824" h="2824" extrusionOk="0">
                  <a:moveTo>
                    <a:pt x="1372" y="1"/>
                  </a:moveTo>
                  <a:cubicBezTo>
                    <a:pt x="1170" y="1"/>
                    <a:pt x="1009" y="41"/>
                    <a:pt x="847" y="162"/>
                  </a:cubicBezTo>
                  <a:cubicBezTo>
                    <a:pt x="686" y="202"/>
                    <a:pt x="525" y="323"/>
                    <a:pt x="404" y="444"/>
                  </a:cubicBezTo>
                  <a:cubicBezTo>
                    <a:pt x="242" y="565"/>
                    <a:pt x="162" y="727"/>
                    <a:pt x="81" y="928"/>
                  </a:cubicBezTo>
                  <a:cubicBezTo>
                    <a:pt x="0" y="1090"/>
                    <a:pt x="0" y="1251"/>
                    <a:pt x="0" y="1453"/>
                  </a:cubicBezTo>
                  <a:cubicBezTo>
                    <a:pt x="0" y="1574"/>
                    <a:pt x="41" y="1695"/>
                    <a:pt x="41" y="1816"/>
                  </a:cubicBezTo>
                  <a:cubicBezTo>
                    <a:pt x="121" y="2058"/>
                    <a:pt x="242" y="2259"/>
                    <a:pt x="444" y="2420"/>
                  </a:cubicBezTo>
                  <a:lnTo>
                    <a:pt x="726" y="2662"/>
                  </a:lnTo>
                  <a:cubicBezTo>
                    <a:pt x="928" y="2743"/>
                    <a:pt x="1170" y="2824"/>
                    <a:pt x="1412" y="2824"/>
                  </a:cubicBezTo>
                  <a:cubicBezTo>
                    <a:pt x="1613" y="2824"/>
                    <a:pt x="1775" y="2783"/>
                    <a:pt x="1936" y="2703"/>
                  </a:cubicBezTo>
                  <a:cubicBezTo>
                    <a:pt x="2299" y="2541"/>
                    <a:pt x="2581" y="2259"/>
                    <a:pt x="2702" y="1896"/>
                  </a:cubicBezTo>
                  <a:cubicBezTo>
                    <a:pt x="2783" y="1735"/>
                    <a:pt x="2823" y="1574"/>
                    <a:pt x="2783" y="1372"/>
                  </a:cubicBezTo>
                  <a:cubicBezTo>
                    <a:pt x="2783" y="1251"/>
                    <a:pt x="2743" y="1130"/>
                    <a:pt x="2743" y="1049"/>
                  </a:cubicBezTo>
                  <a:cubicBezTo>
                    <a:pt x="2662" y="807"/>
                    <a:pt x="2541" y="565"/>
                    <a:pt x="2380" y="404"/>
                  </a:cubicBezTo>
                  <a:lnTo>
                    <a:pt x="2057" y="202"/>
                  </a:lnTo>
                  <a:cubicBezTo>
                    <a:pt x="1855" y="81"/>
                    <a:pt x="1613" y="1"/>
                    <a:pt x="137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841;p65">
              <a:extLst>
                <a:ext uri="{FF2B5EF4-FFF2-40B4-BE49-F238E27FC236}">
                  <a16:creationId xmlns:a16="http://schemas.microsoft.com/office/drawing/2014/main" id="{90778F93-E42D-4CBD-A8A3-BF165BBEBEB9}"/>
                </a:ext>
              </a:extLst>
            </p:cNvPr>
            <p:cNvSpPr/>
            <p:nvPr/>
          </p:nvSpPr>
          <p:spPr>
            <a:xfrm>
              <a:off x="4569255" y="2194689"/>
              <a:ext cx="102128" cy="49876"/>
            </a:xfrm>
            <a:custGeom>
              <a:avLst/>
              <a:gdLst/>
              <a:ahLst/>
              <a:cxnLst/>
              <a:rect l="l" t="t" r="r" b="b"/>
              <a:pathLst>
                <a:path w="8107" h="3960" extrusionOk="0">
                  <a:moveTo>
                    <a:pt x="8107" y="0"/>
                  </a:moveTo>
                  <a:cubicBezTo>
                    <a:pt x="8107" y="0"/>
                    <a:pt x="5768" y="1412"/>
                    <a:pt x="3429" y="1412"/>
                  </a:cubicBezTo>
                  <a:cubicBezTo>
                    <a:pt x="3298" y="1421"/>
                    <a:pt x="3167" y="1425"/>
                    <a:pt x="3035" y="1425"/>
                  </a:cubicBezTo>
                  <a:cubicBezTo>
                    <a:pt x="1991" y="1425"/>
                    <a:pt x="932" y="1142"/>
                    <a:pt x="1" y="605"/>
                  </a:cubicBezTo>
                  <a:lnTo>
                    <a:pt x="1" y="605"/>
                  </a:lnTo>
                  <a:cubicBezTo>
                    <a:pt x="195" y="2543"/>
                    <a:pt x="1804" y="3959"/>
                    <a:pt x="3719" y="3959"/>
                  </a:cubicBezTo>
                  <a:cubicBezTo>
                    <a:pt x="3796" y="3959"/>
                    <a:pt x="3875" y="3957"/>
                    <a:pt x="3953" y="3952"/>
                  </a:cubicBezTo>
                  <a:cubicBezTo>
                    <a:pt x="3971" y="3953"/>
                    <a:pt x="3990" y="3953"/>
                    <a:pt x="4008" y="3953"/>
                  </a:cubicBezTo>
                  <a:cubicBezTo>
                    <a:pt x="7588" y="3953"/>
                    <a:pt x="8107" y="0"/>
                    <a:pt x="8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42;p65">
              <a:extLst>
                <a:ext uri="{FF2B5EF4-FFF2-40B4-BE49-F238E27FC236}">
                  <a16:creationId xmlns:a16="http://schemas.microsoft.com/office/drawing/2014/main" id="{58B198D3-374D-4DAF-97B4-79A5D3CC6B55}"/>
                </a:ext>
              </a:extLst>
            </p:cNvPr>
            <p:cNvSpPr/>
            <p:nvPr/>
          </p:nvSpPr>
          <p:spPr>
            <a:xfrm>
              <a:off x="4578917" y="2038801"/>
              <a:ext cx="39128" cy="131328"/>
            </a:xfrm>
            <a:custGeom>
              <a:avLst/>
              <a:gdLst/>
              <a:ahLst/>
              <a:cxnLst/>
              <a:rect l="l" t="t" r="r" b="b"/>
              <a:pathLst>
                <a:path w="3106" h="10427" extrusionOk="0">
                  <a:moveTo>
                    <a:pt x="1746" y="0"/>
                  </a:moveTo>
                  <a:cubicBezTo>
                    <a:pt x="1659" y="0"/>
                    <a:pt x="1573" y="78"/>
                    <a:pt x="1573" y="198"/>
                  </a:cubicBezTo>
                  <a:cubicBezTo>
                    <a:pt x="1573" y="1448"/>
                    <a:pt x="1896" y="2738"/>
                    <a:pt x="1855" y="4029"/>
                  </a:cubicBezTo>
                  <a:cubicBezTo>
                    <a:pt x="1855" y="5118"/>
                    <a:pt x="1613" y="6207"/>
                    <a:pt x="1129" y="7215"/>
                  </a:cubicBezTo>
                  <a:cubicBezTo>
                    <a:pt x="807" y="7941"/>
                    <a:pt x="0" y="8627"/>
                    <a:pt x="363" y="9473"/>
                  </a:cubicBezTo>
                  <a:cubicBezTo>
                    <a:pt x="666" y="10199"/>
                    <a:pt x="1399" y="10426"/>
                    <a:pt x="2121" y="10426"/>
                  </a:cubicBezTo>
                  <a:cubicBezTo>
                    <a:pt x="2362" y="10426"/>
                    <a:pt x="2601" y="10401"/>
                    <a:pt x="2823" y="10361"/>
                  </a:cubicBezTo>
                  <a:cubicBezTo>
                    <a:pt x="3105" y="10320"/>
                    <a:pt x="3065" y="9957"/>
                    <a:pt x="2823" y="9917"/>
                  </a:cubicBezTo>
                  <a:cubicBezTo>
                    <a:pt x="2218" y="9877"/>
                    <a:pt x="1533" y="9957"/>
                    <a:pt x="1089" y="9514"/>
                  </a:cubicBezTo>
                  <a:cubicBezTo>
                    <a:pt x="686" y="9070"/>
                    <a:pt x="928" y="8667"/>
                    <a:pt x="1210" y="8223"/>
                  </a:cubicBezTo>
                  <a:cubicBezTo>
                    <a:pt x="1694" y="7497"/>
                    <a:pt x="2017" y="6731"/>
                    <a:pt x="2218" y="5884"/>
                  </a:cubicBezTo>
                  <a:cubicBezTo>
                    <a:pt x="2380" y="4997"/>
                    <a:pt x="2460" y="4110"/>
                    <a:pt x="2380" y="3182"/>
                  </a:cubicBezTo>
                  <a:cubicBezTo>
                    <a:pt x="2339" y="2134"/>
                    <a:pt x="2178" y="1125"/>
                    <a:pt x="1896" y="117"/>
                  </a:cubicBezTo>
                  <a:cubicBezTo>
                    <a:pt x="1863" y="36"/>
                    <a:pt x="1804" y="0"/>
                    <a:pt x="174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843;p65">
              <a:extLst>
                <a:ext uri="{FF2B5EF4-FFF2-40B4-BE49-F238E27FC236}">
                  <a16:creationId xmlns:a16="http://schemas.microsoft.com/office/drawing/2014/main" id="{C1EDA59A-FEF3-4B56-A1CD-BCEE9E75B46F}"/>
                </a:ext>
              </a:extLst>
            </p:cNvPr>
            <p:cNvSpPr/>
            <p:nvPr/>
          </p:nvSpPr>
          <p:spPr>
            <a:xfrm>
              <a:off x="4383819" y="2043826"/>
              <a:ext cx="448622" cy="103128"/>
            </a:xfrm>
            <a:custGeom>
              <a:avLst/>
              <a:gdLst/>
              <a:ahLst/>
              <a:cxnLst/>
              <a:rect l="l" t="t" r="r" b="b"/>
              <a:pathLst>
                <a:path w="35612" h="8188" extrusionOk="0">
                  <a:moveTo>
                    <a:pt x="23874" y="1510"/>
                  </a:moveTo>
                  <a:cubicBezTo>
                    <a:pt x="24223" y="1510"/>
                    <a:pt x="24637" y="1521"/>
                    <a:pt x="25126" y="1533"/>
                  </a:cubicBezTo>
                  <a:cubicBezTo>
                    <a:pt x="25771" y="1533"/>
                    <a:pt x="26416" y="1573"/>
                    <a:pt x="27062" y="1614"/>
                  </a:cubicBezTo>
                  <a:cubicBezTo>
                    <a:pt x="28271" y="1654"/>
                    <a:pt x="29481" y="1694"/>
                    <a:pt x="30691" y="1735"/>
                  </a:cubicBezTo>
                  <a:cubicBezTo>
                    <a:pt x="31094" y="1735"/>
                    <a:pt x="31457" y="2098"/>
                    <a:pt x="31457" y="2501"/>
                  </a:cubicBezTo>
                  <a:cubicBezTo>
                    <a:pt x="31457" y="2743"/>
                    <a:pt x="31498" y="2985"/>
                    <a:pt x="31457" y="3227"/>
                  </a:cubicBezTo>
                  <a:cubicBezTo>
                    <a:pt x="31494" y="6091"/>
                    <a:pt x="31497" y="6380"/>
                    <a:pt x="29155" y="6380"/>
                  </a:cubicBezTo>
                  <a:cubicBezTo>
                    <a:pt x="28891" y="6380"/>
                    <a:pt x="28598" y="6376"/>
                    <a:pt x="28271" y="6372"/>
                  </a:cubicBezTo>
                  <a:cubicBezTo>
                    <a:pt x="27465" y="6372"/>
                    <a:pt x="26658" y="6382"/>
                    <a:pt x="25852" y="6382"/>
                  </a:cubicBezTo>
                  <a:cubicBezTo>
                    <a:pt x="25045" y="6382"/>
                    <a:pt x="24239" y="6372"/>
                    <a:pt x="23432" y="6332"/>
                  </a:cubicBezTo>
                  <a:cubicBezTo>
                    <a:pt x="22101" y="6251"/>
                    <a:pt x="21899" y="6009"/>
                    <a:pt x="21940" y="4638"/>
                  </a:cubicBezTo>
                  <a:cubicBezTo>
                    <a:pt x="21974" y="1883"/>
                    <a:pt x="21832" y="1510"/>
                    <a:pt x="23874" y="1510"/>
                  </a:cubicBezTo>
                  <a:close/>
                  <a:moveTo>
                    <a:pt x="7825" y="1896"/>
                  </a:moveTo>
                  <a:cubicBezTo>
                    <a:pt x="9680" y="1896"/>
                    <a:pt x="11535" y="1936"/>
                    <a:pt x="13390" y="2017"/>
                  </a:cubicBezTo>
                  <a:cubicBezTo>
                    <a:pt x="14156" y="2057"/>
                    <a:pt x="14398" y="2259"/>
                    <a:pt x="14519" y="2985"/>
                  </a:cubicBezTo>
                  <a:cubicBezTo>
                    <a:pt x="14560" y="3307"/>
                    <a:pt x="14600" y="3630"/>
                    <a:pt x="14640" y="3953"/>
                  </a:cubicBezTo>
                  <a:cubicBezTo>
                    <a:pt x="14802" y="6372"/>
                    <a:pt x="14519" y="6655"/>
                    <a:pt x="11979" y="6695"/>
                  </a:cubicBezTo>
                  <a:cubicBezTo>
                    <a:pt x="11011" y="6695"/>
                    <a:pt x="10043" y="6614"/>
                    <a:pt x="9075" y="6614"/>
                  </a:cubicBezTo>
                  <a:cubicBezTo>
                    <a:pt x="8026" y="6614"/>
                    <a:pt x="6978" y="6574"/>
                    <a:pt x="5929" y="6534"/>
                  </a:cubicBezTo>
                  <a:cubicBezTo>
                    <a:pt x="5042" y="6453"/>
                    <a:pt x="4719" y="6171"/>
                    <a:pt x="4679" y="5364"/>
                  </a:cubicBezTo>
                  <a:cubicBezTo>
                    <a:pt x="4639" y="2138"/>
                    <a:pt x="4316" y="1896"/>
                    <a:pt x="7825" y="1896"/>
                  </a:cubicBezTo>
                  <a:close/>
                  <a:moveTo>
                    <a:pt x="23916" y="0"/>
                  </a:moveTo>
                  <a:cubicBezTo>
                    <a:pt x="23271" y="0"/>
                    <a:pt x="22625" y="41"/>
                    <a:pt x="21980" y="121"/>
                  </a:cubicBezTo>
                  <a:cubicBezTo>
                    <a:pt x="21294" y="162"/>
                    <a:pt x="20690" y="444"/>
                    <a:pt x="20528" y="1170"/>
                  </a:cubicBezTo>
                  <a:cubicBezTo>
                    <a:pt x="20459" y="1760"/>
                    <a:pt x="19971" y="2171"/>
                    <a:pt x="19425" y="2171"/>
                  </a:cubicBezTo>
                  <a:cubicBezTo>
                    <a:pt x="19337" y="2171"/>
                    <a:pt x="19247" y="2160"/>
                    <a:pt x="19157" y="2138"/>
                  </a:cubicBezTo>
                  <a:lnTo>
                    <a:pt x="17423" y="2138"/>
                  </a:lnTo>
                  <a:cubicBezTo>
                    <a:pt x="16697" y="2138"/>
                    <a:pt x="16011" y="2098"/>
                    <a:pt x="15608" y="1291"/>
                  </a:cubicBezTo>
                  <a:cubicBezTo>
                    <a:pt x="15306" y="838"/>
                    <a:pt x="14827" y="561"/>
                    <a:pt x="14270" y="561"/>
                  </a:cubicBezTo>
                  <a:cubicBezTo>
                    <a:pt x="14232" y="561"/>
                    <a:pt x="14195" y="562"/>
                    <a:pt x="14156" y="565"/>
                  </a:cubicBezTo>
                  <a:cubicBezTo>
                    <a:pt x="12512" y="448"/>
                    <a:pt x="10867" y="385"/>
                    <a:pt x="9222" y="385"/>
                  </a:cubicBezTo>
                  <a:cubicBezTo>
                    <a:pt x="8044" y="385"/>
                    <a:pt x="6866" y="417"/>
                    <a:pt x="5687" y="484"/>
                  </a:cubicBezTo>
                  <a:cubicBezTo>
                    <a:pt x="4881" y="525"/>
                    <a:pt x="4034" y="646"/>
                    <a:pt x="3509" y="1331"/>
                  </a:cubicBezTo>
                  <a:cubicBezTo>
                    <a:pt x="3214" y="1761"/>
                    <a:pt x="2846" y="1905"/>
                    <a:pt x="2443" y="1905"/>
                  </a:cubicBezTo>
                  <a:cubicBezTo>
                    <a:pt x="2241" y="1905"/>
                    <a:pt x="2031" y="1869"/>
                    <a:pt x="1816" y="1815"/>
                  </a:cubicBezTo>
                  <a:cubicBezTo>
                    <a:pt x="1587" y="1739"/>
                    <a:pt x="1359" y="1699"/>
                    <a:pt x="1134" y="1699"/>
                  </a:cubicBezTo>
                  <a:cubicBezTo>
                    <a:pt x="884" y="1699"/>
                    <a:pt x="638" y="1749"/>
                    <a:pt x="404" y="1856"/>
                  </a:cubicBezTo>
                  <a:cubicBezTo>
                    <a:pt x="202" y="2017"/>
                    <a:pt x="81" y="2218"/>
                    <a:pt x="1" y="2420"/>
                  </a:cubicBezTo>
                  <a:cubicBezTo>
                    <a:pt x="1" y="2581"/>
                    <a:pt x="81" y="2743"/>
                    <a:pt x="202" y="2823"/>
                  </a:cubicBezTo>
                  <a:cubicBezTo>
                    <a:pt x="404" y="2985"/>
                    <a:pt x="606" y="3106"/>
                    <a:pt x="848" y="3146"/>
                  </a:cubicBezTo>
                  <a:cubicBezTo>
                    <a:pt x="2461" y="3267"/>
                    <a:pt x="3227" y="3912"/>
                    <a:pt x="3146" y="5727"/>
                  </a:cubicBezTo>
                  <a:cubicBezTo>
                    <a:pt x="3066" y="7219"/>
                    <a:pt x="3872" y="7865"/>
                    <a:pt x="5405" y="7986"/>
                  </a:cubicBezTo>
                  <a:cubicBezTo>
                    <a:pt x="6695" y="8107"/>
                    <a:pt x="7986" y="8107"/>
                    <a:pt x="9276" y="8147"/>
                  </a:cubicBezTo>
                  <a:cubicBezTo>
                    <a:pt x="9760" y="8147"/>
                    <a:pt x="10244" y="8187"/>
                    <a:pt x="10728" y="8187"/>
                  </a:cubicBezTo>
                  <a:cubicBezTo>
                    <a:pt x="11858" y="8147"/>
                    <a:pt x="12987" y="8147"/>
                    <a:pt x="14116" y="8066"/>
                  </a:cubicBezTo>
                  <a:cubicBezTo>
                    <a:pt x="15124" y="8026"/>
                    <a:pt x="15971" y="7260"/>
                    <a:pt x="16092" y="6251"/>
                  </a:cubicBezTo>
                  <a:cubicBezTo>
                    <a:pt x="16132" y="6009"/>
                    <a:pt x="16173" y="5808"/>
                    <a:pt x="16173" y="5566"/>
                  </a:cubicBezTo>
                  <a:cubicBezTo>
                    <a:pt x="16213" y="4195"/>
                    <a:pt x="16173" y="4033"/>
                    <a:pt x="17947" y="4033"/>
                  </a:cubicBezTo>
                  <a:cubicBezTo>
                    <a:pt x="18512" y="4074"/>
                    <a:pt x="19076" y="4074"/>
                    <a:pt x="19641" y="4114"/>
                  </a:cubicBezTo>
                  <a:cubicBezTo>
                    <a:pt x="19964" y="4154"/>
                    <a:pt x="20246" y="4396"/>
                    <a:pt x="20286" y="4719"/>
                  </a:cubicBezTo>
                  <a:cubicBezTo>
                    <a:pt x="20367" y="5122"/>
                    <a:pt x="20407" y="5525"/>
                    <a:pt x="20448" y="5888"/>
                  </a:cubicBezTo>
                  <a:cubicBezTo>
                    <a:pt x="20569" y="7018"/>
                    <a:pt x="21214" y="7542"/>
                    <a:pt x="22303" y="7744"/>
                  </a:cubicBezTo>
                  <a:cubicBezTo>
                    <a:pt x="23418" y="7929"/>
                    <a:pt x="24533" y="7990"/>
                    <a:pt x="25648" y="7990"/>
                  </a:cubicBezTo>
                  <a:cubicBezTo>
                    <a:pt x="27437" y="7990"/>
                    <a:pt x="29225" y="7834"/>
                    <a:pt x="31014" y="7784"/>
                  </a:cubicBezTo>
                  <a:cubicBezTo>
                    <a:pt x="31941" y="7784"/>
                    <a:pt x="32748" y="7058"/>
                    <a:pt x="32829" y="6130"/>
                  </a:cubicBezTo>
                  <a:cubicBezTo>
                    <a:pt x="32909" y="5525"/>
                    <a:pt x="32990" y="4880"/>
                    <a:pt x="32990" y="4235"/>
                  </a:cubicBezTo>
                  <a:cubicBezTo>
                    <a:pt x="32950" y="3590"/>
                    <a:pt x="33353" y="2985"/>
                    <a:pt x="33958" y="2743"/>
                  </a:cubicBezTo>
                  <a:cubicBezTo>
                    <a:pt x="34522" y="2460"/>
                    <a:pt x="35168" y="2259"/>
                    <a:pt x="35531" y="1694"/>
                  </a:cubicBezTo>
                  <a:cubicBezTo>
                    <a:pt x="35611" y="1493"/>
                    <a:pt x="35611" y="1251"/>
                    <a:pt x="35571" y="1049"/>
                  </a:cubicBezTo>
                  <a:cubicBezTo>
                    <a:pt x="35531" y="928"/>
                    <a:pt x="35329" y="847"/>
                    <a:pt x="35168" y="767"/>
                  </a:cubicBezTo>
                  <a:cubicBezTo>
                    <a:pt x="35083" y="742"/>
                    <a:pt x="35001" y="731"/>
                    <a:pt x="34920" y="731"/>
                  </a:cubicBezTo>
                  <a:cubicBezTo>
                    <a:pt x="34416" y="731"/>
                    <a:pt x="33989" y="1153"/>
                    <a:pt x="33505" y="1153"/>
                  </a:cubicBezTo>
                  <a:cubicBezTo>
                    <a:pt x="33442" y="1153"/>
                    <a:pt x="33378" y="1146"/>
                    <a:pt x="33313" y="1130"/>
                  </a:cubicBezTo>
                  <a:cubicBezTo>
                    <a:pt x="32723" y="1012"/>
                    <a:pt x="32402" y="281"/>
                    <a:pt x="31714" y="281"/>
                  </a:cubicBezTo>
                  <a:cubicBezTo>
                    <a:pt x="31696" y="281"/>
                    <a:pt x="31678" y="282"/>
                    <a:pt x="31659" y="283"/>
                  </a:cubicBezTo>
                  <a:cubicBezTo>
                    <a:pt x="31336" y="283"/>
                    <a:pt x="31014" y="242"/>
                    <a:pt x="30691" y="202"/>
                  </a:cubicBezTo>
                  <a:cubicBezTo>
                    <a:pt x="28433" y="162"/>
                    <a:pt x="26174" y="81"/>
                    <a:pt x="2391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44;p65">
              <a:extLst>
                <a:ext uri="{FF2B5EF4-FFF2-40B4-BE49-F238E27FC236}">
                  <a16:creationId xmlns:a16="http://schemas.microsoft.com/office/drawing/2014/main" id="{19E48ED6-4A56-44EE-A7D0-CD016E4D8476}"/>
                </a:ext>
              </a:extLst>
            </p:cNvPr>
            <p:cNvSpPr/>
            <p:nvPr/>
          </p:nvSpPr>
          <p:spPr>
            <a:xfrm>
              <a:off x="4718623" y="2808280"/>
              <a:ext cx="179867" cy="206419"/>
            </a:xfrm>
            <a:custGeom>
              <a:avLst/>
              <a:gdLst/>
              <a:ahLst/>
              <a:cxnLst/>
              <a:rect l="l" t="t" r="r" b="b"/>
              <a:pathLst>
                <a:path w="14278" h="16389" extrusionOk="0">
                  <a:moveTo>
                    <a:pt x="1" y="1"/>
                  </a:moveTo>
                  <a:lnTo>
                    <a:pt x="1" y="11414"/>
                  </a:lnTo>
                  <a:cubicBezTo>
                    <a:pt x="1" y="11414"/>
                    <a:pt x="323" y="14761"/>
                    <a:pt x="4759" y="16011"/>
                  </a:cubicBezTo>
                  <a:cubicBezTo>
                    <a:pt x="5659" y="16273"/>
                    <a:pt x="6548" y="16389"/>
                    <a:pt x="7396" y="16389"/>
                  </a:cubicBezTo>
                  <a:cubicBezTo>
                    <a:pt x="10728" y="16389"/>
                    <a:pt x="13439" y="14602"/>
                    <a:pt x="13793" y="12866"/>
                  </a:cubicBezTo>
                  <a:cubicBezTo>
                    <a:pt x="14277" y="10486"/>
                    <a:pt x="13995" y="525"/>
                    <a:pt x="13954" y="323"/>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1880;p65">
            <a:extLst>
              <a:ext uri="{FF2B5EF4-FFF2-40B4-BE49-F238E27FC236}">
                <a16:creationId xmlns:a16="http://schemas.microsoft.com/office/drawing/2014/main" id="{1FFB2A1A-27A4-4EE8-9D9A-2CDC7CE11B83}"/>
              </a:ext>
            </a:extLst>
          </p:cNvPr>
          <p:cNvSpPr/>
          <p:nvPr/>
        </p:nvSpPr>
        <p:spPr>
          <a:xfrm rot="10800000">
            <a:off x="85464" y="2821911"/>
            <a:ext cx="1878128" cy="1940584"/>
          </a:xfrm>
          <a:prstGeom prst="round2SameRect">
            <a:avLst>
              <a:gd name="adj1" fmla="val 16667"/>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82;p65">
            <a:extLst>
              <a:ext uri="{FF2B5EF4-FFF2-40B4-BE49-F238E27FC236}">
                <a16:creationId xmlns:a16="http://schemas.microsoft.com/office/drawing/2014/main" id="{7051005A-DA9C-4008-9D89-BC8E78436789}"/>
              </a:ext>
            </a:extLst>
          </p:cNvPr>
          <p:cNvSpPr txBox="1">
            <a:spLocks/>
          </p:cNvSpPr>
          <p:nvPr/>
        </p:nvSpPr>
        <p:spPr>
          <a:xfrm>
            <a:off x="148519" y="3271070"/>
            <a:ext cx="1766100" cy="36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2500"/>
              <a:buFont typeface="Pompiere"/>
              <a:buNone/>
              <a:defRPr sz="2000" b="0" i="0" u="none" strike="noStrike" cap="none">
                <a:solidFill>
                  <a:schemeClr val="dk1"/>
                </a:solidFill>
                <a:latin typeface="Pompiere"/>
                <a:ea typeface="Pompiere"/>
                <a:cs typeface="Pompiere"/>
                <a:sym typeface="Pompiere"/>
              </a:defRPr>
            </a:lvl1pPr>
            <a:lvl2pPr marL="914400" marR="0" lvl="1"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9pPr>
          </a:lstStyle>
          <a:p>
            <a:r>
              <a:rPr lang="en-IN" sz="2800"/>
              <a:t>Garv Baheti</a:t>
            </a:r>
          </a:p>
        </p:txBody>
      </p:sp>
      <p:sp>
        <p:nvSpPr>
          <p:cNvPr id="87" name="Google Shape;656;p42">
            <a:extLst>
              <a:ext uri="{FF2B5EF4-FFF2-40B4-BE49-F238E27FC236}">
                <a16:creationId xmlns:a16="http://schemas.microsoft.com/office/drawing/2014/main" id="{72A63125-6C23-4062-823F-2F2E97F273EE}"/>
              </a:ext>
            </a:extLst>
          </p:cNvPr>
          <p:cNvSpPr txBox="1">
            <a:spLocks/>
          </p:cNvSpPr>
          <p:nvPr/>
        </p:nvSpPr>
        <p:spPr>
          <a:xfrm>
            <a:off x="11083" y="3738301"/>
            <a:ext cx="2055600" cy="6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2500"/>
              <a:buFont typeface="Pompiere"/>
              <a:buNone/>
              <a:defRPr sz="2000" b="0" i="0" u="none" strike="noStrike" cap="none">
                <a:solidFill>
                  <a:schemeClr val="dk1"/>
                </a:solidFill>
                <a:latin typeface="Pompiere"/>
                <a:ea typeface="Pompiere"/>
                <a:cs typeface="Pompiere"/>
                <a:sym typeface="Pompiere"/>
              </a:defRPr>
            </a:lvl1pPr>
            <a:lvl2pPr marL="914400" marR="0" lvl="1"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9pPr>
          </a:lstStyle>
          <a:p>
            <a:r>
              <a:rPr lang="en-US" sz="1800">
                <a:hlinkClick r:id="rId3"/>
              </a:rPr>
              <a:t>garvbaheti@jklu.edu.in</a:t>
            </a:r>
            <a:endParaRPr lang="en-US" sz="1800"/>
          </a:p>
          <a:p>
            <a:r>
              <a:rPr lang="en-US" sz="1800"/>
              <a:t>9269562782</a:t>
            </a:r>
          </a:p>
        </p:txBody>
      </p:sp>
      <p:sp>
        <p:nvSpPr>
          <p:cNvPr id="88" name="Google Shape;656;p42">
            <a:extLst>
              <a:ext uri="{FF2B5EF4-FFF2-40B4-BE49-F238E27FC236}">
                <a16:creationId xmlns:a16="http://schemas.microsoft.com/office/drawing/2014/main" id="{FBF64335-4754-42BD-BAE0-B23DC429C829}"/>
              </a:ext>
            </a:extLst>
          </p:cNvPr>
          <p:cNvSpPr txBox="1">
            <a:spLocks/>
          </p:cNvSpPr>
          <p:nvPr/>
        </p:nvSpPr>
        <p:spPr>
          <a:xfrm>
            <a:off x="2380419" y="3738301"/>
            <a:ext cx="2055600" cy="6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2500"/>
              <a:buFont typeface="Pompiere"/>
              <a:buNone/>
              <a:defRPr sz="2000" b="0" i="0" u="none" strike="noStrike" cap="none">
                <a:solidFill>
                  <a:schemeClr val="dk1"/>
                </a:solidFill>
                <a:latin typeface="Pompiere"/>
                <a:ea typeface="Pompiere"/>
                <a:cs typeface="Pompiere"/>
                <a:sym typeface="Pompiere"/>
              </a:defRPr>
            </a:lvl1pPr>
            <a:lvl2pPr marL="914400" marR="0" lvl="1"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9pPr>
          </a:lstStyle>
          <a:p>
            <a:r>
              <a:rPr lang="en-US" sz="1800">
                <a:hlinkClick r:id="rId4"/>
              </a:rPr>
              <a:t>shrutijain@jklu.edu.in</a:t>
            </a:r>
            <a:endParaRPr lang="en-US" sz="1800"/>
          </a:p>
          <a:p>
            <a:r>
              <a:rPr lang="en-US" sz="1800"/>
              <a:t> 7073185370</a:t>
            </a:r>
          </a:p>
        </p:txBody>
      </p:sp>
      <p:sp>
        <p:nvSpPr>
          <p:cNvPr id="89" name="Google Shape;656;p42">
            <a:extLst>
              <a:ext uri="{FF2B5EF4-FFF2-40B4-BE49-F238E27FC236}">
                <a16:creationId xmlns:a16="http://schemas.microsoft.com/office/drawing/2014/main" id="{7DBC326A-721F-46C2-A85A-E78C8D307853}"/>
              </a:ext>
            </a:extLst>
          </p:cNvPr>
          <p:cNvSpPr txBox="1">
            <a:spLocks/>
          </p:cNvSpPr>
          <p:nvPr/>
        </p:nvSpPr>
        <p:spPr>
          <a:xfrm>
            <a:off x="4810193" y="3936996"/>
            <a:ext cx="2055600" cy="6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2500"/>
              <a:buFont typeface="Pompiere"/>
              <a:buNone/>
              <a:defRPr sz="2000" b="0" i="0" u="none" strike="noStrike" cap="none">
                <a:solidFill>
                  <a:schemeClr val="dk1"/>
                </a:solidFill>
                <a:latin typeface="Pompiere"/>
                <a:ea typeface="Pompiere"/>
                <a:cs typeface="Pompiere"/>
                <a:sym typeface="Pompiere"/>
              </a:defRPr>
            </a:lvl1pPr>
            <a:lvl2pPr marL="914400" marR="0" lvl="1"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9pPr>
          </a:lstStyle>
          <a:p>
            <a:r>
              <a:rPr lang="en-US" sz="1800">
                <a:hlinkClick r:id="rId5"/>
              </a:rPr>
              <a:t>maramreddy@jklu.edu.in</a:t>
            </a:r>
            <a:endParaRPr lang="en-US" sz="1800"/>
          </a:p>
          <a:p>
            <a:r>
              <a:rPr lang="en-US" sz="1800"/>
              <a:t>8897579068</a:t>
            </a:r>
          </a:p>
        </p:txBody>
      </p:sp>
      <p:sp>
        <p:nvSpPr>
          <p:cNvPr id="90" name="Google Shape;656;p42">
            <a:extLst>
              <a:ext uri="{FF2B5EF4-FFF2-40B4-BE49-F238E27FC236}">
                <a16:creationId xmlns:a16="http://schemas.microsoft.com/office/drawing/2014/main" id="{C6F5B621-459E-4D18-83EC-1BCE73080173}"/>
              </a:ext>
            </a:extLst>
          </p:cNvPr>
          <p:cNvSpPr txBox="1">
            <a:spLocks/>
          </p:cNvSpPr>
          <p:nvPr/>
        </p:nvSpPr>
        <p:spPr>
          <a:xfrm>
            <a:off x="7099114" y="3740391"/>
            <a:ext cx="2055600" cy="6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2500"/>
              <a:buFont typeface="Pompiere"/>
              <a:buNone/>
              <a:defRPr sz="2000" b="0" i="0" u="none" strike="noStrike" cap="none">
                <a:solidFill>
                  <a:schemeClr val="dk1"/>
                </a:solidFill>
                <a:latin typeface="Pompiere"/>
                <a:ea typeface="Pompiere"/>
                <a:cs typeface="Pompiere"/>
                <a:sym typeface="Pompiere"/>
              </a:defRPr>
            </a:lvl1pPr>
            <a:lvl2pPr marL="914400" marR="0" lvl="1"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9pPr>
          </a:lstStyle>
          <a:p>
            <a:r>
              <a:rPr lang="en-US" sz="1700">
                <a:hlinkClick r:id="rId6"/>
              </a:rPr>
              <a:t>sakshikashyap@jklu.edu.in</a:t>
            </a:r>
            <a:endParaRPr lang="en-US" sz="1700"/>
          </a:p>
          <a:p>
            <a:r>
              <a:rPr lang="en-US" sz="1700"/>
              <a:t>9828061801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93;p66">
            <a:extLst>
              <a:ext uri="{FF2B5EF4-FFF2-40B4-BE49-F238E27FC236}">
                <a16:creationId xmlns:a16="http://schemas.microsoft.com/office/drawing/2014/main" id="{9D73B144-E1E3-409D-BD0C-BE5306A3D686}"/>
              </a:ext>
            </a:extLst>
          </p:cNvPr>
          <p:cNvSpPr txBox="1">
            <a:spLocks/>
          </p:cNvSpPr>
          <p:nvPr/>
        </p:nvSpPr>
        <p:spPr>
          <a:xfrm>
            <a:off x="5405245" y="1404475"/>
            <a:ext cx="3409200" cy="122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5200"/>
              <a:buFont typeface="Pompiere"/>
              <a:buNone/>
              <a:defRPr sz="7100" b="0" i="0" u="none" strike="noStrike" cap="none">
                <a:solidFill>
                  <a:schemeClr val="dk1"/>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5200"/>
              <a:buFont typeface="Pompiere"/>
              <a:buNone/>
              <a:defRPr sz="5200" b="0" i="0" u="none" strike="noStrike" cap="none">
                <a:solidFill>
                  <a:schemeClr val="dk1"/>
                </a:solidFill>
                <a:latin typeface="Pompiere"/>
                <a:ea typeface="Pompiere"/>
                <a:cs typeface="Pompiere"/>
                <a:sym typeface="Pompiere"/>
              </a:defRPr>
            </a:lvl9pPr>
          </a:lstStyle>
          <a:p>
            <a:pPr algn="ctr"/>
            <a:r>
              <a:rPr lang="en-IN" b="1"/>
              <a:t>Thank You</a:t>
            </a:r>
          </a:p>
        </p:txBody>
      </p:sp>
      <p:sp>
        <p:nvSpPr>
          <p:cNvPr id="5" name="Google Shape;1898;p66">
            <a:extLst>
              <a:ext uri="{FF2B5EF4-FFF2-40B4-BE49-F238E27FC236}">
                <a16:creationId xmlns:a16="http://schemas.microsoft.com/office/drawing/2014/main" id="{1B7E2C89-B1F9-4704-A73B-B3CAF064D956}"/>
              </a:ext>
            </a:extLst>
          </p:cNvPr>
          <p:cNvSpPr txBox="1">
            <a:spLocks/>
          </p:cNvSpPr>
          <p:nvPr/>
        </p:nvSpPr>
        <p:spPr>
          <a:xfrm>
            <a:off x="5455062" y="2598855"/>
            <a:ext cx="3409200" cy="117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800"/>
              <a:buFont typeface="Hind"/>
              <a:buNone/>
              <a:defRPr sz="17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gn="ctr"/>
            <a:r>
              <a:rPr lang="en-US" sz="1600"/>
              <a:t>Do you have any questions?</a:t>
            </a:r>
          </a:p>
          <a:p>
            <a:pPr marL="0" indent="0" algn="ctr"/>
            <a:r>
              <a:rPr lang="en-US" sz="1600"/>
              <a:t>Contact Us </a:t>
            </a:r>
          </a:p>
          <a:p>
            <a:pPr marL="0" indent="0" algn="ctr"/>
            <a:r>
              <a:rPr lang="en-US" sz="1600">
                <a:sym typeface="Wingdings" panose="05000000000000000000" pitchFamily="2" charset="2"/>
              </a:rPr>
              <a:t></a:t>
            </a:r>
            <a:endParaRPr lang="en-US" sz="1600"/>
          </a:p>
        </p:txBody>
      </p:sp>
      <p:grpSp>
        <p:nvGrpSpPr>
          <p:cNvPr id="111" name="Google Shape;2009;p67">
            <a:extLst>
              <a:ext uri="{FF2B5EF4-FFF2-40B4-BE49-F238E27FC236}">
                <a16:creationId xmlns:a16="http://schemas.microsoft.com/office/drawing/2014/main" id="{963B73D6-8078-411C-8511-869931F3EE55}"/>
              </a:ext>
            </a:extLst>
          </p:cNvPr>
          <p:cNvGrpSpPr/>
          <p:nvPr/>
        </p:nvGrpSpPr>
        <p:grpSpPr>
          <a:xfrm>
            <a:off x="2398981" y="1375147"/>
            <a:ext cx="1392379" cy="3142138"/>
            <a:chOff x="4944934" y="1570240"/>
            <a:chExt cx="1354714" cy="3057141"/>
          </a:xfrm>
        </p:grpSpPr>
        <p:sp>
          <p:nvSpPr>
            <p:cNvPr id="112" name="Google Shape;2010;p67">
              <a:extLst>
                <a:ext uri="{FF2B5EF4-FFF2-40B4-BE49-F238E27FC236}">
                  <a16:creationId xmlns:a16="http://schemas.microsoft.com/office/drawing/2014/main" id="{BA01389C-2023-4F17-8624-329447FCE5CA}"/>
                </a:ext>
              </a:extLst>
            </p:cNvPr>
            <p:cNvSpPr/>
            <p:nvPr/>
          </p:nvSpPr>
          <p:spPr>
            <a:xfrm>
              <a:off x="5645458" y="1570240"/>
              <a:ext cx="654190" cy="588264"/>
            </a:xfrm>
            <a:custGeom>
              <a:avLst/>
              <a:gdLst/>
              <a:ahLst/>
              <a:cxnLst/>
              <a:rect l="l" t="t" r="r" b="b"/>
              <a:pathLst>
                <a:path w="20402" h="18346" extrusionOk="0">
                  <a:moveTo>
                    <a:pt x="4511" y="0"/>
                  </a:moveTo>
                  <a:cubicBezTo>
                    <a:pt x="4010" y="0"/>
                    <a:pt x="3515" y="56"/>
                    <a:pt x="3041" y="203"/>
                  </a:cubicBezTo>
                  <a:cubicBezTo>
                    <a:pt x="2874" y="270"/>
                    <a:pt x="2724" y="320"/>
                    <a:pt x="2556" y="403"/>
                  </a:cubicBezTo>
                  <a:cubicBezTo>
                    <a:pt x="0" y="1640"/>
                    <a:pt x="1470" y="4614"/>
                    <a:pt x="1587" y="6719"/>
                  </a:cubicBezTo>
                  <a:cubicBezTo>
                    <a:pt x="1721" y="9376"/>
                    <a:pt x="1253" y="12199"/>
                    <a:pt x="2523" y="14656"/>
                  </a:cubicBezTo>
                  <a:cubicBezTo>
                    <a:pt x="3722" y="17022"/>
                    <a:pt x="6455" y="18345"/>
                    <a:pt x="9105" y="18345"/>
                  </a:cubicBezTo>
                  <a:cubicBezTo>
                    <a:pt x="9261" y="18345"/>
                    <a:pt x="9418" y="18341"/>
                    <a:pt x="9574" y="18332"/>
                  </a:cubicBezTo>
                  <a:cubicBezTo>
                    <a:pt x="13233" y="18114"/>
                    <a:pt x="20401" y="14221"/>
                    <a:pt x="15305" y="10395"/>
                  </a:cubicBezTo>
                  <a:cubicBezTo>
                    <a:pt x="14286" y="9626"/>
                    <a:pt x="13083" y="8975"/>
                    <a:pt x="12465" y="7855"/>
                  </a:cubicBezTo>
                  <a:cubicBezTo>
                    <a:pt x="11646" y="6368"/>
                    <a:pt x="12097" y="4430"/>
                    <a:pt x="11328" y="2910"/>
                  </a:cubicBezTo>
                  <a:cubicBezTo>
                    <a:pt x="10476" y="1239"/>
                    <a:pt x="8455" y="587"/>
                    <a:pt x="6617" y="236"/>
                  </a:cubicBezTo>
                  <a:cubicBezTo>
                    <a:pt x="5926" y="110"/>
                    <a:pt x="5212" y="0"/>
                    <a:pt x="4511" y="0"/>
                  </a:cubicBez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011;p67">
              <a:extLst>
                <a:ext uri="{FF2B5EF4-FFF2-40B4-BE49-F238E27FC236}">
                  <a16:creationId xmlns:a16="http://schemas.microsoft.com/office/drawing/2014/main" id="{5E05BB9D-DE2E-471B-B80C-2E4FF0854F24}"/>
                </a:ext>
              </a:extLst>
            </p:cNvPr>
            <p:cNvSpPr/>
            <p:nvPr/>
          </p:nvSpPr>
          <p:spPr>
            <a:xfrm>
              <a:off x="5735977" y="1605127"/>
              <a:ext cx="341332" cy="472542"/>
            </a:xfrm>
            <a:custGeom>
              <a:avLst/>
              <a:gdLst/>
              <a:ahLst/>
              <a:cxnLst/>
              <a:rect l="l" t="t" r="r" b="b"/>
              <a:pathLst>
                <a:path w="10645" h="14737" extrusionOk="0">
                  <a:moveTo>
                    <a:pt x="1003" y="0"/>
                  </a:moveTo>
                  <a:cubicBezTo>
                    <a:pt x="669" y="17"/>
                    <a:pt x="352" y="117"/>
                    <a:pt x="68" y="268"/>
                  </a:cubicBezTo>
                  <a:cubicBezTo>
                    <a:pt x="1" y="869"/>
                    <a:pt x="535" y="1621"/>
                    <a:pt x="636" y="2172"/>
                  </a:cubicBezTo>
                  <a:cubicBezTo>
                    <a:pt x="1070" y="4445"/>
                    <a:pt x="1" y="6767"/>
                    <a:pt x="185" y="9073"/>
                  </a:cubicBezTo>
                  <a:cubicBezTo>
                    <a:pt x="352" y="10944"/>
                    <a:pt x="1338" y="12665"/>
                    <a:pt x="2875" y="13751"/>
                  </a:cubicBezTo>
                  <a:cubicBezTo>
                    <a:pt x="3947" y="14506"/>
                    <a:pt x="5169" y="14736"/>
                    <a:pt x="6441" y="14736"/>
                  </a:cubicBezTo>
                  <a:cubicBezTo>
                    <a:pt x="6973" y="14736"/>
                    <a:pt x="7513" y="14696"/>
                    <a:pt x="8054" y="14637"/>
                  </a:cubicBezTo>
                  <a:cubicBezTo>
                    <a:pt x="10410" y="14386"/>
                    <a:pt x="10644" y="11111"/>
                    <a:pt x="9742" y="9507"/>
                  </a:cubicBezTo>
                  <a:cubicBezTo>
                    <a:pt x="9625" y="9290"/>
                    <a:pt x="9491" y="9090"/>
                    <a:pt x="9341" y="8889"/>
                  </a:cubicBezTo>
                  <a:cubicBezTo>
                    <a:pt x="8923" y="8304"/>
                    <a:pt x="8422" y="7786"/>
                    <a:pt x="7954" y="7235"/>
                  </a:cubicBezTo>
                  <a:cubicBezTo>
                    <a:pt x="7319" y="6500"/>
                    <a:pt x="6751" y="5681"/>
                    <a:pt x="6567" y="4746"/>
                  </a:cubicBezTo>
                  <a:cubicBezTo>
                    <a:pt x="6417" y="3944"/>
                    <a:pt x="6551" y="3108"/>
                    <a:pt x="6300" y="2340"/>
                  </a:cubicBezTo>
                  <a:cubicBezTo>
                    <a:pt x="5982" y="1354"/>
                    <a:pt x="5064" y="669"/>
                    <a:pt x="4078" y="334"/>
                  </a:cubicBezTo>
                  <a:cubicBezTo>
                    <a:pt x="3092" y="17"/>
                    <a:pt x="2039" y="0"/>
                    <a:pt x="1003" y="0"/>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12;p67">
              <a:extLst>
                <a:ext uri="{FF2B5EF4-FFF2-40B4-BE49-F238E27FC236}">
                  <a16:creationId xmlns:a16="http://schemas.microsoft.com/office/drawing/2014/main" id="{C6E0EB57-CAD7-47F2-BF59-F070227DC10D}"/>
                </a:ext>
              </a:extLst>
            </p:cNvPr>
            <p:cNvSpPr/>
            <p:nvPr/>
          </p:nvSpPr>
          <p:spPr>
            <a:xfrm>
              <a:off x="5718309" y="4197134"/>
              <a:ext cx="346142" cy="416300"/>
            </a:xfrm>
            <a:custGeom>
              <a:avLst/>
              <a:gdLst/>
              <a:ahLst/>
              <a:cxnLst/>
              <a:rect l="l" t="t" r="r" b="b"/>
              <a:pathLst>
                <a:path w="10795" h="12983" extrusionOk="0">
                  <a:moveTo>
                    <a:pt x="7737" y="0"/>
                  </a:moveTo>
                  <a:lnTo>
                    <a:pt x="4044" y="1955"/>
                  </a:lnTo>
                  <a:cubicBezTo>
                    <a:pt x="4044" y="1955"/>
                    <a:pt x="4946" y="4545"/>
                    <a:pt x="4278" y="6884"/>
                  </a:cubicBezTo>
                  <a:cubicBezTo>
                    <a:pt x="3609" y="9223"/>
                    <a:pt x="3108" y="10309"/>
                    <a:pt x="1805" y="11479"/>
                  </a:cubicBezTo>
                  <a:cubicBezTo>
                    <a:pt x="1237" y="12014"/>
                    <a:pt x="635" y="12515"/>
                    <a:pt x="0" y="12983"/>
                  </a:cubicBezTo>
                  <a:lnTo>
                    <a:pt x="7001" y="12966"/>
                  </a:lnTo>
                  <a:cubicBezTo>
                    <a:pt x="7001" y="12966"/>
                    <a:pt x="9675" y="7302"/>
                    <a:pt x="10794" y="4294"/>
                  </a:cubicBezTo>
                  <a:cubicBezTo>
                    <a:pt x="10677" y="3877"/>
                    <a:pt x="9558" y="2356"/>
                    <a:pt x="8706" y="1253"/>
                  </a:cubicBezTo>
                  <a:cubicBezTo>
                    <a:pt x="8171" y="552"/>
                    <a:pt x="7737" y="0"/>
                    <a:pt x="773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13;p67">
              <a:extLst>
                <a:ext uri="{FF2B5EF4-FFF2-40B4-BE49-F238E27FC236}">
                  <a16:creationId xmlns:a16="http://schemas.microsoft.com/office/drawing/2014/main" id="{6B9CE06B-E1EE-4FA2-9CD8-B4A7A3218562}"/>
                </a:ext>
              </a:extLst>
            </p:cNvPr>
            <p:cNvSpPr/>
            <p:nvPr/>
          </p:nvSpPr>
          <p:spPr>
            <a:xfrm>
              <a:off x="5718309" y="4237311"/>
              <a:ext cx="346142" cy="376122"/>
            </a:xfrm>
            <a:custGeom>
              <a:avLst/>
              <a:gdLst/>
              <a:ahLst/>
              <a:cxnLst/>
              <a:rect l="l" t="t" r="r" b="b"/>
              <a:pathLst>
                <a:path w="10795" h="11730" extrusionOk="0">
                  <a:moveTo>
                    <a:pt x="8706" y="0"/>
                  </a:moveTo>
                  <a:cubicBezTo>
                    <a:pt x="8054" y="1003"/>
                    <a:pt x="8539" y="2690"/>
                    <a:pt x="8505" y="3977"/>
                  </a:cubicBezTo>
                  <a:cubicBezTo>
                    <a:pt x="8455" y="5464"/>
                    <a:pt x="6901" y="9441"/>
                    <a:pt x="6901" y="9441"/>
                  </a:cubicBezTo>
                  <a:cubicBezTo>
                    <a:pt x="6901" y="9441"/>
                    <a:pt x="5030" y="9574"/>
                    <a:pt x="3793" y="9708"/>
                  </a:cubicBezTo>
                  <a:cubicBezTo>
                    <a:pt x="2574" y="9842"/>
                    <a:pt x="1855" y="10176"/>
                    <a:pt x="1805" y="10226"/>
                  </a:cubicBezTo>
                  <a:cubicBezTo>
                    <a:pt x="1237" y="10761"/>
                    <a:pt x="635" y="11262"/>
                    <a:pt x="0" y="11730"/>
                  </a:cubicBezTo>
                  <a:lnTo>
                    <a:pt x="7001" y="11713"/>
                  </a:lnTo>
                  <a:cubicBezTo>
                    <a:pt x="7001" y="11713"/>
                    <a:pt x="9675" y="6049"/>
                    <a:pt x="10794" y="3041"/>
                  </a:cubicBezTo>
                  <a:cubicBezTo>
                    <a:pt x="10677" y="2624"/>
                    <a:pt x="9558" y="1103"/>
                    <a:pt x="870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14;p67">
              <a:extLst>
                <a:ext uri="{FF2B5EF4-FFF2-40B4-BE49-F238E27FC236}">
                  <a16:creationId xmlns:a16="http://schemas.microsoft.com/office/drawing/2014/main" id="{1119E620-1727-4CF3-840F-E71E4C19741F}"/>
                </a:ext>
              </a:extLst>
            </p:cNvPr>
            <p:cNvSpPr/>
            <p:nvPr/>
          </p:nvSpPr>
          <p:spPr>
            <a:xfrm>
              <a:off x="5572029" y="2835750"/>
              <a:ext cx="487580" cy="1497500"/>
            </a:xfrm>
            <a:custGeom>
              <a:avLst/>
              <a:gdLst/>
              <a:ahLst/>
              <a:cxnLst/>
              <a:rect l="l" t="t" r="r" b="b"/>
              <a:pathLst>
                <a:path w="15206" h="46702" extrusionOk="0">
                  <a:moveTo>
                    <a:pt x="619" y="1"/>
                  </a:moveTo>
                  <a:cubicBezTo>
                    <a:pt x="619" y="1"/>
                    <a:pt x="552" y="1872"/>
                    <a:pt x="486" y="4646"/>
                  </a:cubicBezTo>
                  <a:cubicBezTo>
                    <a:pt x="285" y="11981"/>
                    <a:pt x="1" y="25632"/>
                    <a:pt x="619" y="28322"/>
                  </a:cubicBezTo>
                  <a:cubicBezTo>
                    <a:pt x="1471" y="32014"/>
                    <a:pt x="8656" y="46701"/>
                    <a:pt x="8656" y="46701"/>
                  </a:cubicBezTo>
                  <a:lnTo>
                    <a:pt x="15206" y="44161"/>
                  </a:lnTo>
                  <a:lnTo>
                    <a:pt x="9491" y="22190"/>
                  </a:lnTo>
                  <a:cubicBezTo>
                    <a:pt x="9491" y="22190"/>
                    <a:pt x="10327" y="11229"/>
                    <a:pt x="10427" y="4646"/>
                  </a:cubicBezTo>
                  <a:cubicBezTo>
                    <a:pt x="10461" y="2457"/>
                    <a:pt x="10427" y="753"/>
                    <a:pt x="10227" y="118"/>
                  </a:cubicBezTo>
                  <a:lnTo>
                    <a:pt x="619"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015;p67">
              <a:extLst>
                <a:ext uri="{FF2B5EF4-FFF2-40B4-BE49-F238E27FC236}">
                  <a16:creationId xmlns:a16="http://schemas.microsoft.com/office/drawing/2014/main" id="{71F91107-97B1-4592-8E5A-9647D57454A5}"/>
                </a:ext>
              </a:extLst>
            </p:cNvPr>
            <p:cNvSpPr/>
            <p:nvPr/>
          </p:nvSpPr>
          <p:spPr>
            <a:xfrm>
              <a:off x="5696890" y="4444098"/>
              <a:ext cx="463981" cy="183284"/>
            </a:xfrm>
            <a:custGeom>
              <a:avLst/>
              <a:gdLst/>
              <a:ahLst/>
              <a:cxnLst/>
              <a:rect l="l" t="t" r="r" b="b"/>
              <a:pathLst>
                <a:path w="14470" h="5716" extrusionOk="0">
                  <a:moveTo>
                    <a:pt x="8003" y="1"/>
                  </a:moveTo>
                  <a:cubicBezTo>
                    <a:pt x="8004" y="1"/>
                    <a:pt x="8288" y="1505"/>
                    <a:pt x="5664" y="2925"/>
                  </a:cubicBezTo>
                  <a:cubicBezTo>
                    <a:pt x="4779" y="3376"/>
                    <a:pt x="3843" y="3743"/>
                    <a:pt x="2874" y="4011"/>
                  </a:cubicBezTo>
                  <a:cubicBezTo>
                    <a:pt x="602" y="4646"/>
                    <a:pt x="0" y="5715"/>
                    <a:pt x="0" y="5715"/>
                  </a:cubicBezTo>
                  <a:lnTo>
                    <a:pt x="14470" y="5665"/>
                  </a:lnTo>
                  <a:lnTo>
                    <a:pt x="14169" y="2975"/>
                  </a:lnTo>
                  <a:lnTo>
                    <a:pt x="13868" y="118"/>
                  </a:lnTo>
                  <a:lnTo>
                    <a:pt x="8003"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016;p67">
              <a:extLst>
                <a:ext uri="{FF2B5EF4-FFF2-40B4-BE49-F238E27FC236}">
                  <a16:creationId xmlns:a16="http://schemas.microsoft.com/office/drawing/2014/main" id="{38998462-61F8-499D-8AC9-8B671046DF01}"/>
                </a:ext>
              </a:extLst>
            </p:cNvPr>
            <p:cNvSpPr/>
            <p:nvPr/>
          </p:nvSpPr>
          <p:spPr>
            <a:xfrm>
              <a:off x="5831339" y="2781656"/>
              <a:ext cx="375609" cy="1725706"/>
            </a:xfrm>
            <a:custGeom>
              <a:avLst/>
              <a:gdLst/>
              <a:ahLst/>
              <a:cxnLst/>
              <a:rect l="l" t="t" r="r" b="b"/>
              <a:pathLst>
                <a:path w="11714" h="53819" extrusionOk="0">
                  <a:moveTo>
                    <a:pt x="10928" y="0"/>
                  </a:moveTo>
                  <a:lnTo>
                    <a:pt x="1321" y="301"/>
                  </a:lnTo>
                  <a:cubicBezTo>
                    <a:pt x="1321" y="301"/>
                    <a:pt x="1154" y="2557"/>
                    <a:pt x="953" y="5781"/>
                  </a:cubicBezTo>
                  <a:cubicBezTo>
                    <a:pt x="920" y="6333"/>
                    <a:pt x="886" y="6884"/>
                    <a:pt x="836" y="7469"/>
                  </a:cubicBezTo>
                  <a:cubicBezTo>
                    <a:pt x="452" y="13835"/>
                    <a:pt x="1" y="22674"/>
                    <a:pt x="235" y="26216"/>
                  </a:cubicBezTo>
                  <a:cubicBezTo>
                    <a:pt x="619" y="32047"/>
                    <a:pt x="2975" y="51830"/>
                    <a:pt x="2975" y="51830"/>
                  </a:cubicBezTo>
                  <a:lnTo>
                    <a:pt x="11714" y="53818"/>
                  </a:lnTo>
                  <a:cubicBezTo>
                    <a:pt x="11714" y="53818"/>
                    <a:pt x="10644" y="32498"/>
                    <a:pt x="10193" y="27603"/>
                  </a:cubicBezTo>
                  <a:cubicBezTo>
                    <a:pt x="10260" y="24445"/>
                    <a:pt x="10561" y="14520"/>
                    <a:pt x="10761" y="7469"/>
                  </a:cubicBezTo>
                  <a:cubicBezTo>
                    <a:pt x="10778" y="6884"/>
                    <a:pt x="10795" y="6333"/>
                    <a:pt x="10811" y="5781"/>
                  </a:cubicBezTo>
                  <a:cubicBezTo>
                    <a:pt x="10912" y="2390"/>
                    <a:pt x="10995" y="0"/>
                    <a:pt x="1099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017;p67">
              <a:extLst>
                <a:ext uri="{FF2B5EF4-FFF2-40B4-BE49-F238E27FC236}">
                  <a16:creationId xmlns:a16="http://schemas.microsoft.com/office/drawing/2014/main" id="{70316B4A-C9A6-4979-81E8-3877E96C764C}"/>
                </a:ext>
              </a:extLst>
            </p:cNvPr>
            <p:cNvSpPr/>
            <p:nvPr/>
          </p:nvSpPr>
          <p:spPr>
            <a:xfrm>
              <a:off x="5858145" y="2781656"/>
              <a:ext cx="325780" cy="239493"/>
            </a:xfrm>
            <a:custGeom>
              <a:avLst/>
              <a:gdLst/>
              <a:ahLst/>
              <a:cxnLst/>
              <a:rect l="l" t="t" r="r" b="b"/>
              <a:pathLst>
                <a:path w="10160" h="7469" extrusionOk="0">
                  <a:moveTo>
                    <a:pt x="10092" y="0"/>
                  </a:moveTo>
                  <a:lnTo>
                    <a:pt x="485" y="301"/>
                  </a:lnTo>
                  <a:cubicBezTo>
                    <a:pt x="485" y="301"/>
                    <a:pt x="318" y="2557"/>
                    <a:pt x="117" y="5781"/>
                  </a:cubicBezTo>
                  <a:cubicBezTo>
                    <a:pt x="84" y="6333"/>
                    <a:pt x="50" y="6884"/>
                    <a:pt x="0" y="7469"/>
                  </a:cubicBezTo>
                  <a:lnTo>
                    <a:pt x="9925" y="7469"/>
                  </a:lnTo>
                  <a:cubicBezTo>
                    <a:pt x="9942" y="6884"/>
                    <a:pt x="9959" y="6333"/>
                    <a:pt x="9975" y="5781"/>
                  </a:cubicBezTo>
                  <a:cubicBezTo>
                    <a:pt x="10076" y="2390"/>
                    <a:pt x="10159" y="0"/>
                    <a:pt x="10159"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018;p67">
              <a:extLst>
                <a:ext uri="{FF2B5EF4-FFF2-40B4-BE49-F238E27FC236}">
                  <a16:creationId xmlns:a16="http://schemas.microsoft.com/office/drawing/2014/main" id="{D8D7BCE0-F072-40F1-98D4-65C6F8FE4531}"/>
                </a:ext>
              </a:extLst>
            </p:cNvPr>
            <p:cNvSpPr/>
            <p:nvPr/>
          </p:nvSpPr>
          <p:spPr>
            <a:xfrm>
              <a:off x="5696890" y="4537856"/>
              <a:ext cx="463981" cy="89525"/>
            </a:xfrm>
            <a:custGeom>
              <a:avLst/>
              <a:gdLst/>
              <a:ahLst/>
              <a:cxnLst/>
              <a:rect l="l" t="t" r="r" b="b"/>
              <a:pathLst>
                <a:path w="14470" h="2792" extrusionOk="0">
                  <a:moveTo>
                    <a:pt x="5664" y="1"/>
                  </a:moveTo>
                  <a:cubicBezTo>
                    <a:pt x="4779" y="452"/>
                    <a:pt x="3843" y="819"/>
                    <a:pt x="2874" y="1087"/>
                  </a:cubicBezTo>
                  <a:cubicBezTo>
                    <a:pt x="602" y="1722"/>
                    <a:pt x="0" y="2791"/>
                    <a:pt x="0" y="2791"/>
                  </a:cubicBezTo>
                  <a:lnTo>
                    <a:pt x="14470" y="2741"/>
                  </a:lnTo>
                  <a:lnTo>
                    <a:pt x="14169" y="51"/>
                  </a:lnTo>
                  <a:cubicBezTo>
                    <a:pt x="12899" y="519"/>
                    <a:pt x="11011" y="1521"/>
                    <a:pt x="7619" y="2022"/>
                  </a:cubicBezTo>
                  <a:cubicBezTo>
                    <a:pt x="7151" y="1287"/>
                    <a:pt x="6383" y="569"/>
                    <a:pt x="566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019;p67">
              <a:extLst>
                <a:ext uri="{FF2B5EF4-FFF2-40B4-BE49-F238E27FC236}">
                  <a16:creationId xmlns:a16="http://schemas.microsoft.com/office/drawing/2014/main" id="{8D7F4007-FB1A-431A-A3B0-C909E0ED603A}"/>
                </a:ext>
              </a:extLst>
            </p:cNvPr>
            <p:cNvSpPr/>
            <p:nvPr/>
          </p:nvSpPr>
          <p:spPr>
            <a:xfrm>
              <a:off x="5049145" y="2010974"/>
              <a:ext cx="105334" cy="71986"/>
            </a:xfrm>
            <a:custGeom>
              <a:avLst/>
              <a:gdLst/>
              <a:ahLst/>
              <a:cxnLst/>
              <a:rect l="l" t="t" r="r" b="b"/>
              <a:pathLst>
                <a:path w="3285" h="2245" extrusionOk="0">
                  <a:moveTo>
                    <a:pt x="464" y="1"/>
                  </a:moveTo>
                  <a:cubicBezTo>
                    <a:pt x="407" y="1"/>
                    <a:pt x="363" y="14"/>
                    <a:pt x="335" y="42"/>
                  </a:cubicBezTo>
                  <a:cubicBezTo>
                    <a:pt x="0" y="376"/>
                    <a:pt x="168" y="543"/>
                    <a:pt x="552" y="994"/>
                  </a:cubicBezTo>
                  <a:cubicBezTo>
                    <a:pt x="953" y="1445"/>
                    <a:pt x="2373" y="2130"/>
                    <a:pt x="2373" y="2130"/>
                  </a:cubicBezTo>
                  <a:cubicBezTo>
                    <a:pt x="2373" y="2130"/>
                    <a:pt x="2585" y="2244"/>
                    <a:pt x="2802" y="2244"/>
                  </a:cubicBezTo>
                  <a:cubicBezTo>
                    <a:pt x="3041" y="2244"/>
                    <a:pt x="3285" y="2106"/>
                    <a:pt x="3259" y="1529"/>
                  </a:cubicBezTo>
                  <a:cubicBezTo>
                    <a:pt x="3259" y="1529"/>
                    <a:pt x="1086" y="1"/>
                    <a:pt x="464"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020;p67">
              <a:extLst>
                <a:ext uri="{FF2B5EF4-FFF2-40B4-BE49-F238E27FC236}">
                  <a16:creationId xmlns:a16="http://schemas.microsoft.com/office/drawing/2014/main" id="{E3A2914D-0D4E-4690-88F2-9A214B10A9E4}"/>
                </a:ext>
              </a:extLst>
            </p:cNvPr>
            <p:cNvSpPr/>
            <p:nvPr/>
          </p:nvSpPr>
          <p:spPr>
            <a:xfrm>
              <a:off x="4986458" y="1966179"/>
              <a:ext cx="51047" cy="114280"/>
            </a:xfrm>
            <a:custGeom>
              <a:avLst/>
              <a:gdLst/>
              <a:ahLst/>
              <a:cxnLst/>
              <a:rect l="l" t="t" r="r" b="b"/>
              <a:pathLst>
                <a:path w="1592" h="3564" extrusionOk="0">
                  <a:moveTo>
                    <a:pt x="384" y="1"/>
                  </a:moveTo>
                  <a:cubicBezTo>
                    <a:pt x="325" y="1"/>
                    <a:pt x="277" y="16"/>
                    <a:pt x="251" y="52"/>
                  </a:cubicBezTo>
                  <a:cubicBezTo>
                    <a:pt x="84" y="603"/>
                    <a:pt x="1" y="1171"/>
                    <a:pt x="17" y="1740"/>
                  </a:cubicBezTo>
                  <a:cubicBezTo>
                    <a:pt x="67" y="2274"/>
                    <a:pt x="285" y="3293"/>
                    <a:pt x="786" y="3461"/>
                  </a:cubicBezTo>
                  <a:cubicBezTo>
                    <a:pt x="991" y="3520"/>
                    <a:pt x="1162" y="3564"/>
                    <a:pt x="1292" y="3564"/>
                  </a:cubicBezTo>
                  <a:cubicBezTo>
                    <a:pt x="1490" y="3564"/>
                    <a:pt x="1591" y="3462"/>
                    <a:pt x="1571" y="3160"/>
                  </a:cubicBezTo>
                  <a:cubicBezTo>
                    <a:pt x="1538" y="2659"/>
                    <a:pt x="936" y="1856"/>
                    <a:pt x="869" y="1656"/>
                  </a:cubicBezTo>
                  <a:cubicBezTo>
                    <a:pt x="970" y="954"/>
                    <a:pt x="903" y="353"/>
                    <a:pt x="786" y="186"/>
                  </a:cubicBezTo>
                  <a:cubicBezTo>
                    <a:pt x="705" y="81"/>
                    <a:pt x="518" y="1"/>
                    <a:pt x="384"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021;p67">
              <a:extLst>
                <a:ext uri="{FF2B5EF4-FFF2-40B4-BE49-F238E27FC236}">
                  <a16:creationId xmlns:a16="http://schemas.microsoft.com/office/drawing/2014/main" id="{54C40BEA-B0B6-4C2A-BC13-1E0A021D2557}"/>
                </a:ext>
              </a:extLst>
            </p:cNvPr>
            <p:cNvSpPr/>
            <p:nvPr/>
          </p:nvSpPr>
          <p:spPr>
            <a:xfrm>
              <a:off x="4944934" y="1983270"/>
              <a:ext cx="307824" cy="220864"/>
            </a:xfrm>
            <a:custGeom>
              <a:avLst/>
              <a:gdLst/>
              <a:ahLst/>
              <a:cxnLst/>
              <a:rect l="l" t="t" r="r" b="b"/>
              <a:pathLst>
                <a:path w="9600" h="6888" extrusionOk="0">
                  <a:moveTo>
                    <a:pt x="518" y="1"/>
                  </a:moveTo>
                  <a:cubicBezTo>
                    <a:pt x="219" y="1"/>
                    <a:pt x="0" y="174"/>
                    <a:pt x="42" y="371"/>
                  </a:cubicBezTo>
                  <a:cubicBezTo>
                    <a:pt x="109" y="605"/>
                    <a:pt x="1463" y="4030"/>
                    <a:pt x="2164" y="4247"/>
                  </a:cubicBezTo>
                  <a:cubicBezTo>
                    <a:pt x="2515" y="4348"/>
                    <a:pt x="3196" y="4373"/>
                    <a:pt x="3789" y="4373"/>
                  </a:cubicBezTo>
                  <a:cubicBezTo>
                    <a:pt x="4382" y="4373"/>
                    <a:pt x="4888" y="4348"/>
                    <a:pt x="4888" y="4348"/>
                  </a:cubicBezTo>
                  <a:lnTo>
                    <a:pt x="7277" y="6887"/>
                  </a:lnTo>
                  <a:lnTo>
                    <a:pt x="9600" y="4966"/>
                  </a:lnTo>
                  <a:cubicBezTo>
                    <a:pt x="9600" y="4966"/>
                    <a:pt x="7210" y="2577"/>
                    <a:pt x="6509" y="2393"/>
                  </a:cubicBezTo>
                  <a:cubicBezTo>
                    <a:pt x="6280" y="2337"/>
                    <a:pt x="5703" y="2319"/>
                    <a:pt x="5035" y="2319"/>
                  </a:cubicBezTo>
                  <a:cubicBezTo>
                    <a:pt x="3698" y="2319"/>
                    <a:pt x="1997" y="2393"/>
                    <a:pt x="1997" y="2393"/>
                  </a:cubicBezTo>
                  <a:cubicBezTo>
                    <a:pt x="1997" y="2393"/>
                    <a:pt x="1062" y="120"/>
                    <a:pt x="694" y="20"/>
                  </a:cubicBezTo>
                  <a:cubicBezTo>
                    <a:pt x="633" y="7"/>
                    <a:pt x="574" y="1"/>
                    <a:pt x="51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022;p67">
              <a:extLst>
                <a:ext uri="{FF2B5EF4-FFF2-40B4-BE49-F238E27FC236}">
                  <a16:creationId xmlns:a16="http://schemas.microsoft.com/office/drawing/2014/main" id="{CE7749BF-6689-4A73-9745-ED4671BC98C0}"/>
                </a:ext>
              </a:extLst>
            </p:cNvPr>
            <p:cNvSpPr/>
            <p:nvPr/>
          </p:nvSpPr>
          <p:spPr>
            <a:xfrm>
              <a:off x="5119848" y="1986316"/>
              <a:ext cx="655248" cy="507653"/>
            </a:xfrm>
            <a:custGeom>
              <a:avLst/>
              <a:gdLst/>
              <a:ahLst/>
              <a:cxnLst/>
              <a:rect l="l" t="t" r="r" b="b"/>
              <a:pathLst>
                <a:path w="20435" h="15832" extrusionOk="0">
                  <a:moveTo>
                    <a:pt x="16991" y="0"/>
                  </a:moveTo>
                  <a:cubicBezTo>
                    <a:pt x="16811" y="0"/>
                    <a:pt x="16632" y="24"/>
                    <a:pt x="16459" y="76"/>
                  </a:cubicBezTo>
                  <a:cubicBezTo>
                    <a:pt x="14705" y="577"/>
                    <a:pt x="8305" y="8497"/>
                    <a:pt x="8305" y="8497"/>
                  </a:cubicBezTo>
                  <a:lnTo>
                    <a:pt x="3326" y="3133"/>
                  </a:lnTo>
                  <a:lnTo>
                    <a:pt x="1" y="6525"/>
                  </a:lnTo>
                  <a:cubicBezTo>
                    <a:pt x="1" y="6525"/>
                    <a:pt x="5431" y="15113"/>
                    <a:pt x="8138" y="15798"/>
                  </a:cubicBezTo>
                  <a:cubicBezTo>
                    <a:pt x="8226" y="15820"/>
                    <a:pt x="8320" y="15831"/>
                    <a:pt x="8419" y="15831"/>
                  </a:cubicBezTo>
                  <a:cubicBezTo>
                    <a:pt x="11396" y="15831"/>
                    <a:pt x="19305" y="6161"/>
                    <a:pt x="19968" y="3751"/>
                  </a:cubicBezTo>
                  <a:cubicBezTo>
                    <a:pt x="20434" y="2005"/>
                    <a:pt x="18635" y="0"/>
                    <a:pt x="1699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023;p67">
              <a:extLst>
                <a:ext uri="{FF2B5EF4-FFF2-40B4-BE49-F238E27FC236}">
                  <a16:creationId xmlns:a16="http://schemas.microsoft.com/office/drawing/2014/main" id="{1C7BCAEB-151B-4659-BC0C-4688ABF5B1EC}"/>
                </a:ext>
              </a:extLst>
            </p:cNvPr>
            <p:cNvSpPr/>
            <p:nvPr/>
          </p:nvSpPr>
          <p:spPr>
            <a:xfrm>
              <a:off x="5518993" y="1949601"/>
              <a:ext cx="722777" cy="959064"/>
            </a:xfrm>
            <a:custGeom>
              <a:avLst/>
              <a:gdLst/>
              <a:ahLst/>
              <a:cxnLst/>
              <a:rect l="l" t="t" r="r" b="b"/>
              <a:pathLst>
                <a:path w="22541" h="29910" extrusionOk="0">
                  <a:moveTo>
                    <a:pt x="14922" y="1"/>
                  </a:moveTo>
                  <a:cubicBezTo>
                    <a:pt x="12785" y="1"/>
                    <a:pt x="8538" y="103"/>
                    <a:pt x="7859" y="103"/>
                  </a:cubicBezTo>
                  <a:cubicBezTo>
                    <a:pt x="7811" y="103"/>
                    <a:pt x="7780" y="102"/>
                    <a:pt x="7770" y="101"/>
                  </a:cubicBezTo>
                  <a:cubicBezTo>
                    <a:pt x="7770" y="101"/>
                    <a:pt x="7369" y="151"/>
                    <a:pt x="6818" y="268"/>
                  </a:cubicBezTo>
                  <a:cubicBezTo>
                    <a:pt x="5983" y="435"/>
                    <a:pt x="4796" y="769"/>
                    <a:pt x="4295" y="1354"/>
                  </a:cubicBezTo>
                  <a:cubicBezTo>
                    <a:pt x="3476" y="2323"/>
                    <a:pt x="4078" y="16342"/>
                    <a:pt x="4078" y="16342"/>
                  </a:cubicBezTo>
                  <a:cubicBezTo>
                    <a:pt x="4061" y="16425"/>
                    <a:pt x="987" y="25364"/>
                    <a:pt x="1" y="29909"/>
                  </a:cubicBezTo>
                  <a:lnTo>
                    <a:pt x="22039" y="29909"/>
                  </a:lnTo>
                  <a:cubicBezTo>
                    <a:pt x="22039" y="29909"/>
                    <a:pt x="21354" y="25348"/>
                    <a:pt x="20653" y="21856"/>
                  </a:cubicBezTo>
                  <a:cubicBezTo>
                    <a:pt x="20151" y="19349"/>
                    <a:pt x="20151" y="16776"/>
                    <a:pt x="20686" y="14270"/>
                  </a:cubicBezTo>
                  <a:cubicBezTo>
                    <a:pt x="21622" y="9809"/>
                    <a:pt x="22541" y="4529"/>
                    <a:pt x="21471" y="2708"/>
                  </a:cubicBezTo>
                  <a:cubicBezTo>
                    <a:pt x="20218" y="586"/>
                    <a:pt x="17879" y="519"/>
                    <a:pt x="15790" y="168"/>
                  </a:cubicBezTo>
                  <a:cubicBezTo>
                    <a:pt x="15490" y="118"/>
                    <a:pt x="15206" y="68"/>
                    <a:pt x="14922"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024;p67">
              <a:extLst>
                <a:ext uri="{FF2B5EF4-FFF2-40B4-BE49-F238E27FC236}">
                  <a16:creationId xmlns:a16="http://schemas.microsoft.com/office/drawing/2014/main" id="{BC4066B0-F6D9-4AF0-83FC-B1EB378B37DA}"/>
                </a:ext>
              </a:extLst>
            </p:cNvPr>
            <p:cNvSpPr/>
            <p:nvPr/>
          </p:nvSpPr>
          <p:spPr>
            <a:xfrm>
              <a:off x="5957803" y="2654134"/>
              <a:ext cx="137719" cy="157888"/>
            </a:xfrm>
            <a:custGeom>
              <a:avLst/>
              <a:gdLst/>
              <a:ahLst/>
              <a:cxnLst/>
              <a:rect l="l" t="t" r="r" b="b"/>
              <a:pathLst>
                <a:path w="4295" h="4924" extrusionOk="0">
                  <a:moveTo>
                    <a:pt x="0" y="1"/>
                  </a:moveTo>
                  <a:lnTo>
                    <a:pt x="0" y="3426"/>
                  </a:lnTo>
                  <a:cubicBezTo>
                    <a:pt x="0" y="3426"/>
                    <a:pt x="84" y="4428"/>
                    <a:pt x="1420" y="4813"/>
                  </a:cubicBezTo>
                  <a:cubicBezTo>
                    <a:pt x="1688" y="4890"/>
                    <a:pt x="1953" y="4924"/>
                    <a:pt x="2206" y="4924"/>
                  </a:cubicBezTo>
                  <a:cubicBezTo>
                    <a:pt x="3214" y="4924"/>
                    <a:pt x="4037" y="4381"/>
                    <a:pt x="4144" y="3860"/>
                  </a:cubicBezTo>
                  <a:cubicBezTo>
                    <a:pt x="4294" y="3142"/>
                    <a:pt x="4211" y="151"/>
                    <a:pt x="4194" y="84"/>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025;p67">
              <a:extLst>
                <a:ext uri="{FF2B5EF4-FFF2-40B4-BE49-F238E27FC236}">
                  <a16:creationId xmlns:a16="http://schemas.microsoft.com/office/drawing/2014/main" id="{FE0AB3FB-8174-4BDD-A2A4-FD4EC5D9B6BB}"/>
                </a:ext>
              </a:extLst>
            </p:cNvPr>
            <p:cNvSpPr/>
            <p:nvPr/>
          </p:nvSpPr>
          <p:spPr>
            <a:xfrm>
              <a:off x="5639013" y="2654134"/>
              <a:ext cx="137719" cy="157888"/>
            </a:xfrm>
            <a:custGeom>
              <a:avLst/>
              <a:gdLst/>
              <a:ahLst/>
              <a:cxnLst/>
              <a:rect l="l" t="t" r="r" b="b"/>
              <a:pathLst>
                <a:path w="4295" h="4924" extrusionOk="0">
                  <a:moveTo>
                    <a:pt x="1" y="1"/>
                  </a:moveTo>
                  <a:lnTo>
                    <a:pt x="1" y="3426"/>
                  </a:lnTo>
                  <a:cubicBezTo>
                    <a:pt x="1" y="3426"/>
                    <a:pt x="84" y="4428"/>
                    <a:pt x="1421" y="4813"/>
                  </a:cubicBezTo>
                  <a:cubicBezTo>
                    <a:pt x="1689" y="4890"/>
                    <a:pt x="1953" y="4924"/>
                    <a:pt x="2206" y="4924"/>
                  </a:cubicBezTo>
                  <a:cubicBezTo>
                    <a:pt x="3215" y="4924"/>
                    <a:pt x="4037" y="4381"/>
                    <a:pt x="4144" y="3860"/>
                  </a:cubicBezTo>
                  <a:cubicBezTo>
                    <a:pt x="4295" y="3142"/>
                    <a:pt x="4211" y="151"/>
                    <a:pt x="4194" y="84"/>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026;p67">
              <a:extLst>
                <a:ext uri="{FF2B5EF4-FFF2-40B4-BE49-F238E27FC236}">
                  <a16:creationId xmlns:a16="http://schemas.microsoft.com/office/drawing/2014/main" id="{872C5C02-19A3-49D0-AAFC-4A6626D3E592}"/>
                </a:ext>
              </a:extLst>
            </p:cNvPr>
            <p:cNvSpPr/>
            <p:nvPr/>
          </p:nvSpPr>
          <p:spPr>
            <a:xfrm>
              <a:off x="5737580" y="1949601"/>
              <a:ext cx="287751" cy="204158"/>
            </a:xfrm>
            <a:custGeom>
              <a:avLst/>
              <a:gdLst/>
              <a:ahLst/>
              <a:cxnLst/>
              <a:rect l="l" t="t" r="r" b="b"/>
              <a:pathLst>
                <a:path w="8974" h="6367" extrusionOk="0">
                  <a:moveTo>
                    <a:pt x="8105" y="1"/>
                  </a:moveTo>
                  <a:cubicBezTo>
                    <a:pt x="5968" y="1"/>
                    <a:pt x="1721" y="103"/>
                    <a:pt x="1042" y="103"/>
                  </a:cubicBezTo>
                  <a:cubicBezTo>
                    <a:pt x="994" y="103"/>
                    <a:pt x="963" y="102"/>
                    <a:pt x="953" y="101"/>
                  </a:cubicBezTo>
                  <a:cubicBezTo>
                    <a:pt x="953" y="101"/>
                    <a:pt x="552" y="151"/>
                    <a:pt x="1" y="268"/>
                  </a:cubicBezTo>
                  <a:cubicBezTo>
                    <a:pt x="502" y="2156"/>
                    <a:pt x="1622" y="5882"/>
                    <a:pt x="2741" y="6367"/>
                  </a:cubicBezTo>
                  <a:cubicBezTo>
                    <a:pt x="4546" y="6166"/>
                    <a:pt x="7770" y="2641"/>
                    <a:pt x="8973" y="168"/>
                  </a:cubicBezTo>
                  <a:cubicBezTo>
                    <a:pt x="8673" y="118"/>
                    <a:pt x="8389" y="68"/>
                    <a:pt x="810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027;p67">
              <a:extLst>
                <a:ext uri="{FF2B5EF4-FFF2-40B4-BE49-F238E27FC236}">
                  <a16:creationId xmlns:a16="http://schemas.microsoft.com/office/drawing/2014/main" id="{BCC38714-F125-4A70-A2E0-82B3DAFA5726}"/>
                </a:ext>
              </a:extLst>
            </p:cNvPr>
            <p:cNvSpPr/>
            <p:nvPr/>
          </p:nvSpPr>
          <p:spPr>
            <a:xfrm>
              <a:off x="5453100" y="1990741"/>
              <a:ext cx="51015" cy="114023"/>
            </a:xfrm>
            <a:custGeom>
              <a:avLst/>
              <a:gdLst/>
              <a:ahLst/>
              <a:cxnLst/>
              <a:rect l="l" t="t" r="r" b="b"/>
              <a:pathLst>
                <a:path w="1591" h="3556" extrusionOk="0">
                  <a:moveTo>
                    <a:pt x="387" y="0"/>
                  </a:moveTo>
                  <a:cubicBezTo>
                    <a:pt x="324" y="0"/>
                    <a:pt x="273" y="17"/>
                    <a:pt x="251" y="55"/>
                  </a:cubicBezTo>
                  <a:cubicBezTo>
                    <a:pt x="68" y="589"/>
                    <a:pt x="1" y="1157"/>
                    <a:pt x="17" y="1742"/>
                  </a:cubicBezTo>
                  <a:cubicBezTo>
                    <a:pt x="68" y="2260"/>
                    <a:pt x="285" y="3296"/>
                    <a:pt x="786" y="3446"/>
                  </a:cubicBezTo>
                  <a:cubicBezTo>
                    <a:pt x="999" y="3508"/>
                    <a:pt x="1175" y="3556"/>
                    <a:pt x="1306" y="3556"/>
                  </a:cubicBezTo>
                  <a:cubicBezTo>
                    <a:pt x="1495" y="3556"/>
                    <a:pt x="1591" y="3458"/>
                    <a:pt x="1571" y="3162"/>
                  </a:cubicBezTo>
                  <a:cubicBezTo>
                    <a:pt x="1538" y="2644"/>
                    <a:pt x="920" y="1859"/>
                    <a:pt x="870" y="1642"/>
                  </a:cubicBezTo>
                  <a:cubicBezTo>
                    <a:pt x="970" y="940"/>
                    <a:pt x="903" y="339"/>
                    <a:pt x="786" y="188"/>
                  </a:cubicBezTo>
                  <a:cubicBezTo>
                    <a:pt x="707" y="75"/>
                    <a:pt x="520" y="0"/>
                    <a:pt x="38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028;p67">
              <a:extLst>
                <a:ext uri="{FF2B5EF4-FFF2-40B4-BE49-F238E27FC236}">
                  <a16:creationId xmlns:a16="http://schemas.microsoft.com/office/drawing/2014/main" id="{D11F2034-F42A-4DD9-95E6-A94E58ACF2F2}"/>
                </a:ext>
              </a:extLst>
            </p:cNvPr>
            <p:cNvSpPr/>
            <p:nvPr/>
          </p:nvSpPr>
          <p:spPr>
            <a:xfrm>
              <a:off x="5411576" y="2007928"/>
              <a:ext cx="307824" cy="220319"/>
            </a:xfrm>
            <a:custGeom>
              <a:avLst/>
              <a:gdLst/>
              <a:ahLst/>
              <a:cxnLst/>
              <a:rect l="l" t="t" r="r" b="b"/>
              <a:pathLst>
                <a:path w="9600" h="6871" extrusionOk="0">
                  <a:moveTo>
                    <a:pt x="518" y="1"/>
                  </a:moveTo>
                  <a:cubicBezTo>
                    <a:pt x="219" y="1"/>
                    <a:pt x="0" y="174"/>
                    <a:pt x="43" y="371"/>
                  </a:cubicBezTo>
                  <a:cubicBezTo>
                    <a:pt x="109" y="605"/>
                    <a:pt x="1463" y="4030"/>
                    <a:pt x="2165" y="4230"/>
                  </a:cubicBezTo>
                  <a:cubicBezTo>
                    <a:pt x="2515" y="4331"/>
                    <a:pt x="3196" y="4356"/>
                    <a:pt x="3789" y="4356"/>
                  </a:cubicBezTo>
                  <a:cubicBezTo>
                    <a:pt x="4383" y="4356"/>
                    <a:pt x="4888" y="4331"/>
                    <a:pt x="4888" y="4331"/>
                  </a:cubicBezTo>
                  <a:lnTo>
                    <a:pt x="7277" y="6870"/>
                  </a:lnTo>
                  <a:lnTo>
                    <a:pt x="9600" y="4949"/>
                  </a:lnTo>
                  <a:cubicBezTo>
                    <a:pt x="8647" y="3996"/>
                    <a:pt x="7628" y="3144"/>
                    <a:pt x="6525" y="2376"/>
                  </a:cubicBezTo>
                  <a:cubicBezTo>
                    <a:pt x="6074" y="2058"/>
                    <a:pt x="5607" y="1774"/>
                    <a:pt x="5139" y="1490"/>
                  </a:cubicBezTo>
                  <a:cubicBezTo>
                    <a:pt x="4940" y="1377"/>
                    <a:pt x="4153" y="831"/>
                    <a:pt x="3755" y="831"/>
                  </a:cubicBezTo>
                  <a:cubicBezTo>
                    <a:pt x="3684" y="831"/>
                    <a:pt x="3625" y="848"/>
                    <a:pt x="3585" y="889"/>
                  </a:cubicBezTo>
                  <a:cubicBezTo>
                    <a:pt x="3234" y="1240"/>
                    <a:pt x="3418" y="1407"/>
                    <a:pt x="3802" y="1858"/>
                  </a:cubicBezTo>
                  <a:cubicBezTo>
                    <a:pt x="3986" y="2025"/>
                    <a:pt x="4186" y="2192"/>
                    <a:pt x="4387" y="2309"/>
                  </a:cubicBezTo>
                  <a:cubicBezTo>
                    <a:pt x="3200" y="2326"/>
                    <a:pt x="1997" y="2392"/>
                    <a:pt x="1997" y="2392"/>
                  </a:cubicBezTo>
                  <a:cubicBezTo>
                    <a:pt x="1997" y="2392"/>
                    <a:pt x="1062" y="103"/>
                    <a:pt x="694" y="20"/>
                  </a:cubicBezTo>
                  <a:cubicBezTo>
                    <a:pt x="633" y="7"/>
                    <a:pt x="574" y="1"/>
                    <a:pt x="51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029;p67">
              <a:extLst>
                <a:ext uri="{FF2B5EF4-FFF2-40B4-BE49-F238E27FC236}">
                  <a16:creationId xmlns:a16="http://schemas.microsoft.com/office/drawing/2014/main" id="{3D4207A6-5A95-4C23-89D7-EFC4F7CF796A}"/>
                </a:ext>
              </a:extLst>
            </p:cNvPr>
            <p:cNvSpPr/>
            <p:nvPr/>
          </p:nvSpPr>
          <p:spPr>
            <a:xfrm>
              <a:off x="5585977" y="2010557"/>
              <a:ext cx="655761" cy="507525"/>
            </a:xfrm>
            <a:custGeom>
              <a:avLst/>
              <a:gdLst/>
              <a:ahLst/>
              <a:cxnLst/>
              <a:rect l="l" t="t" r="r" b="b"/>
              <a:pathLst>
                <a:path w="20451" h="15828" extrusionOk="0">
                  <a:moveTo>
                    <a:pt x="16988" y="1"/>
                  </a:moveTo>
                  <a:cubicBezTo>
                    <a:pt x="16814" y="1"/>
                    <a:pt x="16642" y="23"/>
                    <a:pt x="16475" y="71"/>
                  </a:cubicBezTo>
                  <a:cubicBezTo>
                    <a:pt x="14721" y="589"/>
                    <a:pt x="8321" y="8509"/>
                    <a:pt x="8321" y="8509"/>
                  </a:cubicBezTo>
                  <a:lnTo>
                    <a:pt x="3342" y="3129"/>
                  </a:lnTo>
                  <a:lnTo>
                    <a:pt x="0" y="6521"/>
                  </a:lnTo>
                  <a:cubicBezTo>
                    <a:pt x="0" y="6521"/>
                    <a:pt x="5431" y="15126"/>
                    <a:pt x="8154" y="15794"/>
                  </a:cubicBezTo>
                  <a:cubicBezTo>
                    <a:pt x="8241" y="15816"/>
                    <a:pt x="8335" y="15827"/>
                    <a:pt x="8433" y="15827"/>
                  </a:cubicBezTo>
                  <a:cubicBezTo>
                    <a:pt x="11397" y="15827"/>
                    <a:pt x="19320" y="6157"/>
                    <a:pt x="19967" y="3747"/>
                  </a:cubicBezTo>
                  <a:cubicBezTo>
                    <a:pt x="20450" y="2011"/>
                    <a:pt x="18627" y="1"/>
                    <a:pt x="1698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030;p67">
              <a:extLst>
                <a:ext uri="{FF2B5EF4-FFF2-40B4-BE49-F238E27FC236}">
                  <a16:creationId xmlns:a16="http://schemas.microsoft.com/office/drawing/2014/main" id="{F0B28A69-C659-4787-AA37-C1679CC9827A}"/>
                </a:ext>
              </a:extLst>
            </p:cNvPr>
            <p:cNvSpPr/>
            <p:nvPr/>
          </p:nvSpPr>
          <p:spPr>
            <a:xfrm>
              <a:off x="5700642" y="1613689"/>
              <a:ext cx="303784" cy="506851"/>
            </a:xfrm>
            <a:custGeom>
              <a:avLst/>
              <a:gdLst/>
              <a:ahLst/>
              <a:cxnLst/>
              <a:rect l="l" t="t" r="r" b="b"/>
              <a:pathLst>
                <a:path w="9474" h="15807" extrusionOk="0">
                  <a:moveTo>
                    <a:pt x="1170" y="1"/>
                  </a:moveTo>
                  <a:cubicBezTo>
                    <a:pt x="869" y="335"/>
                    <a:pt x="668" y="903"/>
                    <a:pt x="652" y="2039"/>
                  </a:cubicBezTo>
                  <a:cubicBezTo>
                    <a:pt x="735" y="4061"/>
                    <a:pt x="0" y="3610"/>
                    <a:pt x="17" y="4094"/>
                  </a:cubicBezTo>
                  <a:cubicBezTo>
                    <a:pt x="17" y="4295"/>
                    <a:pt x="585" y="4345"/>
                    <a:pt x="602" y="4963"/>
                  </a:cubicBezTo>
                  <a:cubicBezTo>
                    <a:pt x="602" y="5598"/>
                    <a:pt x="719" y="6567"/>
                    <a:pt x="936" y="6751"/>
                  </a:cubicBezTo>
                  <a:cubicBezTo>
                    <a:pt x="1151" y="6944"/>
                    <a:pt x="1524" y="7041"/>
                    <a:pt x="2003" y="7041"/>
                  </a:cubicBezTo>
                  <a:cubicBezTo>
                    <a:pt x="2270" y="7041"/>
                    <a:pt x="2568" y="7011"/>
                    <a:pt x="2891" y="6951"/>
                  </a:cubicBezTo>
                  <a:cubicBezTo>
                    <a:pt x="2991" y="6935"/>
                    <a:pt x="3074" y="6918"/>
                    <a:pt x="3158" y="6918"/>
                  </a:cubicBezTo>
                  <a:cubicBezTo>
                    <a:pt x="3172" y="6916"/>
                    <a:pt x="3187" y="6916"/>
                    <a:pt x="3200" y="6916"/>
                  </a:cubicBezTo>
                  <a:cubicBezTo>
                    <a:pt x="3813" y="6916"/>
                    <a:pt x="3877" y="8327"/>
                    <a:pt x="3893" y="8555"/>
                  </a:cubicBezTo>
                  <a:cubicBezTo>
                    <a:pt x="3927" y="9107"/>
                    <a:pt x="3759" y="9641"/>
                    <a:pt x="3392" y="10059"/>
                  </a:cubicBezTo>
                  <a:cubicBezTo>
                    <a:pt x="3058" y="10427"/>
                    <a:pt x="2105" y="10577"/>
                    <a:pt x="2105" y="10577"/>
                  </a:cubicBezTo>
                  <a:cubicBezTo>
                    <a:pt x="2105" y="10577"/>
                    <a:pt x="3175" y="15573"/>
                    <a:pt x="4177" y="15807"/>
                  </a:cubicBezTo>
                  <a:cubicBezTo>
                    <a:pt x="5547" y="15256"/>
                    <a:pt x="8572" y="12215"/>
                    <a:pt x="9474" y="10544"/>
                  </a:cubicBezTo>
                  <a:lnTo>
                    <a:pt x="9474" y="10527"/>
                  </a:lnTo>
                  <a:cubicBezTo>
                    <a:pt x="8455" y="10193"/>
                    <a:pt x="7452" y="9658"/>
                    <a:pt x="7118" y="8672"/>
                  </a:cubicBezTo>
                  <a:cubicBezTo>
                    <a:pt x="6784" y="7703"/>
                    <a:pt x="7068" y="4094"/>
                    <a:pt x="7068" y="4094"/>
                  </a:cubicBezTo>
                  <a:lnTo>
                    <a:pt x="7068" y="4094"/>
                  </a:lnTo>
                  <a:cubicBezTo>
                    <a:pt x="7068" y="4094"/>
                    <a:pt x="7144" y="4132"/>
                    <a:pt x="7283" y="4132"/>
                  </a:cubicBezTo>
                  <a:cubicBezTo>
                    <a:pt x="7405" y="4132"/>
                    <a:pt x="7576" y="4103"/>
                    <a:pt x="7786" y="3994"/>
                  </a:cubicBezTo>
                  <a:cubicBezTo>
                    <a:pt x="8237" y="3760"/>
                    <a:pt x="8622" y="1621"/>
                    <a:pt x="7870" y="1438"/>
                  </a:cubicBezTo>
                  <a:cubicBezTo>
                    <a:pt x="7784" y="1417"/>
                    <a:pt x="7703" y="1407"/>
                    <a:pt x="7625" y="1407"/>
                  </a:cubicBezTo>
                  <a:cubicBezTo>
                    <a:pt x="7076" y="1407"/>
                    <a:pt x="6704" y="1909"/>
                    <a:pt x="6500" y="2758"/>
                  </a:cubicBezTo>
                  <a:cubicBezTo>
                    <a:pt x="5798" y="2156"/>
                    <a:pt x="5597" y="1939"/>
                    <a:pt x="4678" y="1621"/>
                  </a:cubicBezTo>
                  <a:cubicBezTo>
                    <a:pt x="3927" y="1371"/>
                    <a:pt x="2673" y="1304"/>
                    <a:pt x="1871" y="803"/>
                  </a:cubicBezTo>
                  <a:cubicBezTo>
                    <a:pt x="1571" y="602"/>
                    <a:pt x="1320" y="335"/>
                    <a:pt x="117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031;p67">
              <a:extLst>
                <a:ext uri="{FF2B5EF4-FFF2-40B4-BE49-F238E27FC236}">
                  <a16:creationId xmlns:a16="http://schemas.microsoft.com/office/drawing/2014/main" id="{794AA689-05C9-4419-BBB7-730992C107B8}"/>
                </a:ext>
              </a:extLst>
            </p:cNvPr>
            <p:cNvSpPr/>
            <p:nvPr/>
          </p:nvSpPr>
          <p:spPr>
            <a:xfrm>
              <a:off x="5768138" y="1724601"/>
              <a:ext cx="236287" cy="395939"/>
            </a:xfrm>
            <a:custGeom>
              <a:avLst/>
              <a:gdLst/>
              <a:ahLst/>
              <a:cxnLst/>
              <a:rect l="l" t="t" r="r" b="b"/>
              <a:pathLst>
                <a:path w="7369" h="12348" extrusionOk="0">
                  <a:moveTo>
                    <a:pt x="4512" y="0"/>
                  </a:moveTo>
                  <a:cubicBezTo>
                    <a:pt x="4445" y="301"/>
                    <a:pt x="4378" y="502"/>
                    <a:pt x="4361" y="669"/>
                  </a:cubicBezTo>
                  <a:cubicBezTo>
                    <a:pt x="3676" y="2791"/>
                    <a:pt x="1755" y="3325"/>
                    <a:pt x="1053" y="3459"/>
                  </a:cubicBezTo>
                  <a:cubicBezTo>
                    <a:pt x="1067" y="3457"/>
                    <a:pt x="1082" y="3457"/>
                    <a:pt x="1095" y="3457"/>
                  </a:cubicBezTo>
                  <a:cubicBezTo>
                    <a:pt x="1708" y="3457"/>
                    <a:pt x="1772" y="4868"/>
                    <a:pt x="1788" y="5096"/>
                  </a:cubicBezTo>
                  <a:cubicBezTo>
                    <a:pt x="1822" y="5648"/>
                    <a:pt x="1654" y="6182"/>
                    <a:pt x="1287" y="6600"/>
                  </a:cubicBezTo>
                  <a:cubicBezTo>
                    <a:pt x="953" y="6968"/>
                    <a:pt x="0" y="7118"/>
                    <a:pt x="0" y="7118"/>
                  </a:cubicBezTo>
                  <a:cubicBezTo>
                    <a:pt x="0" y="7118"/>
                    <a:pt x="1070" y="12114"/>
                    <a:pt x="2072" y="12348"/>
                  </a:cubicBezTo>
                  <a:cubicBezTo>
                    <a:pt x="3442" y="11797"/>
                    <a:pt x="6467" y="8756"/>
                    <a:pt x="7369" y="7085"/>
                  </a:cubicBezTo>
                  <a:lnTo>
                    <a:pt x="7369" y="7068"/>
                  </a:lnTo>
                  <a:cubicBezTo>
                    <a:pt x="6350" y="6734"/>
                    <a:pt x="5347" y="6199"/>
                    <a:pt x="5013" y="5213"/>
                  </a:cubicBezTo>
                  <a:cubicBezTo>
                    <a:pt x="4679" y="4244"/>
                    <a:pt x="4963" y="619"/>
                    <a:pt x="4963" y="619"/>
                  </a:cubicBezTo>
                  <a:cubicBezTo>
                    <a:pt x="4963" y="619"/>
                    <a:pt x="4612" y="535"/>
                    <a:pt x="451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032;p67">
              <a:extLst>
                <a:ext uri="{FF2B5EF4-FFF2-40B4-BE49-F238E27FC236}">
                  <a16:creationId xmlns:a16="http://schemas.microsoft.com/office/drawing/2014/main" id="{1D53A755-4AB7-4C19-9335-76F9ADB8E42D}"/>
                </a:ext>
              </a:extLst>
            </p:cNvPr>
            <p:cNvSpPr/>
            <p:nvPr/>
          </p:nvSpPr>
          <p:spPr>
            <a:xfrm>
              <a:off x="5920287" y="1673971"/>
              <a:ext cx="32706" cy="53869"/>
            </a:xfrm>
            <a:custGeom>
              <a:avLst/>
              <a:gdLst/>
              <a:ahLst/>
              <a:cxnLst/>
              <a:rect l="l" t="t" r="r" b="b"/>
              <a:pathLst>
                <a:path w="1020" h="1680" extrusionOk="0">
                  <a:moveTo>
                    <a:pt x="1020" y="76"/>
                  </a:moveTo>
                  <a:cubicBezTo>
                    <a:pt x="1014" y="76"/>
                    <a:pt x="1009" y="76"/>
                    <a:pt x="1003" y="76"/>
                  </a:cubicBezTo>
                  <a:lnTo>
                    <a:pt x="1003" y="76"/>
                  </a:lnTo>
                  <a:cubicBezTo>
                    <a:pt x="1014" y="86"/>
                    <a:pt x="1020" y="92"/>
                    <a:pt x="1020" y="92"/>
                  </a:cubicBezTo>
                  <a:lnTo>
                    <a:pt x="1020" y="76"/>
                  </a:lnTo>
                  <a:close/>
                  <a:moveTo>
                    <a:pt x="796" y="0"/>
                  </a:moveTo>
                  <a:cubicBezTo>
                    <a:pt x="717" y="0"/>
                    <a:pt x="619" y="27"/>
                    <a:pt x="502" y="109"/>
                  </a:cubicBezTo>
                  <a:cubicBezTo>
                    <a:pt x="51" y="443"/>
                    <a:pt x="1" y="1680"/>
                    <a:pt x="452" y="1680"/>
                  </a:cubicBezTo>
                  <a:cubicBezTo>
                    <a:pt x="920" y="1680"/>
                    <a:pt x="936" y="911"/>
                    <a:pt x="619" y="827"/>
                  </a:cubicBezTo>
                  <a:cubicBezTo>
                    <a:pt x="552" y="811"/>
                    <a:pt x="485" y="794"/>
                    <a:pt x="418" y="794"/>
                  </a:cubicBezTo>
                  <a:cubicBezTo>
                    <a:pt x="418" y="794"/>
                    <a:pt x="484" y="91"/>
                    <a:pt x="1003" y="76"/>
                  </a:cubicBezTo>
                  <a:lnTo>
                    <a:pt x="1003" y="76"/>
                  </a:lnTo>
                  <a:cubicBezTo>
                    <a:pt x="973" y="49"/>
                    <a:pt x="903" y="0"/>
                    <a:pt x="79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033;p67">
              <a:extLst>
                <a:ext uri="{FF2B5EF4-FFF2-40B4-BE49-F238E27FC236}">
                  <a16:creationId xmlns:a16="http://schemas.microsoft.com/office/drawing/2014/main" id="{BA29260A-C117-4FDD-954C-78275F0BA44F}"/>
                </a:ext>
              </a:extLst>
            </p:cNvPr>
            <p:cNvSpPr/>
            <p:nvPr/>
          </p:nvSpPr>
          <p:spPr>
            <a:xfrm>
              <a:off x="5742967" y="1659766"/>
              <a:ext cx="40723" cy="20393"/>
            </a:xfrm>
            <a:custGeom>
              <a:avLst/>
              <a:gdLst/>
              <a:ahLst/>
              <a:cxnLst/>
              <a:rect l="l" t="t" r="r" b="b"/>
              <a:pathLst>
                <a:path w="1270" h="636" extrusionOk="0">
                  <a:moveTo>
                    <a:pt x="641" y="1"/>
                  </a:moveTo>
                  <a:cubicBezTo>
                    <a:pt x="372" y="1"/>
                    <a:pt x="100" y="176"/>
                    <a:pt x="0" y="418"/>
                  </a:cubicBezTo>
                  <a:cubicBezTo>
                    <a:pt x="119" y="395"/>
                    <a:pt x="239" y="384"/>
                    <a:pt x="359" y="384"/>
                  </a:cubicBezTo>
                  <a:cubicBezTo>
                    <a:pt x="676" y="384"/>
                    <a:pt x="991" y="466"/>
                    <a:pt x="1270" y="636"/>
                  </a:cubicBezTo>
                  <a:cubicBezTo>
                    <a:pt x="1178" y="176"/>
                    <a:pt x="911" y="1"/>
                    <a:pt x="641"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034;p67">
              <a:extLst>
                <a:ext uri="{FF2B5EF4-FFF2-40B4-BE49-F238E27FC236}">
                  <a16:creationId xmlns:a16="http://schemas.microsoft.com/office/drawing/2014/main" id="{1B283F11-C23B-4FFB-9873-C2A00769C664}"/>
                </a:ext>
              </a:extLst>
            </p:cNvPr>
            <p:cNvSpPr/>
            <p:nvPr/>
          </p:nvSpPr>
          <p:spPr>
            <a:xfrm>
              <a:off x="5749380" y="1692985"/>
              <a:ext cx="23600" cy="23600"/>
            </a:xfrm>
            <a:custGeom>
              <a:avLst/>
              <a:gdLst/>
              <a:ahLst/>
              <a:cxnLst/>
              <a:rect l="l" t="t" r="r" b="b"/>
              <a:pathLst>
                <a:path w="736" h="736" extrusionOk="0">
                  <a:moveTo>
                    <a:pt x="368" y="1"/>
                  </a:moveTo>
                  <a:cubicBezTo>
                    <a:pt x="168" y="1"/>
                    <a:pt x="1" y="168"/>
                    <a:pt x="1" y="368"/>
                  </a:cubicBezTo>
                  <a:cubicBezTo>
                    <a:pt x="1" y="402"/>
                    <a:pt x="17" y="435"/>
                    <a:pt x="17" y="468"/>
                  </a:cubicBezTo>
                  <a:cubicBezTo>
                    <a:pt x="34" y="535"/>
                    <a:pt x="67" y="585"/>
                    <a:pt x="117" y="635"/>
                  </a:cubicBezTo>
                  <a:lnTo>
                    <a:pt x="201" y="686"/>
                  </a:lnTo>
                  <a:cubicBezTo>
                    <a:pt x="251" y="719"/>
                    <a:pt x="318" y="736"/>
                    <a:pt x="385" y="736"/>
                  </a:cubicBezTo>
                  <a:cubicBezTo>
                    <a:pt x="435" y="736"/>
                    <a:pt x="468" y="736"/>
                    <a:pt x="518" y="702"/>
                  </a:cubicBezTo>
                  <a:cubicBezTo>
                    <a:pt x="652" y="635"/>
                    <a:pt x="736" y="502"/>
                    <a:pt x="736" y="351"/>
                  </a:cubicBezTo>
                  <a:cubicBezTo>
                    <a:pt x="736" y="335"/>
                    <a:pt x="736" y="301"/>
                    <a:pt x="736" y="268"/>
                  </a:cubicBezTo>
                  <a:cubicBezTo>
                    <a:pt x="702" y="201"/>
                    <a:pt x="669" y="151"/>
                    <a:pt x="635" y="101"/>
                  </a:cubicBezTo>
                  <a:lnTo>
                    <a:pt x="552" y="34"/>
                  </a:lnTo>
                  <a:cubicBezTo>
                    <a:pt x="485" y="17"/>
                    <a:pt x="435" y="1"/>
                    <a:pt x="36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035;p67">
              <a:extLst>
                <a:ext uri="{FF2B5EF4-FFF2-40B4-BE49-F238E27FC236}">
                  <a16:creationId xmlns:a16="http://schemas.microsoft.com/office/drawing/2014/main" id="{E0BEF8EA-BBD5-400B-95FA-40A091D0D343}"/>
                </a:ext>
              </a:extLst>
            </p:cNvPr>
            <p:cNvSpPr/>
            <p:nvPr/>
          </p:nvSpPr>
          <p:spPr>
            <a:xfrm>
              <a:off x="5728474" y="1770134"/>
              <a:ext cx="48803" cy="23792"/>
            </a:xfrm>
            <a:custGeom>
              <a:avLst/>
              <a:gdLst/>
              <a:ahLst/>
              <a:cxnLst/>
              <a:rect l="l" t="t" r="r" b="b"/>
              <a:pathLst>
                <a:path w="1522" h="742" extrusionOk="0">
                  <a:moveTo>
                    <a:pt x="1521" y="1"/>
                  </a:moveTo>
                  <a:cubicBezTo>
                    <a:pt x="1287" y="101"/>
                    <a:pt x="1037" y="168"/>
                    <a:pt x="786" y="201"/>
                  </a:cubicBezTo>
                  <a:cubicBezTo>
                    <a:pt x="352" y="251"/>
                    <a:pt x="1" y="268"/>
                    <a:pt x="1" y="268"/>
                  </a:cubicBezTo>
                  <a:cubicBezTo>
                    <a:pt x="1" y="268"/>
                    <a:pt x="312" y="741"/>
                    <a:pt x="752" y="741"/>
                  </a:cubicBezTo>
                  <a:cubicBezTo>
                    <a:pt x="780" y="741"/>
                    <a:pt x="808" y="740"/>
                    <a:pt x="836" y="736"/>
                  </a:cubicBezTo>
                  <a:cubicBezTo>
                    <a:pt x="1204" y="669"/>
                    <a:pt x="1488" y="385"/>
                    <a:pt x="15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2075;p67">
            <a:extLst>
              <a:ext uri="{FF2B5EF4-FFF2-40B4-BE49-F238E27FC236}">
                <a16:creationId xmlns:a16="http://schemas.microsoft.com/office/drawing/2014/main" id="{472C3035-4AF7-42BA-B48B-86F433F0E8CA}"/>
              </a:ext>
            </a:extLst>
          </p:cNvPr>
          <p:cNvGrpSpPr/>
          <p:nvPr/>
        </p:nvGrpSpPr>
        <p:grpSpPr>
          <a:xfrm>
            <a:off x="3873967" y="1384141"/>
            <a:ext cx="1395189" cy="3133634"/>
            <a:chOff x="6619977" y="1567226"/>
            <a:chExt cx="1362474" cy="3060155"/>
          </a:xfrm>
        </p:grpSpPr>
        <p:sp>
          <p:nvSpPr>
            <p:cNvPr id="178" name="Google Shape;2076;p67">
              <a:extLst>
                <a:ext uri="{FF2B5EF4-FFF2-40B4-BE49-F238E27FC236}">
                  <a16:creationId xmlns:a16="http://schemas.microsoft.com/office/drawing/2014/main" id="{D7459603-6BB1-4560-AAD0-70D63EC298B4}"/>
                </a:ext>
              </a:extLst>
            </p:cNvPr>
            <p:cNvSpPr/>
            <p:nvPr/>
          </p:nvSpPr>
          <p:spPr>
            <a:xfrm>
              <a:off x="7531842" y="4375543"/>
              <a:ext cx="433487" cy="251839"/>
            </a:xfrm>
            <a:custGeom>
              <a:avLst/>
              <a:gdLst/>
              <a:ahLst/>
              <a:cxnLst/>
              <a:rect l="l" t="t" r="r" b="b"/>
              <a:pathLst>
                <a:path w="13519" h="7854" extrusionOk="0">
                  <a:moveTo>
                    <a:pt x="12198" y="0"/>
                  </a:moveTo>
                  <a:lnTo>
                    <a:pt x="6634" y="668"/>
                  </a:lnTo>
                  <a:cubicBezTo>
                    <a:pt x="6634" y="668"/>
                    <a:pt x="7119" y="2055"/>
                    <a:pt x="4846" y="3743"/>
                  </a:cubicBezTo>
                  <a:cubicBezTo>
                    <a:pt x="4061" y="4294"/>
                    <a:pt x="3226" y="4762"/>
                    <a:pt x="2357" y="5146"/>
                  </a:cubicBezTo>
                  <a:cubicBezTo>
                    <a:pt x="285" y="6065"/>
                    <a:pt x="1" y="7853"/>
                    <a:pt x="1" y="7853"/>
                  </a:cubicBezTo>
                  <a:lnTo>
                    <a:pt x="13518" y="5146"/>
                  </a:lnTo>
                  <a:lnTo>
                    <a:pt x="12867" y="2640"/>
                  </a:lnTo>
                  <a:lnTo>
                    <a:pt x="12198"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077;p67">
              <a:extLst>
                <a:ext uri="{FF2B5EF4-FFF2-40B4-BE49-F238E27FC236}">
                  <a16:creationId xmlns:a16="http://schemas.microsoft.com/office/drawing/2014/main" id="{55FDA60D-38EA-4E9C-A96A-4F668C4FD734}"/>
                </a:ext>
              </a:extLst>
            </p:cNvPr>
            <p:cNvSpPr/>
            <p:nvPr/>
          </p:nvSpPr>
          <p:spPr>
            <a:xfrm>
              <a:off x="7349167" y="2805769"/>
              <a:ext cx="633284" cy="1609984"/>
            </a:xfrm>
            <a:custGeom>
              <a:avLst/>
              <a:gdLst/>
              <a:ahLst/>
              <a:cxnLst/>
              <a:rect l="l" t="t" r="r" b="b"/>
              <a:pathLst>
                <a:path w="19750" h="50210" extrusionOk="0">
                  <a:moveTo>
                    <a:pt x="8939" y="0"/>
                  </a:moveTo>
                  <a:lnTo>
                    <a:pt x="0" y="2089"/>
                  </a:lnTo>
                  <a:cubicBezTo>
                    <a:pt x="0" y="2089"/>
                    <a:pt x="234" y="3927"/>
                    <a:pt x="602" y="6617"/>
                  </a:cubicBezTo>
                  <a:cubicBezTo>
                    <a:pt x="602" y="6684"/>
                    <a:pt x="619" y="6750"/>
                    <a:pt x="619" y="6817"/>
                  </a:cubicBezTo>
                  <a:cubicBezTo>
                    <a:pt x="635" y="6984"/>
                    <a:pt x="669" y="7135"/>
                    <a:pt x="685" y="7302"/>
                  </a:cubicBezTo>
                  <a:cubicBezTo>
                    <a:pt x="1504" y="13350"/>
                    <a:pt x="2874" y="22958"/>
                    <a:pt x="3843" y="26533"/>
                  </a:cubicBezTo>
                  <a:cubicBezTo>
                    <a:pt x="5297" y="31913"/>
                    <a:pt x="11212" y="49975"/>
                    <a:pt x="11212" y="49975"/>
                  </a:cubicBezTo>
                  <a:lnTo>
                    <a:pt x="19750" y="50209"/>
                  </a:lnTo>
                  <a:cubicBezTo>
                    <a:pt x="19750" y="50209"/>
                    <a:pt x="14754" y="30460"/>
                    <a:pt x="13417" y="25965"/>
                  </a:cubicBezTo>
                  <a:cubicBezTo>
                    <a:pt x="12899" y="22974"/>
                    <a:pt x="11279" y="13501"/>
                    <a:pt x="10159" y="6867"/>
                  </a:cubicBezTo>
                  <a:cubicBezTo>
                    <a:pt x="10159" y="6851"/>
                    <a:pt x="10142" y="6834"/>
                    <a:pt x="10142" y="6817"/>
                  </a:cubicBezTo>
                  <a:cubicBezTo>
                    <a:pt x="10059" y="6349"/>
                    <a:pt x="9992" y="5882"/>
                    <a:pt x="9909" y="5447"/>
                  </a:cubicBezTo>
                  <a:cubicBezTo>
                    <a:pt x="9374" y="2239"/>
                    <a:pt x="8990" y="0"/>
                    <a:pt x="8990"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078;p67">
              <a:extLst>
                <a:ext uri="{FF2B5EF4-FFF2-40B4-BE49-F238E27FC236}">
                  <a16:creationId xmlns:a16="http://schemas.microsoft.com/office/drawing/2014/main" id="{A46129E0-7FD1-4F8E-9088-EFDCB00F7311}"/>
                </a:ext>
              </a:extLst>
            </p:cNvPr>
            <p:cNvSpPr/>
            <p:nvPr/>
          </p:nvSpPr>
          <p:spPr>
            <a:xfrm>
              <a:off x="7531842" y="4460195"/>
              <a:ext cx="433487" cy="167187"/>
            </a:xfrm>
            <a:custGeom>
              <a:avLst/>
              <a:gdLst/>
              <a:ahLst/>
              <a:cxnLst/>
              <a:rect l="l" t="t" r="r" b="b"/>
              <a:pathLst>
                <a:path w="13519" h="5214" extrusionOk="0">
                  <a:moveTo>
                    <a:pt x="12867" y="0"/>
                  </a:moveTo>
                  <a:lnTo>
                    <a:pt x="12869" y="8"/>
                  </a:lnTo>
                  <a:lnTo>
                    <a:pt x="12869" y="8"/>
                  </a:lnTo>
                  <a:cubicBezTo>
                    <a:pt x="12874" y="5"/>
                    <a:pt x="12878" y="3"/>
                    <a:pt x="12883" y="0"/>
                  </a:cubicBezTo>
                  <a:close/>
                  <a:moveTo>
                    <a:pt x="12869" y="8"/>
                  </a:moveTo>
                  <a:lnTo>
                    <a:pt x="12869" y="8"/>
                  </a:lnTo>
                  <a:cubicBezTo>
                    <a:pt x="11733" y="629"/>
                    <a:pt x="10079" y="1825"/>
                    <a:pt x="6952" y="2757"/>
                  </a:cubicBezTo>
                  <a:cubicBezTo>
                    <a:pt x="6350" y="2089"/>
                    <a:pt x="5632" y="1537"/>
                    <a:pt x="4846" y="1103"/>
                  </a:cubicBezTo>
                  <a:cubicBezTo>
                    <a:pt x="4061" y="1654"/>
                    <a:pt x="3226" y="2139"/>
                    <a:pt x="2357" y="2506"/>
                  </a:cubicBezTo>
                  <a:cubicBezTo>
                    <a:pt x="285" y="3425"/>
                    <a:pt x="1" y="5213"/>
                    <a:pt x="1" y="5213"/>
                  </a:cubicBezTo>
                  <a:lnTo>
                    <a:pt x="13518" y="2506"/>
                  </a:lnTo>
                  <a:lnTo>
                    <a:pt x="12869" y="8"/>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079;p67">
              <a:extLst>
                <a:ext uri="{FF2B5EF4-FFF2-40B4-BE49-F238E27FC236}">
                  <a16:creationId xmlns:a16="http://schemas.microsoft.com/office/drawing/2014/main" id="{1B8775F3-73E9-43F6-ABB3-F83B4D5FFFCE}"/>
                </a:ext>
              </a:extLst>
            </p:cNvPr>
            <p:cNvSpPr/>
            <p:nvPr/>
          </p:nvSpPr>
          <p:spPr>
            <a:xfrm>
              <a:off x="7349167" y="2805769"/>
              <a:ext cx="325780" cy="220222"/>
            </a:xfrm>
            <a:custGeom>
              <a:avLst/>
              <a:gdLst/>
              <a:ahLst/>
              <a:cxnLst/>
              <a:rect l="l" t="t" r="r" b="b"/>
              <a:pathLst>
                <a:path w="10160" h="6868" extrusionOk="0">
                  <a:moveTo>
                    <a:pt x="8939" y="0"/>
                  </a:moveTo>
                  <a:lnTo>
                    <a:pt x="0" y="2089"/>
                  </a:lnTo>
                  <a:cubicBezTo>
                    <a:pt x="0" y="2089"/>
                    <a:pt x="234" y="3927"/>
                    <a:pt x="602" y="6617"/>
                  </a:cubicBezTo>
                  <a:cubicBezTo>
                    <a:pt x="669" y="6717"/>
                    <a:pt x="752" y="6800"/>
                    <a:pt x="819" y="6867"/>
                  </a:cubicBezTo>
                  <a:lnTo>
                    <a:pt x="10159" y="6867"/>
                  </a:lnTo>
                  <a:cubicBezTo>
                    <a:pt x="10159" y="6851"/>
                    <a:pt x="10142" y="6834"/>
                    <a:pt x="10142" y="6817"/>
                  </a:cubicBezTo>
                  <a:cubicBezTo>
                    <a:pt x="10059" y="6349"/>
                    <a:pt x="9992" y="5882"/>
                    <a:pt x="9909" y="5447"/>
                  </a:cubicBezTo>
                  <a:cubicBezTo>
                    <a:pt x="9374" y="2239"/>
                    <a:pt x="8990" y="0"/>
                    <a:pt x="8990" y="0"/>
                  </a:cubicBezTo>
                  <a:close/>
                </a:path>
              </a:pathLst>
            </a:custGeom>
            <a:solidFill>
              <a:srgbClr val="08B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080;p67">
              <a:extLst>
                <a:ext uri="{FF2B5EF4-FFF2-40B4-BE49-F238E27FC236}">
                  <a16:creationId xmlns:a16="http://schemas.microsoft.com/office/drawing/2014/main" id="{0C39A5B5-7EB0-4FB2-94A9-C98E2F8FD1FE}"/>
                </a:ext>
              </a:extLst>
            </p:cNvPr>
            <p:cNvSpPr/>
            <p:nvPr/>
          </p:nvSpPr>
          <p:spPr>
            <a:xfrm>
              <a:off x="6640884" y="4372850"/>
              <a:ext cx="458658" cy="218074"/>
            </a:xfrm>
            <a:custGeom>
              <a:avLst/>
              <a:gdLst/>
              <a:ahLst/>
              <a:cxnLst/>
              <a:rect l="l" t="t" r="r" b="b"/>
              <a:pathLst>
                <a:path w="14304" h="6801" extrusionOk="0">
                  <a:moveTo>
                    <a:pt x="8923" y="1"/>
                  </a:moveTo>
                  <a:cubicBezTo>
                    <a:pt x="8923" y="1"/>
                    <a:pt x="8823" y="1454"/>
                    <a:pt x="6066" y="2139"/>
                  </a:cubicBezTo>
                  <a:cubicBezTo>
                    <a:pt x="5130" y="2340"/>
                    <a:pt x="4178" y="2457"/>
                    <a:pt x="3225" y="2457"/>
                  </a:cubicBezTo>
                  <a:cubicBezTo>
                    <a:pt x="970" y="2507"/>
                    <a:pt x="1" y="4061"/>
                    <a:pt x="1" y="4061"/>
                  </a:cubicBezTo>
                  <a:lnTo>
                    <a:pt x="13518" y="6801"/>
                  </a:lnTo>
                  <a:lnTo>
                    <a:pt x="13902" y="4228"/>
                  </a:lnTo>
                  <a:lnTo>
                    <a:pt x="14303" y="1521"/>
                  </a:lnTo>
                  <a:lnTo>
                    <a:pt x="8923"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081;p67">
              <a:extLst>
                <a:ext uri="{FF2B5EF4-FFF2-40B4-BE49-F238E27FC236}">
                  <a16:creationId xmlns:a16="http://schemas.microsoft.com/office/drawing/2014/main" id="{67CC77E5-83CC-40DA-B717-0DE214EED3AA}"/>
                </a:ext>
              </a:extLst>
            </p:cNvPr>
            <p:cNvSpPr/>
            <p:nvPr/>
          </p:nvSpPr>
          <p:spPr>
            <a:xfrm>
              <a:off x="6888938" y="2814330"/>
              <a:ext cx="555622" cy="1667316"/>
            </a:xfrm>
            <a:custGeom>
              <a:avLst/>
              <a:gdLst/>
              <a:ahLst/>
              <a:cxnLst/>
              <a:rect l="l" t="t" r="r" b="b"/>
              <a:pathLst>
                <a:path w="17328" h="51998" extrusionOk="0">
                  <a:moveTo>
                    <a:pt x="8238" y="0"/>
                  </a:moveTo>
                  <a:cubicBezTo>
                    <a:pt x="8238" y="0"/>
                    <a:pt x="7653" y="2089"/>
                    <a:pt x="6851" y="5063"/>
                  </a:cubicBezTo>
                  <a:cubicBezTo>
                    <a:pt x="6718" y="5548"/>
                    <a:pt x="6584" y="6032"/>
                    <a:pt x="6450" y="6550"/>
                  </a:cubicBezTo>
                  <a:cubicBezTo>
                    <a:pt x="4863" y="12448"/>
                    <a:pt x="2758" y="20652"/>
                    <a:pt x="2306" y="24027"/>
                  </a:cubicBezTo>
                  <a:cubicBezTo>
                    <a:pt x="1555" y="29541"/>
                    <a:pt x="1" y="48489"/>
                    <a:pt x="1" y="48489"/>
                  </a:cubicBezTo>
                  <a:lnTo>
                    <a:pt x="7787" y="51997"/>
                  </a:lnTo>
                  <a:cubicBezTo>
                    <a:pt x="7787" y="51997"/>
                    <a:pt x="10828" y="31880"/>
                    <a:pt x="11346" y="27202"/>
                  </a:cubicBezTo>
                  <a:cubicBezTo>
                    <a:pt x="12081" y="24027"/>
                    <a:pt x="14537" y="13484"/>
                    <a:pt x="16074" y="6934"/>
                  </a:cubicBezTo>
                  <a:cubicBezTo>
                    <a:pt x="16091" y="6801"/>
                    <a:pt x="16124" y="6684"/>
                    <a:pt x="16158" y="6550"/>
                  </a:cubicBezTo>
                  <a:cubicBezTo>
                    <a:pt x="16843" y="3593"/>
                    <a:pt x="17327" y="1554"/>
                    <a:pt x="17327" y="1554"/>
                  </a:cubicBezTo>
                  <a:lnTo>
                    <a:pt x="17277" y="1538"/>
                  </a:lnTo>
                  <a:lnTo>
                    <a:pt x="823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082;p67">
              <a:extLst>
                <a:ext uri="{FF2B5EF4-FFF2-40B4-BE49-F238E27FC236}">
                  <a16:creationId xmlns:a16="http://schemas.microsoft.com/office/drawing/2014/main" id="{7F7627A3-3E90-4381-923C-1C9C94905BCA}"/>
                </a:ext>
              </a:extLst>
            </p:cNvPr>
            <p:cNvSpPr/>
            <p:nvPr/>
          </p:nvSpPr>
          <p:spPr>
            <a:xfrm>
              <a:off x="7095758" y="2814330"/>
              <a:ext cx="348803" cy="210058"/>
            </a:xfrm>
            <a:custGeom>
              <a:avLst/>
              <a:gdLst/>
              <a:ahLst/>
              <a:cxnLst/>
              <a:rect l="l" t="t" r="r" b="b"/>
              <a:pathLst>
                <a:path w="10878" h="6551" extrusionOk="0">
                  <a:moveTo>
                    <a:pt x="1788" y="0"/>
                  </a:moveTo>
                  <a:cubicBezTo>
                    <a:pt x="1788" y="0"/>
                    <a:pt x="1203" y="2089"/>
                    <a:pt x="384" y="5063"/>
                  </a:cubicBezTo>
                  <a:cubicBezTo>
                    <a:pt x="268" y="5548"/>
                    <a:pt x="134" y="6032"/>
                    <a:pt x="0" y="6550"/>
                  </a:cubicBezTo>
                  <a:lnTo>
                    <a:pt x="9708" y="6550"/>
                  </a:lnTo>
                  <a:cubicBezTo>
                    <a:pt x="10393" y="3593"/>
                    <a:pt x="10877" y="1554"/>
                    <a:pt x="10877" y="1554"/>
                  </a:cubicBezTo>
                  <a:lnTo>
                    <a:pt x="10827" y="1538"/>
                  </a:lnTo>
                  <a:lnTo>
                    <a:pt x="1788"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083;p67">
              <a:extLst>
                <a:ext uri="{FF2B5EF4-FFF2-40B4-BE49-F238E27FC236}">
                  <a16:creationId xmlns:a16="http://schemas.microsoft.com/office/drawing/2014/main" id="{A76BF16E-656D-489C-8D35-7D74057E72AB}"/>
                </a:ext>
              </a:extLst>
            </p:cNvPr>
            <p:cNvSpPr/>
            <p:nvPr/>
          </p:nvSpPr>
          <p:spPr>
            <a:xfrm>
              <a:off x="6640884" y="4440892"/>
              <a:ext cx="445800" cy="150032"/>
            </a:xfrm>
            <a:custGeom>
              <a:avLst/>
              <a:gdLst/>
              <a:ahLst/>
              <a:cxnLst/>
              <a:rect l="l" t="t" r="r" b="b"/>
              <a:pathLst>
                <a:path w="13903" h="4679" extrusionOk="0">
                  <a:moveTo>
                    <a:pt x="6066" y="1"/>
                  </a:moveTo>
                  <a:cubicBezTo>
                    <a:pt x="5130" y="218"/>
                    <a:pt x="4178" y="335"/>
                    <a:pt x="3225" y="335"/>
                  </a:cubicBezTo>
                  <a:cubicBezTo>
                    <a:pt x="970" y="385"/>
                    <a:pt x="1" y="1939"/>
                    <a:pt x="1" y="1939"/>
                  </a:cubicBezTo>
                  <a:lnTo>
                    <a:pt x="13518" y="4679"/>
                  </a:lnTo>
                  <a:lnTo>
                    <a:pt x="13902" y="2106"/>
                  </a:lnTo>
                  <a:lnTo>
                    <a:pt x="13902" y="2106"/>
                  </a:lnTo>
                  <a:cubicBezTo>
                    <a:pt x="12954" y="2204"/>
                    <a:pt x="11624" y="2484"/>
                    <a:pt x="9686" y="2484"/>
                  </a:cubicBezTo>
                  <a:cubicBezTo>
                    <a:pt x="8995" y="2484"/>
                    <a:pt x="8226" y="2449"/>
                    <a:pt x="7369" y="2356"/>
                  </a:cubicBezTo>
                  <a:cubicBezTo>
                    <a:pt x="7068" y="1504"/>
                    <a:pt x="6617" y="719"/>
                    <a:pt x="6066"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084;p67">
              <a:extLst>
                <a:ext uri="{FF2B5EF4-FFF2-40B4-BE49-F238E27FC236}">
                  <a16:creationId xmlns:a16="http://schemas.microsoft.com/office/drawing/2014/main" id="{95F2B66A-DF83-442F-8BA7-88501AD022C9}"/>
                </a:ext>
              </a:extLst>
            </p:cNvPr>
            <p:cNvSpPr/>
            <p:nvPr/>
          </p:nvSpPr>
          <p:spPr>
            <a:xfrm>
              <a:off x="7558648" y="2001034"/>
              <a:ext cx="334887" cy="994400"/>
            </a:xfrm>
            <a:custGeom>
              <a:avLst/>
              <a:gdLst/>
              <a:ahLst/>
              <a:cxnLst/>
              <a:rect l="l" t="t" r="r" b="b"/>
              <a:pathLst>
                <a:path w="10444" h="31012" extrusionOk="0">
                  <a:moveTo>
                    <a:pt x="0" y="1"/>
                  </a:moveTo>
                  <a:lnTo>
                    <a:pt x="8639" y="31012"/>
                  </a:lnTo>
                  <a:lnTo>
                    <a:pt x="10443" y="31012"/>
                  </a:lnTo>
                  <a:lnTo>
                    <a:pt x="1604" y="268"/>
                  </a:lnTo>
                  <a:lnTo>
                    <a:pt x="0"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085;p67">
              <a:extLst>
                <a:ext uri="{FF2B5EF4-FFF2-40B4-BE49-F238E27FC236}">
                  <a16:creationId xmlns:a16="http://schemas.microsoft.com/office/drawing/2014/main" id="{C9833AF8-8159-458C-AD77-B31E63CA8310}"/>
                </a:ext>
              </a:extLst>
            </p:cNvPr>
            <p:cNvSpPr/>
            <p:nvPr/>
          </p:nvSpPr>
          <p:spPr>
            <a:xfrm>
              <a:off x="6619977" y="2766650"/>
              <a:ext cx="250235" cy="250235"/>
            </a:xfrm>
            <a:custGeom>
              <a:avLst/>
              <a:gdLst/>
              <a:ahLst/>
              <a:cxnLst/>
              <a:rect l="l" t="t" r="r" b="b"/>
              <a:pathLst>
                <a:path w="7804" h="7804" extrusionOk="0">
                  <a:moveTo>
                    <a:pt x="5548" y="0"/>
                  </a:moveTo>
                  <a:lnTo>
                    <a:pt x="3710" y="2356"/>
                  </a:lnTo>
                  <a:cubicBezTo>
                    <a:pt x="3519" y="2301"/>
                    <a:pt x="3328" y="2278"/>
                    <a:pt x="3143" y="2278"/>
                  </a:cubicBezTo>
                  <a:cubicBezTo>
                    <a:pt x="2372" y="2278"/>
                    <a:pt x="1687" y="2676"/>
                    <a:pt x="1404" y="2824"/>
                  </a:cubicBezTo>
                  <a:cubicBezTo>
                    <a:pt x="1087" y="3008"/>
                    <a:pt x="85" y="4144"/>
                    <a:pt x="419" y="4311"/>
                  </a:cubicBezTo>
                  <a:cubicBezTo>
                    <a:pt x="446" y="4325"/>
                    <a:pt x="478" y="4331"/>
                    <a:pt x="514" y="4331"/>
                  </a:cubicBezTo>
                  <a:cubicBezTo>
                    <a:pt x="924" y="4331"/>
                    <a:pt x="1856" y="3526"/>
                    <a:pt x="1856" y="3526"/>
                  </a:cubicBezTo>
                  <a:lnTo>
                    <a:pt x="2524" y="3292"/>
                  </a:lnTo>
                  <a:lnTo>
                    <a:pt x="2524" y="3292"/>
                  </a:lnTo>
                  <a:cubicBezTo>
                    <a:pt x="2524" y="3292"/>
                    <a:pt x="1" y="5832"/>
                    <a:pt x="118" y="6266"/>
                  </a:cubicBezTo>
                  <a:cubicBezTo>
                    <a:pt x="132" y="6326"/>
                    <a:pt x="169" y="6352"/>
                    <a:pt x="222" y="6352"/>
                  </a:cubicBezTo>
                  <a:cubicBezTo>
                    <a:pt x="646" y="6352"/>
                    <a:pt x="2146" y="4702"/>
                    <a:pt x="2353" y="4702"/>
                  </a:cubicBezTo>
                  <a:cubicBezTo>
                    <a:pt x="2363" y="4702"/>
                    <a:pt x="2370" y="4705"/>
                    <a:pt x="2374" y="4712"/>
                  </a:cubicBezTo>
                  <a:cubicBezTo>
                    <a:pt x="2457" y="4879"/>
                    <a:pt x="435" y="6483"/>
                    <a:pt x="352" y="6884"/>
                  </a:cubicBezTo>
                  <a:cubicBezTo>
                    <a:pt x="297" y="7105"/>
                    <a:pt x="358" y="7189"/>
                    <a:pt x="478" y="7189"/>
                  </a:cubicBezTo>
                  <a:cubicBezTo>
                    <a:pt x="575" y="7189"/>
                    <a:pt x="711" y="7134"/>
                    <a:pt x="853" y="7051"/>
                  </a:cubicBezTo>
                  <a:cubicBezTo>
                    <a:pt x="1179" y="6872"/>
                    <a:pt x="2746" y="5261"/>
                    <a:pt x="2977" y="5261"/>
                  </a:cubicBezTo>
                  <a:cubicBezTo>
                    <a:pt x="2983" y="5261"/>
                    <a:pt x="2988" y="5262"/>
                    <a:pt x="2992" y="5264"/>
                  </a:cubicBezTo>
                  <a:cubicBezTo>
                    <a:pt x="3159" y="5364"/>
                    <a:pt x="853" y="7202"/>
                    <a:pt x="1087" y="7553"/>
                  </a:cubicBezTo>
                  <a:cubicBezTo>
                    <a:pt x="1103" y="7579"/>
                    <a:pt x="1130" y="7591"/>
                    <a:pt x="1165" y="7591"/>
                  </a:cubicBezTo>
                  <a:cubicBezTo>
                    <a:pt x="1599" y="7591"/>
                    <a:pt x="3369" y="5795"/>
                    <a:pt x="3612" y="5795"/>
                  </a:cubicBezTo>
                  <a:cubicBezTo>
                    <a:pt x="3618" y="5795"/>
                    <a:pt x="3623" y="5796"/>
                    <a:pt x="3627" y="5798"/>
                  </a:cubicBezTo>
                  <a:cubicBezTo>
                    <a:pt x="3811" y="5898"/>
                    <a:pt x="1321" y="7736"/>
                    <a:pt x="1789" y="7803"/>
                  </a:cubicBezTo>
                  <a:cubicBezTo>
                    <a:pt x="1792" y="7804"/>
                    <a:pt x="1795" y="7804"/>
                    <a:pt x="1799" y="7804"/>
                  </a:cubicBezTo>
                  <a:cubicBezTo>
                    <a:pt x="2110" y="7804"/>
                    <a:pt x="4385" y="6405"/>
                    <a:pt x="4913" y="5431"/>
                  </a:cubicBezTo>
                  <a:lnTo>
                    <a:pt x="7804" y="2607"/>
                  </a:lnTo>
                  <a:lnTo>
                    <a:pt x="5548"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086;p67">
              <a:extLst>
                <a:ext uri="{FF2B5EF4-FFF2-40B4-BE49-F238E27FC236}">
                  <a16:creationId xmlns:a16="http://schemas.microsoft.com/office/drawing/2014/main" id="{B7E440BD-C12D-4442-82F0-5A188E986FC3}"/>
                </a:ext>
              </a:extLst>
            </p:cNvPr>
            <p:cNvSpPr/>
            <p:nvPr/>
          </p:nvSpPr>
          <p:spPr>
            <a:xfrm>
              <a:off x="6733038" y="2022902"/>
              <a:ext cx="614622" cy="894870"/>
            </a:xfrm>
            <a:custGeom>
              <a:avLst/>
              <a:gdLst/>
              <a:ahLst/>
              <a:cxnLst/>
              <a:rect l="l" t="t" r="r" b="b"/>
              <a:pathLst>
                <a:path w="19168" h="27908" extrusionOk="0">
                  <a:moveTo>
                    <a:pt x="15795" y="1"/>
                  </a:moveTo>
                  <a:cubicBezTo>
                    <a:pt x="15048" y="1"/>
                    <a:pt x="14315" y="341"/>
                    <a:pt x="13768" y="1174"/>
                  </a:cubicBezTo>
                  <a:cubicBezTo>
                    <a:pt x="11997" y="3847"/>
                    <a:pt x="9290" y="12168"/>
                    <a:pt x="9290" y="12168"/>
                  </a:cubicBezTo>
                  <a:lnTo>
                    <a:pt x="0" y="23296"/>
                  </a:lnTo>
                  <a:lnTo>
                    <a:pt x="3994" y="27907"/>
                  </a:lnTo>
                  <a:cubicBezTo>
                    <a:pt x="3994" y="27907"/>
                    <a:pt x="13117" y="20021"/>
                    <a:pt x="15239" y="17030"/>
                  </a:cubicBezTo>
                  <a:cubicBezTo>
                    <a:pt x="17361" y="14056"/>
                    <a:pt x="19032" y="4833"/>
                    <a:pt x="19098" y="3329"/>
                  </a:cubicBezTo>
                  <a:cubicBezTo>
                    <a:pt x="19167" y="1661"/>
                    <a:pt x="17447" y="1"/>
                    <a:pt x="1579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087;p67">
              <a:extLst>
                <a:ext uri="{FF2B5EF4-FFF2-40B4-BE49-F238E27FC236}">
                  <a16:creationId xmlns:a16="http://schemas.microsoft.com/office/drawing/2014/main" id="{B4DE6D1E-766D-4766-873C-B5195CBD213D}"/>
                </a:ext>
              </a:extLst>
            </p:cNvPr>
            <p:cNvSpPr/>
            <p:nvPr/>
          </p:nvSpPr>
          <p:spPr>
            <a:xfrm>
              <a:off x="7040574" y="1993017"/>
              <a:ext cx="716332" cy="950984"/>
            </a:xfrm>
            <a:custGeom>
              <a:avLst/>
              <a:gdLst/>
              <a:ahLst/>
              <a:cxnLst/>
              <a:rect l="l" t="t" r="r" b="b"/>
              <a:pathLst>
                <a:path w="22340" h="29658" extrusionOk="0">
                  <a:moveTo>
                    <a:pt x="14787" y="0"/>
                  </a:moveTo>
                  <a:cubicBezTo>
                    <a:pt x="12515" y="0"/>
                    <a:pt x="7837" y="117"/>
                    <a:pt x="7703" y="117"/>
                  </a:cubicBezTo>
                  <a:cubicBezTo>
                    <a:pt x="7703" y="117"/>
                    <a:pt x="7302" y="167"/>
                    <a:pt x="6767" y="268"/>
                  </a:cubicBezTo>
                  <a:cubicBezTo>
                    <a:pt x="5932" y="435"/>
                    <a:pt x="4595" y="969"/>
                    <a:pt x="4177" y="2106"/>
                  </a:cubicBezTo>
                  <a:cubicBezTo>
                    <a:pt x="3743" y="3292"/>
                    <a:pt x="4044" y="16208"/>
                    <a:pt x="4044" y="16208"/>
                  </a:cubicBezTo>
                  <a:cubicBezTo>
                    <a:pt x="4027" y="16274"/>
                    <a:pt x="986" y="25147"/>
                    <a:pt x="0" y="29641"/>
                  </a:cubicBezTo>
                  <a:lnTo>
                    <a:pt x="0" y="29658"/>
                  </a:lnTo>
                  <a:lnTo>
                    <a:pt x="21855" y="29658"/>
                  </a:lnTo>
                  <a:cubicBezTo>
                    <a:pt x="21855" y="29658"/>
                    <a:pt x="21153" y="25130"/>
                    <a:pt x="20468" y="21671"/>
                  </a:cubicBezTo>
                  <a:cubicBezTo>
                    <a:pt x="19967" y="19182"/>
                    <a:pt x="19967" y="16625"/>
                    <a:pt x="20485" y="14152"/>
                  </a:cubicBezTo>
                  <a:cubicBezTo>
                    <a:pt x="21421" y="9725"/>
                    <a:pt x="22340" y="4495"/>
                    <a:pt x="21287" y="2707"/>
                  </a:cubicBezTo>
                  <a:cubicBezTo>
                    <a:pt x="20451" y="1304"/>
                    <a:pt x="19148" y="802"/>
                    <a:pt x="17761" y="518"/>
                  </a:cubicBezTo>
                  <a:cubicBezTo>
                    <a:pt x="17227" y="401"/>
                    <a:pt x="16692" y="334"/>
                    <a:pt x="16157" y="251"/>
                  </a:cubicBezTo>
                  <a:cubicBezTo>
                    <a:pt x="15990" y="234"/>
                    <a:pt x="15823" y="201"/>
                    <a:pt x="15656" y="184"/>
                  </a:cubicBezTo>
                  <a:cubicBezTo>
                    <a:pt x="15355" y="134"/>
                    <a:pt x="15071" y="67"/>
                    <a:pt x="14787"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088;p67">
              <a:extLst>
                <a:ext uri="{FF2B5EF4-FFF2-40B4-BE49-F238E27FC236}">
                  <a16:creationId xmlns:a16="http://schemas.microsoft.com/office/drawing/2014/main" id="{0A067685-F2ED-4807-84AD-214B3813B0CF}"/>
                </a:ext>
              </a:extLst>
            </p:cNvPr>
            <p:cNvSpPr/>
            <p:nvPr/>
          </p:nvSpPr>
          <p:spPr>
            <a:xfrm>
              <a:off x="7396848" y="2305908"/>
              <a:ext cx="136116" cy="156605"/>
            </a:xfrm>
            <a:custGeom>
              <a:avLst/>
              <a:gdLst/>
              <a:ahLst/>
              <a:cxnLst/>
              <a:rect l="l" t="t" r="r" b="b"/>
              <a:pathLst>
                <a:path w="4245" h="4884" extrusionOk="0">
                  <a:moveTo>
                    <a:pt x="0" y="0"/>
                  </a:moveTo>
                  <a:lnTo>
                    <a:pt x="0" y="3409"/>
                  </a:lnTo>
                  <a:cubicBezTo>
                    <a:pt x="0" y="3409"/>
                    <a:pt x="84" y="4394"/>
                    <a:pt x="1421" y="4779"/>
                  </a:cubicBezTo>
                  <a:cubicBezTo>
                    <a:pt x="1681" y="4851"/>
                    <a:pt x="1938" y="4883"/>
                    <a:pt x="2184" y="4883"/>
                  </a:cubicBezTo>
                  <a:cubicBezTo>
                    <a:pt x="3185" y="4883"/>
                    <a:pt x="4003" y="4349"/>
                    <a:pt x="4111" y="3826"/>
                  </a:cubicBezTo>
                  <a:cubicBezTo>
                    <a:pt x="4244" y="3125"/>
                    <a:pt x="4161" y="167"/>
                    <a:pt x="4161" y="84"/>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089;p67">
              <a:extLst>
                <a:ext uri="{FF2B5EF4-FFF2-40B4-BE49-F238E27FC236}">
                  <a16:creationId xmlns:a16="http://schemas.microsoft.com/office/drawing/2014/main" id="{F186FACD-0CE1-45DE-BBB8-DB9F66DAF2C0}"/>
                </a:ext>
              </a:extLst>
            </p:cNvPr>
            <p:cNvSpPr/>
            <p:nvPr/>
          </p:nvSpPr>
          <p:spPr>
            <a:xfrm>
              <a:off x="7333103" y="2941853"/>
              <a:ext cx="581306" cy="382535"/>
            </a:xfrm>
            <a:custGeom>
              <a:avLst/>
              <a:gdLst/>
              <a:ahLst/>
              <a:cxnLst/>
              <a:rect l="l" t="t" r="r" b="b"/>
              <a:pathLst>
                <a:path w="18129" h="11930" extrusionOk="0">
                  <a:moveTo>
                    <a:pt x="1203" y="0"/>
                  </a:moveTo>
                  <a:cubicBezTo>
                    <a:pt x="518" y="50"/>
                    <a:pt x="0" y="635"/>
                    <a:pt x="17" y="1303"/>
                  </a:cubicBezTo>
                  <a:lnTo>
                    <a:pt x="184" y="10660"/>
                  </a:lnTo>
                  <a:cubicBezTo>
                    <a:pt x="201" y="11362"/>
                    <a:pt x="769" y="11930"/>
                    <a:pt x="1470" y="11930"/>
                  </a:cubicBezTo>
                  <a:lnTo>
                    <a:pt x="16842" y="11930"/>
                  </a:lnTo>
                  <a:cubicBezTo>
                    <a:pt x="17461" y="11930"/>
                    <a:pt x="18012" y="11462"/>
                    <a:pt x="18112" y="10844"/>
                  </a:cubicBezTo>
                  <a:cubicBezTo>
                    <a:pt x="18129" y="10777"/>
                    <a:pt x="18129" y="10710"/>
                    <a:pt x="18129" y="10627"/>
                  </a:cubicBezTo>
                  <a:lnTo>
                    <a:pt x="18129" y="1287"/>
                  </a:lnTo>
                  <a:cubicBezTo>
                    <a:pt x="18129" y="568"/>
                    <a:pt x="17544" y="0"/>
                    <a:pt x="16842"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090;p67">
              <a:extLst>
                <a:ext uri="{FF2B5EF4-FFF2-40B4-BE49-F238E27FC236}">
                  <a16:creationId xmlns:a16="http://schemas.microsoft.com/office/drawing/2014/main" id="{CC712DD2-8B6C-46E4-821A-7C769F1E2427}"/>
                </a:ext>
              </a:extLst>
            </p:cNvPr>
            <p:cNvSpPr/>
            <p:nvPr/>
          </p:nvSpPr>
          <p:spPr>
            <a:xfrm>
              <a:off x="7371132" y="2941853"/>
              <a:ext cx="543277" cy="347713"/>
            </a:xfrm>
            <a:custGeom>
              <a:avLst/>
              <a:gdLst/>
              <a:ahLst/>
              <a:cxnLst/>
              <a:rect l="l" t="t" r="r" b="b"/>
              <a:pathLst>
                <a:path w="16943" h="10844" extrusionOk="0">
                  <a:moveTo>
                    <a:pt x="17" y="0"/>
                  </a:moveTo>
                  <a:cubicBezTo>
                    <a:pt x="0" y="84"/>
                    <a:pt x="0" y="167"/>
                    <a:pt x="0" y="234"/>
                  </a:cubicBezTo>
                  <a:lnTo>
                    <a:pt x="151" y="10176"/>
                  </a:lnTo>
                  <a:cubicBezTo>
                    <a:pt x="151" y="10543"/>
                    <a:pt x="452" y="10844"/>
                    <a:pt x="836" y="10844"/>
                  </a:cubicBezTo>
                  <a:lnTo>
                    <a:pt x="16926" y="10844"/>
                  </a:lnTo>
                  <a:cubicBezTo>
                    <a:pt x="16943" y="10777"/>
                    <a:pt x="16943" y="10710"/>
                    <a:pt x="16943" y="10627"/>
                  </a:cubicBezTo>
                  <a:lnTo>
                    <a:pt x="16943" y="1287"/>
                  </a:lnTo>
                  <a:cubicBezTo>
                    <a:pt x="16943" y="568"/>
                    <a:pt x="16358" y="0"/>
                    <a:pt x="156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091;p67">
              <a:extLst>
                <a:ext uri="{FF2B5EF4-FFF2-40B4-BE49-F238E27FC236}">
                  <a16:creationId xmlns:a16="http://schemas.microsoft.com/office/drawing/2014/main" id="{74E38BC7-2520-4B0A-8678-81ECF9A9EFBB}"/>
                </a:ext>
              </a:extLst>
            </p:cNvPr>
            <p:cNvSpPr/>
            <p:nvPr/>
          </p:nvSpPr>
          <p:spPr>
            <a:xfrm>
              <a:off x="7336854" y="2001034"/>
              <a:ext cx="273258" cy="971377"/>
            </a:xfrm>
            <a:custGeom>
              <a:avLst/>
              <a:gdLst/>
              <a:ahLst/>
              <a:cxnLst/>
              <a:rect l="l" t="t" r="r" b="b"/>
              <a:pathLst>
                <a:path w="8522" h="30294" extrusionOk="0">
                  <a:moveTo>
                    <a:pt x="6917" y="1"/>
                  </a:moveTo>
                  <a:lnTo>
                    <a:pt x="100" y="29408"/>
                  </a:lnTo>
                  <a:cubicBezTo>
                    <a:pt x="0" y="29859"/>
                    <a:pt x="334" y="30293"/>
                    <a:pt x="802" y="30293"/>
                  </a:cubicBezTo>
                  <a:lnTo>
                    <a:pt x="1404" y="30293"/>
                  </a:lnTo>
                  <a:cubicBezTo>
                    <a:pt x="1738" y="30293"/>
                    <a:pt x="2038" y="30060"/>
                    <a:pt x="2105" y="29725"/>
                  </a:cubicBezTo>
                  <a:lnTo>
                    <a:pt x="2172" y="29391"/>
                  </a:lnTo>
                  <a:lnTo>
                    <a:pt x="8521" y="268"/>
                  </a:lnTo>
                  <a:cubicBezTo>
                    <a:pt x="7987" y="168"/>
                    <a:pt x="7452" y="84"/>
                    <a:pt x="69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092;p67">
              <a:extLst>
                <a:ext uri="{FF2B5EF4-FFF2-40B4-BE49-F238E27FC236}">
                  <a16:creationId xmlns:a16="http://schemas.microsoft.com/office/drawing/2014/main" id="{AF097FDB-1FE5-44FC-84E6-39C66D6A14A4}"/>
                </a:ext>
              </a:extLst>
            </p:cNvPr>
            <p:cNvSpPr/>
            <p:nvPr/>
          </p:nvSpPr>
          <p:spPr>
            <a:xfrm>
              <a:off x="7219497" y="1567226"/>
              <a:ext cx="338638" cy="337965"/>
            </a:xfrm>
            <a:custGeom>
              <a:avLst/>
              <a:gdLst/>
              <a:ahLst/>
              <a:cxnLst/>
              <a:rect l="l" t="t" r="r" b="b"/>
              <a:pathLst>
                <a:path w="10561" h="10540" extrusionOk="0">
                  <a:moveTo>
                    <a:pt x="4185" y="0"/>
                  </a:moveTo>
                  <a:cubicBezTo>
                    <a:pt x="3539" y="0"/>
                    <a:pt x="2902" y="109"/>
                    <a:pt x="2307" y="364"/>
                  </a:cubicBezTo>
                  <a:cubicBezTo>
                    <a:pt x="1003" y="898"/>
                    <a:pt x="1" y="2235"/>
                    <a:pt x="135" y="3638"/>
                  </a:cubicBezTo>
                  <a:cubicBezTo>
                    <a:pt x="151" y="3722"/>
                    <a:pt x="168" y="3789"/>
                    <a:pt x="168" y="3872"/>
                  </a:cubicBezTo>
                  <a:cubicBezTo>
                    <a:pt x="569" y="6629"/>
                    <a:pt x="2891" y="9169"/>
                    <a:pt x="5531" y="9988"/>
                  </a:cubicBezTo>
                  <a:lnTo>
                    <a:pt x="7035" y="10539"/>
                  </a:lnTo>
                  <a:cubicBezTo>
                    <a:pt x="7018" y="9704"/>
                    <a:pt x="7503" y="8952"/>
                    <a:pt x="8071" y="8317"/>
                  </a:cubicBezTo>
                  <a:cubicBezTo>
                    <a:pt x="8155" y="8217"/>
                    <a:pt x="8238" y="8133"/>
                    <a:pt x="8322" y="8050"/>
                  </a:cubicBezTo>
                  <a:cubicBezTo>
                    <a:pt x="8990" y="7364"/>
                    <a:pt x="9742" y="6713"/>
                    <a:pt x="10110" y="5827"/>
                  </a:cubicBezTo>
                  <a:cubicBezTo>
                    <a:pt x="10561" y="4691"/>
                    <a:pt x="10243" y="3321"/>
                    <a:pt x="9475" y="2352"/>
                  </a:cubicBezTo>
                  <a:cubicBezTo>
                    <a:pt x="8723" y="1383"/>
                    <a:pt x="7587" y="748"/>
                    <a:pt x="6417" y="380"/>
                  </a:cubicBezTo>
                  <a:cubicBezTo>
                    <a:pt x="5698" y="147"/>
                    <a:pt x="4936" y="0"/>
                    <a:pt x="4185" y="0"/>
                  </a:cubicBez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093;p67">
              <a:extLst>
                <a:ext uri="{FF2B5EF4-FFF2-40B4-BE49-F238E27FC236}">
                  <a16:creationId xmlns:a16="http://schemas.microsoft.com/office/drawing/2014/main" id="{738938C9-71A4-49A6-8F78-30FCAE82ECAC}"/>
                </a:ext>
              </a:extLst>
            </p:cNvPr>
            <p:cNvSpPr/>
            <p:nvPr/>
          </p:nvSpPr>
          <p:spPr>
            <a:xfrm>
              <a:off x="7225397" y="1632992"/>
              <a:ext cx="279158" cy="272200"/>
            </a:xfrm>
            <a:custGeom>
              <a:avLst/>
              <a:gdLst/>
              <a:ahLst/>
              <a:cxnLst/>
              <a:rect l="l" t="t" r="r" b="b"/>
              <a:pathLst>
                <a:path w="8706" h="8489" extrusionOk="0">
                  <a:moveTo>
                    <a:pt x="1070" y="0"/>
                  </a:moveTo>
                  <a:lnTo>
                    <a:pt x="1070" y="17"/>
                  </a:lnTo>
                  <a:cubicBezTo>
                    <a:pt x="184" y="1069"/>
                    <a:pt x="1" y="2540"/>
                    <a:pt x="602" y="3776"/>
                  </a:cubicBezTo>
                  <a:cubicBezTo>
                    <a:pt x="1538" y="5714"/>
                    <a:pt x="3342" y="7318"/>
                    <a:pt x="5347" y="7937"/>
                  </a:cubicBezTo>
                  <a:lnTo>
                    <a:pt x="6851" y="8488"/>
                  </a:lnTo>
                  <a:cubicBezTo>
                    <a:pt x="6834" y="7369"/>
                    <a:pt x="7252" y="6333"/>
                    <a:pt x="7770" y="5380"/>
                  </a:cubicBezTo>
                  <a:cubicBezTo>
                    <a:pt x="8255" y="4495"/>
                    <a:pt x="8706" y="3659"/>
                    <a:pt x="8338" y="2607"/>
                  </a:cubicBezTo>
                  <a:cubicBezTo>
                    <a:pt x="8138" y="2072"/>
                    <a:pt x="7670" y="1437"/>
                    <a:pt x="7102" y="1237"/>
                  </a:cubicBezTo>
                  <a:cubicBezTo>
                    <a:pt x="6871" y="1158"/>
                    <a:pt x="6617" y="1128"/>
                    <a:pt x="6356" y="1128"/>
                  </a:cubicBezTo>
                  <a:cubicBezTo>
                    <a:pt x="5843" y="1128"/>
                    <a:pt x="5300" y="1243"/>
                    <a:pt x="4846" y="1320"/>
                  </a:cubicBezTo>
                  <a:cubicBezTo>
                    <a:pt x="4360" y="1397"/>
                    <a:pt x="3866" y="1475"/>
                    <a:pt x="3380" y="1475"/>
                  </a:cubicBezTo>
                  <a:cubicBezTo>
                    <a:pt x="3131" y="1475"/>
                    <a:pt x="2884" y="1455"/>
                    <a:pt x="2641" y="1404"/>
                  </a:cubicBezTo>
                  <a:cubicBezTo>
                    <a:pt x="1922" y="1237"/>
                    <a:pt x="1220" y="735"/>
                    <a:pt x="1070" y="0"/>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094;p67">
              <a:extLst>
                <a:ext uri="{FF2B5EF4-FFF2-40B4-BE49-F238E27FC236}">
                  <a16:creationId xmlns:a16="http://schemas.microsoft.com/office/drawing/2014/main" id="{7F3AAD43-49FB-4C5F-B977-7AE3D2C1CC92}"/>
                </a:ext>
              </a:extLst>
            </p:cNvPr>
            <p:cNvSpPr/>
            <p:nvPr/>
          </p:nvSpPr>
          <p:spPr>
            <a:xfrm>
              <a:off x="7257558" y="1993017"/>
              <a:ext cx="285058" cy="202555"/>
            </a:xfrm>
            <a:custGeom>
              <a:avLst/>
              <a:gdLst/>
              <a:ahLst/>
              <a:cxnLst/>
              <a:rect l="l" t="t" r="r" b="b"/>
              <a:pathLst>
                <a:path w="8890" h="6317" extrusionOk="0">
                  <a:moveTo>
                    <a:pt x="8020" y="0"/>
                  </a:moveTo>
                  <a:cubicBezTo>
                    <a:pt x="5748" y="0"/>
                    <a:pt x="1086" y="117"/>
                    <a:pt x="936" y="117"/>
                  </a:cubicBezTo>
                  <a:cubicBezTo>
                    <a:pt x="936" y="117"/>
                    <a:pt x="535" y="167"/>
                    <a:pt x="0" y="268"/>
                  </a:cubicBezTo>
                  <a:cubicBezTo>
                    <a:pt x="501" y="2139"/>
                    <a:pt x="1604" y="5848"/>
                    <a:pt x="2707" y="6316"/>
                  </a:cubicBezTo>
                  <a:cubicBezTo>
                    <a:pt x="4495" y="6132"/>
                    <a:pt x="7686" y="2624"/>
                    <a:pt x="8889" y="184"/>
                  </a:cubicBezTo>
                  <a:cubicBezTo>
                    <a:pt x="8588" y="134"/>
                    <a:pt x="8304" y="67"/>
                    <a:pt x="802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095;p67">
              <a:extLst>
                <a:ext uri="{FF2B5EF4-FFF2-40B4-BE49-F238E27FC236}">
                  <a16:creationId xmlns:a16="http://schemas.microsoft.com/office/drawing/2014/main" id="{FADAAB35-73DA-455A-95A7-B1776B22C582}"/>
                </a:ext>
              </a:extLst>
            </p:cNvPr>
            <p:cNvSpPr/>
            <p:nvPr/>
          </p:nvSpPr>
          <p:spPr>
            <a:xfrm>
              <a:off x="7220587" y="1660824"/>
              <a:ext cx="301122" cy="502042"/>
            </a:xfrm>
            <a:custGeom>
              <a:avLst/>
              <a:gdLst/>
              <a:ahLst/>
              <a:cxnLst/>
              <a:rect l="l" t="t" r="r" b="b"/>
              <a:pathLst>
                <a:path w="9391" h="15657" extrusionOk="0">
                  <a:moveTo>
                    <a:pt x="1170" y="1"/>
                  </a:moveTo>
                  <a:cubicBezTo>
                    <a:pt x="869" y="318"/>
                    <a:pt x="669" y="887"/>
                    <a:pt x="635" y="2006"/>
                  </a:cubicBezTo>
                  <a:cubicBezTo>
                    <a:pt x="735" y="4028"/>
                    <a:pt x="0" y="3560"/>
                    <a:pt x="17" y="4044"/>
                  </a:cubicBezTo>
                  <a:cubicBezTo>
                    <a:pt x="34" y="4262"/>
                    <a:pt x="502" y="4312"/>
                    <a:pt x="602" y="4913"/>
                  </a:cubicBezTo>
                  <a:cubicBezTo>
                    <a:pt x="719" y="5665"/>
                    <a:pt x="719" y="6501"/>
                    <a:pt x="936" y="6684"/>
                  </a:cubicBezTo>
                  <a:cubicBezTo>
                    <a:pt x="1144" y="6870"/>
                    <a:pt x="1523" y="6963"/>
                    <a:pt x="2012" y="6963"/>
                  </a:cubicBezTo>
                  <a:cubicBezTo>
                    <a:pt x="2272" y="6963"/>
                    <a:pt x="2562" y="6937"/>
                    <a:pt x="2874" y="6885"/>
                  </a:cubicBezTo>
                  <a:cubicBezTo>
                    <a:pt x="2958" y="6868"/>
                    <a:pt x="3041" y="6851"/>
                    <a:pt x="3141" y="6835"/>
                  </a:cubicBezTo>
                  <a:cubicBezTo>
                    <a:pt x="3152" y="6834"/>
                    <a:pt x="3163" y="6834"/>
                    <a:pt x="3173" y="6834"/>
                  </a:cubicBezTo>
                  <a:cubicBezTo>
                    <a:pt x="3773" y="6834"/>
                    <a:pt x="3676" y="8259"/>
                    <a:pt x="3693" y="8489"/>
                  </a:cubicBezTo>
                  <a:cubicBezTo>
                    <a:pt x="3726" y="8740"/>
                    <a:pt x="3843" y="9425"/>
                    <a:pt x="3359" y="9959"/>
                  </a:cubicBezTo>
                  <a:cubicBezTo>
                    <a:pt x="3025" y="10327"/>
                    <a:pt x="2089" y="10477"/>
                    <a:pt x="2089" y="10477"/>
                  </a:cubicBezTo>
                  <a:cubicBezTo>
                    <a:pt x="2089" y="10477"/>
                    <a:pt x="3158" y="15423"/>
                    <a:pt x="4144" y="15657"/>
                  </a:cubicBezTo>
                  <a:cubicBezTo>
                    <a:pt x="5497" y="15105"/>
                    <a:pt x="8488" y="12081"/>
                    <a:pt x="9390" y="10427"/>
                  </a:cubicBezTo>
                  <a:cubicBezTo>
                    <a:pt x="8371" y="10093"/>
                    <a:pt x="7753" y="9308"/>
                    <a:pt x="7436" y="8339"/>
                  </a:cubicBezTo>
                  <a:cubicBezTo>
                    <a:pt x="7101" y="7369"/>
                    <a:pt x="7001" y="4045"/>
                    <a:pt x="7001" y="4044"/>
                  </a:cubicBezTo>
                  <a:lnTo>
                    <a:pt x="7001" y="4044"/>
                  </a:lnTo>
                  <a:cubicBezTo>
                    <a:pt x="7001" y="4044"/>
                    <a:pt x="7077" y="4082"/>
                    <a:pt x="7217" y="4082"/>
                  </a:cubicBezTo>
                  <a:cubicBezTo>
                    <a:pt x="7339" y="4082"/>
                    <a:pt x="7509" y="4053"/>
                    <a:pt x="7720" y="3944"/>
                  </a:cubicBezTo>
                  <a:cubicBezTo>
                    <a:pt x="8171" y="3710"/>
                    <a:pt x="8538" y="1588"/>
                    <a:pt x="7803" y="1421"/>
                  </a:cubicBezTo>
                  <a:cubicBezTo>
                    <a:pt x="7718" y="1400"/>
                    <a:pt x="7636" y="1390"/>
                    <a:pt x="7557" y="1390"/>
                  </a:cubicBezTo>
                  <a:cubicBezTo>
                    <a:pt x="7009" y="1390"/>
                    <a:pt x="6638" y="1889"/>
                    <a:pt x="6433" y="2708"/>
                  </a:cubicBezTo>
                  <a:cubicBezTo>
                    <a:pt x="5748" y="2123"/>
                    <a:pt x="5548" y="1922"/>
                    <a:pt x="4645" y="1605"/>
                  </a:cubicBezTo>
                  <a:cubicBezTo>
                    <a:pt x="3893" y="1338"/>
                    <a:pt x="1738" y="1538"/>
                    <a:pt x="1420" y="953"/>
                  </a:cubicBezTo>
                  <a:cubicBezTo>
                    <a:pt x="1170" y="536"/>
                    <a:pt x="1220" y="118"/>
                    <a:pt x="117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096;p67">
              <a:extLst>
                <a:ext uri="{FF2B5EF4-FFF2-40B4-BE49-F238E27FC236}">
                  <a16:creationId xmlns:a16="http://schemas.microsoft.com/office/drawing/2014/main" id="{D105EB60-CB32-4B21-9234-05460C8BE487}"/>
                </a:ext>
              </a:extLst>
            </p:cNvPr>
            <p:cNvSpPr/>
            <p:nvPr/>
          </p:nvSpPr>
          <p:spPr>
            <a:xfrm>
              <a:off x="7287538" y="1770134"/>
              <a:ext cx="234171" cy="392732"/>
            </a:xfrm>
            <a:custGeom>
              <a:avLst/>
              <a:gdLst/>
              <a:ahLst/>
              <a:cxnLst/>
              <a:rect l="l" t="t" r="r" b="b"/>
              <a:pathLst>
                <a:path w="7303" h="12248" extrusionOk="0">
                  <a:moveTo>
                    <a:pt x="4462" y="1"/>
                  </a:moveTo>
                  <a:cubicBezTo>
                    <a:pt x="4412" y="318"/>
                    <a:pt x="4345" y="518"/>
                    <a:pt x="4312" y="669"/>
                  </a:cubicBezTo>
                  <a:cubicBezTo>
                    <a:pt x="3643" y="2774"/>
                    <a:pt x="1755" y="3309"/>
                    <a:pt x="1053" y="3426"/>
                  </a:cubicBezTo>
                  <a:cubicBezTo>
                    <a:pt x="1064" y="3425"/>
                    <a:pt x="1075" y="3425"/>
                    <a:pt x="1085" y="3425"/>
                  </a:cubicBezTo>
                  <a:cubicBezTo>
                    <a:pt x="1685" y="3425"/>
                    <a:pt x="1588" y="4850"/>
                    <a:pt x="1605" y="5080"/>
                  </a:cubicBezTo>
                  <a:cubicBezTo>
                    <a:pt x="1638" y="5331"/>
                    <a:pt x="1638" y="6032"/>
                    <a:pt x="1271" y="6550"/>
                  </a:cubicBezTo>
                  <a:cubicBezTo>
                    <a:pt x="987" y="6951"/>
                    <a:pt x="1" y="7068"/>
                    <a:pt x="1" y="7068"/>
                  </a:cubicBezTo>
                  <a:cubicBezTo>
                    <a:pt x="1" y="7068"/>
                    <a:pt x="1070" y="12014"/>
                    <a:pt x="2056" y="12248"/>
                  </a:cubicBezTo>
                  <a:cubicBezTo>
                    <a:pt x="3409" y="11696"/>
                    <a:pt x="6400" y="8672"/>
                    <a:pt x="7302" y="7018"/>
                  </a:cubicBezTo>
                  <a:cubicBezTo>
                    <a:pt x="6283" y="6684"/>
                    <a:pt x="5665" y="5899"/>
                    <a:pt x="5348" y="4930"/>
                  </a:cubicBezTo>
                  <a:cubicBezTo>
                    <a:pt x="5013" y="3960"/>
                    <a:pt x="4913" y="635"/>
                    <a:pt x="4913" y="635"/>
                  </a:cubicBezTo>
                  <a:cubicBezTo>
                    <a:pt x="4913" y="635"/>
                    <a:pt x="4562" y="535"/>
                    <a:pt x="446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097;p67">
              <a:extLst>
                <a:ext uri="{FF2B5EF4-FFF2-40B4-BE49-F238E27FC236}">
                  <a16:creationId xmlns:a16="http://schemas.microsoft.com/office/drawing/2014/main" id="{320205E9-3A62-46E0-9376-57517DDFE9B1}"/>
                </a:ext>
              </a:extLst>
            </p:cNvPr>
            <p:cNvSpPr/>
            <p:nvPr/>
          </p:nvSpPr>
          <p:spPr>
            <a:xfrm>
              <a:off x="7438084" y="1720176"/>
              <a:ext cx="32738" cy="53741"/>
            </a:xfrm>
            <a:custGeom>
              <a:avLst/>
              <a:gdLst/>
              <a:ahLst/>
              <a:cxnLst/>
              <a:rect l="l" t="t" r="r" b="b"/>
              <a:pathLst>
                <a:path w="1021" h="1676" extrusionOk="0">
                  <a:moveTo>
                    <a:pt x="807" y="1"/>
                  </a:moveTo>
                  <a:cubicBezTo>
                    <a:pt x="727" y="1"/>
                    <a:pt x="624" y="30"/>
                    <a:pt x="502" y="122"/>
                  </a:cubicBezTo>
                  <a:cubicBezTo>
                    <a:pt x="68" y="439"/>
                    <a:pt x="1" y="1675"/>
                    <a:pt x="452" y="1675"/>
                  </a:cubicBezTo>
                  <a:cubicBezTo>
                    <a:pt x="920" y="1675"/>
                    <a:pt x="937" y="907"/>
                    <a:pt x="619" y="823"/>
                  </a:cubicBezTo>
                  <a:cubicBezTo>
                    <a:pt x="552" y="807"/>
                    <a:pt x="485" y="790"/>
                    <a:pt x="419" y="790"/>
                  </a:cubicBezTo>
                  <a:cubicBezTo>
                    <a:pt x="419" y="790"/>
                    <a:pt x="484" y="88"/>
                    <a:pt x="1002" y="88"/>
                  </a:cubicBezTo>
                  <a:cubicBezTo>
                    <a:pt x="1008" y="88"/>
                    <a:pt x="1014" y="88"/>
                    <a:pt x="1020" y="88"/>
                  </a:cubicBezTo>
                  <a:cubicBezTo>
                    <a:pt x="1020" y="88"/>
                    <a:pt x="946" y="1"/>
                    <a:pt x="807"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98;p67">
              <a:extLst>
                <a:ext uri="{FF2B5EF4-FFF2-40B4-BE49-F238E27FC236}">
                  <a16:creationId xmlns:a16="http://schemas.microsoft.com/office/drawing/2014/main" id="{3D20F7CD-C84F-46E5-A77B-DC4C4EC6C185}"/>
                </a:ext>
              </a:extLst>
            </p:cNvPr>
            <p:cNvSpPr/>
            <p:nvPr/>
          </p:nvSpPr>
          <p:spPr>
            <a:xfrm>
              <a:off x="7260764" y="1738838"/>
              <a:ext cx="23600" cy="23824"/>
            </a:xfrm>
            <a:custGeom>
              <a:avLst/>
              <a:gdLst/>
              <a:ahLst/>
              <a:cxnLst/>
              <a:rect l="l" t="t" r="r" b="b"/>
              <a:pathLst>
                <a:path w="736" h="743" extrusionOk="0">
                  <a:moveTo>
                    <a:pt x="405" y="1"/>
                  </a:moveTo>
                  <a:cubicBezTo>
                    <a:pt x="387" y="1"/>
                    <a:pt x="369" y="3"/>
                    <a:pt x="351" y="7"/>
                  </a:cubicBezTo>
                  <a:cubicBezTo>
                    <a:pt x="318" y="7"/>
                    <a:pt x="268" y="7"/>
                    <a:pt x="218" y="41"/>
                  </a:cubicBezTo>
                  <a:cubicBezTo>
                    <a:pt x="84" y="91"/>
                    <a:pt x="0" y="225"/>
                    <a:pt x="0" y="375"/>
                  </a:cubicBezTo>
                  <a:cubicBezTo>
                    <a:pt x="0" y="408"/>
                    <a:pt x="0" y="442"/>
                    <a:pt x="17" y="475"/>
                  </a:cubicBezTo>
                  <a:cubicBezTo>
                    <a:pt x="34" y="525"/>
                    <a:pt x="67" y="592"/>
                    <a:pt x="117" y="642"/>
                  </a:cubicBezTo>
                  <a:lnTo>
                    <a:pt x="184" y="692"/>
                  </a:lnTo>
                  <a:cubicBezTo>
                    <a:pt x="251" y="726"/>
                    <a:pt x="301" y="743"/>
                    <a:pt x="368" y="743"/>
                  </a:cubicBezTo>
                  <a:cubicBezTo>
                    <a:pt x="418" y="743"/>
                    <a:pt x="468" y="726"/>
                    <a:pt x="518" y="709"/>
                  </a:cubicBezTo>
                  <a:cubicBezTo>
                    <a:pt x="652" y="642"/>
                    <a:pt x="736" y="509"/>
                    <a:pt x="736" y="358"/>
                  </a:cubicBezTo>
                  <a:lnTo>
                    <a:pt x="719" y="275"/>
                  </a:lnTo>
                  <a:cubicBezTo>
                    <a:pt x="702" y="208"/>
                    <a:pt x="669" y="141"/>
                    <a:pt x="619" y="108"/>
                  </a:cubicBezTo>
                  <a:cubicBezTo>
                    <a:pt x="602" y="91"/>
                    <a:pt x="569" y="58"/>
                    <a:pt x="535" y="41"/>
                  </a:cubicBezTo>
                  <a:cubicBezTo>
                    <a:pt x="498" y="16"/>
                    <a:pt x="453" y="1"/>
                    <a:pt x="40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99;p67">
              <a:extLst>
                <a:ext uri="{FF2B5EF4-FFF2-40B4-BE49-F238E27FC236}">
                  <a16:creationId xmlns:a16="http://schemas.microsoft.com/office/drawing/2014/main" id="{A4498D2B-D5D3-47C1-B938-D8AA90570484}"/>
                </a:ext>
              </a:extLst>
            </p:cNvPr>
            <p:cNvSpPr/>
            <p:nvPr/>
          </p:nvSpPr>
          <p:spPr>
            <a:xfrm>
              <a:off x="7251658" y="1813005"/>
              <a:ext cx="48258" cy="23247"/>
            </a:xfrm>
            <a:custGeom>
              <a:avLst/>
              <a:gdLst/>
              <a:ahLst/>
              <a:cxnLst/>
              <a:rect l="l" t="t" r="r" b="b"/>
              <a:pathLst>
                <a:path w="1505" h="725" extrusionOk="0">
                  <a:moveTo>
                    <a:pt x="1504" y="0"/>
                  </a:moveTo>
                  <a:lnTo>
                    <a:pt x="1504" y="0"/>
                  </a:lnTo>
                  <a:cubicBezTo>
                    <a:pt x="1270" y="100"/>
                    <a:pt x="1036" y="167"/>
                    <a:pt x="786" y="201"/>
                  </a:cubicBezTo>
                  <a:cubicBezTo>
                    <a:pt x="335" y="251"/>
                    <a:pt x="0" y="268"/>
                    <a:pt x="0" y="268"/>
                  </a:cubicBezTo>
                  <a:cubicBezTo>
                    <a:pt x="0" y="268"/>
                    <a:pt x="310" y="725"/>
                    <a:pt x="749" y="725"/>
                  </a:cubicBezTo>
                  <a:cubicBezTo>
                    <a:pt x="778" y="725"/>
                    <a:pt x="806" y="723"/>
                    <a:pt x="836" y="719"/>
                  </a:cubicBezTo>
                  <a:cubicBezTo>
                    <a:pt x="1187" y="669"/>
                    <a:pt x="1471" y="368"/>
                    <a:pt x="1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100;p67">
              <a:extLst>
                <a:ext uri="{FF2B5EF4-FFF2-40B4-BE49-F238E27FC236}">
                  <a16:creationId xmlns:a16="http://schemas.microsoft.com/office/drawing/2014/main" id="{D1E5FE6E-91D4-43B0-8E72-8B890F52B39F}"/>
                </a:ext>
              </a:extLst>
            </p:cNvPr>
            <p:cNvSpPr/>
            <p:nvPr/>
          </p:nvSpPr>
          <p:spPr>
            <a:xfrm>
              <a:off x="7258071" y="1715463"/>
              <a:ext cx="38093" cy="18277"/>
            </a:xfrm>
            <a:custGeom>
              <a:avLst/>
              <a:gdLst/>
              <a:ahLst/>
              <a:cxnLst/>
              <a:rect l="l" t="t" r="r" b="b"/>
              <a:pathLst>
                <a:path w="1188" h="570" extrusionOk="0">
                  <a:moveTo>
                    <a:pt x="565" y="1"/>
                  </a:moveTo>
                  <a:cubicBezTo>
                    <a:pt x="257" y="1"/>
                    <a:pt x="1" y="369"/>
                    <a:pt x="1" y="369"/>
                  </a:cubicBezTo>
                  <a:cubicBezTo>
                    <a:pt x="130" y="336"/>
                    <a:pt x="260" y="318"/>
                    <a:pt x="385" y="318"/>
                  </a:cubicBezTo>
                  <a:cubicBezTo>
                    <a:pt x="453" y="318"/>
                    <a:pt x="521" y="324"/>
                    <a:pt x="586" y="335"/>
                  </a:cubicBezTo>
                  <a:cubicBezTo>
                    <a:pt x="803" y="369"/>
                    <a:pt x="1003" y="452"/>
                    <a:pt x="1187" y="569"/>
                  </a:cubicBezTo>
                  <a:cubicBezTo>
                    <a:pt x="1187" y="569"/>
                    <a:pt x="1003" y="1"/>
                    <a:pt x="586" y="1"/>
                  </a:cubicBezTo>
                  <a:cubicBezTo>
                    <a:pt x="579" y="1"/>
                    <a:pt x="572" y="1"/>
                    <a:pt x="56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101;p67">
              <a:extLst>
                <a:ext uri="{FF2B5EF4-FFF2-40B4-BE49-F238E27FC236}">
                  <a16:creationId xmlns:a16="http://schemas.microsoft.com/office/drawing/2014/main" id="{E25DBB60-4A6A-4131-B99E-45280D7DA8D6}"/>
                </a:ext>
              </a:extLst>
            </p:cNvPr>
            <p:cNvSpPr/>
            <p:nvPr/>
          </p:nvSpPr>
          <p:spPr>
            <a:xfrm>
              <a:off x="7336854" y="2001034"/>
              <a:ext cx="577555" cy="1288532"/>
            </a:xfrm>
            <a:custGeom>
              <a:avLst/>
              <a:gdLst/>
              <a:ahLst/>
              <a:cxnLst/>
              <a:rect l="l" t="t" r="r" b="b"/>
              <a:pathLst>
                <a:path w="18012" h="40185" extrusionOk="0">
                  <a:moveTo>
                    <a:pt x="6917" y="1"/>
                  </a:moveTo>
                  <a:lnTo>
                    <a:pt x="100" y="29408"/>
                  </a:lnTo>
                  <a:cubicBezTo>
                    <a:pt x="0" y="29859"/>
                    <a:pt x="334" y="30293"/>
                    <a:pt x="802" y="30293"/>
                  </a:cubicBezTo>
                  <a:lnTo>
                    <a:pt x="1086" y="30293"/>
                  </a:lnTo>
                  <a:lnTo>
                    <a:pt x="1220" y="39517"/>
                  </a:lnTo>
                  <a:cubicBezTo>
                    <a:pt x="1220" y="39884"/>
                    <a:pt x="1521" y="40185"/>
                    <a:pt x="1905" y="40185"/>
                  </a:cubicBezTo>
                  <a:lnTo>
                    <a:pt x="17995" y="40185"/>
                  </a:lnTo>
                  <a:cubicBezTo>
                    <a:pt x="18012" y="40118"/>
                    <a:pt x="18012" y="40051"/>
                    <a:pt x="18012" y="39968"/>
                  </a:cubicBezTo>
                  <a:lnTo>
                    <a:pt x="18012" y="30628"/>
                  </a:lnTo>
                  <a:cubicBezTo>
                    <a:pt x="18012" y="29909"/>
                    <a:pt x="17427" y="29341"/>
                    <a:pt x="16725" y="29341"/>
                  </a:cubicBezTo>
                  <a:lnTo>
                    <a:pt x="2189" y="29341"/>
                  </a:lnTo>
                  <a:lnTo>
                    <a:pt x="8521" y="268"/>
                  </a:lnTo>
                  <a:cubicBezTo>
                    <a:pt x="7987" y="168"/>
                    <a:pt x="7452" y="84"/>
                    <a:pt x="6917" y="1"/>
                  </a:cubicBezTo>
                  <a:close/>
                </a:path>
              </a:pathLst>
            </a:custGeom>
            <a:solidFill>
              <a:srgbClr val="D1D1D1">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102;p67">
              <a:extLst>
                <a:ext uri="{FF2B5EF4-FFF2-40B4-BE49-F238E27FC236}">
                  <a16:creationId xmlns:a16="http://schemas.microsoft.com/office/drawing/2014/main" id="{03AF9746-7D0B-45CC-8E67-50FAE770F9B8}"/>
                </a:ext>
              </a:extLst>
            </p:cNvPr>
            <p:cNvSpPr/>
            <p:nvPr/>
          </p:nvSpPr>
          <p:spPr>
            <a:xfrm>
              <a:off x="7539537" y="3014705"/>
              <a:ext cx="184694" cy="282300"/>
            </a:xfrm>
            <a:custGeom>
              <a:avLst/>
              <a:gdLst/>
              <a:ahLst/>
              <a:cxnLst/>
              <a:rect l="l" t="t" r="r" b="b"/>
              <a:pathLst>
                <a:path w="5760" h="8804" extrusionOk="0">
                  <a:moveTo>
                    <a:pt x="2484" y="0"/>
                  </a:moveTo>
                  <a:lnTo>
                    <a:pt x="2150" y="2958"/>
                  </a:lnTo>
                  <a:cubicBezTo>
                    <a:pt x="1164" y="3242"/>
                    <a:pt x="630" y="4228"/>
                    <a:pt x="446" y="4562"/>
                  </a:cubicBezTo>
                  <a:cubicBezTo>
                    <a:pt x="264" y="4892"/>
                    <a:pt x="1" y="6350"/>
                    <a:pt x="350" y="6350"/>
                  </a:cubicBezTo>
                  <a:cubicBezTo>
                    <a:pt x="354" y="6350"/>
                    <a:pt x="358" y="6350"/>
                    <a:pt x="362" y="6350"/>
                  </a:cubicBezTo>
                  <a:cubicBezTo>
                    <a:pt x="747" y="6316"/>
                    <a:pt x="1181" y="4929"/>
                    <a:pt x="1181" y="4929"/>
                  </a:cubicBezTo>
                  <a:lnTo>
                    <a:pt x="1632" y="4378"/>
                  </a:lnTo>
                  <a:lnTo>
                    <a:pt x="1632" y="4378"/>
                  </a:lnTo>
                  <a:cubicBezTo>
                    <a:pt x="1632" y="4379"/>
                    <a:pt x="814" y="7853"/>
                    <a:pt x="1131" y="8171"/>
                  </a:cubicBezTo>
                  <a:cubicBezTo>
                    <a:pt x="1157" y="8196"/>
                    <a:pt x="1184" y="8208"/>
                    <a:pt x="1211" y="8208"/>
                  </a:cubicBezTo>
                  <a:cubicBezTo>
                    <a:pt x="1605" y="8208"/>
                    <a:pt x="2061" y="5662"/>
                    <a:pt x="2225" y="5662"/>
                  </a:cubicBezTo>
                  <a:cubicBezTo>
                    <a:pt x="2228" y="5662"/>
                    <a:pt x="2231" y="5663"/>
                    <a:pt x="2234" y="5665"/>
                  </a:cubicBezTo>
                  <a:cubicBezTo>
                    <a:pt x="2401" y="5765"/>
                    <a:pt x="1515" y="8188"/>
                    <a:pt x="1649" y="8589"/>
                  </a:cubicBezTo>
                  <a:cubicBezTo>
                    <a:pt x="1702" y="8741"/>
                    <a:pt x="1765" y="8804"/>
                    <a:pt x="1834" y="8804"/>
                  </a:cubicBezTo>
                  <a:cubicBezTo>
                    <a:pt x="1939" y="8804"/>
                    <a:pt x="2056" y="8657"/>
                    <a:pt x="2167" y="8455"/>
                  </a:cubicBezTo>
                  <a:cubicBezTo>
                    <a:pt x="2351" y="8137"/>
                    <a:pt x="2869" y="5832"/>
                    <a:pt x="3069" y="5815"/>
                  </a:cubicBezTo>
                  <a:cubicBezTo>
                    <a:pt x="3070" y="5815"/>
                    <a:pt x="3070" y="5815"/>
                    <a:pt x="3071" y="5815"/>
                  </a:cubicBezTo>
                  <a:cubicBezTo>
                    <a:pt x="3247" y="5815"/>
                    <a:pt x="2252" y="8589"/>
                    <a:pt x="2618" y="8772"/>
                  </a:cubicBezTo>
                  <a:cubicBezTo>
                    <a:pt x="2628" y="8777"/>
                    <a:pt x="2638" y="8779"/>
                    <a:pt x="2649" y="8779"/>
                  </a:cubicBezTo>
                  <a:cubicBezTo>
                    <a:pt x="3023" y="8779"/>
                    <a:pt x="3676" y="5948"/>
                    <a:pt x="3871" y="5932"/>
                  </a:cubicBezTo>
                  <a:cubicBezTo>
                    <a:pt x="4082" y="5932"/>
                    <a:pt x="2990" y="8614"/>
                    <a:pt x="3332" y="8614"/>
                  </a:cubicBezTo>
                  <a:cubicBezTo>
                    <a:pt x="3343" y="8614"/>
                    <a:pt x="3356" y="8611"/>
                    <a:pt x="3370" y="8605"/>
                  </a:cubicBezTo>
                  <a:cubicBezTo>
                    <a:pt x="3604" y="8505"/>
                    <a:pt x="4840" y="6082"/>
                    <a:pt x="4774" y="4946"/>
                  </a:cubicBezTo>
                  <a:lnTo>
                    <a:pt x="5759" y="1036"/>
                  </a:lnTo>
                  <a:lnTo>
                    <a:pt x="2484"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103;p67">
              <a:extLst>
                <a:ext uri="{FF2B5EF4-FFF2-40B4-BE49-F238E27FC236}">
                  <a16:creationId xmlns:a16="http://schemas.microsoft.com/office/drawing/2014/main" id="{173EBDB3-98C2-4A25-A34E-01E840933D48}"/>
                </a:ext>
              </a:extLst>
            </p:cNvPr>
            <p:cNvSpPr/>
            <p:nvPr/>
          </p:nvSpPr>
          <p:spPr>
            <a:xfrm>
              <a:off x="7588084" y="2034189"/>
              <a:ext cx="297403" cy="1075909"/>
            </a:xfrm>
            <a:custGeom>
              <a:avLst/>
              <a:gdLst/>
              <a:ahLst/>
              <a:cxnLst/>
              <a:rect l="l" t="t" r="r" b="b"/>
              <a:pathLst>
                <a:path w="9275" h="33554" extrusionOk="0">
                  <a:moveTo>
                    <a:pt x="2129" y="1"/>
                  </a:moveTo>
                  <a:cubicBezTo>
                    <a:pt x="250" y="1"/>
                    <a:pt x="1" y="1271"/>
                    <a:pt x="168" y="4180"/>
                  </a:cubicBezTo>
                  <a:cubicBezTo>
                    <a:pt x="336" y="7472"/>
                    <a:pt x="2006" y="18065"/>
                    <a:pt x="2006" y="18065"/>
                  </a:cubicBezTo>
                  <a:lnTo>
                    <a:pt x="18" y="31950"/>
                  </a:lnTo>
                  <a:lnTo>
                    <a:pt x="5114" y="33554"/>
                  </a:lnTo>
                  <a:cubicBezTo>
                    <a:pt x="5114" y="33554"/>
                    <a:pt x="8773" y="22075"/>
                    <a:pt x="9024" y="18416"/>
                  </a:cubicBezTo>
                  <a:cubicBezTo>
                    <a:pt x="9275" y="14756"/>
                    <a:pt x="5565" y="337"/>
                    <a:pt x="2725" y="36"/>
                  </a:cubicBezTo>
                  <a:cubicBezTo>
                    <a:pt x="2510" y="13"/>
                    <a:pt x="2312" y="1"/>
                    <a:pt x="212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1798;p64">
            <a:extLst>
              <a:ext uri="{FF2B5EF4-FFF2-40B4-BE49-F238E27FC236}">
                <a16:creationId xmlns:a16="http://schemas.microsoft.com/office/drawing/2014/main" id="{3DCFF656-7A8E-43F0-9B9C-155993B6AC62}"/>
              </a:ext>
            </a:extLst>
          </p:cNvPr>
          <p:cNvGrpSpPr/>
          <p:nvPr/>
        </p:nvGrpSpPr>
        <p:grpSpPr>
          <a:xfrm flipH="1">
            <a:off x="-14823" y="1384141"/>
            <a:ext cx="1435976" cy="3076606"/>
            <a:chOff x="2507125" y="238100"/>
            <a:chExt cx="2588100" cy="5238775"/>
          </a:xfrm>
        </p:grpSpPr>
        <p:sp>
          <p:nvSpPr>
            <p:cNvPr id="207" name="Google Shape;1799;p64">
              <a:extLst>
                <a:ext uri="{FF2B5EF4-FFF2-40B4-BE49-F238E27FC236}">
                  <a16:creationId xmlns:a16="http://schemas.microsoft.com/office/drawing/2014/main" id="{70BCB56F-B39C-4265-8806-D7F921E9FEBF}"/>
                </a:ext>
              </a:extLst>
            </p:cNvPr>
            <p:cNvSpPr/>
            <p:nvPr/>
          </p:nvSpPr>
          <p:spPr>
            <a:xfrm>
              <a:off x="3798025" y="260400"/>
              <a:ext cx="689850" cy="1216925"/>
            </a:xfrm>
            <a:custGeom>
              <a:avLst/>
              <a:gdLst/>
              <a:ahLst/>
              <a:cxnLst/>
              <a:rect l="l" t="t" r="r" b="b"/>
              <a:pathLst>
                <a:path w="27594" h="48677" extrusionOk="0">
                  <a:moveTo>
                    <a:pt x="12485" y="1"/>
                  </a:moveTo>
                  <a:cubicBezTo>
                    <a:pt x="8453" y="1"/>
                    <a:pt x="4728" y="2644"/>
                    <a:pt x="3322" y="6638"/>
                  </a:cubicBezTo>
                  <a:cubicBezTo>
                    <a:pt x="2799" y="8185"/>
                    <a:pt x="2458" y="9800"/>
                    <a:pt x="2321" y="11461"/>
                  </a:cubicBezTo>
                  <a:cubicBezTo>
                    <a:pt x="2162" y="13258"/>
                    <a:pt x="1843" y="15010"/>
                    <a:pt x="547" y="16420"/>
                  </a:cubicBezTo>
                  <a:cubicBezTo>
                    <a:pt x="342" y="16647"/>
                    <a:pt x="183" y="16898"/>
                    <a:pt x="69" y="17171"/>
                  </a:cubicBezTo>
                  <a:cubicBezTo>
                    <a:pt x="1" y="17421"/>
                    <a:pt x="183" y="17694"/>
                    <a:pt x="456" y="17694"/>
                  </a:cubicBezTo>
                  <a:cubicBezTo>
                    <a:pt x="797" y="17648"/>
                    <a:pt x="1138" y="17580"/>
                    <a:pt x="1479" y="17512"/>
                  </a:cubicBezTo>
                  <a:cubicBezTo>
                    <a:pt x="1810" y="17441"/>
                    <a:pt x="2038" y="17393"/>
                    <a:pt x="2203" y="17393"/>
                  </a:cubicBezTo>
                  <a:cubicBezTo>
                    <a:pt x="2570" y="17393"/>
                    <a:pt x="2619" y="17636"/>
                    <a:pt x="2776" y="18422"/>
                  </a:cubicBezTo>
                  <a:cubicBezTo>
                    <a:pt x="2981" y="19445"/>
                    <a:pt x="3208" y="20469"/>
                    <a:pt x="3413" y="21493"/>
                  </a:cubicBezTo>
                  <a:cubicBezTo>
                    <a:pt x="3686" y="22766"/>
                    <a:pt x="4050" y="23381"/>
                    <a:pt x="5074" y="24154"/>
                  </a:cubicBezTo>
                  <a:cubicBezTo>
                    <a:pt x="5910" y="24790"/>
                    <a:pt x="6673" y="24823"/>
                    <a:pt x="7580" y="24823"/>
                  </a:cubicBezTo>
                  <a:cubicBezTo>
                    <a:pt x="7683" y="24823"/>
                    <a:pt x="7789" y="24822"/>
                    <a:pt x="7896" y="24822"/>
                  </a:cubicBezTo>
                  <a:cubicBezTo>
                    <a:pt x="8127" y="24822"/>
                    <a:pt x="8368" y="24824"/>
                    <a:pt x="8622" y="24836"/>
                  </a:cubicBezTo>
                  <a:cubicBezTo>
                    <a:pt x="8736" y="24859"/>
                    <a:pt x="8827" y="24859"/>
                    <a:pt x="8918" y="24859"/>
                  </a:cubicBezTo>
                  <a:cubicBezTo>
                    <a:pt x="9737" y="24950"/>
                    <a:pt x="9759" y="24927"/>
                    <a:pt x="9850" y="25701"/>
                  </a:cubicBezTo>
                  <a:cubicBezTo>
                    <a:pt x="9964" y="26633"/>
                    <a:pt x="9987" y="29295"/>
                    <a:pt x="10123" y="30228"/>
                  </a:cubicBezTo>
                  <a:cubicBezTo>
                    <a:pt x="10237" y="30978"/>
                    <a:pt x="10078" y="31501"/>
                    <a:pt x="9373" y="31820"/>
                  </a:cubicBezTo>
                  <a:cubicBezTo>
                    <a:pt x="8986" y="32002"/>
                    <a:pt x="8941" y="32343"/>
                    <a:pt x="9077" y="32730"/>
                  </a:cubicBezTo>
                  <a:cubicBezTo>
                    <a:pt x="9145" y="32957"/>
                    <a:pt x="9214" y="33208"/>
                    <a:pt x="9282" y="33435"/>
                  </a:cubicBezTo>
                  <a:cubicBezTo>
                    <a:pt x="10123" y="36142"/>
                    <a:pt x="10942" y="38872"/>
                    <a:pt x="11830" y="41579"/>
                  </a:cubicBezTo>
                  <a:cubicBezTo>
                    <a:pt x="12489" y="43671"/>
                    <a:pt x="13217" y="45741"/>
                    <a:pt x="13945" y="47811"/>
                  </a:cubicBezTo>
                  <a:cubicBezTo>
                    <a:pt x="14059" y="48153"/>
                    <a:pt x="14104" y="48676"/>
                    <a:pt x="14605" y="48676"/>
                  </a:cubicBezTo>
                  <a:cubicBezTo>
                    <a:pt x="14615" y="48676"/>
                    <a:pt x="14625" y="48677"/>
                    <a:pt x="14635" y="48677"/>
                  </a:cubicBezTo>
                  <a:cubicBezTo>
                    <a:pt x="15020" y="48677"/>
                    <a:pt x="15133" y="48259"/>
                    <a:pt x="15310" y="47993"/>
                  </a:cubicBezTo>
                  <a:cubicBezTo>
                    <a:pt x="17198" y="45036"/>
                    <a:pt x="19313" y="42261"/>
                    <a:pt x="21611" y="39622"/>
                  </a:cubicBezTo>
                  <a:cubicBezTo>
                    <a:pt x="22111" y="39076"/>
                    <a:pt x="22589" y="38508"/>
                    <a:pt x="23067" y="37916"/>
                  </a:cubicBezTo>
                  <a:cubicBezTo>
                    <a:pt x="24318" y="36301"/>
                    <a:pt x="25546" y="34663"/>
                    <a:pt x="26797" y="33048"/>
                  </a:cubicBezTo>
                  <a:cubicBezTo>
                    <a:pt x="27025" y="32753"/>
                    <a:pt x="27594" y="31729"/>
                    <a:pt x="27252" y="31547"/>
                  </a:cubicBezTo>
                  <a:cubicBezTo>
                    <a:pt x="26934" y="31388"/>
                    <a:pt x="26160" y="30819"/>
                    <a:pt x="25842" y="30705"/>
                  </a:cubicBezTo>
                  <a:cubicBezTo>
                    <a:pt x="24773" y="30273"/>
                    <a:pt x="23271" y="30910"/>
                    <a:pt x="22999" y="29841"/>
                  </a:cubicBezTo>
                  <a:cubicBezTo>
                    <a:pt x="22862" y="29363"/>
                    <a:pt x="22453" y="28635"/>
                    <a:pt x="22430" y="28135"/>
                  </a:cubicBezTo>
                  <a:cubicBezTo>
                    <a:pt x="22225" y="25291"/>
                    <a:pt x="22020" y="22721"/>
                    <a:pt x="21861" y="19900"/>
                  </a:cubicBezTo>
                  <a:cubicBezTo>
                    <a:pt x="21702" y="17512"/>
                    <a:pt x="22635" y="14828"/>
                    <a:pt x="22544" y="12416"/>
                  </a:cubicBezTo>
                  <a:cubicBezTo>
                    <a:pt x="22475" y="10233"/>
                    <a:pt x="22043" y="8049"/>
                    <a:pt x="21224" y="6001"/>
                  </a:cubicBezTo>
                  <a:cubicBezTo>
                    <a:pt x="19905" y="2703"/>
                    <a:pt x="17471" y="656"/>
                    <a:pt x="13900" y="110"/>
                  </a:cubicBezTo>
                  <a:cubicBezTo>
                    <a:pt x="13426" y="36"/>
                    <a:pt x="12953" y="1"/>
                    <a:pt x="1248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800;p64">
              <a:extLst>
                <a:ext uri="{FF2B5EF4-FFF2-40B4-BE49-F238E27FC236}">
                  <a16:creationId xmlns:a16="http://schemas.microsoft.com/office/drawing/2014/main" id="{507298AE-408B-4251-A1E5-01ED16D858AB}"/>
                </a:ext>
              </a:extLst>
            </p:cNvPr>
            <p:cNvSpPr/>
            <p:nvPr/>
          </p:nvSpPr>
          <p:spPr>
            <a:xfrm>
              <a:off x="3780975" y="238100"/>
              <a:ext cx="660825" cy="533125"/>
            </a:xfrm>
            <a:custGeom>
              <a:avLst/>
              <a:gdLst/>
              <a:ahLst/>
              <a:cxnLst/>
              <a:rect l="l" t="t" r="r" b="b"/>
              <a:pathLst>
                <a:path w="26433" h="21325" extrusionOk="0">
                  <a:moveTo>
                    <a:pt x="16077" y="1"/>
                  </a:moveTo>
                  <a:cubicBezTo>
                    <a:pt x="16049" y="1"/>
                    <a:pt x="16020" y="1"/>
                    <a:pt x="15992" y="1"/>
                  </a:cubicBezTo>
                  <a:cubicBezTo>
                    <a:pt x="12966" y="24"/>
                    <a:pt x="9918" y="69"/>
                    <a:pt x="6893" y="92"/>
                  </a:cubicBezTo>
                  <a:cubicBezTo>
                    <a:pt x="6837" y="91"/>
                    <a:pt x="6781" y="91"/>
                    <a:pt x="6725" y="91"/>
                  </a:cubicBezTo>
                  <a:cubicBezTo>
                    <a:pt x="5327" y="91"/>
                    <a:pt x="3952" y="364"/>
                    <a:pt x="2662" y="911"/>
                  </a:cubicBezTo>
                  <a:cubicBezTo>
                    <a:pt x="1001" y="1639"/>
                    <a:pt x="114" y="2913"/>
                    <a:pt x="46" y="4732"/>
                  </a:cubicBezTo>
                  <a:cubicBezTo>
                    <a:pt x="0" y="5961"/>
                    <a:pt x="410" y="7144"/>
                    <a:pt x="1183" y="8054"/>
                  </a:cubicBezTo>
                  <a:cubicBezTo>
                    <a:pt x="2457" y="9623"/>
                    <a:pt x="4186" y="10328"/>
                    <a:pt x="6165" y="10397"/>
                  </a:cubicBezTo>
                  <a:cubicBezTo>
                    <a:pt x="6240" y="10398"/>
                    <a:pt x="6315" y="10399"/>
                    <a:pt x="6389" y="10399"/>
                  </a:cubicBezTo>
                  <a:cubicBezTo>
                    <a:pt x="7657" y="10399"/>
                    <a:pt x="8921" y="10217"/>
                    <a:pt x="10146" y="9873"/>
                  </a:cubicBezTo>
                  <a:cubicBezTo>
                    <a:pt x="10350" y="9822"/>
                    <a:pt x="10568" y="9720"/>
                    <a:pt x="10798" y="9720"/>
                  </a:cubicBezTo>
                  <a:cubicBezTo>
                    <a:pt x="10875" y="9720"/>
                    <a:pt x="10953" y="9731"/>
                    <a:pt x="11033" y="9760"/>
                  </a:cubicBezTo>
                  <a:cubicBezTo>
                    <a:pt x="11306" y="10192"/>
                    <a:pt x="11283" y="10715"/>
                    <a:pt x="11351" y="11193"/>
                  </a:cubicBezTo>
                  <a:cubicBezTo>
                    <a:pt x="11488" y="12080"/>
                    <a:pt x="11579" y="12967"/>
                    <a:pt x="11693" y="13854"/>
                  </a:cubicBezTo>
                  <a:cubicBezTo>
                    <a:pt x="11715" y="14104"/>
                    <a:pt x="11761" y="14355"/>
                    <a:pt x="11829" y="14582"/>
                  </a:cubicBezTo>
                  <a:cubicBezTo>
                    <a:pt x="11870" y="14906"/>
                    <a:pt x="12162" y="15139"/>
                    <a:pt x="12482" y="15139"/>
                  </a:cubicBezTo>
                  <a:cubicBezTo>
                    <a:pt x="12522" y="15139"/>
                    <a:pt x="12562" y="15136"/>
                    <a:pt x="12602" y="15128"/>
                  </a:cubicBezTo>
                  <a:cubicBezTo>
                    <a:pt x="12739" y="15105"/>
                    <a:pt x="12898" y="15083"/>
                    <a:pt x="13035" y="15060"/>
                  </a:cubicBezTo>
                  <a:cubicBezTo>
                    <a:pt x="14331" y="14832"/>
                    <a:pt x="14582" y="14855"/>
                    <a:pt x="14718" y="13445"/>
                  </a:cubicBezTo>
                  <a:cubicBezTo>
                    <a:pt x="14741" y="13149"/>
                    <a:pt x="14786" y="12853"/>
                    <a:pt x="14900" y="12580"/>
                  </a:cubicBezTo>
                  <a:cubicBezTo>
                    <a:pt x="14991" y="12239"/>
                    <a:pt x="15150" y="11921"/>
                    <a:pt x="15378" y="11648"/>
                  </a:cubicBezTo>
                  <a:cubicBezTo>
                    <a:pt x="15669" y="11303"/>
                    <a:pt x="16011" y="11132"/>
                    <a:pt x="16346" y="11132"/>
                  </a:cubicBezTo>
                  <a:cubicBezTo>
                    <a:pt x="16718" y="11132"/>
                    <a:pt x="17081" y="11343"/>
                    <a:pt x="17357" y="11761"/>
                  </a:cubicBezTo>
                  <a:cubicBezTo>
                    <a:pt x="17630" y="12125"/>
                    <a:pt x="17789" y="12535"/>
                    <a:pt x="17880" y="12990"/>
                  </a:cubicBezTo>
                  <a:cubicBezTo>
                    <a:pt x="17994" y="13627"/>
                    <a:pt x="18130" y="14264"/>
                    <a:pt x="18221" y="14901"/>
                  </a:cubicBezTo>
                  <a:cubicBezTo>
                    <a:pt x="18358" y="15742"/>
                    <a:pt x="18426" y="16584"/>
                    <a:pt x="18585" y="17403"/>
                  </a:cubicBezTo>
                  <a:cubicBezTo>
                    <a:pt x="18835" y="18540"/>
                    <a:pt x="19222" y="19609"/>
                    <a:pt x="20064" y="20474"/>
                  </a:cubicBezTo>
                  <a:cubicBezTo>
                    <a:pt x="20581" y="21030"/>
                    <a:pt x="21291" y="21325"/>
                    <a:pt x="22005" y="21325"/>
                  </a:cubicBezTo>
                  <a:cubicBezTo>
                    <a:pt x="22516" y="21325"/>
                    <a:pt x="23030" y="21174"/>
                    <a:pt x="23476" y="20860"/>
                  </a:cubicBezTo>
                  <a:cubicBezTo>
                    <a:pt x="23863" y="20610"/>
                    <a:pt x="24181" y="20315"/>
                    <a:pt x="24454" y="19951"/>
                  </a:cubicBezTo>
                  <a:cubicBezTo>
                    <a:pt x="25159" y="19086"/>
                    <a:pt x="25614" y="18085"/>
                    <a:pt x="25819" y="16993"/>
                  </a:cubicBezTo>
                  <a:cubicBezTo>
                    <a:pt x="26001" y="15924"/>
                    <a:pt x="26137" y="14832"/>
                    <a:pt x="26205" y="13740"/>
                  </a:cubicBezTo>
                  <a:cubicBezTo>
                    <a:pt x="26433" y="10055"/>
                    <a:pt x="25318" y="6439"/>
                    <a:pt x="23089" y="3504"/>
                  </a:cubicBezTo>
                  <a:cubicBezTo>
                    <a:pt x="21354" y="1161"/>
                    <a:pt x="18995" y="1"/>
                    <a:pt x="1607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801;p64">
              <a:extLst>
                <a:ext uri="{FF2B5EF4-FFF2-40B4-BE49-F238E27FC236}">
                  <a16:creationId xmlns:a16="http://schemas.microsoft.com/office/drawing/2014/main" id="{EE547666-5063-4A6E-A3F7-27DF15D98159}"/>
                </a:ext>
              </a:extLst>
            </p:cNvPr>
            <p:cNvSpPr/>
            <p:nvPr/>
          </p:nvSpPr>
          <p:spPr>
            <a:xfrm>
              <a:off x="3907225" y="603625"/>
              <a:ext cx="39825" cy="39975"/>
            </a:xfrm>
            <a:custGeom>
              <a:avLst/>
              <a:gdLst/>
              <a:ahLst/>
              <a:cxnLst/>
              <a:rect l="l" t="t" r="r" b="b"/>
              <a:pathLst>
                <a:path w="1593" h="1599" extrusionOk="0">
                  <a:moveTo>
                    <a:pt x="848" y="1"/>
                  </a:moveTo>
                  <a:cubicBezTo>
                    <a:pt x="823" y="1"/>
                    <a:pt x="798" y="3"/>
                    <a:pt x="774" y="7"/>
                  </a:cubicBezTo>
                  <a:cubicBezTo>
                    <a:pt x="569" y="7"/>
                    <a:pt x="364" y="98"/>
                    <a:pt x="228" y="234"/>
                  </a:cubicBezTo>
                  <a:cubicBezTo>
                    <a:pt x="137" y="325"/>
                    <a:pt x="91" y="416"/>
                    <a:pt x="69" y="507"/>
                  </a:cubicBezTo>
                  <a:cubicBezTo>
                    <a:pt x="23" y="598"/>
                    <a:pt x="0" y="712"/>
                    <a:pt x="0" y="826"/>
                  </a:cubicBezTo>
                  <a:lnTo>
                    <a:pt x="23" y="1008"/>
                  </a:lnTo>
                  <a:cubicBezTo>
                    <a:pt x="69" y="1144"/>
                    <a:pt x="137" y="1281"/>
                    <a:pt x="251" y="1371"/>
                  </a:cubicBezTo>
                  <a:lnTo>
                    <a:pt x="433" y="1508"/>
                  </a:lnTo>
                  <a:cubicBezTo>
                    <a:pt x="546" y="1576"/>
                    <a:pt x="683" y="1599"/>
                    <a:pt x="819" y="1599"/>
                  </a:cubicBezTo>
                  <a:cubicBezTo>
                    <a:pt x="933" y="1599"/>
                    <a:pt x="1024" y="1576"/>
                    <a:pt x="1115" y="1531"/>
                  </a:cubicBezTo>
                  <a:cubicBezTo>
                    <a:pt x="1229" y="1485"/>
                    <a:pt x="1320" y="1440"/>
                    <a:pt x="1388" y="1349"/>
                  </a:cubicBezTo>
                  <a:cubicBezTo>
                    <a:pt x="1524" y="1190"/>
                    <a:pt x="1593" y="985"/>
                    <a:pt x="1593" y="780"/>
                  </a:cubicBezTo>
                  <a:lnTo>
                    <a:pt x="1570" y="575"/>
                  </a:lnTo>
                  <a:cubicBezTo>
                    <a:pt x="1524" y="439"/>
                    <a:pt x="1456" y="325"/>
                    <a:pt x="1342" y="211"/>
                  </a:cubicBezTo>
                  <a:lnTo>
                    <a:pt x="1183" y="98"/>
                  </a:lnTo>
                  <a:cubicBezTo>
                    <a:pt x="1090" y="41"/>
                    <a:pt x="965" y="1"/>
                    <a:pt x="84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802;p64">
              <a:extLst>
                <a:ext uri="{FF2B5EF4-FFF2-40B4-BE49-F238E27FC236}">
                  <a16:creationId xmlns:a16="http://schemas.microsoft.com/office/drawing/2014/main" id="{515C5374-1DD3-48F7-A53D-B8040ACDAAD8}"/>
                </a:ext>
              </a:extLst>
            </p:cNvPr>
            <p:cNvSpPr/>
            <p:nvPr/>
          </p:nvSpPr>
          <p:spPr>
            <a:xfrm>
              <a:off x="3906075" y="736275"/>
              <a:ext cx="81925" cy="39075"/>
            </a:xfrm>
            <a:custGeom>
              <a:avLst/>
              <a:gdLst/>
              <a:ahLst/>
              <a:cxnLst/>
              <a:rect l="l" t="t" r="r" b="b"/>
              <a:pathLst>
                <a:path w="3277" h="1563" extrusionOk="0">
                  <a:moveTo>
                    <a:pt x="3276" y="1"/>
                  </a:moveTo>
                  <a:lnTo>
                    <a:pt x="3276" y="1"/>
                  </a:lnTo>
                  <a:cubicBezTo>
                    <a:pt x="2776" y="206"/>
                    <a:pt x="2230" y="365"/>
                    <a:pt x="1707" y="410"/>
                  </a:cubicBezTo>
                  <a:cubicBezTo>
                    <a:pt x="729" y="547"/>
                    <a:pt x="1" y="570"/>
                    <a:pt x="1" y="570"/>
                  </a:cubicBezTo>
                  <a:cubicBezTo>
                    <a:pt x="1" y="570"/>
                    <a:pt x="676" y="1563"/>
                    <a:pt x="1600" y="1563"/>
                  </a:cubicBezTo>
                  <a:cubicBezTo>
                    <a:pt x="1665" y="1563"/>
                    <a:pt x="1731" y="1558"/>
                    <a:pt x="1798" y="1548"/>
                  </a:cubicBezTo>
                  <a:cubicBezTo>
                    <a:pt x="3163" y="1366"/>
                    <a:pt x="3276" y="1"/>
                    <a:pt x="3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803;p64">
              <a:extLst>
                <a:ext uri="{FF2B5EF4-FFF2-40B4-BE49-F238E27FC236}">
                  <a16:creationId xmlns:a16="http://schemas.microsoft.com/office/drawing/2014/main" id="{22B4F5E4-F374-464C-9B13-C3725F2E8C67}"/>
                </a:ext>
              </a:extLst>
            </p:cNvPr>
            <p:cNvSpPr/>
            <p:nvPr/>
          </p:nvSpPr>
          <p:spPr>
            <a:xfrm>
              <a:off x="3903250" y="563400"/>
              <a:ext cx="63700" cy="31300"/>
            </a:xfrm>
            <a:custGeom>
              <a:avLst/>
              <a:gdLst/>
              <a:ahLst/>
              <a:cxnLst/>
              <a:rect l="l" t="t" r="r" b="b"/>
              <a:pathLst>
                <a:path w="2548" h="1252" extrusionOk="0">
                  <a:moveTo>
                    <a:pt x="1274" y="1"/>
                  </a:moveTo>
                  <a:cubicBezTo>
                    <a:pt x="569" y="1"/>
                    <a:pt x="0" y="842"/>
                    <a:pt x="0" y="842"/>
                  </a:cubicBezTo>
                  <a:cubicBezTo>
                    <a:pt x="283" y="748"/>
                    <a:pt x="576" y="697"/>
                    <a:pt x="873" y="697"/>
                  </a:cubicBezTo>
                  <a:cubicBezTo>
                    <a:pt x="1006" y="697"/>
                    <a:pt x="1140" y="707"/>
                    <a:pt x="1274" y="728"/>
                  </a:cubicBezTo>
                  <a:cubicBezTo>
                    <a:pt x="1729" y="842"/>
                    <a:pt x="2161" y="1024"/>
                    <a:pt x="2548" y="1252"/>
                  </a:cubicBezTo>
                  <a:cubicBezTo>
                    <a:pt x="2548" y="1252"/>
                    <a:pt x="2161" y="23"/>
                    <a:pt x="127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804;p64">
              <a:extLst>
                <a:ext uri="{FF2B5EF4-FFF2-40B4-BE49-F238E27FC236}">
                  <a16:creationId xmlns:a16="http://schemas.microsoft.com/office/drawing/2014/main" id="{62DA6475-CE84-4E33-883F-EFB2AE09B0FB}"/>
                </a:ext>
              </a:extLst>
            </p:cNvPr>
            <p:cNvSpPr/>
            <p:nvPr/>
          </p:nvSpPr>
          <p:spPr>
            <a:xfrm>
              <a:off x="3893000" y="4814350"/>
              <a:ext cx="604550" cy="662525"/>
            </a:xfrm>
            <a:custGeom>
              <a:avLst/>
              <a:gdLst/>
              <a:ahLst/>
              <a:cxnLst/>
              <a:rect l="l" t="t" r="r" b="b"/>
              <a:pathLst>
                <a:path w="24182" h="26501" extrusionOk="0">
                  <a:moveTo>
                    <a:pt x="18881" y="0"/>
                  </a:moveTo>
                  <a:lnTo>
                    <a:pt x="10828" y="3185"/>
                  </a:lnTo>
                  <a:cubicBezTo>
                    <a:pt x="10828" y="3185"/>
                    <a:pt x="12080" y="8690"/>
                    <a:pt x="10192" y="13353"/>
                  </a:cubicBezTo>
                  <a:cubicBezTo>
                    <a:pt x="8281" y="18016"/>
                    <a:pt x="7007" y="20132"/>
                    <a:pt x="4050" y="22247"/>
                  </a:cubicBezTo>
                  <a:lnTo>
                    <a:pt x="4027" y="22247"/>
                  </a:lnTo>
                  <a:cubicBezTo>
                    <a:pt x="1070" y="24363"/>
                    <a:pt x="1" y="26501"/>
                    <a:pt x="1" y="26501"/>
                  </a:cubicBezTo>
                  <a:lnTo>
                    <a:pt x="14423" y="26501"/>
                  </a:lnTo>
                  <a:cubicBezTo>
                    <a:pt x="14423" y="26501"/>
                    <a:pt x="21201" y="15468"/>
                    <a:pt x="24181" y="9531"/>
                  </a:cubicBezTo>
                  <a:cubicBezTo>
                    <a:pt x="24045" y="8621"/>
                    <a:pt x="22088" y="5255"/>
                    <a:pt x="20587" y="2775"/>
                  </a:cubicBezTo>
                  <a:cubicBezTo>
                    <a:pt x="19632" y="1206"/>
                    <a:pt x="18881" y="0"/>
                    <a:pt x="1888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805;p64">
              <a:extLst>
                <a:ext uri="{FF2B5EF4-FFF2-40B4-BE49-F238E27FC236}">
                  <a16:creationId xmlns:a16="http://schemas.microsoft.com/office/drawing/2014/main" id="{489AEA35-A5B6-4C0F-A1BE-95708EDE88B6}"/>
                </a:ext>
              </a:extLst>
            </p:cNvPr>
            <p:cNvSpPr/>
            <p:nvPr/>
          </p:nvSpPr>
          <p:spPr>
            <a:xfrm>
              <a:off x="3893000" y="4883725"/>
              <a:ext cx="604550" cy="593150"/>
            </a:xfrm>
            <a:custGeom>
              <a:avLst/>
              <a:gdLst/>
              <a:ahLst/>
              <a:cxnLst/>
              <a:rect l="l" t="t" r="r" b="b"/>
              <a:pathLst>
                <a:path w="24182" h="23726" extrusionOk="0">
                  <a:moveTo>
                    <a:pt x="20587" y="0"/>
                  </a:moveTo>
                  <a:cubicBezTo>
                    <a:pt x="19018" y="1934"/>
                    <a:pt x="19632" y="5505"/>
                    <a:pt x="19245" y="8144"/>
                  </a:cubicBezTo>
                  <a:cubicBezTo>
                    <a:pt x="18813" y="11215"/>
                    <a:pt x="14718" y="19017"/>
                    <a:pt x="14718" y="19017"/>
                  </a:cubicBezTo>
                  <a:cubicBezTo>
                    <a:pt x="14718" y="19017"/>
                    <a:pt x="10851" y="18858"/>
                    <a:pt x="8235" y="18858"/>
                  </a:cubicBezTo>
                  <a:cubicBezTo>
                    <a:pt x="5710" y="18858"/>
                    <a:pt x="4163" y="19381"/>
                    <a:pt x="4050" y="19472"/>
                  </a:cubicBezTo>
                  <a:lnTo>
                    <a:pt x="4027" y="19472"/>
                  </a:lnTo>
                  <a:cubicBezTo>
                    <a:pt x="1070" y="21588"/>
                    <a:pt x="1" y="23726"/>
                    <a:pt x="1" y="23726"/>
                  </a:cubicBezTo>
                  <a:lnTo>
                    <a:pt x="14423" y="23726"/>
                  </a:lnTo>
                  <a:cubicBezTo>
                    <a:pt x="14423" y="23726"/>
                    <a:pt x="21201" y="12693"/>
                    <a:pt x="24181" y="6756"/>
                  </a:cubicBezTo>
                  <a:cubicBezTo>
                    <a:pt x="24045" y="5846"/>
                    <a:pt x="22088" y="2480"/>
                    <a:pt x="2058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806;p64">
              <a:extLst>
                <a:ext uri="{FF2B5EF4-FFF2-40B4-BE49-F238E27FC236}">
                  <a16:creationId xmlns:a16="http://schemas.microsoft.com/office/drawing/2014/main" id="{5E160589-123C-462F-8BB4-51138A9425AF}"/>
                </a:ext>
              </a:extLst>
            </p:cNvPr>
            <p:cNvSpPr/>
            <p:nvPr/>
          </p:nvSpPr>
          <p:spPr>
            <a:xfrm>
              <a:off x="3691125" y="2599875"/>
              <a:ext cx="786525" cy="2416950"/>
            </a:xfrm>
            <a:custGeom>
              <a:avLst/>
              <a:gdLst/>
              <a:ahLst/>
              <a:cxnLst/>
              <a:rect l="l" t="t" r="r" b="b"/>
              <a:pathLst>
                <a:path w="31461" h="96678" extrusionOk="0">
                  <a:moveTo>
                    <a:pt x="1274" y="0"/>
                  </a:moveTo>
                  <a:cubicBezTo>
                    <a:pt x="1274" y="0"/>
                    <a:pt x="1138" y="3867"/>
                    <a:pt x="978" y="9623"/>
                  </a:cubicBezTo>
                  <a:cubicBezTo>
                    <a:pt x="569" y="24795"/>
                    <a:pt x="0" y="53070"/>
                    <a:pt x="1274" y="58621"/>
                  </a:cubicBezTo>
                  <a:cubicBezTo>
                    <a:pt x="3026" y="66264"/>
                    <a:pt x="17903" y="96677"/>
                    <a:pt x="17903" y="96677"/>
                  </a:cubicBezTo>
                  <a:lnTo>
                    <a:pt x="31460" y="91423"/>
                  </a:lnTo>
                  <a:lnTo>
                    <a:pt x="19654" y="45928"/>
                  </a:lnTo>
                  <a:cubicBezTo>
                    <a:pt x="19654" y="45928"/>
                    <a:pt x="21360" y="23226"/>
                    <a:pt x="21588" y="9623"/>
                  </a:cubicBezTo>
                  <a:cubicBezTo>
                    <a:pt x="21656" y="5073"/>
                    <a:pt x="21565" y="1547"/>
                    <a:pt x="21178" y="228"/>
                  </a:cubicBezTo>
                  <a:lnTo>
                    <a:pt x="1274"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807;p64">
              <a:extLst>
                <a:ext uri="{FF2B5EF4-FFF2-40B4-BE49-F238E27FC236}">
                  <a16:creationId xmlns:a16="http://schemas.microsoft.com/office/drawing/2014/main" id="{9DEBE840-AEAA-44C3-B317-C97A0577CACF}"/>
                </a:ext>
              </a:extLst>
            </p:cNvPr>
            <p:cNvSpPr/>
            <p:nvPr/>
          </p:nvSpPr>
          <p:spPr>
            <a:xfrm>
              <a:off x="3896975" y="5165225"/>
              <a:ext cx="747850" cy="311650"/>
            </a:xfrm>
            <a:custGeom>
              <a:avLst/>
              <a:gdLst/>
              <a:ahLst/>
              <a:cxnLst/>
              <a:rect l="l" t="t" r="r" b="b"/>
              <a:pathLst>
                <a:path w="29914" h="12466" extrusionOk="0">
                  <a:moveTo>
                    <a:pt x="17198" y="0"/>
                  </a:moveTo>
                  <a:lnTo>
                    <a:pt x="17198" y="0"/>
                  </a:lnTo>
                  <a:cubicBezTo>
                    <a:pt x="17198" y="0"/>
                    <a:pt x="17630" y="3140"/>
                    <a:pt x="12057" y="5755"/>
                  </a:cubicBezTo>
                  <a:cubicBezTo>
                    <a:pt x="10169" y="6620"/>
                    <a:pt x="8190" y="7257"/>
                    <a:pt x="6165" y="7689"/>
                  </a:cubicBezTo>
                  <a:cubicBezTo>
                    <a:pt x="1388" y="8758"/>
                    <a:pt x="1" y="12466"/>
                    <a:pt x="1" y="12466"/>
                  </a:cubicBezTo>
                  <a:lnTo>
                    <a:pt x="29914" y="12466"/>
                  </a:lnTo>
                  <a:lnTo>
                    <a:pt x="29618" y="6847"/>
                  </a:lnTo>
                  <a:lnTo>
                    <a:pt x="29322" y="910"/>
                  </a:lnTo>
                  <a:lnTo>
                    <a:pt x="17198"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808;p64">
              <a:extLst>
                <a:ext uri="{FF2B5EF4-FFF2-40B4-BE49-F238E27FC236}">
                  <a16:creationId xmlns:a16="http://schemas.microsoft.com/office/drawing/2014/main" id="{14C967BE-1FE5-4264-8E96-C1FBA34CF1C6}"/>
                </a:ext>
              </a:extLst>
            </p:cNvPr>
            <p:cNvSpPr/>
            <p:nvPr/>
          </p:nvSpPr>
          <p:spPr>
            <a:xfrm>
              <a:off x="4108525" y="2488975"/>
              <a:ext cx="606825" cy="2785450"/>
            </a:xfrm>
            <a:custGeom>
              <a:avLst/>
              <a:gdLst/>
              <a:ahLst/>
              <a:cxnLst/>
              <a:rect l="l" t="t" r="r" b="b"/>
              <a:pathLst>
                <a:path w="24273" h="111418" extrusionOk="0">
                  <a:moveTo>
                    <a:pt x="22680" y="1"/>
                  </a:moveTo>
                  <a:lnTo>
                    <a:pt x="2776" y="638"/>
                  </a:lnTo>
                  <a:cubicBezTo>
                    <a:pt x="2776" y="638"/>
                    <a:pt x="2435" y="5324"/>
                    <a:pt x="2003" y="11989"/>
                  </a:cubicBezTo>
                  <a:cubicBezTo>
                    <a:pt x="1161" y="25228"/>
                    <a:pt x="1" y="46269"/>
                    <a:pt x="524" y="54276"/>
                  </a:cubicBezTo>
                  <a:cubicBezTo>
                    <a:pt x="1320" y="66355"/>
                    <a:pt x="6188" y="107301"/>
                    <a:pt x="6188" y="107301"/>
                  </a:cubicBezTo>
                  <a:lnTo>
                    <a:pt x="24273" y="111418"/>
                  </a:lnTo>
                  <a:cubicBezTo>
                    <a:pt x="24273" y="111418"/>
                    <a:pt x="22066" y="67288"/>
                    <a:pt x="21156" y="57142"/>
                  </a:cubicBezTo>
                  <a:cubicBezTo>
                    <a:pt x="21315" y="50068"/>
                    <a:pt x="21998" y="26570"/>
                    <a:pt x="22430" y="11989"/>
                  </a:cubicBezTo>
                  <a:cubicBezTo>
                    <a:pt x="22635" y="4960"/>
                    <a:pt x="22794" y="1"/>
                    <a:pt x="22794"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809;p64">
              <a:extLst>
                <a:ext uri="{FF2B5EF4-FFF2-40B4-BE49-F238E27FC236}">
                  <a16:creationId xmlns:a16="http://schemas.microsoft.com/office/drawing/2014/main" id="{810DEB3D-51A7-43CC-BA9F-FBA646BBF0F6}"/>
                </a:ext>
              </a:extLst>
            </p:cNvPr>
            <p:cNvSpPr/>
            <p:nvPr/>
          </p:nvSpPr>
          <p:spPr>
            <a:xfrm>
              <a:off x="3896975" y="5309100"/>
              <a:ext cx="747850" cy="167775"/>
            </a:xfrm>
            <a:custGeom>
              <a:avLst/>
              <a:gdLst/>
              <a:ahLst/>
              <a:cxnLst/>
              <a:rect l="l" t="t" r="r" b="b"/>
              <a:pathLst>
                <a:path w="29914" h="6711" extrusionOk="0">
                  <a:moveTo>
                    <a:pt x="12057" y="0"/>
                  </a:moveTo>
                  <a:cubicBezTo>
                    <a:pt x="10169" y="865"/>
                    <a:pt x="8190" y="1502"/>
                    <a:pt x="6165" y="1934"/>
                  </a:cubicBezTo>
                  <a:cubicBezTo>
                    <a:pt x="1388" y="3003"/>
                    <a:pt x="1" y="6711"/>
                    <a:pt x="1" y="6711"/>
                  </a:cubicBezTo>
                  <a:lnTo>
                    <a:pt x="29914" y="6711"/>
                  </a:lnTo>
                  <a:lnTo>
                    <a:pt x="29618" y="1092"/>
                  </a:lnTo>
                  <a:cubicBezTo>
                    <a:pt x="26957" y="1911"/>
                    <a:pt x="22930" y="3777"/>
                    <a:pt x="15856" y="4414"/>
                  </a:cubicBezTo>
                  <a:cubicBezTo>
                    <a:pt x="14991" y="2844"/>
                    <a:pt x="13490" y="1274"/>
                    <a:pt x="1205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810;p64">
              <a:extLst>
                <a:ext uri="{FF2B5EF4-FFF2-40B4-BE49-F238E27FC236}">
                  <a16:creationId xmlns:a16="http://schemas.microsoft.com/office/drawing/2014/main" id="{A98FD187-DE96-4292-ABDC-5D1188E593F2}"/>
                </a:ext>
              </a:extLst>
            </p:cNvPr>
            <p:cNvSpPr/>
            <p:nvPr/>
          </p:nvSpPr>
          <p:spPr>
            <a:xfrm>
              <a:off x="4734650" y="1938700"/>
              <a:ext cx="360575" cy="1374225"/>
            </a:xfrm>
            <a:custGeom>
              <a:avLst/>
              <a:gdLst/>
              <a:ahLst/>
              <a:cxnLst/>
              <a:rect l="l" t="t" r="r" b="b"/>
              <a:pathLst>
                <a:path w="14423" h="54969" extrusionOk="0">
                  <a:moveTo>
                    <a:pt x="8862" y="1"/>
                  </a:moveTo>
                  <a:cubicBezTo>
                    <a:pt x="8776" y="1"/>
                    <a:pt x="8681" y="6"/>
                    <a:pt x="8577" y="15"/>
                  </a:cubicBezTo>
                  <a:cubicBezTo>
                    <a:pt x="7917" y="83"/>
                    <a:pt x="7280" y="151"/>
                    <a:pt x="6643" y="242"/>
                  </a:cubicBezTo>
                  <a:cubicBezTo>
                    <a:pt x="4664" y="538"/>
                    <a:pt x="2708" y="834"/>
                    <a:pt x="729" y="1152"/>
                  </a:cubicBezTo>
                  <a:cubicBezTo>
                    <a:pt x="115" y="1243"/>
                    <a:pt x="1" y="1425"/>
                    <a:pt x="92" y="2085"/>
                  </a:cubicBezTo>
                  <a:cubicBezTo>
                    <a:pt x="228" y="3063"/>
                    <a:pt x="342" y="4064"/>
                    <a:pt x="547" y="5042"/>
                  </a:cubicBezTo>
                  <a:cubicBezTo>
                    <a:pt x="1138" y="8022"/>
                    <a:pt x="1843" y="10979"/>
                    <a:pt x="2367" y="13982"/>
                  </a:cubicBezTo>
                  <a:cubicBezTo>
                    <a:pt x="2822" y="16529"/>
                    <a:pt x="3095" y="19100"/>
                    <a:pt x="3436" y="21670"/>
                  </a:cubicBezTo>
                  <a:cubicBezTo>
                    <a:pt x="3913" y="25333"/>
                    <a:pt x="4027" y="29018"/>
                    <a:pt x="3459" y="32703"/>
                  </a:cubicBezTo>
                  <a:cubicBezTo>
                    <a:pt x="2958" y="35546"/>
                    <a:pt x="2753" y="38435"/>
                    <a:pt x="2799" y="41324"/>
                  </a:cubicBezTo>
                  <a:cubicBezTo>
                    <a:pt x="2822" y="42371"/>
                    <a:pt x="2822" y="43417"/>
                    <a:pt x="2844" y="44463"/>
                  </a:cubicBezTo>
                  <a:cubicBezTo>
                    <a:pt x="2913" y="45806"/>
                    <a:pt x="2981" y="47148"/>
                    <a:pt x="3049" y="48490"/>
                  </a:cubicBezTo>
                  <a:cubicBezTo>
                    <a:pt x="3026" y="48899"/>
                    <a:pt x="3117" y="49286"/>
                    <a:pt x="3299" y="49650"/>
                  </a:cubicBezTo>
                  <a:cubicBezTo>
                    <a:pt x="3394" y="49893"/>
                    <a:pt x="3616" y="50023"/>
                    <a:pt x="3843" y="50023"/>
                  </a:cubicBezTo>
                  <a:cubicBezTo>
                    <a:pt x="3999" y="50023"/>
                    <a:pt x="4157" y="49962"/>
                    <a:pt x="4277" y="49832"/>
                  </a:cubicBezTo>
                  <a:cubicBezTo>
                    <a:pt x="4596" y="49491"/>
                    <a:pt x="4801" y="49081"/>
                    <a:pt x="4869" y="48626"/>
                  </a:cubicBezTo>
                  <a:cubicBezTo>
                    <a:pt x="5074" y="47512"/>
                    <a:pt x="5256" y="46374"/>
                    <a:pt x="5506" y="45260"/>
                  </a:cubicBezTo>
                  <a:cubicBezTo>
                    <a:pt x="5597" y="44850"/>
                    <a:pt x="5551" y="44190"/>
                    <a:pt x="5961" y="44099"/>
                  </a:cubicBezTo>
                  <a:cubicBezTo>
                    <a:pt x="6006" y="44088"/>
                    <a:pt x="6048" y="44082"/>
                    <a:pt x="6086" y="44082"/>
                  </a:cubicBezTo>
                  <a:cubicBezTo>
                    <a:pt x="6493" y="44082"/>
                    <a:pt x="6549" y="44698"/>
                    <a:pt x="6757" y="45009"/>
                  </a:cubicBezTo>
                  <a:cubicBezTo>
                    <a:pt x="6871" y="45169"/>
                    <a:pt x="6984" y="45351"/>
                    <a:pt x="7053" y="45533"/>
                  </a:cubicBezTo>
                  <a:cubicBezTo>
                    <a:pt x="7712" y="47034"/>
                    <a:pt x="8281" y="48581"/>
                    <a:pt x="8167" y="50287"/>
                  </a:cubicBezTo>
                  <a:cubicBezTo>
                    <a:pt x="8099" y="51265"/>
                    <a:pt x="8145" y="52266"/>
                    <a:pt x="8145" y="53267"/>
                  </a:cubicBezTo>
                  <a:cubicBezTo>
                    <a:pt x="8122" y="53767"/>
                    <a:pt x="8236" y="54268"/>
                    <a:pt x="8440" y="54723"/>
                  </a:cubicBezTo>
                  <a:cubicBezTo>
                    <a:pt x="8532" y="54879"/>
                    <a:pt x="8721" y="54969"/>
                    <a:pt x="8896" y="54969"/>
                  </a:cubicBezTo>
                  <a:cubicBezTo>
                    <a:pt x="9025" y="54969"/>
                    <a:pt x="9146" y="54920"/>
                    <a:pt x="9214" y="54814"/>
                  </a:cubicBezTo>
                  <a:cubicBezTo>
                    <a:pt x="9418" y="54495"/>
                    <a:pt x="9600" y="54131"/>
                    <a:pt x="9782" y="53767"/>
                  </a:cubicBezTo>
                  <a:cubicBezTo>
                    <a:pt x="9828" y="53767"/>
                    <a:pt x="9873" y="53767"/>
                    <a:pt x="9919" y="53790"/>
                  </a:cubicBezTo>
                  <a:cubicBezTo>
                    <a:pt x="10242" y="53915"/>
                    <a:pt x="10462" y="53988"/>
                    <a:pt x="10624" y="53988"/>
                  </a:cubicBezTo>
                  <a:cubicBezTo>
                    <a:pt x="10874" y="53988"/>
                    <a:pt x="10987" y="53817"/>
                    <a:pt x="11124" y="53403"/>
                  </a:cubicBezTo>
                  <a:cubicBezTo>
                    <a:pt x="11284" y="52948"/>
                    <a:pt x="11420" y="52471"/>
                    <a:pt x="11534" y="51993"/>
                  </a:cubicBezTo>
                  <a:cubicBezTo>
                    <a:pt x="11966" y="52152"/>
                    <a:pt x="11852" y="52516"/>
                    <a:pt x="12012" y="52766"/>
                  </a:cubicBezTo>
                  <a:cubicBezTo>
                    <a:pt x="12197" y="53056"/>
                    <a:pt x="12454" y="53204"/>
                    <a:pt x="12703" y="53204"/>
                  </a:cubicBezTo>
                  <a:cubicBezTo>
                    <a:pt x="12942" y="53204"/>
                    <a:pt x="13175" y="53068"/>
                    <a:pt x="13331" y="52789"/>
                  </a:cubicBezTo>
                  <a:cubicBezTo>
                    <a:pt x="13604" y="52334"/>
                    <a:pt x="13786" y="51811"/>
                    <a:pt x="13877" y="51265"/>
                  </a:cubicBezTo>
                  <a:cubicBezTo>
                    <a:pt x="14423" y="48103"/>
                    <a:pt x="14377" y="44873"/>
                    <a:pt x="13740" y="41756"/>
                  </a:cubicBezTo>
                  <a:cubicBezTo>
                    <a:pt x="13513" y="40687"/>
                    <a:pt x="13217" y="39618"/>
                    <a:pt x="12967" y="38549"/>
                  </a:cubicBezTo>
                  <a:cubicBezTo>
                    <a:pt x="12831" y="37980"/>
                    <a:pt x="12694" y="37389"/>
                    <a:pt x="12580" y="36797"/>
                  </a:cubicBezTo>
                  <a:cubicBezTo>
                    <a:pt x="11989" y="33545"/>
                    <a:pt x="11898" y="30269"/>
                    <a:pt x="11852" y="26971"/>
                  </a:cubicBezTo>
                  <a:cubicBezTo>
                    <a:pt x="11807" y="24241"/>
                    <a:pt x="11943" y="21488"/>
                    <a:pt x="12012" y="18759"/>
                  </a:cubicBezTo>
                  <a:cubicBezTo>
                    <a:pt x="12080" y="16325"/>
                    <a:pt x="11943" y="13868"/>
                    <a:pt x="11579" y="11457"/>
                  </a:cubicBezTo>
                  <a:cubicBezTo>
                    <a:pt x="11193" y="8932"/>
                    <a:pt x="10647" y="6452"/>
                    <a:pt x="10146" y="3973"/>
                  </a:cubicBezTo>
                  <a:cubicBezTo>
                    <a:pt x="9896" y="2949"/>
                    <a:pt x="9737" y="1903"/>
                    <a:pt x="9646" y="879"/>
                  </a:cubicBezTo>
                  <a:cubicBezTo>
                    <a:pt x="9626" y="210"/>
                    <a:pt x="9419" y="1"/>
                    <a:pt x="886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811;p64">
              <a:extLst>
                <a:ext uri="{FF2B5EF4-FFF2-40B4-BE49-F238E27FC236}">
                  <a16:creationId xmlns:a16="http://schemas.microsoft.com/office/drawing/2014/main" id="{E9073649-EB91-43A6-B877-B2F666C0ECF4}"/>
                </a:ext>
              </a:extLst>
            </p:cNvPr>
            <p:cNvSpPr/>
            <p:nvPr/>
          </p:nvSpPr>
          <p:spPr>
            <a:xfrm>
              <a:off x="3151425" y="1827975"/>
              <a:ext cx="409500" cy="448500"/>
            </a:xfrm>
            <a:custGeom>
              <a:avLst/>
              <a:gdLst/>
              <a:ahLst/>
              <a:cxnLst/>
              <a:rect l="l" t="t" r="r" b="b"/>
              <a:pathLst>
                <a:path w="16380" h="17940" extrusionOk="0">
                  <a:moveTo>
                    <a:pt x="7552" y="1"/>
                  </a:moveTo>
                  <a:cubicBezTo>
                    <a:pt x="7245" y="1"/>
                    <a:pt x="7028" y="368"/>
                    <a:pt x="6507" y="1168"/>
                  </a:cubicBezTo>
                  <a:cubicBezTo>
                    <a:pt x="5574" y="2647"/>
                    <a:pt x="4687" y="4148"/>
                    <a:pt x="3572" y="5513"/>
                  </a:cubicBezTo>
                  <a:cubicBezTo>
                    <a:pt x="2526" y="6764"/>
                    <a:pt x="1502" y="8061"/>
                    <a:pt x="479" y="9357"/>
                  </a:cubicBezTo>
                  <a:cubicBezTo>
                    <a:pt x="1" y="9926"/>
                    <a:pt x="1" y="10108"/>
                    <a:pt x="433" y="10654"/>
                  </a:cubicBezTo>
                  <a:cubicBezTo>
                    <a:pt x="865" y="11200"/>
                    <a:pt x="1343" y="11723"/>
                    <a:pt x="1821" y="12223"/>
                  </a:cubicBezTo>
                  <a:cubicBezTo>
                    <a:pt x="3299" y="13725"/>
                    <a:pt x="4710" y="15249"/>
                    <a:pt x="6052" y="16864"/>
                  </a:cubicBezTo>
                  <a:cubicBezTo>
                    <a:pt x="6653" y="17593"/>
                    <a:pt x="6919" y="17939"/>
                    <a:pt x="7203" y="17939"/>
                  </a:cubicBezTo>
                  <a:cubicBezTo>
                    <a:pt x="7478" y="17939"/>
                    <a:pt x="7769" y="17615"/>
                    <a:pt x="8395" y="17000"/>
                  </a:cubicBezTo>
                  <a:cubicBezTo>
                    <a:pt x="11329" y="14111"/>
                    <a:pt x="13649" y="10745"/>
                    <a:pt x="16197" y="7537"/>
                  </a:cubicBezTo>
                  <a:cubicBezTo>
                    <a:pt x="16265" y="7401"/>
                    <a:pt x="16334" y="7264"/>
                    <a:pt x="16379" y="7128"/>
                  </a:cubicBezTo>
                  <a:cubicBezTo>
                    <a:pt x="16334" y="6992"/>
                    <a:pt x="16265" y="6855"/>
                    <a:pt x="16174" y="6741"/>
                  </a:cubicBezTo>
                  <a:cubicBezTo>
                    <a:pt x="15879" y="6446"/>
                    <a:pt x="15583" y="6195"/>
                    <a:pt x="15287" y="5945"/>
                  </a:cubicBezTo>
                  <a:cubicBezTo>
                    <a:pt x="13126" y="4216"/>
                    <a:pt x="10988" y="2510"/>
                    <a:pt x="8827" y="804"/>
                  </a:cubicBezTo>
                  <a:cubicBezTo>
                    <a:pt x="8157" y="283"/>
                    <a:pt x="7821" y="1"/>
                    <a:pt x="755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812;p64">
              <a:extLst>
                <a:ext uri="{FF2B5EF4-FFF2-40B4-BE49-F238E27FC236}">
                  <a16:creationId xmlns:a16="http://schemas.microsoft.com/office/drawing/2014/main" id="{97EB2B3D-3DBB-4A2D-9B4C-6A4F07F46828}"/>
                </a:ext>
              </a:extLst>
            </p:cNvPr>
            <p:cNvSpPr/>
            <p:nvPr/>
          </p:nvSpPr>
          <p:spPr>
            <a:xfrm>
              <a:off x="3309525" y="1024650"/>
              <a:ext cx="1699825" cy="1956950"/>
            </a:xfrm>
            <a:custGeom>
              <a:avLst/>
              <a:gdLst/>
              <a:ahLst/>
              <a:cxnLst/>
              <a:rect l="l" t="t" r="r" b="b"/>
              <a:pathLst>
                <a:path w="67993" h="78278" extrusionOk="0">
                  <a:moveTo>
                    <a:pt x="44406" y="1"/>
                  </a:moveTo>
                  <a:cubicBezTo>
                    <a:pt x="43930" y="1"/>
                    <a:pt x="43695" y="324"/>
                    <a:pt x="43107" y="1500"/>
                  </a:cubicBezTo>
                  <a:cubicBezTo>
                    <a:pt x="40923" y="5936"/>
                    <a:pt x="39035" y="8370"/>
                    <a:pt x="36670" y="12715"/>
                  </a:cubicBezTo>
                  <a:cubicBezTo>
                    <a:pt x="36465" y="13101"/>
                    <a:pt x="36237" y="13488"/>
                    <a:pt x="36010" y="13875"/>
                  </a:cubicBezTo>
                  <a:cubicBezTo>
                    <a:pt x="35975" y="13944"/>
                    <a:pt x="35897" y="13974"/>
                    <a:pt x="35808" y="13974"/>
                  </a:cubicBezTo>
                  <a:cubicBezTo>
                    <a:pt x="35663" y="13974"/>
                    <a:pt x="35489" y="13896"/>
                    <a:pt x="35419" y="13784"/>
                  </a:cubicBezTo>
                  <a:cubicBezTo>
                    <a:pt x="35146" y="13215"/>
                    <a:pt x="34804" y="12783"/>
                    <a:pt x="34577" y="12351"/>
                  </a:cubicBezTo>
                  <a:cubicBezTo>
                    <a:pt x="32803" y="9098"/>
                    <a:pt x="32006" y="7801"/>
                    <a:pt x="30414" y="4890"/>
                  </a:cubicBezTo>
                  <a:cubicBezTo>
                    <a:pt x="29936" y="4025"/>
                    <a:pt x="29595" y="3070"/>
                    <a:pt x="29140" y="2183"/>
                  </a:cubicBezTo>
                  <a:cubicBezTo>
                    <a:pt x="28933" y="1782"/>
                    <a:pt x="28764" y="1604"/>
                    <a:pt x="28489" y="1604"/>
                  </a:cubicBezTo>
                  <a:cubicBezTo>
                    <a:pt x="28342" y="1604"/>
                    <a:pt x="28164" y="1655"/>
                    <a:pt x="27935" y="1750"/>
                  </a:cubicBezTo>
                  <a:cubicBezTo>
                    <a:pt x="26001" y="2569"/>
                    <a:pt x="24068" y="3388"/>
                    <a:pt x="22157" y="4230"/>
                  </a:cubicBezTo>
                  <a:cubicBezTo>
                    <a:pt x="21884" y="4344"/>
                    <a:pt x="21611" y="4503"/>
                    <a:pt x="21361" y="4639"/>
                  </a:cubicBezTo>
                  <a:cubicBezTo>
                    <a:pt x="18381" y="6186"/>
                    <a:pt x="16015" y="8461"/>
                    <a:pt x="14081" y="11168"/>
                  </a:cubicBezTo>
                  <a:cubicBezTo>
                    <a:pt x="12171" y="13807"/>
                    <a:pt x="10328" y="16468"/>
                    <a:pt x="8508" y="19152"/>
                  </a:cubicBezTo>
                  <a:cubicBezTo>
                    <a:pt x="5915" y="22997"/>
                    <a:pt x="3367" y="26864"/>
                    <a:pt x="820" y="30731"/>
                  </a:cubicBezTo>
                  <a:cubicBezTo>
                    <a:pt x="615" y="31026"/>
                    <a:pt x="433" y="31322"/>
                    <a:pt x="251" y="31618"/>
                  </a:cubicBezTo>
                  <a:cubicBezTo>
                    <a:pt x="1" y="32141"/>
                    <a:pt x="46" y="32459"/>
                    <a:pt x="433" y="32846"/>
                  </a:cubicBezTo>
                  <a:cubicBezTo>
                    <a:pt x="638" y="33051"/>
                    <a:pt x="865" y="33256"/>
                    <a:pt x="1093" y="33438"/>
                  </a:cubicBezTo>
                  <a:cubicBezTo>
                    <a:pt x="3618" y="35394"/>
                    <a:pt x="6029" y="37487"/>
                    <a:pt x="8645" y="39306"/>
                  </a:cubicBezTo>
                  <a:cubicBezTo>
                    <a:pt x="9327" y="39786"/>
                    <a:pt x="9714" y="40041"/>
                    <a:pt x="10048" y="40041"/>
                  </a:cubicBezTo>
                  <a:cubicBezTo>
                    <a:pt x="10427" y="40041"/>
                    <a:pt x="10736" y="39712"/>
                    <a:pt x="11329" y="39011"/>
                  </a:cubicBezTo>
                  <a:cubicBezTo>
                    <a:pt x="12717" y="37373"/>
                    <a:pt x="14059" y="35690"/>
                    <a:pt x="15424" y="34052"/>
                  </a:cubicBezTo>
                  <a:cubicBezTo>
                    <a:pt x="15674" y="33733"/>
                    <a:pt x="15947" y="33438"/>
                    <a:pt x="16220" y="33142"/>
                  </a:cubicBezTo>
                  <a:cubicBezTo>
                    <a:pt x="16258" y="33095"/>
                    <a:pt x="16315" y="33071"/>
                    <a:pt x="16373" y="33071"/>
                  </a:cubicBezTo>
                  <a:cubicBezTo>
                    <a:pt x="16454" y="33071"/>
                    <a:pt x="16534" y="33117"/>
                    <a:pt x="16561" y="33210"/>
                  </a:cubicBezTo>
                  <a:cubicBezTo>
                    <a:pt x="16606" y="33347"/>
                    <a:pt x="16629" y="33506"/>
                    <a:pt x="16606" y="33665"/>
                  </a:cubicBezTo>
                  <a:cubicBezTo>
                    <a:pt x="16584" y="37441"/>
                    <a:pt x="16788" y="41240"/>
                    <a:pt x="16379" y="45016"/>
                  </a:cubicBezTo>
                  <a:cubicBezTo>
                    <a:pt x="16038" y="48292"/>
                    <a:pt x="15515" y="51545"/>
                    <a:pt x="14764" y="54752"/>
                  </a:cubicBezTo>
                  <a:cubicBezTo>
                    <a:pt x="13877" y="58323"/>
                    <a:pt x="12808" y="61872"/>
                    <a:pt x="11534" y="65330"/>
                  </a:cubicBezTo>
                  <a:cubicBezTo>
                    <a:pt x="10533" y="67991"/>
                    <a:pt x="9623" y="70675"/>
                    <a:pt x="8690" y="73359"/>
                  </a:cubicBezTo>
                  <a:cubicBezTo>
                    <a:pt x="8440" y="74133"/>
                    <a:pt x="8508" y="74315"/>
                    <a:pt x="9304" y="74520"/>
                  </a:cubicBezTo>
                  <a:cubicBezTo>
                    <a:pt x="9987" y="74724"/>
                    <a:pt x="10669" y="74861"/>
                    <a:pt x="11352" y="75020"/>
                  </a:cubicBezTo>
                  <a:cubicBezTo>
                    <a:pt x="15992" y="76157"/>
                    <a:pt x="20724" y="76976"/>
                    <a:pt x="25478" y="77477"/>
                  </a:cubicBezTo>
                  <a:cubicBezTo>
                    <a:pt x="30610" y="78005"/>
                    <a:pt x="35741" y="78278"/>
                    <a:pt x="40891" y="78278"/>
                  </a:cubicBezTo>
                  <a:cubicBezTo>
                    <a:pt x="41289" y="78278"/>
                    <a:pt x="41686" y="78276"/>
                    <a:pt x="42084" y="78273"/>
                  </a:cubicBezTo>
                  <a:cubicBezTo>
                    <a:pt x="44063" y="78250"/>
                    <a:pt x="47861" y="78182"/>
                    <a:pt x="51615" y="77773"/>
                  </a:cubicBezTo>
                  <a:cubicBezTo>
                    <a:pt x="52775" y="77659"/>
                    <a:pt x="53890" y="77477"/>
                    <a:pt x="55027" y="77295"/>
                  </a:cubicBezTo>
                  <a:cubicBezTo>
                    <a:pt x="55709" y="77181"/>
                    <a:pt x="55800" y="77090"/>
                    <a:pt x="55846" y="76430"/>
                  </a:cubicBezTo>
                  <a:cubicBezTo>
                    <a:pt x="55960" y="75134"/>
                    <a:pt x="56051" y="73837"/>
                    <a:pt x="56142" y="72563"/>
                  </a:cubicBezTo>
                  <a:cubicBezTo>
                    <a:pt x="56187" y="71403"/>
                    <a:pt x="56187" y="70266"/>
                    <a:pt x="56278" y="69106"/>
                  </a:cubicBezTo>
                  <a:cubicBezTo>
                    <a:pt x="56505" y="66080"/>
                    <a:pt x="56574" y="63032"/>
                    <a:pt x="56665" y="60007"/>
                  </a:cubicBezTo>
                  <a:cubicBezTo>
                    <a:pt x="56801" y="54707"/>
                    <a:pt x="56483" y="49429"/>
                    <a:pt x="56437" y="44129"/>
                  </a:cubicBezTo>
                  <a:cubicBezTo>
                    <a:pt x="56437" y="42696"/>
                    <a:pt x="56392" y="41240"/>
                    <a:pt x="56369" y="39807"/>
                  </a:cubicBezTo>
                  <a:cubicBezTo>
                    <a:pt x="56301" y="39488"/>
                    <a:pt x="56528" y="39193"/>
                    <a:pt x="56847" y="39170"/>
                  </a:cubicBezTo>
                  <a:cubicBezTo>
                    <a:pt x="57279" y="39079"/>
                    <a:pt x="57734" y="38988"/>
                    <a:pt x="58166" y="38897"/>
                  </a:cubicBezTo>
                  <a:cubicBezTo>
                    <a:pt x="60850" y="38419"/>
                    <a:pt x="63580" y="38124"/>
                    <a:pt x="66241" y="37373"/>
                  </a:cubicBezTo>
                  <a:cubicBezTo>
                    <a:pt x="67902" y="36918"/>
                    <a:pt x="67993" y="36850"/>
                    <a:pt x="67879" y="35144"/>
                  </a:cubicBezTo>
                  <a:cubicBezTo>
                    <a:pt x="67788" y="33233"/>
                    <a:pt x="67538" y="31368"/>
                    <a:pt x="67151" y="29502"/>
                  </a:cubicBezTo>
                  <a:cubicBezTo>
                    <a:pt x="66287" y="25612"/>
                    <a:pt x="65582" y="21677"/>
                    <a:pt x="64490" y="17833"/>
                  </a:cubicBezTo>
                  <a:cubicBezTo>
                    <a:pt x="63921" y="15831"/>
                    <a:pt x="63330" y="13807"/>
                    <a:pt x="62420" y="11918"/>
                  </a:cubicBezTo>
                  <a:cubicBezTo>
                    <a:pt x="60191" y="7278"/>
                    <a:pt x="56847" y="3820"/>
                    <a:pt x="51865" y="2137"/>
                  </a:cubicBezTo>
                  <a:cubicBezTo>
                    <a:pt x="51387" y="1978"/>
                    <a:pt x="50932" y="1796"/>
                    <a:pt x="50455" y="1637"/>
                  </a:cubicBezTo>
                  <a:cubicBezTo>
                    <a:pt x="48931" y="1045"/>
                    <a:pt x="47338" y="590"/>
                    <a:pt x="45723" y="249"/>
                  </a:cubicBezTo>
                  <a:cubicBezTo>
                    <a:pt x="45094" y="127"/>
                    <a:pt x="44703" y="1"/>
                    <a:pt x="44406"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813;p64">
              <a:extLst>
                <a:ext uri="{FF2B5EF4-FFF2-40B4-BE49-F238E27FC236}">
                  <a16:creationId xmlns:a16="http://schemas.microsoft.com/office/drawing/2014/main" id="{810F7FBE-1DE0-4684-817B-30D626DDCF2C}"/>
                </a:ext>
              </a:extLst>
            </p:cNvPr>
            <p:cNvSpPr/>
            <p:nvPr/>
          </p:nvSpPr>
          <p:spPr>
            <a:xfrm>
              <a:off x="3811675" y="1538700"/>
              <a:ext cx="265600" cy="256025"/>
            </a:xfrm>
            <a:custGeom>
              <a:avLst/>
              <a:gdLst/>
              <a:ahLst/>
              <a:cxnLst/>
              <a:rect l="l" t="t" r="r" b="b"/>
              <a:pathLst>
                <a:path w="10624" h="10241" extrusionOk="0">
                  <a:moveTo>
                    <a:pt x="9600" y="1"/>
                  </a:moveTo>
                  <a:cubicBezTo>
                    <a:pt x="7075" y="23"/>
                    <a:pt x="4528" y="69"/>
                    <a:pt x="1980" y="114"/>
                  </a:cubicBezTo>
                  <a:cubicBezTo>
                    <a:pt x="1548" y="137"/>
                    <a:pt x="1093" y="183"/>
                    <a:pt x="660" y="251"/>
                  </a:cubicBezTo>
                  <a:cubicBezTo>
                    <a:pt x="274" y="274"/>
                    <a:pt x="1" y="592"/>
                    <a:pt x="46" y="956"/>
                  </a:cubicBezTo>
                  <a:cubicBezTo>
                    <a:pt x="23" y="1752"/>
                    <a:pt x="46" y="2548"/>
                    <a:pt x="46" y="3663"/>
                  </a:cubicBezTo>
                  <a:cubicBezTo>
                    <a:pt x="69" y="4141"/>
                    <a:pt x="92" y="4937"/>
                    <a:pt x="160" y="5733"/>
                  </a:cubicBezTo>
                  <a:cubicBezTo>
                    <a:pt x="228" y="6688"/>
                    <a:pt x="387" y="7621"/>
                    <a:pt x="638" y="8531"/>
                  </a:cubicBezTo>
                  <a:cubicBezTo>
                    <a:pt x="797" y="9282"/>
                    <a:pt x="1388" y="9873"/>
                    <a:pt x="2162" y="9987"/>
                  </a:cubicBezTo>
                  <a:cubicBezTo>
                    <a:pt x="2594" y="10100"/>
                    <a:pt x="3026" y="10169"/>
                    <a:pt x="3481" y="10214"/>
                  </a:cubicBezTo>
                  <a:cubicBezTo>
                    <a:pt x="4138" y="10227"/>
                    <a:pt x="4794" y="10240"/>
                    <a:pt x="5455" y="10240"/>
                  </a:cubicBezTo>
                  <a:cubicBezTo>
                    <a:pt x="5939" y="10240"/>
                    <a:pt x="6426" y="10233"/>
                    <a:pt x="6916" y="10214"/>
                  </a:cubicBezTo>
                  <a:cubicBezTo>
                    <a:pt x="7416" y="10169"/>
                    <a:pt x="7894" y="10078"/>
                    <a:pt x="8372" y="9941"/>
                  </a:cubicBezTo>
                  <a:cubicBezTo>
                    <a:pt x="9122" y="9782"/>
                    <a:pt x="9737" y="9213"/>
                    <a:pt x="9896" y="8463"/>
                  </a:cubicBezTo>
                  <a:cubicBezTo>
                    <a:pt x="10078" y="7894"/>
                    <a:pt x="10192" y="7302"/>
                    <a:pt x="10237" y="6711"/>
                  </a:cubicBezTo>
                  <a:cubicBezTo>
                    <a:pt x="10396" y="4914"/>
                    <a:pt x="10487" y="3140"/>
                    <a:pt x="10601" y="1343"/>
                  </a:cubicBezTo>
                  <a:cubicBezTo>
                    <a:pt x="10624" y="1092"/>
                    <a:pt x="10624" y="842"/>
                    <a:pt x="10601" y="592"/>
                  </a:cubicBezTo>
                  <a:cubicBezTo>
                    <a:pt x="10624" y="274"/>
                    <a:pt x="10374" y="23"/>
                    <a:pt x="10055" y="23"/>
                  </a:cubicBezTo>
                  <a:cubicBezTo>
                    <a:pt x="9896" y="1"/>
                    <a:pt x="9759" y="1"/>
                    <a:pt x="960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814;p64">
              <a:extLst>
                <a:ext uri="{FF2B5EF4-FFF2-40B4-BE49-F238E27FC236}">
                  <a16:creationId xmlns:a16="http://schemas.microsoft.com/office/drawing/2014/main" id="{BC4AB0E1-BA1E-4A3C-8B77-1A790871873D}"/>
                </a:ext>
              </a:extLst>
            </p:cNvPr>
            <p:cNvSpPr/>
            <p:nvPr/>
          </p:nvSpPr>
          <p:spPr>
            <a:xfrm>
              <a:off x="3916900" y="1494825"/>
              <a:ext cx="68250" cy="377725"/>
            </a:xfrm>
            <a:custGeom>
              <a:avLst/>
              <a:gdLst/>
              <a:ahLst/>
              <a:cxnLst/>
              <a:rect l="l" t="t" r="r" b="b"/>
              <a:pathLst>
                <a:path w="2730" h="15109" extrusionOk="0">
                  <a:moveTo>
                    <a:pt x="792" y="0"/>
                  </a:moveTo>
                  <a:cubicBezTo>
                    <a:pt x="756" y="0"/>
                    <a:pt x="719" y="2"/>
                    <a:pt x="682" y="4"/>
                  </a:cubicBezTo>
                  <a:cubicBezTo>
                    <a:pt x="668" y="3"/>
                    <a:pt x="653" y="2"/>
                    <a:pt x="639" y="2"/>
                  </a:cubicBezTo>
                  <a:cubicBezTo>
                    <a:pt x="339" y="2"/>
                    <a:pt x="89" y="223"/>
                    <a:pt x="46" y="527"/>
                  </a:cubicBezTo>
                  <a:cubicBezTo>
                    <a:pt x="23" y="732"/>
                    <a:pt x="0" y="914"/>
                    <a:pt x="0" y="1119"/>
                  </a:cubicBezTo>
                  <a:cubicBezTo>
                    <a:pt x="0" y="3052"/>
                    <a:pt x="0" y="5008"/>
                    <a:pt x="0" y="6942"/>
                  </a:cubicBezTo>
                  <a:lnTo>
                    <a:pt x="23" y="6942"/>
                  </a:lnTo>
                  <a:cubicBezTo>
                    <a:pt x="68" y="8284"/>
                    <a:pt x="91" y="9626"/>
                    <a:pt x="137" y="10968"/>
                  </a:cubicBezTo>
                  <a:cubicBezTo>
                    <a:pt x="182" y="12060"/>
                    <a:pt x="273" y="13152"/>
                    <a:pt x="341" y="14244"/>
                  </a:cubicBezTo>
                  <a:cubicBezTo>
                    <a:pt x="387" y="14494"/>
                    <a:pt x="455" y="14722"/>
                    <a:pt x="569" y="14949"/>
                  </a:cubicBezTo>
                  <a:cubicBezTo>
                    <a:pt x="614" y="15040"/>
                    <a:pt x="705" y="15086"/>
                    <a:pt x="796" y="15108"/>
                  </a:cubicBezTo>
                  <a:cubicBezTo>
                    <a:pt x="955" y="15086"/>
                    <a:pt x="1069" y="15017"/>
                    <a:pt x="1160" y="14904"/>
                  </a:cubicBezTo>
                  <a:cubicBezTo>
                    <a:pt x="1251" y="14744"/>
                    <a:pt x="1297" y="14540"/>
                    <a:pt x="1319" y="14358"/>
                  </a:cubicBezTo>
                  <a:cubicBezTo>
                    <a:pt x="1410" y="13402"/>
                    <a:pt x="1501" y="12470"/>
                    <a:pt x="1524" y="11514"/>
                  </a:cubicBezTo>
                  <a:cubicBezTo>
                    <a:pt x="1570" y="9035"/>
                    <a:pt x="1570" y="6533"/>
                    <a:pt x="1592" y="4053"/>
                  </a:cubicBezTo>
                  <a:cubicBezTo>
                    <a:pt x="1592" y="3507"/>
                    <a:pt x="1592" y="2961"/>
                    <a:pt x="1615" y="2415"/>
                  </a:cubicBezTo>
                  <a:cubicBezTo>
                    <a:pt x="1615" y="2120"/>
                    <a:pt x="1752" y="2029"/>
                    <a:pt x="2047" y="1938"/>
                  </a:cubicBezTo>
                  <a:cubicBezTo>
                    <a:pt x="2525" y="1778"/>
                    <a:pt x="2730" y="1073"/>
                    <a:pt x="2389" y="755"/>
                  </a:cubicBezTo>
                  <a:cubicBezTo>
                    <a:pt x="1937" y="367"/>
                    <a:pt x="1424" y="0"/>
                    <a:pt x="79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815;p64">
              <a:extLst>
                <a:ext uri="{FF2B5EF4-FFF2-40B4-BE49-F238E27FC236}">
                  <a16:creationId xmlns:a16="http://schemas.microsoft.com/office/drawing/2014/main" id="{0FFBFCF3-8FD7-4BFD-AB5E-F6131146B7B2}"/>
                </a:ext>
              </a:extLst>
            </p:cNvPr>
            <p:cNvSpPr/>
            <p:nvPr/>
          </p:nvSpPr>
          <p:spPr>
            <a:xfrm>
              <a:off x="2507125" y="1561150"/>
              <a:ext cx="1023650" cy="1024875"/>
            </a:xfrm>
            <a:custGeom>
              <a:avLst/>
              <a:gdLst/>
              <a:ahLst/>
              <a:cxnLst/>
              <a:rect l="l" t="t" r="r" b="b"/>
              <a:pathLst>
                <a:path w="40946" h="40995" extrusionOk="0">
                  <a:moveTo>
                    <a:pt x="16411" y="1"/>
                  </a:moveTo>
                  <a:cubicBezTo>
                    <a:pt x="16197" y="1"/>
                    <a:pt x="15946" y="142"/>
                    <a:pt x="15468" y="331"/>
                  </a:cubicBezTo>
                  <a:cubicBezTo>
                    <a:pt x="10555" y="2264"/>
                    <a:pt x="5641" y="4243"/>
                    <a:pt x="751" y="6200"/>
                  </a:cubicBezTo>
                  <a:cubicBezTo>
                    <a:pt x="455" y="6268"/>
                    <a:pt x="182" y="6450"/>
                    <a:pt x="0" y="6700"/>
                  </a:cubicBezTo>
                  <a:cubicBezTo>
                    <a:pt x="68" y="7269"/>
                    <a:pt x="500" y="7656"/>
                    <a:pt x="819" y="8088"/>
                  </a:cubicBezTo>
                  <a:cubicBezTo>
                    <a:pt x="3367" y="11341"/>
                    <a:pt x="5937" y="14594"/>
                    <a:pt x="8462" y="17869"/>
                  </a:cubicBezTo>
                  <a:cubicBezTo>
                    <a:pt x="14194" y="25353"/>
                    <a:pt x="19950" y="32814"/>
                    <a:pt x="25682" y="40298"/>
                  </a:cubicBezTo>
                  <a:cubicBezTo>
                    <a:pt x="26045" y="40774"/>
                    <a:pt x="26256" y="40995"/>
                    <a:pt x="26517" y="40995"/>
                  </a:cubicBezTo>
                  <a:cubicBezTo>
                    <a:pt x="26730" y="40995"/>
                    <a:pt x="26977" y="40847"/>
                    <a:pt x="27365" y="40571"/>
                  </a:cubicBezTo>
                  <a:cubicBezTo>
                    <a:pt x="27570" y="40435"/>
                    <a:pt x="27775" y="40276"/>
                    <a:pt x="27957" y="40116"/>
                  </a:cubicBezTo>
                  <a:cubicBezTo>
                    <a:pt x="32051" y="37023"/>
                    <a:pt x="35987" y="33701"/>
                    <a:pt x="39945" y="30426"/>
                  </a:cubicBezTo>
                  <a:cubicBezTo>
                    <a:pt x="40945" y="29607"/>
                    <a:pt x="40945" y="29584"/>
                    <a:pt x="40104" y="28561"/>
                  </a:cubicBezTo>
                  <a:cubicBezTo>
                    <a:pt x="32552" y="19348"/>
                    <a:pt x="24999" y="10112"/>
                    <a:pt x="17447" y="900"/>
                  </a:cubicBezTo>
                  <a:cubicBezTo>
                    <a:pt x="16897" y="234"/>
                    <a:pt x="16685" y="1"/>
                    <a:pt x="1641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816;p64">
              <a:extLst>
                <a:ext uri="{FF2B5EF4-FFF2-40B4-BE49-F238E27FC236}">
                  <a16:creationId xmlns:a16="http://schemas.microsoft.com/office/drawing/2014/main" id="{251EF36C-F56D-4584-A86F-D8E76C8499CF}"/>
                </a:ext>
              </a:extLst>
            </p:cNvPr>
            <p:cNvSpPr/>
            <p:nvPr/>
          </p:nvSpPr>
          <p:spPr>
            <a:xfrm>
              <a:off x="2642450" y="1607325"/>
              <a:ext cx="203625" cy="112250"/>
            </a:xfrm>
            <a:custGeom>
              <a:avLst/>
              <a:gdLst/>
              <a:ahLst/>
              <a:cxnLst/>
              <a:rect l="l" t="t" r="r" b="b"/>
              <a:pathLst>
                <a:path w="8145" h="4490" extrusionOk="0">
                  <a:moveTo>
                    <a:pt x="3742" y="1"/>
                  </a:moveTo>
                  <a:cubicBezTo>
                    <a:pt x="3315" y="1"/>
                    <a:pt x="2912" y="310"/>
                    <a:pt x="2844" y="781"/>
                  </a:cubicBezTo>
                  <a:cubicBezTo>
                    <a:pt x="2822" y="941"/>
                    <a:pt x="2799" y="1077"/>
                    <a:pt x="2844" y="1236"/>
                  </a:cubicBezTo>
                  <a:cubicBezTo>
                    <a:pt x="3026" y="1873"/>
                    <a:pt x="2617" y="2101"/>
                    <a:pt x="2139" y="2328"/>
                  </a:cubicBezTo>
                  <a:cubicBezTo>
                    <a:pt x="1479" y="2578"/>
                    <a:pt x="888" y="2942"/>
                    <a:pt x="342" y="3375"/>
                  </a:cubicBezTo>
                  <a:cubicBezTo>
                    <a:pt x="92" y="3534"/>
                    <a:pt x="1" y="3875"/>
                    <a:pt x="115" y="4171"/>
                  </a:cubicBezTo>
                  <a:cubicBezTo>
                    <a:pt x="251" y="4421"/>
                    <a:pt x="501" y="4467"/>
                    <a:pt x="820" y="4489"/>
                  </a:cubicBezTo>
                  <a:cubicBezTo>
                    <a:pt x="1047" y="4467"/>
                    <a:pt x="1275" y="4421"/>
                    <a:pt x="1479" y="4353"/>
                  </a:cubicBezTo>
                  <a:cubicBezTo>
                    <a:pt x="3459" y="3579"/>
                    <a:pt x="5460" y="2829"/>
                    <a:pt x="7303" y="1760"/>
                  </a:cubicBezTo>
                  <a:cubicBezTo>
                    <a:pt x="7553" y="1600"/>
                    <a:pt x="7781" y="1418"/>
                    <a:pt x="7985" y="1191"/>
                  </a:cubicBezTo>
                  <a:cubicBezTo>
                    <a:pt x="8122" y="1054"/>
                    <a:pt x="8145" y="827"/>
                    <a:pt x="8031" y="645"/>
                  </a:cubicBezTo>
                  <a:cubicBezTo>
                    <a:pt x="7940" y="531"/>
                    <a:pt x="7826" y="463"/>
                    <a:pt x="7690" y="417"/>
                  </a:cubicBezTo>
                  <a:cubicBezTo>
                    <a:pt x="7600" y="409"/>
                    <a:pt x="7511" y="404"/>
                    <a:pt x="7422" y="404"/>
                  </a:cubicBezTo>
                  <a:cubicBezTo>
                    <a:pt x="7058" y="404"/>
                    <a:pt x="6699" y="480"/>
                    <a:pt x="6370" y="645"/>
                  </a:cubicBezTo>
                  <a:cubicBezTo>
                    <a:pt x="6044" y="777"/>
                    <a:pt x="5727" y="882"/>
                    <a:pt x="5432" y="882"/>
                  </a:cubicBezTo>
                  <a:cubicBezTo>
                    <a:pt x="5067" y="882"/>
                    <a:pt x="4736" y="723"/>
                    <a:pt x="4459" y="258"/>
                  </a:cubicBezTo>
                  <a:cubicBezTo>
                    <a:pt x="4391" y="190"/>
                    <a:pt x="4277" y="167"/>
                    <a:pt x="4186" y="122"/>
                  </a:cubicBezTo>
                  <a:cubicBezTo>
                    <a:pt x="4044" y="39"/>
                    <a:pt x="3892" y="1"/>
                    <a:pt x="3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817;p64">
              <a:extLst>
                <a:ext uri="{FF2B5EF4-FFF2-40B4-BE49-F238E27FC236}">
                  <a16:creationId xmlns:a16="http://schemas.microsoft.com/office/drawing/2014/main" id="{7D764343-F130-4B42-95F8-3CF930FC8D51}"/>
                </a:ext>
              </a:extLst>
            </p:cNvPr>
            <p:cNvSpPr/>
            <p:nvPr/>
          </p:nvSpPr>
          <p:spPr>
            <a:xfrm>
              <a:off x="2605700" y="1863300"/>
              <a:ext cx="236400" cy="284725"/>
            </a:xfrm>
            <a:custGeom>
              <a:avLst/>
              <a:gdLst/>
              <a:ahLst/>
              <a:cxnLst/>
              <a:rect l="l" t="t" r="r" b="b"/>
              <a:pathLst>
                <a:path w="9456" h="11389" extrusionOk="0">
                  <a:moveTo>
                    <a:pt x="6286" y="1"/>
                  </a:moveTo>
                  <a:cubicBezTo>
                    <a:pt x="6171" y="1"/>
                    <a:pt x="6045" y="16"/>
                    <a:pt x="5907" y="51"/>
                  </a:cubicBezTo>
                  <a:cubicBezTo>
                    <a:pt x="4405" y="415"/>
                    <a:pt x="629" y="3236"/>
                    <a:pt x="356" y="4350"/>
                  </a:cubicBezTo>
                  <a:cubicBezTo>
                    <a:pt x="1" y="5773"/>
                    <a:pt x="4663" y="11388"/>
                    <a:pt x="5597" y="11388"/>
                  </a:cubicBezTo>
                  <a:cubicBezTo>
                    <a:pt x="5619" y="11388"/>
                    <a:pt x="5639" y="11385"/>
                    <a:pt x="5656" y="11379"/>
                  </a:cubicBezTo>
                  <a:cubicBezTo>
                    <a:pt x="6430" y="11106"/>
                    <a:pt x="9273" y="7876"/>
                    <a:pt x="9387" y="7285"/>
                  </a:cubicBezTo>
                  <a:cubicBezTo>
                    <a:pt x="9455" y="6921"/>
                    <a:pt x="9433" y="6534"/>
                    <a:pt x="9273" y="6193"/>
                  </a:cubicBezTo>
                  <a:cubicBezTo>
                    <a:pt x="9137" y="5897"/>
                    <a:pt x="8955" y="5647"/>
                    <a:pt x="8727" y="5442"/>
                  </a:cubicBezTo>
                  <a:cubicBezTo>
                    <a:pt x="9046" y="4714"/>
                    <a:pt x="9046" y="4168"/>
                    <a:pt x="8136" y="3463"/>
                  </a:cubicBezTo>
                  <a:cubicBezTo>
                    <a:pt x="8272" y="3258"/>
                    <a:pt x="8363" y="3008"/>
                    <a:pt x="8409" y="2758"/>
                  </a:cubicBezTo>
                  <a:cubicBezTo>
                    <a:pt x="8614" y="1689"/>
                    <a:pt x="7453" y="1484"/>
                    <a:pt x="7453" y="1484"/>
                  </a:cubicBezTo>
                  <a:cubicBezTo>
                    <a:pt x="7453" y="1279"/>
                    <a:pt x="7408" y="1097"/>
                    <a:pt x="7363" y="915"/>
                  </a:cubicBezTo>
                  <a:cubicBezTo>
                    <a:pt x="7227" y="491"/>
                    <a:pt x="6929" y="1"/>
                    <a:pt x="628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818;p64">
              <a:extLst>
                <a:ext uri="{FF2B5EF4-FFF2-40B4-BE49-F238E27FC236}">
                  <a16:creationId xmlns:a16="http://schemas.microsoft.com/office/drawing/2014/main" id="{DB37434E-63B6-4B15-9FAA-C559085A0271}"/>
                </a:ext>
              </a:extLst>
            </p:cNvPr>
            <p:cNvSpPr/>
            <p:nvPr/>
          </p:nvSpPr>
          <p:spPr>
            <a:xfrm>
              <a:off x="2663500" y="1886175"/>
              <a:ext cx="128550" cy="118875"/>
            </a:xfrm>
            <a:custGeom>
              <a:avLst/>
              <a:gdLst/>
              <a:ahLst/>
              <a:cxnLst/>
              <a:rect l="l" t="t" r="r" b="b"/>
              <a:pathLst>
                <a:path w="5142" h="4755" extrusionOk="0">
                  <a:moveTo>
                    <a:pt x="5051" y="0"/>
                  </a:moveTo>
                  <a:cubicBezTo>
                    <a:pt x="3777" y="250"/>
                    <a:pt x="2639" y="933"/>
                    <a:pt x="1798" y="1911"/>
                  </a:cubicBezTo>
                  <a:cubicBezTo>
                    <a:pt x="1206" y="2639"/>
                    <a:pt x="23" y="4686"/>
                    <a:pt x="1" y="4754"/>
                  </a:cubicBezTo>
                  <a:cubicBezTo>
                    <a:pt x="69" y="4686"/>
                    <a:pt x="2639" y="2025"/>
                    <a:pt x="3299" y="1547"/>
                  </a:cubicBezTo>
                  <a:cubicBezTo>
                    <a:pt x="3959" y="1092"/>
                    <a:pt x="4732" y="592"/>
                    <a:pt x="5141" y="569"/>
                  </a:cubicBezTo>
                  <a:cubicBezTo>
                    <a:pt x="5141" y="364"/>
                    <a:pt x="5096" y="182"/>
                    <a:pt x="505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819;p64">
              <a:extLst>
                <a:ext uri="{FF2B5EF4-FFF2-40B4-BE49-F238E27FC236}">
                  <a16:creationId xmlns:a16="http://schemas.microsoft.com/office/drawing/2014/main" id="{75E721FC-0CF5-432B-8934-A86AC132D2B0}"/>
                </a:ext>
              </a:extLst>
            </p:cNvPr>
            <p:cNvSpPr/>
            <p:nvPr/>
          </p:nvSpPr>
          <p:spPr>
            <a:xfrm>
              <a:off x="2713550" y="1932225"/>
              <a:ext cx="102375" cy="106950"/>
            </a:xfrm>
            <a:custGeom>
              <a:avLst/>
              <a:gdLst/>
              <a:ahLst/>
              <a:cxnLst/>
              <a:rect l="l" t="t" r="r" b="b"/>
              <a:pathLst>
                <a:path w="4095" h="4278" extrusionOk="0">
                  <a:moveTo>
                    <a:pt x="4095" y="1"/>
                  </a:moveTo>
                  <a:lnTo>
                    <a:pt x="4095" y="1"/>
                  </a:lnTo>
                  <a:cubicBezTo>
                    <a:pt x="3526" y="251"/>
                    <a:pt x="2958" y="547"/>
                    <a:pt x="2457" y="911"/>
                  </a:cubicBezTo>
                  <a:cubicBezTo>
                    <a:pt x="1320" y="1707"/>
                    <a:pt x="46" y="4209"/>
                    <a:pt x="0" y="4277"/>
                  </a:cubicBezTo>
                  <a:lnTo>
                    <a:pt x="3822" y="706"/>
                  </a:lnTo>
                  <a:cubicBezTo>
                    <a:pt x="3958" y="501"/>
                    <a:pt x="4049" y="251"/>
                    <a:pt x="409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820;p64">
              <a:extLst>
                <a:ext uri="{FF2B5EF4-FFF2-40B4-BE49-F238E27FC236}">
                  <a16:creationId xmlns:a16="http://schemas.microsoft.com/office/drawing/2014/main" id="{13C337F6-341D-4ABB-AE11-B26BD107CB93}"/>
                </a:ext>
              </a:extLst>
            </p:cNvPr>
            <p:cNvSpPr/>
            <p:nvPr/>
          </p:nvSpPr>
          <p:spPr>
            <a:xfrm>
              <a:off x="2766425" y="1999350"/>
              <a:ext cx="71125" cy="73950"/>
            </a:xfrm>
            <a:custGeom>
              <a:avLst/>
              <a:gdLst/>
              <a:ahLst/>
              <a:cxnLst/>
              <a:rect l="l" t="t" r="r" b="b"/>
              <a:pathLst>
                <a:path w="2845" h="2958" extrusionOk="0">
                  <a:moveTo>
                    <a:pt x="2298" y="0"/>
                  </a:moveTo>
                  <a:lnTo>
                    <a:pt x="1" y="2957"/>
                  </a:lnTo>
                  <a:cubicBezTo>
                    <a:pt x="1" y="2957"/>
                    <a:pt x="1934" y="1752"/>
                    <a:pt x="2844" y="751"/>
                  </a:cubicBezTo>
                  <a:cubicBezTo>
                    <a:pt x="2708" y="455"/>
                    <a:pt x="2526" y="205"/>
                    <a:pt x="229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821;p64">
              <a:extLst>
                <a:ext uri="{FF2B5EF4-FFF2-40B4-BE49-F238E27FC236}">
                  <a16:creationId xmlns:a16="http://schemas.microsoft.com/office/drawing/2014/main" id="{7BA847DF-CD4D-4748-ACF9-34EF0B8C92A7}"/>
                </a:ext>
              </a:extLst>
            </p:cNvPr>
            <p:cNvSpPr/>
            <p:nvPr/>
          </p:nvSpPr>
          <p:spPr>
            <a:xfrm>
              <a:off x="3981150" y="1024825"/>
              <a:ext cx="484550" cy="417650"/>
            </a:xfrm>
            <a:custGeom>
              <a:avLst/>
              <a:gdLst/>
              <a:ahLst/>
              <a:cxnLst/>
              <a:rect l="l" t="t" r="r" b="b"/>
              <a:pathLst>
                <a:path w="19382" h="16706" extrusionOk="0">
                  <a:moveTo>
                    <a:pt x="17551" y="0"/>
                  </a:moveTo>
                  <a:cubicBezTo>
                    <a:pt x="17068" y="0"/>
                    <a:pt x="16835" y="322"/>
                    <a:pt x="16242" y="1493"/>
                  </a:cubicBezTo>
                  <a:cubicBezTo>
                    <a:pt x="14058" y="5929"/>
                    <a:pt x="12170" y="8363"/>
                    <a:pt x="9805" y="12708"/>
                  </a:cubicBezTo>
                  <a:cubicBezTo>
                    <a:pt x="9600" y="13094"/>
                    <a:pt x="9372" y="13481"/>
                    <a:pt x="9145" y="13868"/>
                  </a:cubicBezTo>
                  <a:cubicBezTo>
                    <a:pt x="9110" y="13937"/>
                    <a:pt x="9032" y="13967"/>
                    <a:pt x="8943" y="13967"/>
                  </a:cubicBezTo>
                  <a:cubicBezTo>
                    <a:pt x="8798" y="13967"/>
                    <a:pt x="8624" y="13889"/>
                    <a:pt x="8554" y="13777"/>
                  </a:cubicBezTo>
                  <a:cubicBezTo>
                    <a:pt x="8281" y="13208"/>
                    <a:pt x="7939" y="12776"/>
                    <a:pt x="7712" y="12344"/>
                  </a:cubicBezTo>
                  <a:cubicBezTo>
                    <a:pt x="5938" y="9091"/>
                    <a:pt x="5141" y="7794"/>
                    <a:pt x="3549" y="4883"/>
                  </a:cubicBezTo>
                  <a:cubicBezTo>
                    <a:pt x="3071" y="4018"/>
                    <a:pt x="2730" y="3063"/>
                    <a:pt x="2275" y="2176"/>
                  </a:cubicBezTo>
                  <a:cubicBezTo>
                    <a:pt x="2071" y="1782"/>
                    <a:pt x="1905" y="1603"/>
                    <a:pt x="1638" y="1603"/>
                  </a:cubicBezTo>
                  <a:cubicBezTo>
                    <a:pt x="1488" y="1603"/>
                    <a:pt x="1307" y="1660"/>
                    <a:pt x="1070" y="1766"/>
                  </a:cubicBezTo>
                  <a:cubicBezTo>
                    <a:pt x="706" y="1903"/>
                    <a:pt x="364" y="2062"/>
                    <a:pt x="1" y="2198"/>
                  </a:cubicBezTo>
                  <a:lnTo>
                    <a:pt x="7462" y="16006"/>
                  </a:lnTo>
                  <a:cubicBezTo>
                    <a:pt x="7718" y="16473"/>
                    <a:pt x="8178" y="16706"/>
                    <a:pt x="8636" y="16706"/>
                  </a:cubicBezTo>
                  <a:cubicBezTo>
                    <a:pt x="9071" y="16706"/>
                    <a:pt x="9504" y="16495"/>
                    <a:pt x="9759" y="16074"/>
                  </a:cubicBezTo>
                  <a:lnTo>
                    <a:pt x="19381" y="356"/>
                  </a:lnTo>
                  <a:cubicBezTo>
                    <a:pt x="19199" y="333"/>
                    <a:pt x="19040" y="288"/>
                    <a:pt x="18858" y="242"/>
                  </a:cubicBezTo>
                  <a:cubicBezTo>
                    <a:pt x="18236" y="121"/>
                    <a:pt x="17847" y="0"/>
                    <a:pt x="1755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822;p64">
              <a:extLst>
                <a:ext uri="{FF2B5EF4-FFF2-40B4-BE49-F238E27FC236}">
                  <a16:creationId xmlns:a16="http://schemas.microsoft.com/office/drawing/2014/main" id="{9EC2CC3D-559D-419A-8C65-FEF4E3840B82}"/>
                </a:ext>
              </a:extLst>
            </p:cNvPr>
            <p:cNvSpPr/>
            <p:nvPr/>
          </p:nvSpPr>
          <p:spPr>
            <a:xfrm>
              <a:off x="4358750" y="989600"/>
              <a:ext cx="488525" cy="977200"/>
            </a:xfrm>
            <a:custGeom>
              <a:avLst/>
              <a:gdLst/>
              <a:ahLst/>
              <a:cxnLst/>
              <a:rect l="l" t="t" r="r" b="b"/>
              <a:pathLst>
                <a:path w="19541" h="39088" extrusionOk="0">
                  <a:moveTo>
                    <a:pt x="755" y="0"/>
                  </a:moveTo>
                  <a:cubicBezTo>
                    <a:pt x="457" y="0"/>
                    <a:pt x="168" y="194"/>
                    <a:pt x="69" y="491"/>
                  </a:cubicBezTo>
                  <a:cubicBezTo>
                    <a:pt x="1" y="855"/>
                    <a:pt x="183" y="1219"/>
                    <a:pt x="547" y="1333"/>
                  </a:cubicBezTo>
                  <a:cubicBezTo>
                    <a:pt x="1002" y="1492"/>
                    <a:pt x="1479" y="1628"/>
                    <a:pt x="1980" y="1742"/>
                  </a:cubicBezTo>
                  <a:cubicBezTo>
                    <a:pt x="4209" y="2288"/>
                    <a:pt x="5779" y="3653"/>
                    <a:pt x="6780" y="5677"/>
                  </a:cubicBezTo>
                  <a:cubicBezTo>
                    <a:pt x="7553" y="7247"/>
                    <a:pt x="8053" y="8930"/>
                    <a:pt x="8304" y="10659"/>
                  </a:cubicBezTo>
                  <a:cubicBezTo>
                    <a:pt x="8599" y="12888"/>
                    <a:pt x="8781" y="15140"/>
                    <a:pt x="8827" y="17370"/>
                  </a:cubicBezTo>
                  <a:cubicBezTo>
                    <a:pt x="8872" y="19189"/>
                    <a:pt x="9077" y="19007"/>
                    <a:pt x="7303" y="19440"/>
                  </a:cubicBezTo>
                  <a:cubicBezTo>
                    <a:pt x="5710" y="19826"/>
                    <a:pt x="4414" y="21009"/>
                    <a:pt x="3936" y="22556"/>
                  </a:cubicBezTo>
                  <a:cubicBezTo>
                    <a:pt x="3754" y="23079"/>
                    <a:pt x="3595" y="23602"/>
                    <a:pt x="3504" y="24148"/>
                  </a:cubicBezTo>
                  <a:cubicBezTo>
                    <a:pt x="3185" y="25718"/>
                    <a:pt x="3117" y="27333"/>
                    <a:pt x="3276" y="28925"/>
                  </a:cubicBezTo>
                  <a:cubicBezTo>
                    <a:pt x="3436" y="31018"/>
                    <a:pt x="3845" y="33065"/>
                    <a:pt x="4755" y="34999"/>
                  </a:cubicBezTo>
                  <a:cubicBezTo>
                    <a:pt x="5187" y="36000"/>
                    <a:pt x="5870" y="36887"/>
                    <a:pt x="6757" y="37569"/>
                  </a:cubicBezTo>
                  <a:cubicBezTo>
                    <a:pt x="7257" y="37956"/>
                    <a:pt x="7826" y="38275"/>
                    <a:pt x="8235" y="38798"/>
                  </a:cubicBezTo>
                  <a:cubicBezTo>
                    <a:pt x="8392" y="38986"/>
                    <a:pt x="8625" y="39088"/>
                    <a:pt x="8867" y="39088"/>
                  </a:cubicBezTo>
                  <a:cubicBezTo>
                    <a:pt x="8975" y="39088"/>
                    <a:pt x="9085" y="39067"/>
                    <a:pt x="9191" y="39025"/>
                  </a:cubicBezTo>
                  <a:cubicBezTo>
                    <a:pt x="9805" y="38798"/>
                    <a:pt x="10169" y="37933"/>
                    <a:pt x="9964" y="37251"/>
                  </a:cubicBezTo>
                  <a:cubicBezTo>
                    <a:pt x="9826" y="36784"/>
                    <a:pt x="9543" y="36541"/>
                    <a:pt x="9066" y="36541"/>
                  </a:cubicBezTo>
                  <a:cubicBezTo>
                    <a:pt x="8915" y="36541"/>
                    <a:pt x="8745" y="36565"/>
                    <a:pt x="8554" y="36614"/>
                  </a:cubicBezTo>
                  <a:cubicBezTo>
                    <a:pt x="8452" y="36650"/>
                    <a:pt x="8346" y="36668"/>
                    <a:pt x="8240" y="36668"/>
                  </a:cubicBezTo>
                  <a:cubicBezTo>
                    <a:pt x="8013" y="36668"/>
                    <a:pt x="7784" y="36587"/>
                    <a:pt x="7598" y="36432"/>
                  </a:cubicBezTo>
                  <a:cubicBezTo>
                    <a:pt x="6916" y="35909"/>
                    <a:pt x="6393" y="35226"/>
                    <a:pt x="6074" y="34430"/>
                  </a:cubicBezTo>
                  <a:cubicBezTo>
                    <a:pt x="4550" y="31041"/>
                    <a:pt x="4346" y="27492"/>
                    <a:pt x="5005" y="23875"/>
                  </a:cubicBezTo>
                  <a:cubicBezTo>
                    <a:pt x="5074" y="23602"/>
                    <a:pt x="5165" y="23307"/>
                    <a:pt x="5278" y="23034"/>
                  </a:cubicBezTo>
                  <a:cubicBezTo>
                    <a:pt x="5642" y="21919"/>
                    <a:pt x="6552" y="21077"/>
                    <a:pt x="7689" y="20804"/>
                  </a:cubicBezTo>
                  <a:cubicBezTo>
                    <a:pt x="8918" y="20509"/>
                    <a:pt x="10146" y="20281"/>
                    <a:pt x="11375" y="20145"/>
                  </a:cubicBezTo>
                  <a:cubicBezTo>
                    <a:pt x="11583" y="20107"/>
                    <a:pt x="11791" y="20088"/>
                    <a:pt x="11998" y="20088"/>
                  </a:cubicBezTo>
                  <a:cubicBezTo>
                    <a:pt x="13148" y="20088"/>
                    <a:pt x="14245" y="20663"/>
                    <a:pt x="14900" y="21646"/>
                  </a:cubicBezTo>
                  <a:cubicBezTo>
                    <a:pt x="15264" y="22124"/>
                    <a:pt x="15583" y="22624"/>
                    <a:pt x="15856" y="23147"/>
                  </a:cubicBezTo>
                  <a:cubicBezTo>
                    <a:pt x="16516" y="24376"/>
                    <a:pt x="17039" y="25695"/>
                    <a:pt x="17380" y="27037"/>
                  </a:cubicBezTo>
                  <a:cubicBezTo>
                    <a:pt x="17903" y="28812"/>
                    <a:pt x="18085" y="30677"/>
                    <a:pt x="17949" y="32519"/>
                  </a:cubicBezTo>
                  <a:cubicBezTo>
                    <a:pt x="17903" y="33111"/>
                    <a:pt x="17744" y="33702"/>
                    <a:pt x="17494" y="34248"/>
                  </a:cubicBezTo>
                  <a:cubicBezTo>
                    <a:pt x="17221" y="34794"/>
                    <a:pt x="16948" y="35249"/>
                    <a:pt x="16174" y="35249"/>
                  </a:cubicBezTo>
                  <a:cubicBezTo>
                    <a:pt x="16163" y="35249"/>
                    <a:pt x="16151" y="35248"/>
                    <a:pt x="16140" y="35248"/>
                  </a:cubicBezTo>
                  <a:cubicBezTo>
                    <a:pt x="15549" y="35248"/>
                    <a:pt x="15267" y="35829"/>
                    <a:pt x="15378" y="36432"/>
                  </a:cubicBezTo>
                  <a:cubicBezTo>
                    <a:pt x="15469" y="36819"/>
                    <a:pt x="15674" y="37160"/>
                    <a:pt x="15992" y="37410"/>
                  </a:cubicBezTo>
                  <a:cubicBezTo>
                    <a:pt x="16208" y="37572"/>
                    <a:pt x="16455" y="37652"/>
                    <a:pt x="16690" y="37652"/>
                  </a:cubicBezTo>
                  <a:cubicBezTo>
                    <a:pt x="17049" y="37652"/>
                    <a:pt x="17379" y="37463"/>
                    <a:pt x="17516" y="37092"/>
                  </a:cubicBezTo>
                  <a:cubicBezTo>
                    <a:pt x="17721" y="36591"/>
                    <a:pt x="17971" y="36113"/>
                    <a:pt x="18290" y="35659"/>
                  </a:cubicBezTo>
                  <a:cubicBezTo>
                    <a:pt x="18995" y="34635"/>
                    <a:pt x="19382" y="33407"/>
                    <a:pt x="19404" y="32155"/>
                  </a:cubicBezTo>
                  <a:cubicBezTo>
                    <a:pt x="19541" y="28357"/>
                    <a:pt x="18495" y="24853"/>
                    <a:pt x="16607" y="21601"/>
                  </a:cubicBezTo>
                  <a:cubicBezTo>
                    <a:pt x="16288" y="21100"/>
                    <a:pt x="15924" y="20622"/>
                    <a:pt x="15515" y="20190"/>
                  </a:cubicBezTo>
                  <a:cubicBezTo>
                    <a:pt x="14656" y="19224"/>
                    <a:pt x="13411" y="18683"/>
                    <a:pt x="12126" y="18683"/>
                  </a:cubicBezTo>
                  <a:cubicBezTo>
                    <a:pt x="12050" y="18683"/>
                    <a:pt x="11974" y="18685"/>
                    <a:pt x="11898" y="18689"/>
                  </a:cubicBezTo>
                  <a:cubicBezTo>
                    <a:pt x="11614" y="18702"/>
                    <a:pt x="11321" y="18764"/>
                    <a:pt x="11021" y="18764"/>
                  </a:cubicBezTo>
                  <a:cubicBezTo>
                    <a:pt x="10817" y="18764"/>
                    <a:pt x="10608" y="18736"/>
                    <a:pt x="10396" y="18643"/>
                  </a:cubicBezTo>
                  <a:lnTo>
                    <a:pt x="10419" y="18643"/>
                  </a:lnTo>
                  <a:cubicBezTo>
                    <a:pt x="10169" y="17961"/>
                    <a:pt x="10214" y="17279"/>
                    <a:pt x="10192" y="16573"/>
                  </a:cubicBezTo>
                  <a:cubicBezTo>
                    <a:pt x="10169" y="14731"/>
                    <a:pt x="10032" y="12888"/>
                    <a:pt x="9805" y="11046"/>
                  </a:cubicBezTo>
                  <a:cubicBezTo>
                    <a:pt x="9555" y="9135"/>
                    <a:pt x="9032" y="7247"/>
                    <a:pt x="8258" y="5450"/>
                  </a:cubicBezTo>
                  <a:cubicBezTo>
                    <a:pt x="6825" y="2242"/>
                    <a:pt x="4255" y="582"/>
                    <a:pt x="888" y="13"/>
                  </a:cubicBezTo>
                  <a:cubicBezTo>
                    <a:pt x="844" y="4"/>
                    <a:pt x="799" y="0"/>
                    <a:pt x="75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823;p64">
              <a:extLst>
                <a:ext uri="{FF2B5EF4-FFF2-40B4-BE49-F238E27FC236}">
                  <a16:creationId xmlns:a16="http://schemas.microsoft.com/office/drawing/2014/main" id="{8EF6B8A7-B161-4A38-8AF0-679AD0FDA6F1}"/>
                </a:ext>
              </a:extLst>
            </p:cNvPr>
            <p:cNvSpPr/>
            <p:nvPr/>
          </p:nvSpPr>
          <p:spPr>
            <a:xfrm>
              <a:off x="3576250" y="1031925"/>
              <a:ext cx="469750" cy="825275"/>
            </a:xfrm>
            <a:custGeom>
              <a:avLst/>
              <a:gdLst/>
              <a:ahLst/>
              <a:cxnLst/>
              <a:rect l="l" t="t" r="r" b="b"/>
              <a:pathLst>
                <a:path w="18790" h="33011" extrusionOk="0">
                  <a:moveTo>
                    <a:pt x="17930" y="0"/>
                  </a:moveTo>
                  <a:cubicBezTo>
                    <a:pt x="17795" y="0"/>
                    <a:pt x="17661" y="23"/>
                    <a:pt x="17539" y="72"/>
                  </a:cubicBezTo>
                  <a:cubicBezTo>
                    <a:pt x="16424" y="322"/>
                    <a:pt x="15332" y="686"/>
                    <a:pt x="14286" y="1164"/>
                  </a:cubicBezTo>
                  <a:cubicBezTo>
                    <a:pt x="12056" y="2301"/>
                    <a:pt x="10123" y="3939"/>
                    <a:pt x="8667" y="5986"/>
                  </a:cubicBezTo>
                  <a:cubicBezTo>
                    <a:pt x="6734" y="8648"/>
                    <a:pt x="5551" y="11650"/>
                    <a:pt x="4709" y="14812"/>
                  </a:cubicBezTo>
                  <a:cubicBezTo>
                    <a:pt x="3708" y="18565"/>
                    <a:pt x="2980" y="22387"/>
                    <a:pt x="2594" y="26254"/>
                  </a:cubicBezTo>
                  <a:cubicBezTo>
                    <a:pt x="2503" y="27096"/>
                    <a:pt x="2366" y="27846"/>
                    <a:pt x="1456" y="28188"/>
                  </a:cubicBezTo>
                  <a:cubicBezTo>
                    <a:pt x="1297" y="28279"/>
                    <a:pt x="1138" y="28415"/>
                    <a:pt x="1024" y="28574"/>
                  </a:cubicBezTo>
                  <a:cubicBezTo>
                    <a:pt x="364" y="29462"/>
                    <a:pt x="0" y="30417"/>
                    <a:pt x="455" y="31509"/>
                  </a:cubicBezTo>
                  <a:cubicBezTo>
                    <a:pt x="887" y="32532"/>
                    <a:pt x="1775" y="32942"/>
                    <a:pt x="2684" y="33010"/>
                  </a:cubicBezTo>
                  <a:cubicBezTo>
                    <a:pt x="2703" y="33010"/>
                    <a:pt x="2722" y="33011"/>
                    <a:pt x="2740" y="33011"/>
                  </a:cubicBezTo>
                  <a:cubicBezTo>
                    <a:pt x="3947" y="33011"/>
                    <a:pt x="5035" y="32288"/>
                    <a:pt x="5505" y="31168"/>
                  </a:cubicBezTo>
                  <a:cubicBezTo>
                    <a:pt x="5937" y="30053"/>
                    <a:pt x="5551" y="28779"/>
                    <a:pt x="4573" y="28097"/>
                  </a:cubicBezTo>
                  <a:cubicBezTo>
                    <a:pt x="3936" y="27687"/>
                    <a:pt x="3822" y="27278"/>
                    <a:pt x="3936" y="26618"/>
                  </a:cubicBezTo>
                  <a:cubicBezTo>
                    <a:pt x="4118" y="25435"/>
                    <a:pt x="4254" y="24252"/>
                    <a:pt x="4436" y="23069"/>
                  </a:cubicBezTo>
                  <a:cubicBezTo>
                    <a:pt x="4959" y="19566"/>
                    <a:pt x="5755" y="16109"/>
                    <a:pt x="6825" y="12742"/>
                  </a:cubicBezTo>
                  <a:cubicBezTo>
                    <a:pt x="7575" y="10467"/>
                    <a:pt x="8690" y="8306"/>
                    <a:pt x="10146" y="6396"/>
                  </a:cubicBezTo>
                  <a:cubicBezTo>
                    <a:pt x="11920" y="4075"/>
                    <a:pt x="14172" y="2437"/>
                    <a:pt x="17038" y="1664"/>
                  </a:cubicBezTo>
                  <a:cubicBezTo>
                    <a:pt x="17379" y="1573"/>
                    <a:pt x="17698" y="1459"/>
                    <a:pt x="18039" y="1346"/>
                  </a:cubicBezTo>
                  <a:cubicBezTo>
                    <a:pt x="18221" y="1277"/>
                    <a:pt x="18380" y="1164"/>
                    <a:pt x="18517" y="1027"/>
                  </a:cubicBezTo>
                  <a:cubicBezTo>
                    <a:pt x="18790" y="709"/>
                    <a:pt x="18676" y="208"/>
                    <a:pt x="18267" y="49"/>
                  </a:cubicBezTo>
                  <a:cubicBezTo>
                    <a:pt x="18161" y="17"/>
                    <a:pt x="18046" y="0"/>
                    <a:pt x="1793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824;p64">
              <a:extLst>
                <a:ext uri="{FF2B5EF4-FFF2-40B4-BE49-F238E27FC236}">
                  <a16:creationId xmlns:a16="http://schemas.microsoft.com/office/drawing/2014/main" id="{FEDF42A3-811A-486B-9FBE-384126FD1489}"/>
                </a:ext>
              </a:extLst>
            </p:cNvPr>
            <p:cNvSpPr/>
            <p:nvPr/>
          </p:nvSpPr>
          <p:spPr>
            <a:xfrm>
              <a:off x="4138100" y="2960425"/>
              <a:ext cx="526075" cy="174500"/>
            </a:xfrm>
            <a:custGeom>
              <a:avLst/>
              <a:gdLst/>
              <a:ahLst/>
              <a:cxnLst/>
              <a:rect l="l" t="t" r="r" b="b"/>
              <a:pathLst>
                <a:path w="21043" h="6980" extrusionOk="0">
                  <a:moveTo>
                    <a:pt x="21042" y="0"/>
                  </a:moveTo>
                  <a:lnTo>
                    <a:pt x="21042" y="0"/>
                  </a:lnTo>
                  <a:cubicBezTo>
                    <a:pt x="20201" y="137"/>
                    <a:pt x="19336" y="251"/>
                    <a:pt x="18472" y="342"/>
                  </a:cubicBezTo>
                  <a:cubicBezTo>
                    <a:pt x="14718" y="751"/>
                    <a:pt x="10920" y="819"/>
                    <a:pt x="8941" y="842"/>
                  </a:cubicBezTo>
                  <a:cubicBezTo>
                    <a:pt x="5733" y="842"/>
                    <a:pt x="2935" y="774"/>
                    <a:pt x="365" y="660"/>
                  </a:cubicBezTo>
                  <a:cubicBezTo>
                    <a:pt x="228" y="2753"/>
                    <a:pt x="1" y="6301"/>
                    <a:pt x="1" y="6301"/>
                  </a:cubicBezTo>
                  <a:cubicBezTo>
                    <a:pt x="1" y="6301"/>
                    <a:pt x="4537" y="6979"/>
                    <a:pt x="10232" y="6979"/>
                  </a:cubicBezTo>
                  <a:cubicBezTo>
                    <a:pt x="13573" y="6979"/>
                    <a:pt x="17312" y="6746"/>
                    <a:pt x="20769" y="6006"/>
                  </a:cubicBezTo>
                  <a:cubicBezTo>
                    <a:pt x="20769" y="6006"/>
                    <a:pt x="20974" y="2480"/>
                    <a:pt x="2104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667;p42">
            <a:extLst>
              <a:ext uri="{FF2B5EF4-FFF2-40B4-BE49-F238E27FC236}">
                <a16:creationId xmlns:a16="http://schemas.microsoft.com/office/drawing/2014/main" id="{4D3B75AF-17EA-420D-9A1C-27428665D9F5}"/>
              </a:ext>
            </a:extLst>
          </p:cNvPr>
          <p:cNvGrpSpPr/>
          <p:nvPr/>
        </p:nvGrpSpPr>
        <p:grpSpPr>
          <a:xfrm>
            <a:off x="1161116" y="1379055"/>
            <a:ext cx="1469130" cy="3117007"/>
            <a:chOff x="892205" y="1877744"/>
            <a:chExt cx="2153108" cy="4568183"/>
          </a:xfrm>
        </p:grpSpPr>
        <p:sp>
          <p:nvSpPr>
            <p:cNvPr id="234" name="Google Shape;668;p42">
              <a:extLst>
                <a:ext uri="{FF2B5EF4-FFF2-40B4-BE49-F238E27FC236}">
                  <a16:creationId xmlns:a16="http://schemas.microsoft.com/office/drawing/2014/main" id="{9B17C799-F0FE-4059-9EA3-547BD1F28E6D}"/>
                </a:ext>
              </a:extLst>
            </p:cNvPr>
            <p:cNvSpPr/>
            <p:nvPr/>
          </p:nvSpPr>
          <p:spPr>
            <a:xfrm flipH="1">
              <a:off x="2341826" y="2563582"/>
              <a:ext cx="628725" cy="689748"/>
            </a:xfrm>
            <a:custGeom>
              <a:avLst/>
              <a:gdLst/>
              <a:ahLst/>
              <a:cxnLst/>
              <a:rect l="l" t="t" r="r" b="b"/>
              <a:pathLst>
                <a:path w="19617" h="21521" extrusionOk="0">
                  <a:moveTo>
                    <a:pt x="16967" y="1"/>
                  </a:moveTo>
                  <a:cubicBezTo>
                    <a:pt x="16642" y="1"/>
                    <a:pt x="16279" y="47"/>
                    <a:pt x="15874" y="147"/>
                  </a:cubicBezTo>
                  <a:cubicBezTo>
                    <a:pt x="14621" y="448"/>
                    <a:pt x="1" y="17925"/>
                    <a:pt x="134" y="19095"/>
                  </a:cubicBezTo>
                  <a:cubicBezTo>
                    <a:pt x="268" y="20214"/>
                    <a:pt x="936" y="20883"/>
                    <a:pt x="1872" y="21234"/>
                  </a:cubicBezTo>
                  <a:cubicBezTo>
                    <a:pt x="2418" y="21432"/>
                    <a:pt x="3053" y="21520"/>
                    <a:pt x="3725" y="21520"/>
                  </a:cubicBezTo>
                  <a:cubicBezTo>
                    <a:pt x="5831" y="21520"/>
                    <a:pt x="8304" y="20652"/>
                    <a:pt x="9558" y="19563"/>
                  </a:cubicBezTo>
                  <a:cubicBezTo>
                    <a:pt x="9575" y="19546"/>
                    <a:pt x="9591" y="19529"/>
                    <a:pt x="9608" y="19513"/>
                  </a:cubicBezTo>
                  <a:cubicBezTo>
                    <a:pt x="10811" y="18427"/>
                    <a:pt x="13367" y="15118"/>
                    <a:pt x="15523" y="12261"/>
                  </a:cubicBezTo>
                  <a:cubicBezTo>
                    <a:pt x="16358" y="11142"/>
                    <a:pt x="17127" y="10106"/>
                    <a:pt x="17728" y="9270"/>
                  </a:cubicBezTo>
                  <a:cubicBezTo>
                    <a:pt x="18965" y="7583"/>
                    <a:pt x="19616" y="5528"/>
                    <a:pt x="19550" y="3439"/>
                  </a:cubicBezTo>
                  <a:cubicBezTo>
                    <a:pt x="19492" y="1677"/>
                    <a:pt x="18919" y="1"/>
                    <a:pt x="16967"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669;p42">
              <a:extLst>
                <a:ext uri="{FF2B5EF4-FFF2-40B4-BE49-F238E27FC236}">
                  <a16:creationId xmlns:a16="http://schemas.microsoft.com/office/drawing/2014/main" id="{A5BBA532-75D4-4206-BF50-ABD31ECA1E7D}"/>
                </a:ext>
              </a:extLst>
            </p:cNvPr>
            <p:cNvSpPr/>
            <p:nvPr/>
          </p:nvSpPr>
          <p:spPr>
            <a:xfrm flipH="1">
              <a:off x="892205" y="3696614"/>
              <a:ext cx="327231" cy="344377"/>
            </a:xfrm>
            <a:custGeom>
              <a:avLst/>
              <a:gdLst/>
              <a:ahLst/>
              <a:cxnLst/>
              <a:rect l="l" t="t" r="r" b="b"/>
              <a:pathLst>
                <a:path w="10210" h="10745" extrusionOk="0">
                  <a:moveTo>
                    <a:pt x="3225" y="0"/>
                  </a:moveTo>
                  <a:lnTo>
                    <a:pt x="1" y="3292"/>
                  </a:lnTo>
                  <a:lnTo>
                    <a:pt x="3643" y="7319"/>
                  </a:lnTo>
                  <a:lnTo>
                    <a:pt x="3643" y="7302"/>
                  </a:lnTo>
                  <a:cubicBezTo>
                    <a:pt x="4273" y="8678"/>
                    <a:pt x="7222" y="10744"/>
                    <a:pt x="7611" y="10744"/>
                  </a:cubicBezTo>
                  <a:cubicBezTo>
                    <a:pt x="7614" y="10744"/>
                    <a:pt x="7617" y="10744"/>
                    <a:pt x="7620" y="10744"/>
                  </a:cubicBezTo>
                  <a:cubicBezTo>
                    <a:pt x="8255" y="10694"/>
                    <a:pt x="5080" y="8037"/>
                    <a:pt x="5331" y="7903"/>
                  </a:cubicBezTo>
                  <a:cubicBezTo>
                    <a:pt x="5335" y="7901"/>
                    <a:pt x="5341" y="7900"/>
                    <a:pt x="5347" y="7900"/>
                  </a:cubicBezTo>
                  <a:cubicBezTo>
                    <a:pt x="5657" y="7900"/>
                    <a:pt x="7943" y="10518"/>
                    <a:pt x="8498" y="10518"/>
                  </a:cubicBezTo>
                  <a:cubicBezTo>
                    <a:pt x="8537" y="10518"/>
                    <a:pt x="8568" y="10505"/>
                    <a:pt x="8589" y="10477"/>
                  </a:cubicBezTo>
                  <a:cubicBezTo>
                    <a:pt x="8923" y="10025"/>
                    <a:pt x="5982" y="7369"/>
                    <a:pt x="6216" y="7252"/>
                  </a:cubicBezTo>
                  <a:cubicBezTo>
                    <a:pt x="6221" y="7250"/>
                    <a:pt x="6226" y="7249"/>
                    <a:pt x="6233" y="7249"/>
                  </a:cubicBezTo>
                  <a:cubicBezTo>
                    <a:pt x="6533" y="7249"/>
                    <a:pt x="8514" y="9563"/>
                    <a:pt x="8940" y="9825"/>
                  </a:cubicBezTo>
                  <a:cubicBezTo>
                    <a:pt x="9138" y="9952"/>
                    <a:pt x="9324" y="10041"/>
                    <a:pt x="9455" y="10041"/>
                  </a:cubicBezTo>
                  <a:cubicBezTo>
                    <a:pt x="9601" y="10041"/>
                    <a:pt x="9677" y="9931"/>
                    <a:pt x="9625" y="9641"/>
                  </a:cubicBezTo>
                  <a:cubicBezTo>
                    <a:pt x="9541" y="9090"/>
                    <a:pt x="6968" y="6784"/>
                    <a:pt x="7102" y="6567"/>
                  </a:cubicBezTo>
                  <a:cubicBezTo>
                    <a:pt x="7106" y="6559"/>
                    <a:pt x="7114" y="6555"/>
                    <a:pt x="7124" y="6555"/>
                  </a:cubicBezTo>
                  <a:cubicBezTo>
                    <a:pt x="7380" y="6555"/>
                    <a:pt x="9288" y="8932"/>
                    <a:pt x="9853" y="8932"/>
                  </a:cubicBezTo>
                  <a:cubicBezTo>
                    <a:pt x="9920" y="8932"/>
                    <a:pt x="9968" y="8898"/>
                    <a:pt x="9992" y="8822"/>
                  </a:cubicBezTo>
                  <a:cubicBezTo>
                    <a:pt x="10176" y="8254"/>
                    <a:pt x="7002" y="4662"/>
                    <a:pt x="7001" y="4662"/>
                  </a:cubicBezTo>
                  <a:lnTo>
                    <a:pt x="7001" y="4662"/>
                  </a:lnTo>
                  <a:lnTo>
                    <a:pt x="7887" y="5013"/>
                  </a:lnTo>
                  <a:cubicBezTo>
                    <a:pt x="7887" y="5013"/>
                    <a:pt x="9091" y="6202"/>
                    <a:pt x="9634" y="6202"/>
                  </a:cubicBezTo>
                  <a:cubicBezTo>
                    <a:pt x="9674" y="6202"/>
                    <a:pt x="9710" y="6196"/>
                    <a:pt x="9742" y="6182"/>
                  </a:cubicBezTo>
                  <a:cubicBezTo>
                    <a:pt x="10210" y="5982"/>
                    <a:pt x="8956" y="4395"/>
                    <a:pt x="8539" y="4127"/>
                  </a:cubicBezTo>
                  <a:cubicBezTo>
                    <a:pt x="8152" y="3884"/>
                    <a:pt x="7186" y="3234"/>
                    <a:pt x="6065" y="3234"/>
                  </a:cubicBezTo>
                  <a:cubicBezTo>
                    <a:pt x="5879" y="3234"/>
                    <a:pt x="5690" y="3252"/>
                    <a:pt x="5498" y="3292"/>
                  </a:cubicBezTo>
                  <a:lnTo>
                    <a:pt x="3225"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670;p42">
              <a:extLst>
                <a:ext uri="{FF2B5EF4-FFF2-40B4-BE49-F238E27FC236}">
                  <a16:creationId xmlns:a16="http://schemas.microsoft.com/office/drawing/2014/main" id="{93D86039-97B9-4F72-A170-38FB789A1B43}"/>
                </a:ext>
              </a:extLst>
            </p:cNvPr>
            <p:cNvSpPr/>
            <p:nvPr/>
          </p:nvSpPr>
          <p:spPr>
            <a:xfrm flipH="1">
              <a:off x="1029827" y="2559512"/>
              <a:ext cx="866504" cy="1334177"/>
            </a:xfrm>
            <a:custGeom>
              <a:avLst/>
              <a:gdLst/>
              <a:ahLst/>
              <a:cxnLst/>
              <a:rect l="l" t="t" r="r" b="b"/>
              <a:pathLst>
                <a:path w="27036" h="41628" extrusionOk="0">
                  <a:moveTo>
                    <a:pt x="4994" y="0"/>
                  </a:moveTo>
                  <a:cubicBezTo>
                    <a:pt x="4279" y="0"/>
                    <a:pt x="3489" y="454"/>
                    <a:pt x="2507" y="1411"/>
                  </a:cubicBezTo>
                  <a:cubicBezTo>
                    <a:pt x="1" y="3833"/>
                    <a:pt x="4145" y="21177"/>
                    <a:pt x="6751" y="25354"/>
                  </a:cubicBezTo>
                  <a:cubicBezTo>
                    <a:pt x="9341" y="29514"/>
                    <a:pt x="21321" y="41628"/>
                    <a:pt x="21321" y="41628"/>
                  </a:cubicBezTo>
                  <a:lnTo>
                    <a:pt x="27035" y="35780"/>
                  </a:lnTo>
                  <a:lnTo>
                    <a:pt x="15523" y="20124"/>
                  </a:lnTo>
                  <a:cubicBezTo>
                    <a:pt x="15523" y="20124"/>
                    <a:pt x="10678" y="7342"/>
                    <a:pt x="8539" y="3633"/>
                  </a:cubicBezTo>
                  <a:cubicBezTo>
                    <a:pt x="7196" y="1293"/>
                    <a:pt x="6202" y="0"/>
                    <a:pt x="499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671;p42">
              <a:extLst>
                <a:ext uri="{FF2B5EF4-FFF2-40B4-BE49-F238E27FC236}">
                  <a16:creationId xmlns:a16="http://schemas.microsoft.com/office/drawing/2014/main" id="{35091922-65E7-49AB-A098-C77C7D9344F0}"/>
                </a:ext>
              </a:extLst>
            </p:cNvPr>
            <p:cNvSpPr/>
            <p:nvPr/>
          </p:nvSpPr>
          <p:spPr>
            <a:xfrm>
              <a:off x="2335726" y="6166387"/>
              <a:ext cx="709587" cy="279540"/>
            </a:xfrm>
            <a:custGeom>
              <a:avLst/>
              <a:gdLst/>
              <a:ahLst/>
              <a:cxnLst/>
              <a:rect l="l" t="t" r="r" b="b"/>
              <a:pathLst>
                <a:path w="22140" h="8722" extrusionOk="0">
                  <a:moveTo>
                    <a:pt x="8338" y="0"/>
                  </a:moveTo>
                  <a:lnTo>
                    <a:pt x="0" y="635"/>
                  </a:lnTo>
                  <a:lnTo>
                    <a:pt x="619" y="4795"/>
                  </a:lnTo>
                  <a:lnTo>
                    <a:pt x="1203" y="8722"/>
                  </a:lnTo>
                  <a:lnTo>
                    <a:pt x="22139" y="8722"/>
                  </a:lnTo>
                  <a:cubicBezTo>
                    <a:pt x="20986" y="7001"/>
                    <a:pt x="19199" y="5798"/>
                    <a:pt x="17160" y="5380"/>
                  </a:cubicBezTo>
                  <a:cubicBezTo>
                    <a:pt x="15656" y="5079"/>
                    <a:pt x="14186" y="4628"/>
                    <a:pt x="12766" y="4027"/>
                  </a:cubicBezTo>
                  <a:cubicBezTo>
                    <a:pt x="8488" y="2189"/>
                    <a:pt x="8338" y="0"/>
                    <a:pt x="8338"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672;p42">
              <a:extLst>
                <a:ext uri="{FF2B5EF4-FFF2-40B4-BE49-F238E27FC236}">
                  <a16:creationId xmlns:a16="http://schemas.microsoft.com/office/drawing/2014/main" id="{0B9D2040-B382-4C0A-AF68-30283490D2C2}"/>
                </a:ext>
              </a:extLst>
            </p:cNvPr>
            <p:cNvSpPr/>
            <p:nvPr/>
          </p:nvSpPr>
          <p:spPr>
            <a:xfrm>
              <a:off x="2355532" y="6295420"/>
              <a:ext cx="689780" cy="150507"/>
            </a:xfrm>
            <a:custGeom>
              <a:avLst/>
              <a:gdLst/>
              <a:ahLst/>
              <a:cxnLst/>
              <a:rect l="l" t="t" r="r" b="b"/>
              <a:pathLst>
                <a:path w="21522" h="4696" extrusionOk="0">
                  <a:moveTo>
                    <a:pt x="12148" y="1"/>
                  </a:moveTo>
                  <a:cubicBezTo>
                    <a:pt x="11329" y="903"/>
                    <a:pt x="10494" y="2006"/>
                    <a:pt x="10093" y="3092"/>
                  </a:cubicBezTo>
                  <a:cubicBezTo>
                    <a:pt x="5063" y="2657"/>
                    <a:pt x="1989" y="1337"/>
                    <a:pt x="1" y="769"/>
                  </a:cubicBezTo>
                  <a:lnTo>
                    <a:pt x="1" y="769"/>
                  </a:lnTo>
                  <a:lnTo>
                    <a:pt x="569" y="4696"/>
                  </a:lnTo>
                  <a:lnTo>
                    <a:pt x="21521" y="4696"/>
                  </a:lnTo>
                  <a:cubicBezTo>
                    <a:pt x="20368" y="2975"/>
                    <a:pt x="18581" y="1772"/>
                    <a:pt x="16542" y="1354"/>
                  </a:cubicBezTo>
                  <a:cubicBezTo>
                    <a:pt x="15038" y="1053"/>
                    <a:pt x="13568" y="602"/>
                    <a:pt x="1214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673;p42">
              <a:extLst>
                <a:ext uri="{FF2B5EF4-FFF2-40B4-BE49-F238E27FC236}">
                  <a16:creationId xmlns:a16="http://schemas.microsoft.com/office/drawing/2014/main" id="{5ADBC171-3F9F-45AA-BC37-212054713245}"/>
                </a:ext>
              </a:extLst>
            </p:cNvPr>
            <p:cNvSpPr/>
            <p:nvPr/>
          </p:nvSpPr>
          <p:spPr>
            <a:xfrm>
              <a:off x="2056185" y="3844397"/>
              <a:ext cx="641577" cy="2492849"/>
            </a:xfrm>
            <a:custGeom>
              <a:avLst/>
              <a:gdLst/>
              <a:ahLst/>
              <a:cxnLst/>
              <a:rect l="l" t="t" r="r" b="b"/>
              <a:pathLst>
                <a:path w="20018" h="77780" extrusionOk="0">
                  <a:moveTo>
                    <a:pt x="13635" y="1"/>
                  </a:moveTo>
                  <a:lnTo>
                    <a:pt x="1" y="151"/>
                  </a:lnTo>
                  <a:lnTo>
                    <a:pt x="452" y="5214"/>
                  </a:lnTo>
                  <a:lnTo>
                    <a:pt x="6868" y="77779"/>
                  </a:lnTo>
                  <a:lnTo>
                    <a:pt x="20017" y="73201"/>
                  </a:lnTo>
                  <a:lnTo>
                    <a:pt x="14086" y="5214"/>
                  </a:lnTo>
                  <a:lnTo>
                    <a:pt x="13635"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674;p42">
              <a:extLst>
                <a:ext uri="{FF2B5EF4-FFF2-40B4-BE49-F238E27FC236}">
                  <a16:creationId xmlns:a16="http://schemas.microsoft.com/office/drawing/2014/main" id="{E2CA2300-30FA-4F18-BF96-BF59CAB0DB72}"/>
                </a:ext>
              </a:extLst>
            </p:cNvPr>
            <p:cNvSpPr/>
            <p:nvPr/>
          </p:nvSpPr>
          <p:spPr>
            <a:xfrm>
              <a:off x="2056185" y="3844397"/>
              <a:ext cx="451456" cy="167109"/>
            </a:xfrm>
            <a:custGeom>
              <a:avLst/>
              <a:gdLst/>
              <a:ahLst/>
              <a:cxnLst/>
              <a:rect l="l" t="t" r="r" b="b"/>
              <a:pathLst>
                <a:path w="14086" h="5214" extrusionOk="0">
                  <a:moveTo>
                    <a:pt x="13635" y="1"/>
                  </a:moveTo>
                  <a:lnTo>
                    <a:pt x="1" y="151"/>
                  </a:lnTo>
                  <a:lnTo>
                    <a:pt x="452" y="5214"/>
                  </a:lnTo>
                  <a:lnTo>
                    <a:pt x="14086" y="5214"/>
                  </a:lnTo>
                  <a:lnTo>
                    <a:pt x="13635"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675;p42">
              <a:extLst>
                <a:ext uri="{FF2B5EF4-FFF2-40B4-BE49-F238E27FC236}">
                  <a16:creationId xmlns:a16="http://schemas.microsoft.com/office/drawing/2014/main" id="{7AFBD227-9AE2-4594-9A28-930B2F9E5659}"/>
                </a:ext>
              </a:extLst>
            </p:cNvPr>
            <p:cNvSpPr/>
            <p:nvPr/>
          </p:nvSpPr>
          <p:spPr>
            <a:xfrm>
              <a:off x="1324131" y="6166387"/>
              <a:ext cx="680678" cy="279540"/>
            </a:xfrm>
            <a:custGeom>
              <a:avLst/>
              <a:gdLst/>
              <a:ahLst/>
              <a:cxnLst/>
              <a:rect l="l" t="t" r="r" b="b"/>
              <a:pathLst>
                <a:path w="21238" h="8722" extrusionOk="0">
                  <a:moveTo>
                    <a:pt x="12816" y="0"/>
                  </a:moveTo>
                  <a:cubicBezTo>
                    <a:pt x="12816" y="0"/>
                    <a:pt x="12917" y="2189"/>
                    <a:pt x="8857" y="4027"/>
                  </a:cubicBezTo>
                  <a:cubicBezTo>
                    <a:pt x="7486" y="4628"/>
                    <a:pt x="6066" y="5079"/>
                    <a:pt x="4613" y="5380"/>
                  </a:cubicBezTo>
                  <a:cubicBezTo>
                    <a:pt x="1204" y="6132"/>
                    <a:pt x="1" y="8722"/>
                    <a:pt x="1" y="8722"/>
                  </a:cubicBezTo>
                  <a:lnTo>
                    <a:pt x="20937" y="8722"/>
                  </a:lnTo>
                  <a:lnTo>
                    <a:pt x="21087" y="4795"/>
                  </a:lnTo>
                  <a:lnTo>
                    <a:pt x="21238" y="635"/>
                  </a:lnTo>
                  <a:lnTo>
                    <a:pt x="12816"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676;p42">
              <a:extLst>
                <a:ext uri="{FF2B5EF4-FFF2-40B4-BE49-F238E27FC236}">
                  <a16:creationId xmlns:a16="http://schemas.microsoft.com/office/drawing/2014/main" id="{297F425C-1240-4FC3-A592-89A3C4A6524A}"/>
                </a:ext>
              </a:extLst>
            </p:cNvPr>
            <p:cNvSpPr/>
            <p:nvPr/>
          </p:nvSpPr>
          <p:spPr>
            <a:xfrm>
              <a:off x="1324131" y="6295420"/>
              <a:ext cx="675870" cy="150507"/>
            </a:xfrm>
            <a:custGeom>
              <a:avLst/>
              <a:gdLst/>
              <a:ahLst/>
              <a:cxnLst/>
              <a:rect l="l" t="t" r="r" b="b"/>
              <a:pathLst>
                <a:path w="21088" h="4696" extrusionOk="0">
                  <a:moveTo>
                    <a:pt x="8857" y="1"/>
                  </a:moveTo>
                  <a:cubicBezTo>
                    <a:pt x="7486" y="602"/>
                    <a:pt x="6066" y="1053"/>
                    <a:pt x="4613" y="1354"/>
                  </a:cubicBezTo>
                  <a:cubicBezTo>
                    <a:pt x="1204" y="2106"/>
                    <a:pt x="1" y="4696"/>
                    <a:pt x="1" y="4696"/>
                  </a:cubicBezTo>
                  <a:lnTo>
                    <a:pt x="20937" y="4696"/>
                  </a:lnTo>
                  <a:lnTo>
                    <a:pt x="21087" y="769"/>
                  </a:lnTo>
                  <a:lnTo>
                    <a:pt x="21087" y="769"/>
                  </a:lnTo>
                  <a:cubicBezTo>
                    <a:pt x="19166" y="1337"/>
                    <a:pt x="16225" y="2657"/>
                    <a:pt x="11246" y="3092"/>
                  </a:cubicBezTo>
                  <a:cubicBezTo>
                    <a:pt x="10728" y="2006"/>
                    <a:pt x="9775" y="903"/>
                    <a:pt x="885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677;p42">
              <a:extLst>
                <a:ext uri="{FF2B5EF4-FFF2-40B4-BE49-F238E27FC236}">
                  <a16:creationId xmlns:a16="http://schemas.microsoft.com/office/drawing/2014/main" id="{FFB9BA5B-33DF-4D34-B0B5-A7C89485CB3D}"/>
                </a:ext>
              </a:extLst>
            </p:cNvPr>
            <p:cNvSpPr/>
            <p:nvPr/>
          </p:nvSpPr>
          <p:spPr>
            <a:xfrm>
              <a:off x="1587614" y="3844397"/>
              <a:ext cx="493249" cy="2492849"/>
            </a:xfrm>
            <a:custGeom>
              <a:avLst/>
              <a:gdLst/>
              <a:ahLst/>
              <a:cxnLst/>
              <a:rect l="l" t="t" r="r" b="b"/>
              <a:pathLst>
                <a:path w="15390" h="77780" extrusionOk="0">
                  <a:moveTo>
                    <a:pt x="1" y="1"/>
                  </a:moveTo>
                  <a:lnTo>
                    <a:pt x="118" y="5214"/>
                  </a:lnTo>
                  <a:lnTo>
                    <a:pt x="1738" y="73201"/>
                  </a:lnTo>
                  <a:lnTo>
                    <a:pt x="15389" y="77779"/>
                  </a:lnTo>
                  <a:lnTo>
                    <a:pt x="13768" y="5214"/>
                  </a:lnTo>
                  <a:lnTo>
                    <a:pt x="13651" y="151"/>
                  </a:lnTo>
                  <a:lnTo>
                    <a:pt x="1"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678;p42">
              <a:extLst>
                <a:ext uri="{FF2B5EF4-FFF2-40B4-BE49-F238E27FC236}">
                  <a16:creationId xmlns:a16="http://schemas.microsoft.com/office/drawing/2014/main" id="{2ECF69EB-AA77-4D32-A9E9-BF7E1A53CE48}"/>
                </a:ext>
              </a:extLst>
            </p:cNvPr>
            <p:cNvSpPr/>
            <p:nvPr/>
          </p:nvSpPr>
          <p:spPr>
            <a:xfrm>
              <a:off x="1587614" y="3844397"/>
              <a:ext cx="441296" cy="167109"/>
            </a:xfrm>
            <a:custGeom>
              <a:avLst/>
              <a:gdLst/>
              <a:ahLst/>
              <a:cxnLst/>
              <a:rect l="l" t="t" r="r" b="b"/>
              <a:pathLst>
                <a:path w="13769" h="5214" extrusionOk="0">
                  <a:moveTo>
                    <a:pt x="1" y="1"/>
                  </a:moveTo>
                  <a:lnTo>
                    <a:pt x="118" y="5214"/>
                  </a:lnTo>
                  <a:lnTo>
                    <a:pt x="13768" y="5214"/>
                  </a:lnTo>
                  <a:lnTo>
                    <a:pt x="13651" y="151"/>
                  </a:ln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679;p42">
              <a:extLst>
                <a:ext uri="{FF2B5EF4-FFF2-40B4-BE49-F238E27FC236}">
                  <a16:creationId xmlns:a16="http://schemas.microsoft.com/office/drawing/2014/main" id="{1901B18B-9F26-4196-B296-178793C7F77C}"/>
                </a:ext>
              </a:extLst>
            </p:cNvPr>
            <p:cNvSpPr/>
            <p:nvPr/>
          </p:nvSpPr>
          <p:spPr>
            <a:xfrm flipH="1">
              <a:off x="1542307" y="2497591"/>
              <a:ext cx="1020184" cy="1385938"/>
            </a:xfrm>
            <a:custGeom>
              <a:avLst/>
              <a:gdLst/>
              <a:ahLst/>
              <a:cxnLst/>
              <a:rect l="l" t="t" r="r" b="b"/>
              <a:pathLst>
                <a:path w="31831" h="43243" extrusionOk="0">
                  <a:moveTo>
                    <a:pt x="9708" y="1"/>
                  </a:moveTo>
                  <a:cubicBezTo>
                    <a:pt x="9708" y="1"/>
                    <a:pt x="9240" y="68"/>
                    <a:pt x="8522" y="201"/>
                  </a:cubicBezTo>
                  <a:cubicBezTo>
                    <a:pt x="6834" y="519"/>
                    <a:pt x="3877" y="1187"/>
                    <a:pt x="3142" y="2206"/>
                  </a:cubicBezTo>
                  <a:cubicBezTo>
                    <a:pt x="2089" y="3643"/>
                    <a:pt x="5381" y="20051"/>
                    <a:pt x="5381" y="20051"/>
                  </a:cubicBezTo>
                  <a:cubicBezTo>
                    <a:pt x="5381" y="20051"/>
                    <a:pt x="0" y="37846"/>
                    <a:pt x="736" y="43243"/>
                  </a:cubicBezTo>
                  <a:lnTo>
                    <a:pt x="31797" y="43243"/>
                  </a:lnTo>
                  <a:cubicBezTo>
                    <a:pt x="31830" y="42207"/>
                    <a:pt x="31763" y="41187"/>
                    <a:pt x="31596" y="40168"/>
                  </a:cubicBezTo>
                  <a:cubicBezTo>
                    <a:pt x="31329" y="38581"/>
                    <a:pt x="26784" y="23894"/>
                    <a:pt x="25865" y="21438"/>
                  </a:cubicBezTo>
                  <a:cubicBezTo>
                    <a:pt x="27169" y="14688"/>
                    <a:pt x="27570" y="4061"/>
                    <a:pt x="27336" y="2825"/>
                  </a:cubicBezTo>
                  <a:cubicBezTo>
                    <a:pt x="27102" y="1588"/>
                    <a:pt x="24696" y="970"/>
                    <a:pt x="23576" y="736"/>
                  </a:cubicBezTo>
                  <a:cubicBezTo>
                    <a:pt x="23025" y="619"/>
                    <a:pt x="22223" y="502"/>
                    <a:pt x="21538" y="402"/>
                  </a:cubicBezTo>
                  <a:cubicBezTo>
                    <a:pt x="20803" y="302"/>
                    <a:pt x="20201" y="235"/>
                    <a:pt x="20201" y="235"/>
                  </a:cubicBezTo>
                  <a:lnTo>
                    <a:pt x="9708"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680;p42">
              <a:extLst>
                <a:ext uri="{FF2B5EF4-FFF2-40B4-BE49-F238E27FC236}">
                  <a16:creationId xmlns:a16="http://schemas.microsoft.com/office/drawing/2014/main" id="{0C825E12-4466-4DF6-8A06-73E3F4C87DC7}"/>
                </a:ext>
              </a:extLst>
            </p:cNvPr>
            <p:cNvSpPr/>
            <p:nvPr/>
          </p:nvSpPr>
          <p:spPr>
            <a:xfrm flipH="1">
              <a:off x="1714223" y="3525243"/>
              <a:ext cx="207267" cy="237875"/>
            </a:xfrm>
            <a:custGeom>
              <a:avLst/>
              <a:gdLst/>
              <a:ahLst/>
              <a:cxnLst/>
              <a:rect l="l" t="t" r="r" b="b"/>
              <a:pathLst>
                <a:path w="6467" h="7422" extrusionOk="0">
                  <a:moveTo>
                    <a:pt x="1" y="1"/>
                  </a:moveTo>
                  <a:lnTo>
                    <a:pt x="1" y="5163"/>
                  </a:lnTo>
                  <a:cubicBezTo>
                    <a:pt x="1" y="5163"/>
                    <a:pt x="134" y="6684"/>
                    <a:pt x="2156" y="7252"/>
                  </a:cubicBezTo>
                  <a:cubicBezTo>
                    <a:pt x="2560" y="7370"/>
                    <a:pt x="2959" y="7422"/>
                    <a:pt x="3340" y="7422"/>
                  </a:cubicBezTo>
                  <a:cubicBezTo>
                    <a:pt x="4853" y="7422"/>
                    <a:pt x="6090" y="6602"/>
                    <a:pt x="6250" y="5815"/>
                  </a:cubicBezTo>
                  <a:cubicBezTo>
                    <a:pt x="6467" y="4746"/>
                    <a:pt x="6333" y="251"/>
                    <a:pt x="6316" y="151"/>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681;p42">
              <a:extLst>
                <a:ext uri="{FF2B5EF4-FFF2-40B4-BE49-F238E27FC236}">
                  <a16:creationId xmlns:a16="http://schemas.microsoft.com/office/drawing/2014/main" id="{E75CD75A-4714-4FC7-9C96-BA00B16C1B62}"/>
                </a:ext>
              </a:extLst>
            </p:cNvPr>
            <p:cNvSpPr/>
            <p:nvPr/>
          </p:nvSpPr>
          <p:spPr>
            <a:xfrm flipH="1">
              <a:off x="2194043" y="3525243"/>
              <a:ext cx="207267" cy="237875"/>
            </a:xfrm>
            <a:custGeom>
              <a:avLst/>
              <a:gdLst/>
              <a:ahLst/>
              <a:cxnLst/>
              <a:rect l="l" t="t" r="r" b="b"/>
              <a:pathLst>
                <a:path w="6467" h="7422" extrusionOk="0">
                  <a:moveTo>
                    <a:pt x="1" y="1"/>
                  </a:moveTo>
                  <a:lnTo>
                    <a:pt x="1" y="5163"/>
                  </a:lnTo>
                  <a:cubicBezTo>
                    <a:pt x="1" y="5163"/>
                    <a:pt x="151" y="6684"/>
                    <a:pt x="2156" y="7252"/>
                  </a:cubicBezTo>
                  <a:cubicBezTo>
                    <a:pt x="2560" y="7370"/>
                    <a:pt x="2959" y="7422"/>
                    <a:pt x="3340" y="7422"/>
                  </a:cubicBezTo>
                  <a:cubicBezTo>
                    <a:pt x="4853" y="7422"/>
                    <a:pt x="6090" y="6602"/>
                    <a:pt x="6250" y="5815"/>
                  </a:cubicBezTo>
                  <a:cubicBezTo>
                    <a:pt x="6467" y="4746"/>
                    <a:pt x="6333" y="251"/>
                    <a:pt x="6317" y="151"/>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682;p42">
              <a:extLst>
                <a:ext uri="{FF2B5EF4-FFF2-40B4-BE49-F238E27FC236}">
                  <a16:creationId xmlns:a16="http://schemas.microsoft.com/office/drawing/2014/main" id="{773A3B02-989E-4070-9B54-D83555DCA36B}"/>
                </a:ext>
              </a:extLst>
            </p:cNvPr>
            <p:cNvSpPr/>
            <p:nvPr/>
          </p:nvSpPr>
          <p:spPr>
            <a:xfrm flipH="1">
              <a:off x="1872197" y="2497591"/>
              <a:ext cx="417195" cy="264060"/>
            </a:xfrm>
            <a:custGeom>
              <a:avLst/>
              <a:gdLst/>
              <a:ahLst/>
              <a:cxnLst/>
              <a:rect l="l" t="t" r="r" b="b"/>
              <a:pathLst>
                <a:path w="13017" h="8239" extrusionOk="0">
                  <a:moveTo>
                    <a:pt x="1187" y="1"/>
                  </a:moveTo>
                  <a:cubicBezTo>
                    <a:pt x="1187" y="1"/>
                    <a:pt x="719" y="68"/>
                    <a:pt x="1" y="201"/>
                  </a:cubicBezTo>
                  <a:cubicBezTo>
                    <a:pt x="268" y="2023"/>
                    <a:pt x="2975" y="7419"/>
                    <a:pt x="6534" y="8238"/>
                  </a:cubicBezTo>
                  <a:cubicBezTo>
                    <a:pt x="10477" y="6668"/>
                    <a:pt x="12716" y="3075"/>
                    <a:pt x="13017" y="402"/>
                  </a:cubicBezTo>
                  <a:cubicBezTo>
                    <a:pt x="12282" y="302"/>
                    <a:pt x="11680" y="235"/>
                    <a:pt x="11680" y="235"/>
                  </a:cubicBezTo>
                  <a:lnTo>
                    <a:pt x="1187"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683;p42">
              <a:extLst>
                <a:ext uri="{FF2B5EF4-FFF2-40B4-BE49-F238E27FC236}">
                  <a16:creationId xmlns:a16="http://schemas.microsoft.com/office/drawing/2014/main" id="{27A8A2FF-909E-4843-BA52-69A083A5AB66}"/>
                </a:ext>
              </a:extLst>
            </p:cNvPr>
            <p:cNvSpPr/>
            <p:nvPr/>
          </p:nvSpPr>
          <p:spPr>
            <a:xfrm flipH="1">
              <a:off x="1813289" y="2773927"/>
              <a:ext cx="543568" cy="655487"/>
            </a:xfrm>
            <a:custGeom>
              <a:avLst/>
              <a:gdLst/>
              <a:ahLst/>
              <a:cxnLst/>
              <a:rect l="l" t="t" r="r" b="b"/>
              <a:pathLst>
                <a:path w="16960" h="20452" extrusionOk="0">
                  <a:moveTo>
                    <a:pt x="986" y="0"/>
                  </a:moveTo>
                  <a:cubicBezTo>
                    <a:pt x="435" y="0"/>
                    <a:pt x="1" y="452"/>
                    <a:pt x="17" y="1003"/>
                  </a:cubicBezTo>
                  <a:lnTo>
                    <a:pt x="34" y="1805"/>
                  </a:lnTo>
                  <a:cubicBezTo>
                    <a:pt x="17" y="1889"/>
                    <a:pt x="17" y="1972"/>
                    <a:pt x="17" y="2056"/>
                  </a:cubicBezTo>
                  <a:lnTo>
                    <a:pt x="602" y="19516"/>
                  </a:lnTo>
                  <a:cubicBezTo>
                    <a:pt x="619" y="20051"/>
                    <a:pt x="1053" y="20452"/>
                    <a:pt x="1571" y="20452"/>
                  </a:cubicBezTo>
                  <a:lnTo>
                    <a:pt x="15489" y="20452"/>
                  </a:lnTo>
                  <a:cubicBezTo>
                    <a:pt x="16007" y="20452"/>
                    <a:pt x="16442" y="20034"/>
                    <a:pt x="16459" y="19516"/>
                  </a:cubicBezTo>
                  <a:lnTo>
                    <a:pt x="16943" y="2072"/>
                  </a:lnTo>
                  <a:cubicBezTo>
                    <a:pt x="16943" y="2005"/>
                    <a:pt x="16943" y="1922"/>
                    <a:pt x="16926" y="1855"/>
                  </a:cubicBezTo>
                  <a:lnTo>
                    <a:pt x="16943" y="1020"/>
                  </a:lnTo>
                  <a:cubicBezTo>
                    <a:pt x="16960" y="468"/>
                    <a:pt x="16525" y="17"/>
                    <a:pt x="15974" y="17"/>
                  </a:cubicBezTo>
                  <a:lnTo>
                    <a:pt x="98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684;p42">
              <a:extLst>
                <a:ext uri="{FF2B5EF4-FFF2-40B4-BE49-F238E27FC236}">
                  <a16:creationId xmlns:a16="http://schemas.microsoft.com/office/drawing/2014/main" id="{7B015F1D-FC4B-4031-A335-6DB7B9AE6747}"/>
                </a:ext>
              </a:extLst>
            </p:cNvPr>
            <p:cNvSpPr/>
            <p:nvPr/>
          </p:nvSpPr>
          <p:spPr>
            <a:xfrm flipH="1">
              <a:off x="1987866" y="2739665"/>
              <a:ext cx="199223" cy="99099"/>
            </a:xfrm>
            <a:custGeom>
              <a:avLst/>
              <a:gdLst/>
              <a:ahLst/>
              <a:cxnLst/>
              <a:rect l="l" t="t" r="r" b="b"/>
              <a:pathLst>
                <a:path w="6216" h="3092" extrusionOk="0">
                  <a:moveTo>
                    <a:pt x="468" y="0"/>
                  </a:moveTo>
                  <a:cubicBezTo>
                    <a:pt x="217" y="0"/>
                    <a:pt x="0" y="217"/>
                    <a:pt x="0" y="485"/>
                  </a:cubicBezTo>
                  <a:lnTo>
                    <a:pt x="0" y="2607"/>
                  </a:lnTo>
                  <a:cubicBezTo>
                    <a:pt x="0" y="2874"/>
                    <a:pt x="217" y="3091"/>
                    <a:pt x="468" y="3091"/>
                  </a:cubicBezTo>
                  <a:lnTo>
                    <a:pt x="5731" y="3091"/>
                  </a:lnTo>
                  <a:cubicBezTo>
                    <a:pt x="5999" y="3091"/>
                    <a:pt x="6216" y="2874"/>
                    <a:pt x="6216" y="2607"/>
                  </a:cubicBezTo>
                  <a:lnTo>
                    <a:pt x="6216" y="485"/>
                  </a:lnTo>
                  <a:cubicBezTo>
                    <a:pt x="6216" y="217"/>
                    <a:pt x="5999" y="0"/>
                    <a:pt x="57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685;p42">
              <a:extLst>
                <a:ext uri="{FF2B5EF4-FFF2-40B4-BE49-F238E27FC236}">
                  <a16:creationId xmlns:a16="http://schemas.microsoft.com/office/drawing/2014/main" id="{C90159A6-1A1F-412C-A134-B834105B55AE}"/>
                </a:ext>
              </a:extLst>
            </p:cNvPr>
            <p:cNvSpPr/>
            <p:nvPr/>
          </p:nvSpPr>
          <p:spPr>
            <a:xfrm flipH="1">
              <a:off x="2322019" y="2899178"/>
              <a:ext cx="163904" cy="223100"/>
            </a:xfrm>
            <a:custGeom>
              <a:avLst/>
              <a:gdLst/>
              <a:ahLst/>
              <a:cxnLst/>
              <a:rect l="l" t="t" r="r" b="b"/>
              <a:pathLst>
                <a:path w="5114" h="6961" extrusionOk="0">
                  <a:moveTo>
                    <a:pt x="4226" y="0"/>
                  </a:moveTo>
                  <a:cubicBezTo>
                    <a:pt x="3968" y="0"/>
                    <a:pt x="3709" y="76"/>
                    <a:pt x="3493" y="219"/>
                  </a:cubicBezTo>
                  <a:cubicBezTo>
                    <a:pt x="3042" y="570"/>
                    <a:pt x="953" y="3077"/>
                    <a:pt x="552" y="4129"/>
                  </a:cubicBezTo>
                  <a:cubicBezTo>
                    <a:pt x="151" y="5182"/>
                    <a:pt x="1" y="6418"/>
                    <a:pt x="619" y="6719"/>
                  </a:cubicBezTo>
                  <a:cubicBezTo>
                    <a:pt x="912" y="6870"/>
                    <a:pt x="1251" y="6960"/>
                    <a:pt x="1629" y="6960"/>
                  </a:cubicBezTo>
                  <a:cubicBezTo>
                    <a:pt x="2048" y="6960"/>
                    <a:pt x="2516" y="6849"/>
                    <a:pt x="3025" y="6585"/>
                  </a:cubicBezTo>
                  <a:cubicBezTo>
                    <a:pt x="3994" y="6084"/>
                    <a:pt x="4362" y="4647"/>
                    <a:pt x="4362" y="4597"/>
                  </a:cubicBezTo>
                  <a:cubicBezTo>
                    <a:pt x="4362" y="4547"/>
                    <a:pt x="5114" y="737"/>
                    <a:pt x="5114" y="737"/>
                  </a:cubicBezTo>
                  <a:cubicBezTo>
                    <a:pt x="5114" y="737"/>
                    <a:pt x="4913" y="136"/>
                    <a:pt x="4529" y="36"/>
                  </a:cubicBezTo>
                  <a:cubicBezTo>
                    <a:pt x="4430" y="12"/>
                    <a:pt x="4328" y="0"/>
                    <a:pt x="422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686;p42">
              <a:extLst>
                <a:ext uri="{FF2B5EF4-FFF2-40B4-BE49-F238E27FC236}">
                  <a16:creationId xmlns:a16="http://schemas.microsoft.com/office/drawing/2014/main" id="{A3D17D27-482A-4227-8E90-310CC87F335F}"/>
                </a:ext>
              </a:extLst>
            </p:cNvPr>
            <p:cNvSpPr/>
            <p:nvPr/>
          </p:nvSpPr>
          <p:spPr>
            <a:xfrm flipH="1">
              <a:off x="2241157" y="2899883"/>
              <a:ext cx="137655" cy="182909"/>
            </a:xfrm>
            <a:custGeom>
              <a:avLst/>
              <a:gdLst/>
              <a:ahLst/>
              <a:cxnLst/>
              <a:rect l="l" t="t" r="r" b="b"/>
              <a:pathLst>
                <a:path w="4295" h="5707" extrusionOk="0">
                  <a:moveTo>
                    <a:pt x="1282" y="1"/>
                  </a:moveTo>
                  <a:cubicBezTo>
                    <a:pt x="1246" y="1"/>
                    <a:pt x="1214" y="5"/>
                    <a:pt x="1187" y="14"/>
                  </a:cubicBezTo>
                  <a:cubicBezTo>
                    <a:pt x="752" y="164"/>
                    <a:pt x="585" y="749"/>
                    <a:pt x="853" y="916"/>
                  </a:cubicBezTo>
                  <a:cubicBezTo>
                    <a:pt x="602" y="1016"/>
                    <a:pt x="435" y="1250"/>
                    <a:pt x="385" y="1501"/>
                  </a:cubicBezTo>
                  <a:cubicBezTo>
                    <a:pt x="335" y="1785"/>
                    <a:pt x="719" y="2002"/>
                    <a:pt x="719" y="2002"/>
                  </a:cubicBezTo>
                  <a:cubicBezTo>
                    <a:pt x="535" y="2102"/>
                    <a:pt x="351" y="2219"/>
                    <a:pt x="184" y="2370"/>
                  </a:cubicBezTo>
                  <a:cubicBezTo>
                    <a:pt x="51" y="2520"/>
                    <a:pt x="218" y="3121"/>
                    <a:pt x="351" y="3205"/>
                  </a:cubicBezTo>
                  <a:cubicBezTo>
                    <a:pt x="168" y="3656"/>
                    <a:pt x="1" y="3873"/>
                    <a:pt x="67" y="4091"/>
                  </a:cubicBezTo>
                  <a:cubicBezTo>
                    <a:pt x="117" y="4291"/>
                    <a:pt x="1270" y="5310"/>
                    <a:pt x="1638" y="5477"/>
                  </a:cubicBezTo>
                  <a:cubicBezTo>
                    <a:pt x="1872" y="5579"/>
                    <a:pt x="2417" y="5706"/>
                    <a:pt x="2856" y="5706"/>
                  </a:cubicBezTo>
                  <a:cubicBezTo>
                    <a:pt x="3137" y="5706"/>
                    <a:pt x="3374" y="5654"/>
                    <a:pt x="3459" y="5511"/>
                  </a:cubicBezTo>
                  <a:cubicBezTo>
                    <a:pt x="3493" y="5444"/>
                    <a:pt x="3509" y="5377"/>
                    <a:pt x="3509" y="5310"/>
                  </a:cubicBezTo>
                  <a:cubicBezTo>
                    <a:pt x="3476" y="5076"/>
                    <a:pt x="3142" y="4959"/>
                    <a:pt x="2975" y="4909"/>
                  </a:cubicBezTo>
                  <a:cubicBezTo>
                    <a:pt x="2590" y="4675"/>
                    <a:pt x="2206" y="4425"/>
                    <a:pt x="1838" y="4157"/>
                  </a:cubicBezTo>
                  <a:lnTo>
                    <a:pt x="1855" y="4157"/>
                  </a:lnTo>
                  <a:cubicBezTo>
                    <a:pt x="1954" y="4207"/>
                    <a:pt x="2653" y="4611"/>
                    <a:pt x="3114" y="4611"/>
                  </a:cubicBezTo>
                  <a:cubicBezTo>
                    <a:pt x="3277" y="4611"/>
                    <a:pt x="3410" y="4560"/>
                    <a:pt x="3476" y="4425"/>
                  </a:cubicBezTo>
                  <a:cubicBezTo>
                    <a:pt x="3727" y="3873"/>
                    <a:pt x="2741" y="3322"/>
                    <a:pt x="2457" y="3155"/>
                  </a:cubicBezTo>
                  <a:cubicBezTo>
                    <a:pt x="2106" y="2904"/>
                    <a:pt x="1788" y="2637"/>
                    <a:pt x="1488" y="2370"/>
                  </a:cubicBezTo>
                  <a:cubicBezTo>
                    <a:pt x="1516" y="2370"/>
                    <a:pt x="2627" y="2917"/>
                    <a:pt x="3224" y="2917"/>
                  </a:cubicBezTo>
                  <a:cubicBezTo>
                    <a:pt x="3335" y="2917"/>
                    <a:pt x="3427" y="2898"/>
                    <a:pt x="3493" y="2854"/>
                  </a:cubicBezTo>
                  <a:cubicBezTo>
                    <a:pt x="3526" y="2837"/>
                    <a:pt x="3576" y="2787"/>
                    <a:pt x="3593" y="2737"/>
                  </a:cubicBezTo>
                  <a:cubicBezTo>
                    <a:pt x="3727" y="2453"/>
                    <a:pt x="3275" y="2002"/>
                    <a:pt x="3242" y="1985"/>
                  </a:cubicBezTo>
                  <a:cubicBezTo>
                    <a:pt x="3244" y="1985"/>
                    <a:pt x="3247" y="1984"/>
                    <a:pt x="3249" y="1984"/>
                  </a:cubicBezTo>
                  <a:cubicBezTo>
                    <a:pt x="3307" y="1984"/>
                    <a:pt x="3473" y="2110"/>
                    <a:pt x="3687" y="2110"/>
                  </a:cubicBezTo>
                  <a:cubicBezTo>
                    <a:pt x="3762" y="2110"/>
                    <a:pt x="3843" y="2094"/>
                    <a:pt x="3927" y="2052"/>
                  </a:cubicBezTo>
                  <a:cubicBezTo>
                    <a:pt x="4295" y="1902"/>
                    <a:pt x="4295" y="1400"/>
                    <a:pt x="3927" y="1233"/>
                  </a:cubicBezTo>
                  <a:cubicBezTo>
                    <a:pt x="3597" y="1061"/>
                    <a:pt x="1862" y="1"/>
                    <a:pt x="128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687;p42">
              <a:extLst>
                <a:ext uri="{FF2B5EF4-FFF2-40B4-BE49-F238E27FC236}">
                  <a16:creationId xmlns:a16="http://schemas.microsoft.com/office/drawing/2014/main" id="{EA43089F-ECA1-4780-B03A-1BC49D6EFE83}"/>
                </a:ext>
              </a:extLst>
            </p:cNvPr>
            <p:cNvSpPr/>
            <p:nvPr/>
          </p:nvSpPr>
          <p:spPr>
            <a:xfrm flipH="1">
              <a:off x="2259361" y="2931805"/>
              <a:ext cx="79837" cy="55831"/>
            </a:xfrm>
            <a:custGeom>
              <a:avLst/>
              <a:gdLst/>
              <a:ahLst/>
              <a:cxnLst/>
              <a:rect l="l" t="t" r="r" b="b"/>
              <a:pathLst>
                <a:path w="2491" h="1742" extrusionOk="0">
                  <a:moveTo>
                    <a:pt x="77" y="0"/>
                  </a:moveTo>
                  <a:cubicBezTo>
                    <a:pt x="44" y="0"/>
                    <a:pt x="18" y="7"/>
                    <a:pt x="1" y="20"/>
                  </a:cubicBezTo>
                  <a:cubicBezTo>
                    <a:pt x="385" y="271"/>
                    <a:pt x="1739" y="1106"/>
                    <a:pt x="2357" y="1741"/>
                  </a:cubicBezTo>
                  <a:cubicBezTo>
                    <a:pt x="2491" y="1457"/>
                    <a:pt x="2039" y="1006"/>
                    <a:pt x="2006" y="989"/>
                  </a:cubicBezTo>
                  <a:cubicBezTo>
                    <a:pt x="2006" y="989"/>
                    <a:pt x="487" y="0"/>
                    <a:pt x="7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688;p42">
              <a:extLst>
                <a:ext uri="{FF2B5EF4-FFF2-40B4-BE49-F238E27FC236}">
                  <a16:creationId xmlns:a16="http://schemas.microsoft.com/office/drawing/2014/main" id="{CE45BE63-9FA3-4593-B275-DBB46799E121}"/>
                </a:ext>
              </a:extLst>
            </p:cNvPr>
            <p:cNvSpPr/>
            <p:nvPr/>
          </p:nvSpPr>
          <p:spPr>
            <a:xfrm flipH="1">
              <a:off x="2266316" y="3009013"/>
              <a:ext cx="91599" cy="61087"/>
            </a:xfrm>
            <a:custGeom>
              <a:avLst/>
              <a:gdLst/>
              <a:ahLst/>
              <a:cxnLst/>
              <a:rect l="l" t="t" r="r" b="b"/>
              <a:pathLst>
                <a:path w="2858" h="1906" extrusionOk="0">
                  <a:moveTo>
                    <a:pt x="0" y="1"/>
                  </a:moveTo>
                  <a:cubicBezTo>
                    <a:pt x="234" y="318"/>
                    <a:pt x="485" y="619"/>
                    <a:pt x="769" y="903"/>
                  </a:cubicBezTo>
                  <a:cubicBezTo>
                    <a:pt x="1153" y="1404"/>
                    <a:pt x="2306" y="1571"/>
                    <a:pt x="2857" y="1905"/>
                  </a:cubicBezTo>
                  <a:cubicBezTo>
                    <a:pt x="2824" y="1671"/>
                    <a:pt x="2490" y="1554"/>
                    <a:pt x="2323" y="1504"/>
                  </a:cubicBezTo>
                  <a:cubicBezTo>
                    <a:pt x="1938" y="1270"/>
                    <a:pt x="1554" y="1020"/>
                    <a:pt x="1186" y="752"/>
                  </a:cubicBezTo>
                  <a:lnTo>
                    <a:pt x="0"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689;p42">
              <a:extLst>
                <a:ext uri="{FF2B5EF4-FFF2-40B4-BE49-F238E27FC236}">
                  <a16:creationId xmlns:a16="http://schemas.microsoft.com/office/drawing/2014/main" id="{DDBC3B31-38A2-4BEE-883B-64C5538F335A}"/>
                </a:ext>
              </a:extLst>
            </p:cNvPr>
            <p:cNvSpPr/>
            <p:nvPr/>
          </p:nvSpPr>
          <p:spPr>
            <a:xfrm flipH="1">
              <a:off x="2403939" y="3005263"/>
              <a:ext cx="591258" cy="335820"/>
            </a:xfrm>
            <a:custGeom>
              <a:avLst/>
              <a:gdLst/>
              <a:ahLst/>
              <a:cxnLst/>
              <a:rect l="l" t="t" r="r" b="b"/>
              <a:pathLst>
                <a:path w="18448" h="10478" extrusionOk="0">
                  <a:moveTo>
                    <a:pt x="16309" y="1"/>
                  </a:moveTo>
                  <a:cubicBezTo>
                    <a:pt x="16309" y="1"/>
                    <a:pt x="1789" y="2891"/>
                    <a:pt x="903" y="5314"/>
                  </a:cubicBezTo>
                  <a:cubicBezTo>
                    <a:pt x="1" y="7720"/>
                    <a:pt x="1237" y="10410"/>
                    <a:pt x="4212" y="10477"/>
                  </a:cubicBezTo>
                  <a:cubicBezTo>
                    <a:pt x="4234" y="10477"/>
                    <a:pt x="4256" y="10478"/>
                    <a:pt x="4279" y="10478"/>
                  </a:cubicBezTo>
                  <a:cubicBezTo>
                    <a:pt x="7296" y="10478"/>
                    <a:pt x="15628" y="6135"/>
                    <a:pt x="18447" y="4211"/>
                  </a:cubicBezTo>
                  <a:cubicBezTo>
                    <a:pt x="18030" y="3175"/>
                    <a:pt x="16309" y="1"/>
                    <a:pt x="1630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690;p42">
              <a:extLst>
                <a:ext uri="{FF2B5EF4-FFF2-40B4-BE49-F238E27FC236}">
                  <a16:creationId xmlns:a16="http://schemas.microsoft.com/office/drawing/2014/main" id="{EE052879-26E3-420D-A72B-171551CA9FD0}"/>
                </a:ext>
              </a:extLst>
            </p:cNvPr>
            <p:cNvSpPr/>
            <p:nvPr/>
          </p:nvSpPr>
          <p:spPr>
            <a:xfrm flipH="1">
              <a:off x="1719575" y="1877744"/>
              <a:ext cx="731541" cy="597508"/>
            </a:xfrm>
            <a:custGeom>
              <a:avLst/>
              <a:gdLst/>
              <a:ahLst/>
              <a:cxnLst/>
              <a:rect l="l" t="t" r="r" b="b"/>
              <a:pathLst>
                <a:path w="22825" h="18643" extrusionOk="0">
                  <a:moveTo>
                    <a:pt x="11143" y="1"/>
                  </a:moveTo>
                  <a:cubicBezTo>
                    <a:pt x="8329" y="1"/>
                    <a:pt x="5392" y="1109"/>
                    <a:pt x="4278" y="4821"/>
                  </a:cubicBezTo>
                  <a:cubicBezTo>
                    <a:pt x="3326" y="7979"/>
                    <a:pt x="2457" y="11221"/>
                    <a:pt x="1989" y="13209"/>
                  </a:cubicBezTo>
                  <a:cubicBezTo>
                    <a:pt x="1538" y="15214"/>
                    <a:pt x="1" y="17954"/>
                    <a:pt x="1" y="17954"/>
                  </a:cubicBezTo>
                  <a:cubicBezTo>
                    <a:pt x="1" y="17954"/>
                    <a:pt x="1705" y="18121"/>
                    <a:pt x="2390" y="18171"/>
                  </a:cubicBezTo>
                  <a:cubicBezTo>
                    <a:pt x="3159" y="17002"/>
                    <a:pt x="3810" y="15765"/>
                    <a:pt x="4328" y="14462"/>
                  </a:cubicBezTo>
                  <a:lnTo>
                    <a:pt x="4328" y="14462"/>
                  </a:lnTo>
                  <a:lnTo>
                    <a:pt x="3426" y="18238"/>
                  </a:lnTo>
                  <a:cubicBezTo>
                    <a:pt x="3426" y="18238"/>
                    <a:pt x="6290" y="18643"/>
                    <a:pt x="10754" y="18643"/>
                  </a:cubicBezTo>
                  <a:cubicBezTo>
                    <a:pt x="11002" y="18643"/>
                    <a:pt x="11255" y="18642"/>
                    <a:pt x="11513" y="18639"/>
                  </a:cubicBezTo>
                  <a:cubicBezTo>
                    <a:pt x="16425" y="18572"/>
                    <a:pt x="16709" y="18338"/>
                    <a:pt x="16709" y="18338"/>
                  </a:cubicBezTo>
                  <a:lnTo>
                    <a:pt x="16776" y="15431"/>
                  </a:lnTo>
                  <a:lnTo>
                    <a:pt x="17562" y="18338"/>
                  </a:lnTo>
                  <a:lnTo>
                    <a:pt x="19567" y="18288"/>
                  </a:lnTo>
                  <a:lnTo>
                    <a:pt x="19516" y="15832"/>
                  </a:lnTo>
                  <a:lnTo>
                    <a:pt x="20252" y="18004"/>
                  </a:lnTo>
                  <a:lnTo>
                    <a:pt x="22825" y="17954"/>
                  </a:lnTo>
                  <a:cubicBezTo>
                    <a:pt x="22825" y="17954"/>
                    <a:pt x="20937" y="12407"/>
                    <a:pt x="20419" y="10068"/>
                  </a:cubicBezTo>
                  <a:cubicBezTo>
                    <a:pt x="19901" y="7728"/>
                    <a:pt x="18999" y="3050"/>
                    <a:pt x="16993" y="1580"/>
                  </a:cubicBezTo>
                  <a:cubicBezTo>
                    <a:pt x="16057" y="879"/>
                    <a:pt x="13649" y="1"/>
                    <a:pt x="111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691;p42">
              <a:extLst>
                <a:ext uri="{FF2B5EF4-FFF2-40B4-BE49-F238E27FC236}">
                  <a16:creationId xmlns:a16="http://schemas.microsoft.com/office/drawing/2014/main" id="{A65B56DD-539F-43AA-99BB-B8476E0E3E0A}"/>
                </a:ext>
              </a:extLst>
            </p:cNvPr>
            <p:cNvSpPr/>
            <p:nvPr/>
          </p:nvSpPr>
          <p:spPr>
            <a:xfrm flipH="1">
              <a:off x="2186544" y="2068602"/>
              <a:ext cx="144610" cy="145154"/>
            </a:xfrm>
            <a:custGeom>
              <a:avLst/>
              <a:gdLst/>
              <a:ahLst/>
              <a:cxnLst/>
              <a:rect l="l" t="t" r="r" b="b"/>
              <a:pathLst>
                <a:path w="4512" h="4529" extrusionOk="0">
                  <a:moveTo>
                    <a:pt x="1650" y="1"/>
                  </a:moveTo>
                  <a:cubicBezTo>
                    <a:pt x="1487" y="1"/>
                    <a:pt x="1315" y="50"/>
                    <a:pt x="1137" y="169"/>
                  </a:cubicBezTo>
                  <a:cubicBezTo>
                    <a:pt x="1" y="938"/>
                    <a:pt x="869" y="2342"/>
                    <a:pt x="1504" y="2809"/>
                  </a:cubicBezTo>
                  <a:cubicBezTo>
                    <a:pt x="2271" y="3361"/>
                    <a:pt x="2723" y="4528"/>
                    <a:pt x="3289" y="4528"/>
                  </a:cubicBezTo>
                  <a:cubicBezTo>
                    <a:pt x="3426" y="4528"/>
                    <a:pt x="3570" y="4460"/>
                    <a:pt x="3727" y="4296"/>
                  </a:cubicBezTo>
                  <a:cubicBezTo>
                    <a:pt x="4512" y="3444"/>
                    <a:pt x="3092" y="1339"/>
                    <a:pt x="3092" y="1339"/>
                  </a:cubicBezTo>
                  <a:cubicBezTo>
                    <a:pt x="3092" y="1339"/>
                    <a:pt x="2493" y="1"/>
                    <a:pt x="165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692;p42">
              <a:extLst>
                <a:ext uri="{FF2B5EF4-FFF2-40B4-BE49-F238E27FC236}">
                  <a16:creationId xmlns:a16="http://schemas.microsoft.com/office/drawing/2014/main" id="{7593632B-D03D-47C0-B423-47B04AE824F6}"/>
                </a:ext>
              </a:extLst>
            </p:cNvPr>
            <p:cNvSpPr/>
            <p:nvPr/>
          </p:nvSpPr>
          <p:spPr>
            <a:xfrm flipH="1">
              <a:off x="1817039" y="2079307"/>
              <a:ext cx="145154" cy="145154"/>
            </a:xfrm>
            <a:custGeom>
              <a:avLst/>
              <a:gdLst/>
              <a:ahLst/>
              <a:cxnLst/>
              <a:rect l="l" t="t" r="r" b="b"/>
              <a:pathLst>
                <a:path w="4529" h="4529" extrusionOk="0">
                  <a:moveTo>
                    <a:pt x="2863" y="1"/>
                  </a:moveTo>
                  <a:cubicBezTo>
                    <a:pt x="2020" y="1"/>
                    <a:pt x="1421" y="1339"/>
                    <a:pt x="1421" y="1339"/>
                  </a:cubicBezTo>
                  <a:cubicBezTo>
                    <a:pt x="1421" y="1339"/>
                    <a:pt x="1" y="3444"/>
                    <a:pt x="786" y="4297"/>
                  </a:cubicBezTo>
                  <a:cubicBezTo>
                    <a:pt x="943" y="4460"/>
                    <a:pt x="1087" y="4529"/>
                    <a:pt x="1224" y="4529"/>
                  </a:cubicBezTo>
                  <a:cubicBezTo>
                    <a:pt x="1789" y="4529"/>
                    <a:pt x="2242" y="3361"/>
                    <a:pt x="3008" y="2810"/>
                  </a:cubicBezTo>
                  <a:cubicBezTo>
                    <a:pt x="3660" y="2342"/>
                    <a:pt x="4529" y="938"/>
                    <a:pt x="3376" y="170"/>
                  </a:cubicBezTo>
                  <a:cubicBezTo>
                    <a:pt x="3198" y="51"/>
                    <a:pt x="3026" y="1"/>
                    <a:pt x="286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693;p42">
              <a:extLst>
                <a:ext uri="{FF2B5EF4-FFF2-40B4-BE49-F238E27FC236}">
                  <a16:creationId xmlns:a16="http://schemas.microsoft.com/office/drawing/2014/main" id="{7113D604-B78F-491D-BA7F-72160C0974BC}"/>
                </a:ext>
              </a:extLst>
            </p:cNvPr>
            <p:cNvSpPr/>
            <p:nvPr/>
          </p:nvSpPr>
          <p:spPr>
            <a:xfrm flipH="1">
              <a:off x="1906459" y="2296253"/>
              <a:ext cx="344890" cy="417740"/>
            </a:xfrm>
            <a:custGeom>
              <a:avLst/>
              <a:gdLst/>
              <a:ahLst/>
              <a:cxnLst/>
              <a:rect l="l" t="t" r="r" b="b"/>
              <a:pathLst>
                <a:path w="10761" h="13034" extrusionOk="0">
                  <a:moveTo>
                    <a:pt x="3258" y="0"/>
                  </a:moveTo>
                  <a:lnTo>
                    <a:pt x="3258" y="0"/>
                  </a:lnTo>
                  <a:cubicBezTo>
                    <a:pt x="3292" y="67"/>
                    <a:pt x="3208" y="3643"/>
                    <a:pt x="2774" y="4629"/>
                  </a:cubicBezTo>
                  <a:cubicBezTo>
                    <a:pt x="2172" y="5965"/>
                    <a:pt x="0" y="6283"/>
                    <a:pt x="0" y="6283"/>
                  </a:cubicBezTo>
                  <a:cubicBezTo>
                    <a:pt x="0" y="6283"/>
                    <a:pt x="2256" y="12415"/>
                    <a:pt x="5531" y="13033"/>
                  </a:cubicBezTo>
                  <a:cubicBezTo>
                    <a:pt x="8221" y="11947"/>
                    <a:pt x="9992" y="8739"/>
                    <a:pt x="10760" y="6533"/>
                  </a:cubicBezTo>
                  <a:cubicBezTo>
                    <a:pt x="8722" y="6249"/>
                    <a:pt x="8171" y="5264"/>
                    <a:pt x="8070" y="4345"/>
                  </a:cubicBezTo>
                  <a:cubicBezTo>
                    <a:pt x="7987" y="3559"/>
                    <a:pt x="7753" y="101"/>
                    <a:pt x="7753" y="101"/>
                  </a:cubicBezTo>
                  <a:lnTo>
                    <a:pt x="3258"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694;p42">
              <a:extLst>
                <a:ext uri="{FF2B5EF4-FFF2-40B4-BE49-F238E27FC236}">
                  <a16:creationId xmlns:a16="http://schemas.microsoft.com/office/drawing/2014/main" id="{B4985A33-6751-42B8-9EC0-1B3BD0D30727}"/>
                </a:ext>
              </a:extLst>
            </p:cNvPr>
            <p:cNvSpPr/>
            <p:nvPr/>
          </p:nvSpPr>
          <p:spPr>
            <a:xfrm flipH="1">
              <a:off x="1897357" y="1986939"/>
              <a:ext cx="344890" cy="373607"/>
            </a:xfrm>
            <a:custGeom>
              <a:avLst/>
              <a:gdLst/>
              <a:ahLst/>
              <a:cxnLst/>
              <a:rect l="l" t="t" r="r" b="b"/>
              <a:pathLst>
                <a:path w="10761" h="11657" extrusionOk="0">
                  <a:moveTo>
                    <a:pt x="7887" y="0"/>
                  </a:moveTo>
                  <a:cubicBezTo>
                    <a:pt x="7439" y="0"/>
                    <a:pt x="6989" y="131"/>
                    <a:pt x="6600" y="362"/>
                  </a:cubicBezTo>
                  <a:cubicBezTo>
                    <a:pt x="6132" y="629"/>
                    <a:pt x="5731" y="963"/>
                    <a:pt x="5280" y="1247"/>
                  </a:cubicBezTo>
                  <a:cubicBezTo>
                    <a:pt x="4171" y="1943"/>
                    <a:pt x="2895" y="2306"/>
                    <a:pt x="1605" y="2306"/>
                  </a:cubicBezTo>
                  <a:cubicBezTo>
                    <a:pt x="1069" y="2306"/>
                    <a:pt x="530" y="2243"/>
                    <a:pt x="0" y="2116"/>
                  </a:cubicBezTo>
                  <a:lnTo>
                    <a:pt x="0" y="2116"/>
                  </a:lnTo>
                  <a:cubicBezTo>
                    <a:pt x="17" y="2550"/>
                    <a:pt x="17" y="2985"/>
                    <a:pt x="34" y="3419"/>
                  </a:cubicBezTo>
                  <a:cubicBezTo>
                    <a:pt x="67" y="5374"/>
                    <a:pt x="368" y="7413"/>
                    <a:pt x="1437" y="9100"/>
                  </a:cubicBezTo>
                  <a:cubicBezTo>
                    <a:pt x="2740" y="11155"/>
                    <a:pt x="4528" y="11656"/>
                    <a:pt x="5547" y="11656"/>
                  </a:cubicBezTo>
                  <a:cubicBezTo>
                    <a:pt x="6750" y="11656"/>
                    <a:pt x="9441" y="10320"/>
                    <a:pt x="10142" y="7362"/>
                  </a:cubicBezTo>
                  <a:cubicBezTo>
                    <a:pt x="10476" y="5942"/>
                    <a:pt x="10543" y="4489"/>
                    <a:pt x="10761" y="3052"/>
                  </a:cubicBezTo>
                  <a:lnTo>
                    <a:pt x="10761" y="3052"/>
                  </a:lnTo>
                  <a:cubicBezTo>
                    <a:pt x="10682" y="3063"/>
                    <a:pt x="10606" y="3068"/>
                    <a:pt x="10532" y="3068"/>
                  </a:cubicBezTo>
                  <a:cubicBezTo>
                    <a:pt x="9819" y="3068"/>
                    <a:pt x="9307" y="2581"/>
                    <a:pt x="8822" y="2066"/>
                  </a:cubicBezTo>
                  <a:cubicBezTo>
                    <a:pt x="8555" y="1782"/>
                    <a:pt x="8354" y="1448"/>
                    <a:pt x="8238" y="1097"/>
                  </a:cubicBezTo>
                  <a:cubicBezTo>
                    <a:pt x="8221" y="1063"/>
                    <a:pt x="8187" y="896"/>
                    <a:pt x="8154" y="696"/>
                  </a:cubicBezTo>
                  <a:cubicBezTo>
                    <a:pt x="8105" y="388"/>
                    <a:pt x="8057" y="18"/>
                    <a:pt x="8100" y="10"/>
                  </a:cubicBezTo>
                  <a:lnTo>
                    <a:pt x="8100" y="10"/>
                  </a:lnTo>
                  <a:cubicBezTo>
                    <a:pt x="8101" y="10"/>
                    <a:pt x="8102" y="10"/>
                    <a:pt x="8104" y="11"/>
                  </a:cubicBezTo>
                  <a:cubicBezTo>
                    <a:pt x="8103" y="10"/>
                    <a:pt x="8102" y="10"/>
                    <a:pt x="8101" y="10"/>
                  </a:cubicBezTo>
                  <a:cubicBezTo>
                    <a:pt x="8100" y="10"/>
                    <a:pt x="8100" y="10"/>
                    <a:pt x="8100" y="10"/>
                  </a:cubicBezTo>
                  <a:lnTo>
                    <a:pt x="8100" y="10"/>
                  </a:lnTo>
                  <a:cubicBezTo>
                    <a:pt x="8029" y="4"/>
                    <a:pt x="7958" y="0"/>
                    <a:pt x="788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695;p42">
              <a:extLst>
                <a:ext uri="{FF2B5EF4-FFF2-40B4-BE49-F238E27FC236}">
                  <a16:creationId xmlns:a16="http://schemas.microsoft.com/office/drawing/2014/main" id="{4A0A1C2A-4E6B-4D4B-8058-BFC9EEB39E3C}"/>
                </a:ext>
              </a:extLst>
            </p:cNvPr>
            <p:cNvSpPr/>
            <p:nvPr/>
          </p:nvSpPr>
          <p:spPr>
            <a:xfrm flipH="1">
              <a:off x="2114239" y="2108825"/>
              <a:ext cx="34294" cy="34294"/>
            </a:xfrm>
            <a:custGeom>
              <a:avLst/>
              <a:gdLst/>
              <a:ahLst/>
              <a:cxnLst/>
              <a:rect l="l" t="t" r="r" b="b"/>
              <a:pathLst>
                <a:path w="1070" h="1070" extrusionOk="0">
                  <a:moveTo>
                    <a:pt x="535" y="0"/>
                  </a:moveTo>
                  <a:cubicBezTo>
                    <a:pt x="468" y="0"/>
                    <a:pt x="401" y="17"/>
                    <a:pt x="334" y="51"/>
                  </a:cubicBezTo>
                  <a:cubicBezTo>
                    <a:pt x="201" y="101"/>
                    <a:pt x="100" y="218"/>
                    <a:pt x="50" y="351"/>
                  </a:cubicBezTo>
                  <a:cubicBezTo>
                    <a:pt x="17" y="418"/>
                    <a:pt x="0" y="485"/>
                    <a:pt x="17" y="552"/>
                  </a:cubicBezTo>
                  <a:cubicBezTo>
                    <a:pt x="17" y="602"/>
                    <a:pt x="17" y="635"/>
                    <a:pt x="34" y="686"/>
                  </a:cubicBezTo>
                  <a:cubicBezTo>
                    <a:pt x="50" y="786"/>
                    <a:pt x="100" y="853"/>
                    <a:pt x="167" y="919"/>
                  </a:cubicBezTo>
                  <a:cubicBezTo>
                    <a:pt x="217" y="953"/>
                    <a:pt x="251" y="986"/>
                    <a:pt x="284" y="1003"/>
                  </a:cubicBezTo>
                  <a:cubicBezTo>
                    <a:pt x="368" y="1053"/>
                    <a:pt x="468" y="1070"/>
                    <a:pt x="552" y="1070"/>
                  </a:cubicBezTo>
                  <a:cubicBezTo>
                    <a:pt x="702" y="1070"/>
                    <a:pt x="836" y="1003"/>
                    <a:pt x="936" y="903"/>
                  </a:cubicBezTo>
                  <a:cubicBezTo>
                    <a:pt x="1019" y="802"/>
                    <a:pt x="1070" y="669"/>
                    <a:pt x="1070" y="535"/>
                  </a:cubicBezTo>
                  <a:cubicBezTo>
                    <a:pt x="1070" y="485"/>
                    <a:pt x="1070" y="435"/>
                    <a:pt x="1053" y="385"/>
                  </a:cubicBezTo>
                  <a:cubicBezTo>
                    <a:pt x="1036" y="301"/>
                    <a:pt x="986" y="218"/>
                    <a:pt x="919" y="151"/>
                  </a:cubicBezTo>
                  <a:cubicBezTo>
                    <a:pt x="869" y="117"/>
                    <a:pt x="836" y="101"/>
                    <a:pt x="802" y="67"/>
                  </a:cubicBezTo>
                  <a:cubicBezTo>
                    <a:pt x="719" y="34"/>
                    <a:pt x="618" y="0"/>
                    <a:pt x="53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696;p42">
              <a:extLst>
                <a:ext uri="{FF2B5EF4-FFF2-40B4-BE49-F238E27FC236}">
                  <a16:creationId xmlns:a16="http://schemas.microsoft.com/office/drawing/2014/main" id="{FBB6569C-D779-4054-A464-C02CA11D4349}"/>
                </a:ext>
              </a:extLst>
            </p:cNvPr>
            <p:cNvSpPr/>
            <p:nvPr/>
          </p:nvSpPr>
          <p:spPr>
            <a:xfrm flipH="1">
              <a:off x="1995366" y="2110427"/>
              <a:ext cx="34294" cy="33909"/>
            </a:xfrm>
            <a:custGeom>
              <a:avLst/>
              <a:gdLst/>
              <a:ahLst/>
              <a:cxnLst/>
              <a:rect l="l" t="t" r="r" b="b"/>
              <a:pathLst>
                <a:path w="1070" h="1058" extrusionOk="0">
                  <a:moveTo>
                    <a:pt x="518" y="1"/>
                  </a:moveTo>
                  <a:cubicBezTo>
                    <a:pt x="452" y="1"/>
                    <a:pt x="385" y="17"/>
                    <a:pt x="335" y="34"/>
                  </a:cubicBezTo>
                  <a:cubicBezTo>
                    <a:pt x="251" y="67"/>
                    <a:pt x="201" y="101"/>
                    <a:pt x="151" y="151"/>
                  </a:cubicBezTo>
                  <a:cubicBezTo>
                    <a:pt x="101" y="201"/>
                    <a:pt x="67" y="268"/>
                    <a:pt x="34" y="335"/>
                  </a:cubicBezTo>
                  <a:cubicBezTo>
                    <a:pt x="17" y="402"/>
                    <a:pt x="1" y="468"/>
                    <a:pt x="1" y="535"/>
                  </a:cubicBezTo>
                  <a:cubicBezTo>
                    <a:pt x="17" y="585"/>
                    <a:pt x="17" y="636"/>
                    <a:pt x="17" y="669"/>
                  </a:cubicBezTo>
                  <a:cubicBezTo>
                    <a:pt x="51" y="769"/>
                    <a:pt x="101" y="853"/>
                    <a:pt x="168" y="920"/>
                  </a:cubicBezTo>
                  <a:cubicBezTo>
                    <a:pt x="201" y="936"/>
                    <a:pt x="251" y="970"/>
                    <a:pt x="285" y="1003"/>
                  </a:cubicBezTo>
                  <a:cubicBezTo>
                    <a:pt x="353" y="1030"/>
                    <a:pt x="421" y="1058"/>
                    <a:pt x="498" y="1058"/>
                  </a:cubicBezTo>
                  <a:cubicBezTo>
                    <a:pt x="516" y="1058"/>
                    <a:pt x="534" y="1056"/>
                    <a:pt x="552" y="1053"/>
                  </a:cubicBezTo>
                  <a:cubicBezTo>
                    <a:pt x="836" y="1053"/>
                    <a:pt x="1070" y="803"/>
                    <a:pt x="1070" y="519"/>
                  </a:cubicBezTo>
                  <a:cubicBezTo>
                    <a:pt x="1070" y="468"/>
                    <a:pt x="1053" y="418"/>
                    <a:pt x="1053" y="385"/>
                  </a:cubicBezTo>
                  <a:cubicBezTo>
                    <a:pt x="1020" y="285"/>
                    <a:pt x="970" y="201"/>
                    <a:pt x="903" y="134"/>
                  </a:cubicBezTo>
                  <a:lnTo>
                    <a:pt x="786" y="51"/>
                  </a:lnTo>
                  <a:cubicBezTo>
                    <a:pt x="702" y="17"/>
                    <a:pt x="619" y="1"/>
                    <a:pt x="51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697;p42">
              <a:extLst>
                <a:ext uri="{FF2B5EF4-FFF2-40B4-BE49-F238E27FC236}">
                  <a16:creationId xmlns:a16="http://schemas.microsoft.com/office/drawing/2014/main" id="{E5EEAABB-45E5-44E3-99E4-751E81B73F74}"/>
                </a:ext>
              </a:extLst>
            </p:cNvPr>
            <p:cNvSpPr/>
            <p:nvPr/>
          </p:nvSpPr>
          <p:spPr>
            <a:xfrm flipH="1">
              <a:off x="2009820" y="2218596"/>
              <a:ext cx="99643" cy="48812"/>
            </a:xfrm>
            <a:custGeom>
              <a:avLst/>
              <a:gdLst/>
              <a:ahLst/>
              <a:cxnLst/>
              <a:rect l="l" t="t" r="r" b="b"/>
              <a:pathLst>
                <a:path w="3109" h="1523" extrusionOk="0">
                  <a:moveTo>
                    <a:pt x="3109" y="1"/>
                  </a:moveTo>
                  <a:cubicBezTo>
                    <a:pt x="3109" y="1"/>
                    <a:pt x="2223" y="552"/>
                    <a:pt x="1321" y="552"/>
                  </a:cubicBezTo>
                  <a:cubicBezTo>
                    <a:pt x="1289" y="553"/>
                    <a:pt x="1257" y="554"/>
                    <a:pt x="1225" y="554"/>
                  </a:cubicBezTo>
                  <a:cubicBezTo>
                    <a:pt x="804" y="554"/>
                    <a:pt x="373" y="452"/>
                    <a:pt x="1" y="235"/>
                  </a:cubicBezTo>
                  <a:lnTo>
                    <a:pt x="1" y="235"/>
                  </a:lnTo>
                  <a:cubicBezTo>
                    <a:pt x="82" y="981"/>
                    <a:pt x="715" y="1523"/>
                    <a:pt x="1455" y="1523"/>
                  </a:cubicBezTo>
                  <a:cubicBezTo>
                    <a:pt x="1477" y="1523"/>
                    <a:pt x="1499" y="1522"/>
                    <a:pt x="1521" y="1521"/>
                  </a:cubicBezTo>
                  <a:cubicBezTo>
                    <a:pt x="2908" y="1521"/>
                    <a:pt x="3109" y="1"/>
                    <a:pt x="3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698;p42">
              <a:extLst>
                <a:ext uri="{FF2B5EF4-FFF2-40B4-BE49-F238E27FC236}">
                  <a16:creationId xmlns:a16="http://schemas.microsoft.com/office/drawing/2014/main" id="{D97986D4-46CD-4096-98EB-BF10A0E01E73}"/>
                </a:ext>
              </a:extLst>
            </p:cNvPr>
            <p:cNvSpPr/>
            <p:nvPr/>
          </p:nvSpPr>
          <p:spPr>
            <a:xfrm flipH="1">
              <a:off x="2061773" y="2073153"/>
              <a:ext cx="38043" cy="127847"/>
            </a:xfrm>
            <a:custGeom>
              <a:avLst/>
              <a:gdLst/>
              <a:ahLst/>
              <a:cxnLst/>
              <a:rect l="l" t="t" r="r" b="b"/>
              <a:pathLst>
                <a:path w="1187" h="3989" extrusionOk="0">
                  <a:moveTo>
                    <a:pt x="675" y="0"/>
                  </a:moveTo>
                  <a:cubicBezTo>
                    <a:pt x="642" y="0"/>
                    <a:pt x="602" y="36"/>
                    <a:pt x="602" y="78"/>
                  </a:cubicBezTo>
                  <a:cubicBezTo>
                    <a:pt x="602" y="562"/>
                    <a:pt x="719" y="1047"/>
                    <a:pt x="702" y="1548"/>
                  </a:cubicBezTo>
                  <a:cubicBezTo>
                    <a:pt x="702" y="1966"/>
                    <a:pt x="619" y="2383"/>
                    <a:pt x="435" y="2751"/>
                  </a:cubicBezTo>
                  <a:cubicBezTo>
                    <a:pt x="301" y="3035"/>
                    <a:pt x="1" y="3302"/>
                    <a:pt x="134" y="3620"/>
                  </a:cubicBezTo>
                  <a:cubicBezTo>
                    <a:pt x="264" y="3905"/>
                    <a:pt x="564" y="3989"/>
                    <a:pt x="849" y="3989"/>
                  </a:cubicBezTo>
                  <a:cubicBezTo>
                    <a:pt x="931" y="3989"/>
                    <a:pt x="1012" y="3982"/>
                    <a:pt x="1087" y="3971"/>
                  </a:cubicBezTo>
                  <a:cubicBezTo>
                    <a:pt x="1187" y="3937"/>
                    <a:pt x="1170" y="3804"/>
                    <a:pt x="1070" y="3787"/>
                  </a:cubicBezTo>
                  <a:cubicBezTo>
                    <a:pt x="1034" y="3787"/>
                    <a:pt x="996" y="3787"/>
                    <a:pt x="958" y="3787"/>
                  </a:cubicBezTo>
                  <a:cubicBezTo>
                    <a:pt x="767" y="3787"/>
                    <a:pt x="558" y="3776"/>
                    <a:pt x="418" y="3636"/>
                  </a:cubicBezTo>
                  <a:cubicBezTo>
                    <a:pt x="268" y="3469"/>
                    <a:pt x="352" y="3319"/>
                    <a:pt x="452" y="3152"/>
                  </a:cubicBezTo>
                  <a:cubicBezTo>
                    <a:pt x="636" y="2868"/>
                    <a:pt x="769" y="2567"/>
                    <a:pt x="836" y="2250"/>
                  </a:cubicBezTo>
                  <a:cubicBezTo>
                    <a:pt x="903" y="1915"/>
                    <a:pt x="936" y="1565"/>
                    <a:pt x="903" y="1230"/>
                  </a:cubicBezTo>
                  <a:cubicBezTo>
                    <a:pt x="903" y="829"/>
                    <a:pt x="836" y="428"/>
                    <a:pt x="719" y="44"/>
                  </a:cubicBezTo>
                  <a:cubicBezTo>
                    <a:pt x="713" y="13"/>
                    <a:pt x="695" y="0"/>
                    <a:pt x="675"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699;p42">
              <a:extLst>
                <a:ext uri="{FF2B5EF4-FFF2-40B4-BE49-F238E27FC236}">
                  <a16:creationId xmlns:a16="http://schemas.microsoft.com/office/drawing/2014/main" id="{4EDD4DC3-7D68-415E-8B71-7FB4B4EAC2FE}"/>
                </a:ext>
              </a:extLst>
            </p:cNvPr>
            <p:cNvSpPr/>
            <p:nvPr/>
          </p:nvSpPr>
          <p:spPr>
            <a:xfrm flipH="1">
              <a:off x="1886940" y="2059532"/>
              <a:ext cx="364729" cy="131277"/>
            </a:xfrm>
            <a:custGeom>
              <a:avLst/>
              <a:gdLst/>
              <a:ahLst/>
              <a:cxnLst/>
              <a:rect l="l" t="t" r="r" b="b"/>
              <a:pathLst>
                <a:path w="11380" h="4096" extrusionOk="0">
                  <a:moveTo>
                    <a:pt x="3506" y="552"/>
                  </a:moveTo>
                  <a:cubicBezTo>
                    <a:pt x="3516" y="552"/>
                    <a:pt x="3526" y="552"/>
                    <a:pt x="3536" y="553"/>
                  </a:cubicBezTo>
                  <a:cubicBezTo>
                    <a:pt x="4288" y="569"/>
                    <a:pt x="5023" y="1254"/>
                    <a:pt x="5006" y="2040"/>
                  </a:cubicBezTo>
                  <a:cubicBezTo>
                    <a:pt x="4956" y="2842"/>
                    <a:pt x="4288" y="3460"/>
                    <a:pt x="3486" y="3477"/>
                  </a:cubicBezTo>
                  <a:cubicBezTo>
                    <a:pt x="2684" y="3460"/>
                    <a:pt x="2032" y="2792"/>
                    <a:pt x="2049" y="1990"/>
                  </a:cubicBezTo>
                  <a:cubicBezTo>
                    <a:pt x="2065" y="1198"/>
                    <a:pt x="2717" y="552"/>
                    <a:pt x="3506" y="552"/>
                  </a:cubicBezTo>
                  <a:close/>
                  <a:moveTo>
                    <a:pt x="7782" y="619"/>
                  </a:moveTo>
                  <a:cubicBezTo>
                    <a:pt x="7793" y="619"/>
                    <a:pt x="7803" y="619"/>
                    <a:pt x="7813" y="619"/>
                  </a:cubicBezTo>
                  <a:cubicBezTo>
                    <a:pt x="8615" y="636"/>
                    <a:pt x="9250" y="1305"/>
                    <a:pt x="9250" y="2107"/>
                  </a:cubicBezTo>
                  <a:cubicBezTo>
                    <a:pt x="9234" y="2898"/>
                    <a:pt x="8582" y="3544"/>
                    <a:pt x="7793" y="3544"/>
                  </a:cubicBezTo>
                  <a:cubicBezTo>
                    <a:pt x="7783" y="3544"/>
                    <a:pt x="7773" y="3544"/>
                    <a:pt x="7763" y="3543"/>
                  </a:cubicBezTo>
                  <a:cubicBezTo>
                    <a:pt x="6961" y="3527"/>
                    <a:pt x="6309" y="2875"/>
                    <a:pt x="6326" y="2056"/>
                  </a:cubicBezTo>
                  <a:cubicBezTo>
                    <a:pt x="6343" y="1264"/>
                    <a:pt x="6978" y="619"/>
                    <a:pt x="7782" y="619"/>
                  </a:cubicBezTo>
                  <a:close/>
                  <a:moveTo>
                    <a:pt x="3497" y="1"/>
                  </a:moveTo>
                  <a:cubicBezTo>
                    <a:pt x="2693" y="1"/>
                    <a:pt x="1960" y="515"/>
                    <a:pt x="1664" y="1288"/>
                  </a:cubicBezTo>
                  <a:cubicBezTo>
                    <a:pt x="1247" y="1104"/>
                    <a:pt x="829" y="920"/>
                    <a:pt x="394" y="736"/>
                  </a:cubicBezTo>
                  <a:cubicBezTo>
                    <a:pt x="369" y="728"/>
                    <a:pt x="344" y="725"/>
                    <a:pt x="321" y="725"/>
                  </a:cubicBezTo>
                  <a:cubicBezTo>
                    <a:pt x="102" y="725"/>
                    <a:pt x="1" y="1049"/>
                    <a:pt x="227" y="1154"/>
                  </a:cubicBezTo>
                  <a:cubicBezTo>
                    <a:pt x="662" y="1338"/>
                    <a:pt x="1096" y="1522"/>
                    <a:pt x="1547" y="1706"/>
                  </a:cubicBezTo>
                  <a:cubicBezTo>
                    <a:pt x="1430" y="2290"/>
                    <a:pt x="1597" y="2892"/>
                    <a:pt x="1998" y="3343"/>
                  </a:cubicBezTo>
                  <a:cubicBezTo>
                    <a:pt x="2409" y="3810"/>
                    <a:pt x="2955" y="4024"/>
                    <a:pt x="3494" y="4024"/>
                  </a:cubicBezTo>
                  <a:cubicBezTo>
                    <a:pt x="4402" y="4024"/>
                    <a:pt x="5291" y="3418"/>
                    <a:pt x="5491" y="2391"/>
                  </a:cubicBezTo>
                  <a:cubicBezTo>
                    <a:pt x="5491" y="2290"/>
                    <a:pt x="5570" y="2240"/>
                    <a:pt x="5647" y="2240"/>
                  </a:cubicBezTo>
                  <a:cubicBezTo>
                    <a:pt x="5724" y="2240"/>
                    <a:pt x="5800" y="2290"/>
                    <a:pt x="5791" y="2391"/>
                  </a:cubicBezTo>
                  <a:cubicBezTo>
                    <a:pt x="5963" y="3453"/>
                    <a:pt x="6866" y="4095"/>
                    <a:pt x="7795" y="4095"/>
                  </a:cubicBezTo>
                  <a:cubicBezTo>
                    <a:pt x="8312" y="4095"/>
                    <a:pt x="8838" y="3896"/>
                    <a:pt x="9250" y="3460"/>
                  </a:cubicBezTo>
                  <a:cubicBezTo>
                    <a:pt x="9684" y="3009"/>
                    <a:pt x="9868" y="2357"/>
                    <a:pt x="9735" y="1739"/>
                  </a:cubicBezTo>
                  <a:cubicBezTo>
                    <a:pt x="10202" y="1555"/>
                    <a:pt x="10670" y="1355"/>
                    <a:pt x="11138" y="1154"/>
                  </a:cubicBezTo>
                  <a:cubicBezTo>
                    <a:pt x="11380" y="1049"/>
                    <a:pt x="11267" y="725"/>
                    <a:pt x="11045" y="725"/>
                  </a:cubicBezTo>
                  <a:cubicBezTo>
                    <a:pt x="11022" y="725"/>
                    <a:pt x="10997" y="728"/>
                    <a:pt x="10971" y="736"/>
                  </a:cubicBezTo>
                  <a:cubicBezTo>
                    <a:pt x="10520" y="937"/>
                    <a:pt x="10052" y="1121"/>
                    <a:pt x="9601" y="1321"/>
                  </a:cubicBezTo>
                  <a:cubicBezTo>
                    <a:pt x="9317" y="586"/>
                    <a:pt x="8615" y="102"/>
                    <a:pt x="7813" y="68"/>
                  </a:cubicBezTo>
                  <a:cubicBezTo>
                    <a:pt x="7801" y="68"/>
                    <a:pt x="7790" y="68"/>
                    <a:pt x="7778" y="68"/>
                  </a:cubicBezTo>
                  <a:cubicBezTo>
                    <a:pt x="6840" y="68"/>
                    <a:pt x="6023" y="731"/>
                    <a:pt x="5825" y="1655"/>
                  </a:cubicBezTo>
                  <a:cubicBezTo>
                    <a:pt x="5825" y="1762"/>
                    <a:pt x="5744" y="1816"/>
                    <a:pt x="5662" y="1816"/>
                  </a:cubicBezTo>
                  <a:cubicBezTo>
                    <a:pt x="5577" y="1816"/>
                    <a:pt x="5491" y="1758"/>
                    <a:pt x="5491" y="1639"/>
                  </a:cubicBezTo>
                  <a:cubicBezTo>
                    <a:pt x="5307" y="703"/>
                    <a:pt x="4505" y="18"/>
                    <a:pt x="3536" y="1"/>
                  </a:cubicBezTo>
                  <a:cubicBezTo>
                    <a:pt x="3523" y="1"/>
                    <a:pt x="3510" y="1"/>
                    <a:pt x="349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6227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grpSp>
        <p:nvGrpSpPr>
          <p:cNvPr id="1443" name="Google Shape;1443;p54"/>
          <p:cNvGrpSpPr/>
          <p:nvPr/>
        </p:nvGrpSpPr>
        <p:grpSpPr>
          <a:xfrm>
            <a:off x="7213496" y="142211"/>
            <a:ext cx="231893" cy="489545"/>
            <a:chOff x="2932026" y="395221"/>
            <a:chExt cx="231893" cy="489545"/>
          </a:xfrm>
        </p:grpSpPr>
        <p:sp>
          <p:nvSpPr>
            <p:cNvPr id="1444" name="Google Shape;1444;p54"/>
            <p:cNvSpPr/>
            <p:nvPr/>
          </p:nvSpPr>
          <p:spPr>
            <a:xfrm rot="5400000">
              <a:off x="2925345" y="401902"/>
              <a:ext cx="245255" cy="231893"/>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4"/>
            <p:cNvSpPr/>
            <p:nvPr/>
          </p:nvSpPr>
          <p:spPr>
            <a:xfrm rot="5400000">
              <a:off x="2925802" y="646648"/>
              <a:ext cx="244342" cy="231893"/>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54"/>
          <p:cNvGrpSpPr/>
          <p:nvPr/>
        </p:nvGrpSpPr>
        <p:grpSpPr>
          <a:xfrm>
            <a:off x="6788415" y="142216"/>
            <a:ext cx="388326" cy="538025"/>
            <a:chOff x="2506945" y="395226"/>
            <a:chExt cx="388326" cy="538025"/>
          </a:xfrm>
        </p:grpSpPr>
        <p:sp>
          <p:nvSpPr>
            <p:cNvPr id="1447" name="Google Shape;1447;p54"/>
            <p:cNvSpPr/>
            <p:nvPr/>
          </p:nvSpPr>
          <p:spPr>
            <a:xfrm rot="4160716">
              <a:off x="2535966" y="434790"/>
              <a:ext cx="244408" cy="231096"/>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4"/>
            <p:cNvSpPr/>
            <p:nvPr/>
          </p:nvSpPr>
          <p:spPr>
            <a:xfrm rot="4160716">
              <a:off x="2622459" y="663018"/>
              <a:ext cx="243497" cy="231096"/>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54"/>
          <p:cNvGrpSpPr/>
          <p:nvPr/>
        </p:nvGrpSpPr>
        <p:grpSpPr>
          <a:xfrm>
            <a:off x="150531" y="4574439"/>
            <a:ext cx="410722" cy="569061"/>
            <a:chOff x="6481204" y="4412964"/>
            <a:chExt cx="410722" cy="569061"/>
          </a:xfrm>
        </p:grpSpPr>
        <p:sp>
          <p:nvSpPr>
            <p:cNvPr id="1450" name="Google Shape;1450;p54"/>
            <p:cNvSpPr/>
            <p:nvPr/>
          </p:nvSpPr>
          <p:spPr>
            <a:xfrm rot="-6639112">
              <a:off x="6602729" y="4695751"/>
              <a:ext cx="258506" cy="244429"/>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4"/>
            <p:cNvSpPr/>
            <p:nvPr/>
          </p:nvSpPr>
          <p:spPr>
            <a:xfrm rot="-6639112">
              <a:off x="6512206" y="4454358"/>
              <a:ext cx="257543" cy="244429"/>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54"/>
          <p:cNvGrpSpPr/>
          <p:nvPr/>
        </p:nvGrpSpPr>
        <p:grpSpPr>
          <a:xfrm>
            <a:off x="363570" y="4381054"/>
            <a:ext cx="570977" cy="440695"/>
            <a:chOff x="6694243" y="4219579"/>
            <a:chExt cx="570977" cy="440695"/>
          </a:xfrm>
        </p:grpSpPr>
        <p:sp>
          <p:nvSpPr>
            <p:cNvPr id="1453" name="Google Shape;1453;p54"/>
            <p:cNvSpPr/>
            <p:nvPr/>
          </p:nvSpPr>
          <p:spPr>
            <a:xfrm rot="-9289757">
              <a:off x="6966995" y="4372469"/>
              <a:ext cx="258518" cy="244433"/>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rot="-9289757">
              <a:off x="6733996" y="4262745"/>
              <a:ext cx="257555" cy="244433"/>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54"/>
          <p:cNvGrpSpPr/>
          <p:nvPr/>
        </p:nvGrpSpPr>
        <p:grpSpPr>
          <a:xfrm>
            <a:off x="7471785" y="2871076"/>
            <a:ext cx="1159343" cy="2437042"/>
            <a:chOff x="5107060" y="1410076"/>
            <a:chExt cx="1159343" cy="2437042"/>
          </a:xfrm>
        </p:grpSpPr>
        <p:sp>
          <p:nvSpPr>
            <p:cNvPr id="1457" name="Google Shape;1457;p54"/>
            <p:cNvSpPr/>
            <p:nvPr/>
          </p:nvSpPr>
          <p:spPr>
            <a:xfrm>
              <a:off x="5107060" y="1410076"/>
              <a:ext cx="1159343" cy="2437042"/>
            </a:xfrm>
            <a:custGeom>
              <a:avLst/>
              <a:gdLst/>
              <a:ahLst/>
              <a:cxnLst/>
              <a:rect l="l" t="t" r="r" b="b"/>
              <a:pathLst>
                <a:path w="75836" h="159414" extrusionOk="0">
                  <a:moveTo>
                    <a:pt x="7665" y="0"/>
                  </a:moveTo>
                  <a:cubicBezTo>
                    <a:pt x="3470" y="0"/>
                    <a:pt x="1" y="3469"/>
                    <a:pt x="1" y="7745"/>
                  </a:cubicBezTo>
                  <a:lnTo>
                    <a:pt x="1" y="151750"/>
                  </a:lnTo>
                  <a:cubicBezTo>
                    <a:pt x="1" y="156025"/>
                    <a:pt x="3470" y="159414"/>
                    <a:pt x="7665" y="159414"/>
                  </a:cubicBezTo>
                  <a:lnTo>
                    <a:pt x="68171" y="159414"/>
                  </a:lnTo>
                  <a:cubicBezTo>
                    <a:pt x="72366" y="159414"/>
                    <a:pt x="75835" y="156025"/>
                    <a:pt x="75835" y="151750"/>
                  </a:cubicBezTo>
                  <a:lnTo>
                    <a:pt x="75835" y="7745"/>
                  </a:lnTo>
                  <a:cubicBezTo>
                    <a:pt x="75835" y="3469"/>
                    <a:pt x="72366" y="0"/>
                    <a:pt x="681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4"/>
            <p:cNvSpPr/>
            <p:nvPr/>
          </p:nvSpPr>
          <p:spPr>
            <a:xfrm>
              <a:off x="5107060" y="1410076"/>
              <a:ext cx="1159343" cy="2437042"/>
            </a:xfrm>
            <a:custGeom>
              <a:avLst/>
              <a:gdLst/>
              <a:ahLst/>
              <a:cxnLst/>
              <a:rect l="l" t="t" r="r" b="b"/>
              <a:pathLst>
                <a:path w="75836" h="159414" extrusionOk="0">
                  <a:moveTo>
                    <a:pt x="7665" y="0"/>
                  </a:moveTo>
                  <a:cubicBezTo>
                    <a:pt x="3470" y="0"/>
                    <a:pt x="1" y="3469"/>
                    <a:pt x="1" y="7745"/>
                  </a:cubicBezTo>
                  <a:lnTo>
                    <a:pt x="1" y="151750"/>
                  </a:lnTo>
                  <a:cubicBezTo>
                    <a:pt x="1" y="156025"/>
                    <a:pt x="3470" y="159414"/>
                    <a:pt x="7665" y="159414"/>
                  </a:cubicBezTo>
                  <a:lnTo>
                    <a:pt x="68171" y="159414"/>
                  </a:lnTo>
                  <a:cubicBezTo>
                    <a:pt x="72366" y="159414"/>
                    <a:pt x="75835" y="156025"/>
                    <a:pt x="75835" y="151750"/>
                  </a:cubicBezTo>
                  <a:lnTo>
                    <a:pt x="75835" y="7745"/>
                  </a:lnTo>
                  <a:cubicBezTo>
                    <a:pt x="75835" y="3469"/>
                    <a:pt x="72366" y="0"/>
                    <a:pt x="68171" y="0"/>
                  </a:cubicBezTo>
                  <a:close/>
                </a:path>
              </a:pathLst>
            </a:custGeom>
            <a:solidFill>
              <a:srgbClr val="D1D1D1">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4"/>
            <p:cNvSpPr/>
            <p:nvPr/>
          </p:nvSpPr>
          <p:spPr>
            <a:xfrm>
              <a:off x="5750862" y="1675788"/>
              <a:ext cx="358905" cy="306560"/>
            </a:xfrm>
            <a:custGeom>
              <a:avLst/>
              <a:gdLst/>
              <a:ahLst/>
              <a:cxnLst/>
              <a:rect l="l" t="t" r="r" b="b"/>
              <a:pathLst>
                <a:path w="23477" h="20053" extrusionOk="0">
                  <a:moveTo>
                    <a:pt x="13381" y="1"/>
                  </a:moveTo>
                  <a:cubicBezTo>
                    <a:pt x="10918" y="1"/>
                    <a:pt x="8409" y="914"/>
                    <a:pt x="6373" y="2949"/>
                  </a:cubicBezTo>
                  <a:cubicBezTo>
                    <a:pt x="0" y="9242"/>
                    <a:pt x="4518" y="20052"/>
                    <a:pt x="13392" y="20052"/>
                  </a:cubicBezTo>
                  <a:cubicBezTo>
                    <a:pt x="18959" y="20052"/>
                    <a:pt x="23476" y="15615"/>
                    <a:pt x="23476" y="10049"/>
                  </a:cubicBezTo>
                  <a:cubicBezTo>
                    <a:pt x="23476" y="3991"/>
                    <a:pt x="18530" y="1"/>
                    <a:pt x="13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87228" y="1675788"/>
              <a:ext cx="358920" cy="306560"/>
            </a:xfrm>
            <a:custGeom>
              <a:avLst/>
              <a:gdLst/>
              <a:ahLst/>
              <a:cxnLst/>
              <a:rect l="l" t="t" r="r" b="b"/>
              <a:pathLst>
                <a:path w="23478" h="20053" extrusionOk="0">
                  <a:moveTo>
                    <a:pt x="13356" y="1"/>
                  </a:moveTo>
                  <a:cubicBezTo>
                    <a:pt x="10882" y="1"/>
                    <a:pt x="8355" y="914"/>
                    <a:pt x="6293" y="2949"/>
                  </a:cubicBezTo>
                  <a:cubicBezTo>
                    <a:pt x="1" y="9242"/>
                    <a:pt x="4518" y="20052"/>
                    <a:pt x="13393" y="20052"/>
                  </a:cubicBezTo>
                  <a:cubicBezTo>
                    <a:pt x="18959" y="20052"/>
                    <a:pt x="23477" y="15615"/>
                    <a:pt x="23477" y="10049"/>
                  </a:cubicBezTo>
                  <a:cubicBezTo>
                    <a:pt x="23477" y="3991"/>
                    <a:pt x="18530" y="1"/>
                    <a:pt x="13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4"/>
            <p:cNvSpPr/>
            <p:nvPr/>
          </p:nvSpPr>
          <p:spPr>
            <a:xfrm>
              <a:off x="5750862" y="2212976"/>
              <a:ext cx="358905" cy="307095"/>
            </a:xfrm>
            <a:custGeom>
              <a:avLst/>
              <a:gdLst/>
              <a:ahLst/>
              <a:cxnLst/>
              <a:rect l="l" t="t" r="r" b="b"/>
              <a:pathLst>
                <a:path w="23477" h="20088" extrusionOk="0">
                  <a:moveTo>
                    <a:pt x="13383" y="0"/>
                  </a:moveTo>
                  <a:cubicBezTo>
                    <a:pt x="10919" y="0"/>
                    <a:pt x="8410" y="922"/>
                    <a:pt x="6373" y="2985"/>
                  </a:cubicBezTo>
                  <a:cubicBezTo>
                    <a:pt x="0" y="9277"/>
                    <a:pt x="4518" y="20088"/>
                    <a:pt x="13392" y="20088"/>
                  </a:cubicBezTo>
                  <a:cubicBezTo>
                    <a:pt x="18959" y="20088"/>
                    <a:pt x="23476" y="15570"/>
                    <a:pt x="23476" y="10084"/>
                  </a:cubicBezTo>
                  <a:cubicBezTo>
                    <a:pt x="23476" y="4027"/>
                    <a:pt x="18531" y="0"/>
                    <a:pt x="13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4"/>
            <p:cNvSpPr/>
            <p:nvPr/>
          </p:nvSpPr>
          <p:spPr>
            <a:xfrm>
              <a:off x="5187228" y="2212976"/>
              <a:ext cx="358920" cy="307095"/>
            </a:xfrm>
            <a:custGeom>
              <a:avLst/>
              <a:gdLst/>
              <a:ahLst/>
              <a:cxnLst/>
              <a:rect l="l" t="t" r="r" b="b"/>
              <a:pathLst>
                <a:path w="23478" h="20088" extrusionOk="0">
                  <a:moveTo>
                    <a:pt x="13358" y="0"/>
                  </a:moveTo>
                  <a:cubicBezTo>
                    <a:pt x="10883" y="0"/>
                    <a:pt x="8356" y="922"/>
                    <a:pt x="6293" y="2985"/>
                  </a:cubicBezTo>
                  <a:cubicBezTo>
                    <a:pt x="1" y="9277"/>
                    <a:pt x="4518" y="20088"/>
                    <a:pt x="13393" y="20088"/>
                  </a:cubicBezTo>
                  <a:cubicBezTo>
                    <a:pt x="18959" y="20088"/>
                    <a:pt x="23477" y="15570"/>
                    <a:pt x="23477" y="10084"/>
                  </a:cubicBezTo>
                  <a:cubicBezTo>
                    <a:pt x="23477" y="4027"/>
                    <a:pt x="18531" y="0"/>
                    <a:pt x="13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4"/>
            <p:cNvSpPr/>
            <p:nvPr/>
          </p:nvSpPr>
          <p:spPr>
            <a:xfrm>
              <a:off x="5750862" y="2750270"/>
              <a:ext cx="358905" cy="307523"/>
            </a:xfrm>
            <a:custGeom>
              <a:avLst/>
              <a:gdLst/>
              <a:ahLst/>
              <a:cxnLst/>
              <a:rect l="l" t="t" r="r" b="b"/>
              <a:pathLst>
                <a:path w="23477" h="20116" extrusionOk="0">
                  <a:moveTo>
                    <a:pt x="13345" y="1"/>
                  </a:moveTo>
                  <a:cubicBezTo>
                    <a:pt x="10894" y="1"/>
                    <a:pt x="8400" y="906"/>
                    <a:pt x="6373" y="2932"/>
                  </a:cubicBezTo>
                  <a:cubicBezTo>
                    <a:pt x="0" y="9305"/>
                    <a:pt x="4518" y="20116"/>
                    <a:pt x="13392" y="20116"/>
                  </a:cubicBezTo>
                  <a:cubicBezTo>
                    <a:pt x="18959" y="20116"/>
                    <a:pt x="23476" y="15598"/>
                    <a:pt x="23476" y="10032"/>
                  </a:cubicBezTo>
                  <a:cubicBezTo>
                    <a:pt x="23476" y="4015"/>
                    <a:pt x="18507" y="1"/>
                    <a:pt x="13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4"/>
            <p:cNvSpPr/>
            <p:nvPr/>
          </p:nvSpPr>
          <p:spPr>
            <a:xfrm>
              <a:off x="5187228" y="2750270"/>
              <a:ext cx="358920" cy="307523"/>
            </a:xfrm>
            <a:custGeom>
              <a:avLst/>
              <a:gdLst/>
              <a:ahLst/>
              <a:cxnLst/>
              <a:rect l="l" t="t" r="r" b="b"/>
              <a:pathLst>
                <a:path w="23478" h="20116" extrusionOk="0">
                  <a:moveTo>
                    <a:pt x="13321" y="1"/>
                  </a:moveTo>
                  <a:cubicBezTo>
                    <a:pt x="10858" y="1"/>
                    <a:pt x="8345" y="906"/>
                    <a:pt x="6293" y="2932"/>
                  </a:cubicBezTo>
                  <a:cubicBezTo>
                    <a:pt x="1" y="9305"/>
                    <a:pt x="4518" y="20116"/>
                    <a:pt x="13393" y="20116"/>
                  </a:cubicBezTo>
                  <a:cubicBezTo>
                    <a:pt x="18959" y="20116"/>
                    <a:pt x="23477" y="15598"/>
                    <a:pt x="23477" y="10032"/>
                  </a:cubicBezTo>
                  <a:cubicBezTo>
                    <a:pt x="23477" y="4015"/>
                    <a:pt x="18508" y="1"/>
                    <a:pt x="133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4"/>
            <p:cNvSpPr/>
            <p:nvPr/>
          </p:nvSpPr>
          <p:spPr>
            <a:xfrm>
              <a:off x="5750862" y="3287733"/>
              <a:ext cx="358905" cy="306560"/>
            </a:xfrm>
            <a:custGeom>
              <a:avLst/>
              <a:gdLst/>
              <a:ahLst/>
              <a:cxnLst/>
              <a:rect l="l" t="t" r="r" b="b"/>
              <a:pathLst>
                <a:path w="23477" h="20053" extrusionOk="0">
                  <a:moveTo>
                    <a:pt x="13381" y="1"/>
                  </a:moveTo>
                  <a:cubicBezTo>
                    <a:pt x="10918" y="1"/>
                    <a:pt x="8409" y="913"/>
                    <a:pt x="6373" y="2949"/>
                  </a:cubicBezTo>
                  <a:cubicBezTo>
                    <a:pt x="0" y="9242"/>
                    <a:pt x="4518" y="20052"/>
                    <a:pt x="13392" y="20052"/>
                  </a:cubicBezTo>
                  <a:cubicBezTo>
                    <a:pt x="18959" y="20052"/>
                    <a:pt x="23476" y="15615"/>
                    <a:pt x="23476" y="10049"/>
                  </a:cubicBezTo>
                  <a:cubicBezTo>
                    <a:pt x="23476" y="3991"/>
                    <a:pt x="18530" y="1"/>
                    <a:pt x="13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4"/>
            <p:cNvSpPr/>
            <p:nvPr/>
          </p:nvSpPr>
          <p:spPr>
            <a:xfrm>
              <a:off x="5187228" y="3287733"/>
              <a:ext cx="358920" cy="306560"/>
            </a:xfrm>
            <a:custGeom>
              <a:avLst/>
              <a:gdLst/>
              <a:ahLst/>
              <a:cxnLst/>
              <a:rect l="l" t="t" r="r" b="b"/>
              <a:pathLst>
                <a:path w="23478" h="20053" extrusionOk="0">
                  <a:moveTo>
                    <a:pt x="13381" y="1"/>
                  </a:moveTo>
                  <a:cubicBezTo>
                    <a:pt x="10919" y="1"/>
                    <a:pt x="8410" y="913"/>
                    <a:pt x="6374" y="2949"/>
                  </a:cubicBezTo>
                  <a:cubicBezTo>
                    <a:pt x="1" y="9242"/>
                    <a:pt x="4518" y="20052"/>
                    <a:pt x="13393" y="20052"/>
                  </a:cubicBezTo>
                  <a:cubicBezTo>
                    <a:pt x="18959" y="20052"/>
                    <a:pt x="23477" y="15615"/>
                    <a:pt x="23477" y="10049"/>
                  </a:cubicBezTo>
                  <a:cubicBezTo>
                    <a:pt x="23477" y="3991"/>
                    <a:pt x="18530" y="1"/>
                    <a:pt x="13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54"/>
          <p:cNvGrpSpPr/>
          <p:nvPr/>
        </p:nvGrpSpPr>
        <p:grpSpPr>
          <a:xfrm rot="1013266">
            <a:off x="7648349" y="17842"/>
            <a:ext cx="1179735" cy="1807012"/>
            <a:chOff x="3497592" y="2204323"/>
            <a:chExt cx="1069299" cy="1637857"/>
          </a:xfrm>
        </p:grpSpPr>
        <p:sp>
          <p:nvSpPr>
            <p:cNvPr id="1468" name="Google Shape;1468;p54"/>
            <p:cNvSpPr/>
            <p:nvPr/>
          </p:nvSpPr>
          <p:spPr>
            <a:xfrm>
              <a:off x="3497592" y="2204323"/>
              <a:ext cx="1069299" cy="1637857"/>
            </a:xfrm>
            <a:custGeom>
              <a:avLst/>
              <a:gdLst/>
              <a:ahLst/>
              <a:cxnLst/>
              <a:rect l="l" t="t" r="r" b="b"/>
              <a:pathLst>
                <a:path w="69946" h="107137" extrusionOk="0">
                  <a:moveTo>
                    <a:pt x="2421" y="1"/>
                  </a:moveTo>
                  <a:cubicBezTo>
                    <a:pt x="1533" y="1"/>
                    <a:pt x="726" y="727"/>
                    <a:pt x="726" y="1695"/>
                  </a:cubicBezTo>
                  <a:lnTo>
                    <a:pt x="0" y="104959"/>
                  </a:lnTo>
                  <a:cubicBezTo>
                    <a:pt x="0" y="105927"/>
                    <a:pt x="726" y="106653"/>
                    <a:pt x="1694" y="106653"/>
                  </a:cubicBezTo>
                  <a:lnTo>
                    <a:pt x="67525" y="107137"/>
                  </a:lnTo>
                  <a:cubicBezTo>
                    <a:pt x="68493" y="107137"/>
                    <a:pt x="69300" y="106330"/>
                    <a:pt x="69300" y="105443"/>
                  </a:cubicBezTo>
                  <a:lnTo>
                    <a:pt x="69945" y="2179"/>
                  </a:lnTo>
                  <a:cubicBezTo>
                    <a:pt x="69945" y="1211"/>
                    <a:pt x="69219" y="485"/>
                    <a:pt x="68251" y="404"/>
                  </a:cubicBezTo>
                  <a:lnTo>
                    <a:pt x="24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4"/>
            <p:cNvSpPr/>
            <p:nvPr/>
          </p:nvSpPr>
          <p:spPr>
            <a:xfrm>
              <a:off x="3497592" y="2204323"/>
              <a:ext cx="1069299" cy="1637857"/>
            </a:xfrm>
            <a:custGeom>
              <a:avLst/>
              <a:gdLst/>
              <a:ahLst/>
              <a:cxnLst/>
              <a:rect l="l" t="t" r="r" b="b"/>
              <a:pathLst>
                <a:path w="69946" h="107137" extrusionOk="0">
                  <a:moveTo>
                    <a:pt x="2421" y="1"/>
                  </a:moveTo>
                  <a:cubicBezTo>
                    <a:pt x="1533" y="1"/>
                    <a:pt x="726" y="727"/>
                    <a:pt x="726" y="1695"/>
                  </a:cubicBezTo>
                  <a:lnTo>
                    <a:pt x="0" y="104959"/>
                  </a:lnTo>
                  <a:cubicBezTo>
                    <a:pt x="0" y="105927"/>
                    <a:pt x="726" y="106653"/>
                    <a:pt x="1694" y="106653"/>
                  </a:cubicBezTo>
                  <a:lnTo>
                    <a:pt x="67525" y="107137"/>
                  </a:lnTo>
                  <a:cubicBezTo>
                    <a:pt x="68493" y="107137"/>
                    <a:pt x="69300" y="106330"/>
                    <a:pt x="69300" y="105443"/>
                  </a:cubicBezTo>
                  <a:lnTo>
                    <a:pt x="69945" y="2179"/>
                  </a:lnTo>
                  <a:cubicBezTo>
                    <a:pt x="69945" y="1211"/>
                    <a:pt x="69219" y="485"/>
                    <a:pt x="68251" y="404"/>
                  </a:cubicBezTo>
                  <a:lnTo>
                    <a:pt x="2421" y="1"/>
                  </a:lnTo>
                  <a:close/>
                </a:path>
              </a:pathLst>
            </a:custGeom>
            <a:solidFill>
              <a:srgbClr val="D1D1D1">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4"/>
            <p:cNvSpPr/>
            <p:nvPr/>
          </p:nvSpPr>
          <p:spPr>
            <a:xfrm>
              <a:off x="3594958" y="2383462"/>
              <a:ext cx="411998" cy="373153"/>
            </a:xfrm>
            <a:custGeom>
              <a:avLst/>
              <a:gdLst/>
              <a:ahLst/>
              <a:cxnLst/>
              <a:rect l="l" t="t" r="r" b="b"/>
              <a:pathLst>
                <a:path w="26950" h="24409" extrusionOk="0">
                  <a:moveTo>
                    <a:pt x="21383" y="1"/>
                  </a:moveTo>
                  <a:cubicBezTo>
                    <a:pt x="20072" y="1"/>
                    <a:pt x="18761" y="505"/>
                    <a:pt x="17753" y="1514"/>
                  </a:cubicBezTo>
                  <a:lnTo>
                    <a:pt x="3716" y="15551"/>
                  </a:lnTo>
                  <a:cubicBezTo>
                    <a:pt x="0" y="19267"/>
                    <a:pt x="3415" y="24408"/>
                    <a:pt x="7355" y="24408"/>
                  </a:cubicBezTo>
                  <a:cubicBezTo>
                    <a:pt x="8548" y="24408"/>
                    <a:pt x="9789" y="23937"/>
                    <a:pt x="10896" y="22812"/>
                  </a:cubicBezTo>
                  <a:lnTo>
                    <a:pt x="25014" y="8774"/>
                  </a:lnTo>
                  <a:cubicBezTo>
                    <a:pt x="26950" y="6757"/>
                    <a:pt x="26950" y="3530"/>
                    <a:pt x="25014" y="1514"/>
                  </a:cubicBezTo>
                  <a:cubicBezTo>
                    <a:pt x="24005" y="505"/>
                    <a:pt x="22694" y="1"/>
                    <a:pt x="2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4"/>
            <p:cNvSpPr/>
            <p:nvPr/>
          </p:nvSpPr>
          <p:spPr>
            <a:xfrm>
              <a:off x="4031538" y="2383462"/>
              <a:ext cx="413252" cy="373153"/>
            </a:xfrm>
            <a:custGeom>
              <a:avLst/>
              <a:gdLst/>
              <a:ahLst/>
              <a:cxnLst/>
              <a:rect l="l" t="t" r="r" b="b"/>
              <a:pathLst>
                <a:path w="27032" h="24409" extrusionOk="0">
                  <a:moveTo>
                    <a:pt x="21384" y="1"/>
                  </a:moveTo>
                  <a:cubicBezTo>
                    <a:pt x="20073" y="1"/>
                    <a:pt x="18762" y="505"/>
                    <a:pt x="17754" y="1514"/>
                  </a:cubicBezTo>
                  <a:lnTo>
                    <a:pt x="3716" y="15551"/>
                  </a:lnTo>
                  <a:cubicBezTo>
                    <a:pt x="1" y="19267"/>
                    <a:pt x="3415" y="24408"/>
                    <a:pt x="7392" y="24408"/>
                  </a:cubicBezTo>
                  <a:cubicBezTo>
                    <a:pt x="8597" y="24408"/>
                    <a:pt x="9852" y="23937"/>
                    <a:pt x="10977" y="22812"/>
                  </a:cubicBezTo>
                  <a:lnTo>
                    <a:pt x="25015" y="8774"/>
                  </a:lnTo>
                  <a:cubicBezTo>
                    <a:pt x="27031" y="6757"/>
                    <a:pt x="27031" y="3530"/>
                    <a:pt x="25015" y="1514"/>
                  </a:cubicBezTo>
                  <a:cubicBezTo>
                    <a:pt x="24006" y="505"/>
                    <a:pt x="22695" y="1"/>
                    <a:pt x="21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4"/>
            <p:cNvSpPr/>
            <p:nvPr/>
          </p:nvSpPr>
          <p:spPr>
            <a:xfrm>
              <a:off x="3594958" y="2837332"/>
              <a:ext cx="411998" cy="373137"/>
            </a:xfrm>
            <a:custGeom>
              <a:avLst/>
              <a:gdLst/>
              <a:ahLst/>
              <a:cxnLst/>
              <a:rect l="l" t="t" r="r" b="b"/>
              <a:pathLst>
                <a:path w="26950" h="24408" extrusionOk="0">
                  <a:moveTo>
                    <a:pt x="21353" y="0"/>
                  </a:moveTo>
                  <a:cubicBezTo>
                    <a:pt x="20032" y="0"/>
                    <a:pt x="18721" y="504"/>
                    <a:pt x="17753" y="1513"/>
                  </a:cubicBezTo>
                  <a:lnTo>
                    <a:pt x="3716" y="15550"/>
                  </a:lnTo>
                  <a:cubicBezTo>
                    <a:pt x="0" y="19266"/>
                    <a:pt x="3415" y="24407"/>
                    <a:pt x="7355" y="24407"/>
                  </a:cubicBezTo>
                  <a:cubicBezTo>
                    <a:pt x="8548" y="24407"/>
                    <a:pt x="9789" y="23936"/>
                    <a:pt x="10896" y="22811"/>
                  </a:cubicBezTo>
                  <a:lnTo>
                    <a:pt x="25014" y="8774"/>
                  </a:lnTo>
                  <a:cubicBezTo>
                    <a:pt x="26950" y="6757"/>
                    <a:pt x="26950" y="3530"/>
                    <a:pt x="25014" y="1513"/>
                  </a:cubicBezTo>
                  <a:cubicBezTo>
                    <a:pt x="24005" y="504"/>
                    <a:pt x="22674" y="0"/>
                    <a:pt x="21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4"/>
            <p:cNvSpPr/>
            <p:nvPr/>
          </p:nvSpPr>
          <p:spPr>
            <a:xfrm>
              <a:off x="4031538" y="2837332"/>
              <a:ext cx="413252" cy="373137"/>
            </a:xfrm>
            <a:custGeom>
              <a:avLst/>
              <a:gdLst/>
              <a:ahLst/>
              <a:cxnLst/>
              <a:rect l="l" t="t" r="r" b="b"/>
              <a:pathLst>
                <a:path w="27032" h="24408" extrusionOk="0">
                  <a:moveTo>
                    <a:pt x="21384" y="0"/>
                  </a:moveTo>
                  <a:cubicBezTo>
                    <a:pt x="20073" y="0"/>
                    <a:pt x="18762" y="504"/>
                    <a:pt x="17754" y="1513"/>
                  </a:cubicBezTo>
                  <a:lnTo>
                    <a:pt x="3716" y="15550"/>
                  </a:lnTo>
                  <a:cubicBezTo>
                    <a:pt x="1" y="19266"/>
                    <a:pt x="3415" y="24407"/>
                    <a:pt x="7392" y="24407"/>
                  </a:cubicBezTo>
                  <a:cubicBezTo>
                    <a:pt x="8597" y="24407"/>
                    <a:pt x="9852" y="23936"/>
                    <a:pt x="10977" y="22811"/>
                  </a:cubicBezTo>
                  <a:lnTo>
                    <a:pt x="25015" y="8774"/>
                  </a:lnTo>
                  <a:cubicBezTo>
                    <a:pt x="27031" y="6757"/>
                    <a:pt x="27031" y="3530"/>
                    <a:pt x="25015" y="1513"/>
                  </a:cubicBezTo>
                  <a:cubicBezTo>
                    <a:pt x="24006" y="504"/>
                    <a:pt x="22695" y="0"/>
                    <a:pt x="21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4"/>
            <p:cNvSpPr/>
            <p:nvPr/>
          </p:nvSpPr>
          <p:spPr>
            <a:xfrm>
              <a:off x="3595738" y="3291188"/>
              <a:ext cx="411218" cy="372128"/>
            </a:xfrm>
            <a:custGeom>
              <a:avLst/>
              <a:gdLst/>
              <a:ahLst/>
              <a:cxnLst/>
              <a:rect l="l" t="t" r="r" b="b"/>
              <a:pathLst>
                <a:path w="26899" h="24342" extrusionOk="0">
                  <a:moveTo>
                    <a:pt x="21302" y="1"/>
                  </a:moveTo>
                  <a:cubicBezTo>
                    <a:pt x="19981" y="1"/>
                    <a:pt x="18670" y="505"/>
                    <a:pt x="17702" y="1513"/>
                  </a:cubicBezTo>
                  <a:lnTo>
                    <a:pt x="3665" y="15551"/>
                  </a:lnTo>
                  <a:cubicBezTo>
                    <a:pt x="1" y="19277"/>
                    <a:pt x="3412" y="24341"/>
                    <a:pt x="7348" y="24341"/>
                  </a:cubicBezTo>
                  <a:cubicBezTo>
                    <a:pt x="8525" y="24341"/>
                    <a:pt x="9749" y="23889"/>
                    <a:pt x="10845" y="22811"/>
                  </a:cubicBezTo>
                  <a:lnTo>
                    <a:pt x="24963" y="8774"/>
                  </a:lnTo>
                  <a:cubicBezTo>
                    <a:pt x="26899" y="6757"/>
                    <a:pt x="26899" y="3530"/>
                    <a:pt x="24963" y="1513"/>
                  </a:cubicBezTo>
                  <a:cubicBezTo>
                    <a:pt x="23954" y="505"/>
                    <a:pt x="22623" y="1"/>
                    <a:pt x="21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4"/>
            <p:cNvSpPr/>
            <p:nvPr/>
          </p:nvSpPr>
          <p:spPr>
            <a:xfrm>
              <a:off x="4033281" y="3291188"/>
              <a:ext cx="411509" cy="372128"/>
            </a:xfrm>
            <a:custGeom>
              <a:avLst/>
              <a:gdLst/>
              <a:ahLst/>
              <a:cxnLst/>
              <a:rect l="l" t="t" r="r" b="b"/>
              <a:pathLst>
                <a:path w="26918" h="24342" extrusionOk="0">
                  <a:moveTo>
                    <a:pt x="21270" y="1"/>
                  </a:moveTo>
                  <a:cubicBezTo>
                    <a:pt x="19959" y="1"/>
                    <a:pt x="18648" y="505"/>
                    <a:pt x="17640" y="1513"/>
                  </a:cubicBezTo>
                  <a:lnTo>
                    <a:pt x="3602" y="15551"/>
                  </a:lnTo>
                  <a:cubicBezTo>
                    <a:pt x="1" y="19277"/>
                    <a:pt x="3378" y="24341"/>
                    <a:pt x="7332" y="24341"/>
                  </a:cubicBezTo>
                  <a:cubicBezTo>
                    <a:pt x="8515" y="24341"/>
                    <a:pt x="9749" y="23889"/>
                    <a:pt x="10863" y="22811"/>
                  </a:cubicBezTo>
                  <a:lnTo>
                    <a:pt x="24901" y="8774"/>
                  </a:lnTo>
                  <a:cubicBezTo>
                    <a:pt x="26917" y="6757"/>
                    <a:pt x="26917" y="3530"/>
                    <a:pt x="24901" y="1513"/>
                  </a:cubicBezTo>
                  <a:cubicBezTo>
                    <a:pt x="23892" y="505"/>
                    <a:pt x="22581" y="1"/>
                    <a:pt x="2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33;p39">
            <a:extLst>
              <a:ext uri="{FF2B5EF4-FFF2-40B4-BE49-F238E27FC236}">
                <a16:creationId xmlns:a16="http://schemas.microsoft.com/office/drawing/2014/main" id="{8DA5EDBC-9034-4A0A-874C-85A30EFD8642}"/>
              </a:ext>
            </a:extLst>
          </p:cNvPr>
          <p:cNvSpPr txBox="1">
            <a:spLocks noGrp="1"/>
          </p:cNvSpPr>
          <p:nvPr>
            <p:ph type="title"/>
          </p:nvPr>
        </p:nvSpPr>
        <p:spPr>
          <a:xfrm>
            <a:off x="918873" y="1710126"/>
            <a:ext cx="7196714" cy="266856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2000"/>
              <a:t>	    There has been a persistent move with computerization of practices towards paperless clinical records and paperless practice action by and large. The NHS information strategy, the national service frameworks, and the NHS plan all advance the utilization of electronic patient records. The national specification for integrated care 	</a:t>
            </a:r>
            <a:br>
              <a:rPr lang="en-US" sz="2000"/>
            </a:br>
            <a:r>
              <a:rPr lang="en-US" sz="2000"/>
              <a:t>records service aims to develop clinical records, which are to be planned around 	</a:t>
            </a:r>
            <a:br>
              <a:rPr lang="en-US" sz="2000"/>
            </a:br>
            <a:r>
              <a:rPr lang="en-US" sz="2000"/>
              <a:t>the patient, coordinated across all wellbeing and social consideration settings, 	</a:t>
            </a:r>
            <a:br>
              <a:rPr lang="en-US" sz="2000"/>
            </a:br>
            <a:r>
              <a:rPr lang="en-US" sz="2000"/>
              <a:t>and fit for supporting the execution of care pathways inside the 	</a:t>
            </a:r>
            <a:br>
              <a:rPr lang="en-US" sz="2000"/>
            </a:br>
            <a:r>
              <a:rPr lang="en-US" sz="2000"/>
              <a:t>	public assistance frameworks. </a:t>
            </a:r>
            <a:endParaRPr sz="2000"/>
          </a:p>
        </p:txBody>
      </p:sp>
      <p:grpSp>
        <p:nvGrpSpPr>
          <p:cNvPr id="58" name="Google Shape;1548;p58">
            <a:extLst>
              <a:ext uri="{FF2B5EF4-FFF2-40B4-BE49-F238E27FC236}">
                <a16:creationId xmlns:a16="http://schemas.microsoft.com/office/drawing/2014/main" id="{2E9A0190-5057-4ED7-8A59-61474E8175C6}"/>
              </a:ext>
            </a:extLst>
          </p:cNvPr>
          <p:cNvGrpSpPr/>
          <p:nvPr/>
        </p:nvGrpSpPr>
        <p:grpSpPr>
          <a:xfrm rot="19818573" flipH="1">
            <a:off x="-161780" y="259582"/>
            <a:ext cx="2564402" cy="1410824"/>
            <a:chOff x="87517" y="321469"/>
            <a:chExt cx="3159439" cy="1738188"/>
          </a:xfrm>
        </p:grpSpPr>
        <p:sp>
          <p:nvSpPr>
            <p:cNvPr id="59" name="Google Shape;1549;p58">
              <a:extLst>
                <a:ext uri="{FF2B5EF4-FFF2-40B4-BE49-F238E27FC236}">
                  <a16:creationId xmlns:a16="http://schemas.microsoft.com/office/drawing/2014/main" id="{CD4BA58C-930B-4FA8-B4B4-E13F5321DBB9}"/>
                </a:ext>
              </a:extLst>
            </p:cNvPr>
            <p:cNvSpPr/>
            <p:nvPr/>
          </p:nvSpPr>
          <p:spPr>
            <a:xfrm>
              <a:off x="87517" y="524827"/>
              <a:ext cx="3159439" cy="1534830"/>
            </a:xfrm>
            <a:custGeom>
              <a:avLst/>
              <a:gdLst/>
              <a:ahLst/>
              <a:cxnLst/>
              <a:rect l="l" t="t" r="r" b="b"/>
              <a:pathLst>
                <a:path w="140816" h="180827" extrusionOk="0">
                  <a:moveTo>
                    <a:pt x="1790" y="0"/>
                  </a:moveTo>
                  <a:cubicBezTo>
                    <a:pt x="778" y="0"/>
                    <a:pt x="0" y="856"/>
                    <a:pt x="0" y="1868"/>
                  </a:cubicBezTo>
                  <a:lnTo>
                    <a:pt x="0" y="179036"/>
                  </a:lnTo>
                  <a:cubicBezTo>
                    <a:pt x="0" y="180048"/>
                    <a:pt x="778" y="180826"/>
                    <a:pt x="1790" y="180826"/>
                  </a:cubicBezTo>
                  <a:lnTo>
                    <a:pt x="139025" y="180826"/>
                  </a:lnTo>
                  <a:cubicBezTo>
                    <a:pt x="140037" y="180826"/>
                    <a:pt x="140816" y="180048"/>
                    <a:pt x="140816" y="179036"/>
                  </a:cubicBezTo>
                  <a:lnTo>
                    <a:pt x="140816" y="1868"/>
                  </a:lnTo>
                  <a:cubicBezTo>
                    <a:pt x="140816" y="856"/>
                    <a:pt x="140037" y="0"/>
                    <a:pt x="139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50;p58">
              <a:extLst>
                <a:ext uri="{FF2B5EF4-FFF2-40B4-BE49-F238E27FC236}">
                  <a16:creationId xmlns:a16="http://schemas.microsoft.com/office/drawing/2014/main" id="{862702CF-FAF7-4C44-9997-2B340A1ACF99}"/>
                </a:ext>
              </a:extLst>
            </p:cNvPr>
            <p:cNvSpPr/>
            <p:nvPr/>
          </p:nvSpPr>
          <p:spPr>
            <a:xfrm>
              <a:off x="464008" y="751089"/>
              <a:ext cx="2406307" cy="1276153"/>
            </a:xfrm>
            <a:custGeom>
              <a:avLst/>
              <a:gdLst/>
              <a:ahLst/>
              <a:cxnLst/>
              <a:rect l="l" t="t" r="r" b="b"/>
              <a:pathLst>
                <a:path w="119021" h="158020" extrusionOk="0">
                  <a:moveTo>
                    <a:pt x="1" y="1"/>
                  </a:moveTo>
                  <a:lnTo>
                    <a:pt x="1" y="158020"/>
                  </a:lnTo>
                  <a:lnTo>
                    <a:pt x="119021" y="158020"/>
                  </a:lnTo>
                  <a:lnTo>
                    <a:pt x="119021" y="1"/>
                  </a:ln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3600" b="1">
                  <a:solidFill>
                    <a:schemeClr val="tx1"/>
                  </a:solidFill>
                  <a:effectLst>
                    <a:outerShdw blurRad="38100" dist="38100" dir="2700000" algn="tl">
                      <a:srgbClr val="000000">
                        <a:alpha val="43137"/>
                      </a:srgbClr>
                    </a:outerShdw>
                  </a:effectLst>
                  <a:latin typeface="Pompiere" panose="020B0604020202020204" charset="0"/>
                </a:rPr>
                <a:t>Introduction</a:t>
              </a:r>
              <a:endParaRPr sz="3600" b="1">
                <a:solidFill>
                  <a:schemeClr val="tx1"/>
                </a:solidFill>
                <a:effectLst>
                  <a:outerShdw blurRad="38100" dist="38100" dir="2700000" algn="tl">
                    <a:srgbClr val="000000">
                      <a:alpha val="43137"/>
                    </a:srgbClr>
                  </a:outerShdw>
                </a:effectLst>
                <a:latin typeface="Pompiere" panose="020B0604020202020204" charset="0"/>
              </a:endParaRPr>
            </a:p>
          </p:txBody>
        </p:sp>
        <p:sp>
          <p:nvSpPr>
            <p:cNvPr id="61" name="Google Shape;1551;p58">
              <a:extLst>
                <a:ext uri="{FF2B5EF4-FFF2-40B4-BE49-F238E27FC236}">
                  <a16:creationId xmlns:a16="http://schemas.microsoft.com/office/drawing/2014/main" id="{DD465D03-86C6-444B-8A9C-278342DDC4D4}"/>
                </a:ext>
              </a:extLst>
            </p:cNvPr>
            <p:cNvSpPr/>
            <p:nvPr/>
          </p:nvSpPr>
          <p:spPr>
            <a:xfrm>
              <a:off x="1248809" y="321469"/>
              <a:ext cx="836692" cy="264934"/>
            </a:xfrm>
            <a:custGeom>
              <a:avLst/>
              <a:gdLst/>
              <a:ahLst/>
              <a:cxnLst/>
              <a:rect l="l" t="t" r="r" b="b"/>
              <a:pathLst>
                <a:path w="62196" h="19694" extrusionOk="0">
                  <a:moveTo>
                    <a:pt x="31115" y="3929"/>
                  </a:moveTo>
                  <a:cubicBezTo>
                    <a:pt x="33197" y="3929"/>
                    <a:pt x="35185" y="5547"/>
                    <a:pt x="35185" y="8018"/>
                  </a:cubicBezTo>
                  <a:cubicBezTo>
                    <a:pt x="35185" y="10275"/>
                    <a:pt x="33394" y="12143"/>
                    <a:pt x="31137" y="12143"/>
                  </a:cubicBezTo>
                  <a:cubicBezTo>
                    <a:pt x="27478" y="12143"/>
                    <a:pt x="25610" y="7706"/>
                    <a:pt x="28257" y="5138"/>
                  </a:cubicBezTo>
                  <a:cubicBezTo>
                    <a:pt x="29091" y="4303"/>
                    <a:pt x="30114" y="3929"/>
                    <a:pt x="31115" y="3929"/>
                  </a:cubicBezTo>
                  <a:close/>
                  <a:moveTo>
                    <a:pt x="31137" y="0"/>
                  </a:moveTo>
                  <a:cubicBezTo>
                    <a:pt x="26544" y="0"/>
                    <a:pt x="22808" y="3736"/>
                    <a:pt x="22808" y="8329"/>
                  </a:cubicBezTo>
                  <a:cubicBezTo>
                    <a:pt x="22808" y="8796"/>
                    <a:pt x="22808" y="9185"/>
                    <a:pt x="22886" y="9652"/>
                  </a:cubicBezTo>
                  <a:lnTo>
                    <a:pt x="1557" y="9652"/>
                  </a:lnTo>
                  <a:cubicBezTo>
                    <a:pt x="701" y="9652"/>
                    <a:pt x="0" y="10353"/>
                    <a:pt x="0" y="11209"/>
                  </a:cubicBezTo>
                  <a:lnTo>
                    <a:pt x="0" y="18059"/>
                  </a:lnTo>
                  <a:cubicBezTo>
                    <a:pt x="0" y="18916"/>
                    <a:pt x="701" y="19616"/>
                    <a:pt x="1557" y="19694"/>
                  </a:cubicBezTo>
                  <a:lnTo>
                    <a:pt x="60639" y="19694"/>
                  </a:lnTo>
                  <a:cubicBezTo>
                    <a:pt x="61495" y="19616"/>
                    <a:pt x="62196" y="18916"/>
                    <a:pt x="62196" y="18059"/>
                  </a:cubicBezTo>
                  <a:lnTo>
                    <a:pt x="62196" y="11209"/>
                  </a:lnTo>
                  <a:cubicBezTo>
                    <a:pt x="62196" y="10353"/>
                    <a:pt x="61495" y="9652"/>
                    <a:pt x="60639" y="9652"/>
                  </a:cubicBezTo>
                  <a:lnTo>
                    <a:pt x="39310" y="9652"/>
                  </a:lnTo>
                  <a:cubicBezTo>
                    <a:pt x="39388" y="9185"/>
                    <a:pt x="39388" y="8796"/>
                    <a:pt x="39466" y="8329"/>
                  </a:cubicBezTo>
                  <a:cubicBezTo>
                    <a:pt x="39466" y="3736"/>
                    <a:pt x="35729" y="0"/>
                    <a:pt x="31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8"/>
          <p:cNvSpPr txBox="1">
            <a:spLocks noGrp="1"/>
          </p:cNvSpPr>
          <p:nvPr>
            <p:ph type="title"/>
          </p:nvPr>
        </p:nvSpPr>
        <p:spPr>
          <a:xfrm>
            <a:off x="587179" y="807004"/>
            <a:ext cx="3136500" cy="90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a:effectLst>
                  <a:outerShdw blurRad="38100" dist="38100" dir="2700000" algn="tl">
                    <a:srgbClr val="000000">
                      <a:alpha val="43137"/>
                    </a:srgbClr>
                  </a:outerShdw>
                </a:effectLst>
              </a:rPr>
              <a:t>“Privacy First”</a:t>
            </a:r>
            <a:endParaRPr sz="4000" b="1">
              <a:effectLst>
                <a:outerShdw blurRad="38100" dist="38100" dir="2700000" algn="tl">
                  <a:srgbClr val="000000">
                    <a:alpha val="43137"/>
                  </a:srgbClr>
                </a:outerShdw>
              </a:effectLst>
            </a:endParaRPr>
          </a:p>
        </p:txBody>
      </p:sp>
      <p:sp>
        <p:nvSpPr>
          <p:cNvPr id="443" name="Google Shape;443;p38"/>
          <p:cNvSpPr txBox="1">
            <a:spLocks noGrp="1"/>
          </p:cNvSpPr>
          <p:nvPr>
            <p:ph type="body" idx="1"/>
          </p:nvPr>
        </p:nvSpPr>
        <p:spPr>
          <a:xfrm>
            <a:off x="754433" y="1662047"/>
            <a:ext cx="3534809" cy="2818877"/>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a:t>We as a whole realize that a patient's wellbeing record is set of essential data and straight forwardly getting to it without patient's anxiety may cause security issues. Hence, remembering these viewpoints the patient's record will be transferred on the server yet it very well may be gotten to just when the patient furnishes us with his/her AADHAR card number and created OTP which will be sent off to them on their enrolled mobile number. This will keep up high protection guidelines and maintain a strategic distance from number of bogus happenings.</a:t>
            </a:r>
            <a:endParaRPr lang="en-IN"/>
          </a:p>
        </p:txBody>
      </p:sp>
      <p:grpSp>
        <p:nvGrpSpPr>
          <p:cNvPr id="444" name="Google Shape;444;p38"/>
          <p:cNvGrpSpPr/>
          <p:nvPr/>
        </p:nvGrpSpPr>
        <p:grpSpPr>
          <a:xfrm>
            <a:off x="5247496" y="678574"/>
            <a:ext cx="3682737" cy="4188102"/>
            <a:chOff x="5247496" y="678574"/>
            <a:chExt cx="3682737" cy="4188102"/>
          </a:xfrm>
        </p:grpSpPr>
        <p:sp>
          <p:nvSpPr>
            <p:cNvPr id="445" name="Google Shape;445;p38"/>
            <p:cNvSpPr/>
            <p:nvPr/>
          </p:nvSpPr>
          <p:spPr>
            <a:xfrm>
              <a:off x="7299561" y="765718"/>
              <a:ext cx="123745" cy="123745"/>
            </a:xfrm>
            <a:custGeom>
              <a:avLst/>
              <a:gdLst/>
              <a:ahLst/>
              <a:cxnLst/>
              <a:rect l="l" t="t" r="r" b="b"/>
              <a:pathLst>
                <a:path w="3861" h="3861" extrusionOk="0">
                  <a:moveTo>
                    <a:pt x="1" y="0"/>
                  </a:moveTo>
                  <a:lnTo>
                    <a:pt x="1" y="1922"/>
                  </a:lnTo>
                  <a:cubicBezTo>
                    <a:pt x="1" y="2991"/>
                    <a:pt x="870" y="3860"/>
                    <a:pt x="1939" y="3860"/>
                  </a:cubicBezTo>
                  <a:cubicBezTo>
                    <a:pt x="3008" y="3860"/>
                    <a:pt x="3861" y="2991"/>
                    <a:pt x="3861" y="1922"/>
                  </a:cubicBezTo>
                  <a:lnTo>
                    <a:pt x="3861" y="418"/>
                  </a:lnTo>
                  <a:lnTo>
                    <a:pt x="3008" y="418"/>
                  </a:lnTo>
                  <a:lnTo>
                    <a:pt x="3008" y="1922"/>
                  </a:lnTo>
                  <a:cubicBezTo>
                    <a:pt x="3008" y="2523"/>
                    <a:pt x="2524" y="3008"/>
                    <a:pt x="1939" y="3008"/>
                  </a:cubicBezTo>
                  <a:cubicBezTo>
                    <a:pt x="1338" y="3008"/>
                    <a:pt x="853" y="2523"/>
                    <a:pt x="853" y="1922"/>
                  </a:cubicBezTo>
                  <a:lnTo>
                    <a:pt x="853"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a:off x="6798876" y="765718"/>
              <a:ext cx="124258" cy="123745"/>
            </a:xfrm>
            <a:custGeom>
              <a:avLst/>
              <a:gdLst/>
              <a:ahLst/>
              <a:cxnLst/>
              <a:rect l="l" t="t" r="r" b="b"/>
              <a:pathLst>
                <a:path w="3877" h="3861" extrusionOk="0">
                  <a:moveTo>
                    <a:pt x="0" y="0"/>
                  </a:moveTo>
                  <a:lnTo>
                    <a:pt x="0" y="1922"/>
                  </a:lnTo>
                  <a:cubicBezTo>
                    <a:pt x="0" y="2991"/>
                    <a:pt x="869" y="3860"/>
                    <a:pt x="1939" y="3860"/>
                  </a:cubicBezTo>
                  <a:cubicBezTo>
                    <a:pt x="3008" y="3860"/>
                    <a:pt x="3860" y="2991"/>
                    <a:pt x="3877" y="1922"/>
                  </a:cubicBezTo>
                  <a:lnTo>
                    <a:pt x="3877" y="418"/>
                  </a:lnTo>
                  <a:lnTo>
                    <a:pt x="3008" y="418"/>
                  </a:lnTo>
                  <a:lnTo>
                    <a:pt x="3008" y="1922"/>
                  </a:lnTo>
                  <a:cubicBezTo>
                    <a:pt x="3008" y="2523"/>
                    <a:pt x="2523" y="3008"/>
                    <a:pt x="1939" y="3008"/>
                  </a:cubicBezTo>
                  <a:cubicBezTo>
                    <a:pt x="1337" y="3008"/>
                    <a:pt x="852" y="2523"/>
                    <a:pt x="852" y="1922"/>
                  </a:cubicBezTo>
                  <a:lnTo>
                    <a:pt x="852"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a:off x="7084281" y="678574"/>
              <a:ext cx="66440" cy="4168263"/>
            </a:xfrm>
            <a:custGeom>
              <a:avLst/>
              <a:gdLst/>
              <a:ahLst/>
              <a:cxnLst/>
              <a:rect l="l" t="t" r="r" b="b"/>
              <a:pathLst>
                <a:path w="2073" h="130055" extrusionOk="0">
                  <a:moveTo>
                    <a:pt x="1037" y="0"/>
                  </a:moveTo>
                  <a:cubicBezTo>
                    <a:pt x="523" y="0"/>
                    <a:pt x="9" y="338"/>
                    <a:pt x="1" y="1015"/>
                  </a:cubicBezTo>
                  <a:lnTo>
                    <a:pt x="1" y="130055"/>
                  </a:lnTo>
                  <a:lnTo>
                    <a:pt x="2073" y="130055"/>
                  </a:lnTo>
                  <a:lnTo>
                    <a:pt x="2073" y="1015"/>
                  </a:lnTo>
                  <a:cubicBezTo>
                    <a:pt x="2065" y="338"/>
                    <a:pt x="1551" y="0"/>
                    <a:pt x="103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6847592" y="741071"/>
              <a:ext cx="527511" cy="49293"/>
            </a:xfrm>
            <a:custGeom>
              <a:avLst/>
              <a:gdLst/>
              <a:ahLst/>
              <a:cxnLst/>
              <a:rect l="l" t="t" r="r" b="b"/>
              <a:pathLst>
                <a:path w="16459" h="1538" extrusionOk="0">
                  <a:moveTo>
                    <a:pt x="1020" y="1"/>
                  </a:moveTo>
                  <a:cubicBezTo>
                    <a:pt x="1" y="1"/>
                    <a:pt x="1" y="1538"/>
                    <a:pt x="1020" y="1538"/>
                  </a:cubicBezTo>
                  <a:lnTo>
                    <a:pt x="15423" y="1538"/>
                  </a:lnTo>
                  <a:cubicBezTo>
                    <a:pt x="16459" y="1538"/>
                    <a:pt x="16459" y="1"/>
                    <a:pt x="1542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7299561" y="2580004"/>
              <a:ext cx="123745" cy="123745"/>
            </a:xfrm>
            <a:custGeom>
              <a:avLst/>
              <a:gdLst/>
              <a:ahLst/>
              <a:cxnLst/>
              <a:rect l="l" t="t" r="r" b="b"/>
              <a:pathLst>
                <a:path w="3861" h="3861" extrusionOk="0">
                  <a:moveTo>
                    <a:pt x="1" y="1"/>
                  </a:moveTo>
                  <a:lnTo>
                    <a:pt x="1" y="1922"/>
                  </a:lnTo>
                  <a:cubicBezTo>
                    <a:pt x="1" y="2992"/>
                    <a:pt x="870" y="3860"/>
                    <a:pt x="1939" y="3860"/>
                  </a:cubicBezTo>
                  <a:cubicBezTo>
                    <a:pt x="3008" y="3860"/>
                    <a:pt x="3861" y="2992"/>
                    <a:pt x="3861" y="1922"/>
                  </a:cubicBezTo>
                  <a:lnTo>
                    <a:pt x="3861" y="419"/>
                  </a:lnTo>
                  <a:lnTo>
                    <a:pt x="3008" y="419"/>
                  </a:lnTo>
                  <a:lnTo>
                    <a:pt x="3008" y="1922"/>
                  </a:lnTo>
                  <a:cubicBezTo>
                    <a:pt x="3008" y="2524"/>
                    <a:pt x="2524" y="3008"/>
                    <a:pt x="1939" y="3008"/>
                  </a:cubicBezTo>
                  <a:cubicBezTo>
                    <a:pt x="1338" y="3008"/>
                    <a:pt x="853" y="2524"/>
                    <a:pt x="853" y="1922"/>
                  </a:cubicBezTo>
                  <a:lnTo>
                    <a:pt x="853"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6798876" y="2580004"/>
              <a:ext cx="124258" cy="123745"/>
            </a:xfrm>
            <a:custGeom>
              <a:avLst/>
              <a:gdLst/>
              <a:ahLst/>
              <a:cxnLst/>
              <a:rect l="l" t="t" r="r" b="b"/>
              <a:pathLst>
                <a:path w="3877" h="3861" extrusionOk="0">
                  <a:moveTo>
                    <a:pt x="0" y="1"/>
                  </a:moveTo>
                  <a:lnTo>
                    <a:pt x="0" y="1922"/>
                  </a:lnTo>
                  <a:cubicBezTo>
                    <a:pt x="0" y="2992"/>
                    <a:pt x="869" y="3860"/>
                    <a:pt x="1939" y="3860"/>
                  </a:cubicBezTo>
                  <a:cubicBezTo>
                    <a:pt x="3008" y="3860"/>
                    <a:pt x="3860" y="2992"/>
                    <a:pt x="3877" y="1922"/>
                  </a:cubicBezTo>
                  <a:lnTo>
                    <a:pt x="3877" y="419"/>
                  </a:lnTo>
                  <a:lnTo>
                    <a:pt x="3008" y="419"/>
                  </a:lnTo>
                  <a:lnTo>
                    <a:pt x="3008" y="1922"/>
                  </a:lnTo>
                  <a:cubicBezTo>
                    <a:pt x="3008" y="2524"/>
                    <a:pt x="2523" y="3008"/>
                    <a:pt x="1939" y="3008"/>
                  </a:cubicBezTo>
                  <a:cubicBezTo>
                    <a:pt x="1337" y="3008"/>
                    <a:pt x="852" y="2524"/>
                    <a:pt x="852" y="1922"/>
                  </a:cubicBezTo>
                  <a:lnTo>
                    <a:pt x="852"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a:off x="6847592" y="2555902"/>
              <a:ext cx="527511" cy="48780"/>
            </a:xfrm>
            <a:custGeom>
              <a:avLst/>
              <a:gdLst/>
              <a:ahLst/>
              <a:cxnLst/>
              <a:rect l="l" t="t" r="r" b="b"/>
              <a:pathLst>
                <a:path w="16459" h="1522" extrusionOk="0">
                  <a:moveTo>
                    <a:pt x="1020" y="1"/>
                  </a:moveTo>
                  <a:cubicBezTo>
                    <a:pt x="1" y="1"/>
                    <a:pt x="1" y="1521"/>
                    <a:pt x="1020" y="1521"/>
                  </a:cubicBezTo>
                  <a:lnTo>
                    <a:pt x="15423" y="1521"/>
                  </a:lnTo>
                  <a:cubicBezTo>
                    <a:pt x="16459" y="1521"/>
                    <a:pt x="16459" y="1"/>
                    <a:pt x="1542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a:off x="6633562" y="4800749"/>
              <a:ext cx="971820" cy="65927"/>
            </a:xfrm>
            <a:custGeom>
              <a:avLst/>
              <a:gdLst/>
              <a:ahLst/>
              <a:cxnLst/>
              <a:rect l="l" t="t" r="r" b="b"/>
              <a:pathLst>
                <a:path w="30322" h="2057" extrusionOk="0">
                  <a:moveTo>
                    <a:pt x="1350" y="1"/>
                  </a:moveTo>
                  <a:cubicBezTo>
                    <a:pt x="1" y="1"/>
                    <a:pt x="6" y="2056"/>
                    <a:pt x="1366" y="2056"/>
                  </a:cubicBezTo>
                  <a:cubicBezTo>
                    <a:pt x="1371" y="2056"/>
                    <a:pt x="1377" y="2056"/>
                    <a:pt x="1382" y="2056"/>
                  </a:cubicBezTo>
                  <a:lnTo>
                    <a:pt x="29286" y="2056"/>
                  </a:lnTo>
                  <a:cubicBezTo>
                    <a:pt x="29854" y="2056"/>
                    <a:pt x="30321" y="1588"/>
                    <a:pt x="30321" y="1020"/>
                  </a:cubicBezTo>
                  <a:cubicBezTo>
                    <a:pt x="30321" y="452"/>
                    <a:pt x="29854" y="1"/>
                    <a:pt x="29286" y="1"/>
                  </a:cubicBezTo>
                  <a:lnTo>
                    <a:pt x="1382" y="1"/>
                  </a:lnTo>
                  <a:cubicBezTo>
                    <a:pt x="1371" y="1"/>
                    <a:pt x="1360" y="1"/>
                    <a:pt x="135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6970760" y="2007559"/>
              <a:ext cx="139802" cy="159609"/>
            </a:xfrm>
            <a:custGeom>
              <a:avLst/>
              <a:gdLst/>
              <a:ahLst/>
              <a:cxnLst/>
              <a:rect l="l" t="t" r="r" b="b"/>
              <a:pathLst>
                <a:path w="4362" h="4980" extrusionOk="0">
                  <a:moveTo>
                    <a:pt x="3109" y="0"/>
                  </a:moveTo>
                  <a:lnTo>
                    <a:pt x="1672" y="919"/>
                  </a:lnTo>
                  <a:cubicBezTo>
                    <a:pt x="1538" y="786"/>
                    <a:pt x="1454" y="719"/>
                    <a:pt x="1454" y="719"/>
                  </a:cubicBezTo>
                  <a:lnTo>
                    <a:pt x="1" y="2072"/>
                  </a:lnTo>
                  <a:cubicBezTo>
                    <a:pt x="1" y="2072"/>
                    <a:pt x="1839" y="4445"/>
                    <a:pt x="2858" y="4980"/>
                  </a:cubicBezTo>
                  <a:cubicBezTo>
                    <a:pt x="4278" y="4528"/>
                    <a:pt x="3994" y="3376"/>
                    <a:pt x="3827" y="3025"/>
                  </a:cubicBezTo>
                  <a:cubicBezTo>
                    <a:pt x="3827" y="3025"/>
                    <a:pt x="4328" y="2223"/>
                    <a:pt x="4345" y="1838"/>
                  </a:cubicBezTo>
                  <a:cubicBezTo>
                    <a:pt x="4362" y="1437"/>
                    <a:pt x="3109" y="0"/>
                    <a:pt x="3109"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6991112" y="1947786"/>
              <a:ext cx="110348" cy="102015"/>
            </a:xfrm>
            <a:custGeom>
              <a:avLst/>
              <a:gdLst/>
              <a:ahLst/>
              <a:cxnLst/>
              <a:rect l="l" t="t" r="r" b="b"/>
              <a:pathLst>
                <a:path w="3443" h="3183" extrusionOk="0">
                  <a:moveTo>
                    <a:pt x="402" y="0"/>
                  </a:moveTo>
                  <a:cubicBezTo>
                    <a:pt x="289" y="0"/>
                    <a:pt x="207" y="10"/>
                    <a:pt x="168" y="27"/>
                  </a:cubicBezTo>
                  <a:cubicBezTo>
                    <a:pt x="1" y="94"/>
                    <a:pt x="118" y="462"/>
                    <a:pt x="569" y="796"/>
                  </a:cubicBezTo>
                  <a:cubicBezTo>
                    <a:pt x="936" y="1063"/>
                    <a:pt x="1337" y="1314"/>
                    <a:pt x="1738" y="1531"/>
                  </a:cubicBezTo>
                  <a:cubicBezTo>
                    <a:pt x="1939" y="1865"/>
                    <a:pt x="2106" y="2216"/>
                    <a:pt x="2223" y="2584"/>
                  </a:cubicBezTo>
                  <a:cubicBezTo>
                    <a:pt x="2366" y="3047"/>
                    <a:pt x="2685" y="3183"/>
                    <a:pt x="2904" y="3183"/>
                  </a:cubicBezTo>
                  <a:cubicBezTo>
                    <a:pt x="3016" y="3183"/>
                    <a:pt x="3103" y="3147"/>
                    <a:pt x="3125" y="3102"/>
                  </a:cubicBezTo>
                  <a:cubicBezTo>
                    <a:pt x="3443" y="2500"/>
                    <a:pt x="2824" y="880"/>
                    <a:pt x="2173" y="462"/>
                  </a:cubicBezTo>
                  <a:cubicBezTo>
                    <a:pt x="1659" y="132"/>
                    <a:pt x="822" y="0"/>
                    <a:pt x="40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6946146" y="1956279"/>
              <a:ext cx="69645" cy="94676"/>
            </a:xfrm>
            <a:custGeom>
              <a:avLst/>
              <a:gdLst/>
              <a:ahLst/>
              <a:cxnLst/>
              <a:rect l="l" t="t" r="r" b="b"/>
              <a:pathLst>
                <a:path w="2173" h="2954" extrusionOk="0">
                  <a:moveTo>
                    <a:pt x="1939" y="1"/>
                  </a:moveTo>
                  <a:cubicBezTo>
                    <a:pt x="1713" y="1"/>
                    <a:pt x="1040" y="481"/>
                    <a:pt x="719" y="849"/>
                  </a:cubicBezTo>
                  <a:cubicBezTo>
                    <a:pt x="368" y="1233"/>
                    <a:pt x="0" y="2135"/>
                    <a:pt x="50" y="2336"/>
                  </a:cubicBezTo>
                  <a:cubicBezTo>
                    <a:pt x="117" y="2536"/>
                    <a:pt x="585" y="2954"/>
                    <a:pt x="585" y="2954"/>
                  </a:cubicBezTo>
                  <a:cubicBezTo>
                    <a:pt x="769" y="2854"/>
                    <a:pt x="1203" y="2703"/>
                    <a:pt x="1320" y="2369"/>
                  </a:cubicBezTo>
                  <a:cubicBezTo>
                    <a:pt x="1370" y="2185"/>
                    <a:pt x="1170" y="1684"/>
                    <a:pt x="1170" y="1684"/>
                  </a:cubicBezTo>
                  <a:cubicBezTo>
                    <a:pt x="1170" y="1684"/>
                    <a:pt x="1938" y="932"/>
                    <a:pt x="2055" y="698"/>
                  </a:cubicBezTo>
                  <a:cubicBezTo>
                    <a:pt x="2172" y="464"/>
                    <a:pt x="2156" y="113"/>
                    <a:pt x="1989" y="13"/>
                  </a:cubicBezTo>
                  <a:cubicBezTo>
                    <a:pt x="1976" y="5"/>
                    <a:pt x="1959" y="1"/>
                    <a:pt x="1939"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7043610" y="2053070"/>
              <a:ext cx="529242" cy="499435"/>
            </a:xfrm>
            <a:custGeom>
              <a:avLst/>
              <a:gdLst/>
              <a:ahLst/>
              <a:cxnLst/>
              <a:rect l="l" t="t" r="r" b="b"/>
              <a:pathLst>
                <a:path w="16513" h="15583" extrusionOk="0">
                  <a:moveTo>
                    <a:pt x="2607" y="1"/>
                  </a:moveTo>
                  <a:cubicBezTo>
                    <a:pt x="1554" y="1822"/>
                    <a:pt x="1170" y="2808"/>
                    <a:pt x="0" y="3727"/>
                  </a:cubicBezTo>
                  <a:cubicBezTo>
                    <a:pt x="0" y="3727"/>
                    <a:pt x="10410" y="15005"/>
                    <a:pt x="12582" y="15506"/>
                  </a:cubicBezTo>
                  <a:cubicBezTo>
                    <a:pt x="12815" y="15558"/>
                    <a:pt x="13039" y="15583"/>
                    <a:pt x="13254" y="15583"/>
                  </a:cubicBezTo>
                  <a:cubicBezTo>
                    <a:pt x="15318" y="15583"/>
                    <a:pt x="16512" y="13306"/>
                    <a:pt x="16391" y="11112"/>
                  </a:cubicBezTo>
                  <a:cubicBezTo>
                    <a:pt x="16258" y="8672"/>
                    <a:pt x="2607" y="1"/>
                    <a:pt x="2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a:off x="6953646" y="1994707"/>
              <a:ext cx="125315" cy="122175"/>
            </a:xfrm>
            <a:custGeom>
              <a:avLst/>
              <a:gdLst/>
              <a:ahLst/>
              <a:cxnLst/>
              <a:rect l="l" t="t" r="r" b="b"/>
              <a:pathLst>
                <a:path w="3910" h="3812" extrusionOk="0">
                  <a:moveTo>
                    <a:pt x="3191" y="0"/>
                  </a:moveTo>
                  <a:cubicBezTo>
                    <a:pt x="3074" y="0"/>
                    <a:pt x="1671" y="535"/>
                    <a:pt x="1454" y="619"/>
                  </a:cubicBezTo>
                  <a:cubicBezTo>
                    <a:pt x="1253" y="702"/>
                    <a:pt x="0" y="1755"/>
                    <a:pt x="84" y="1939"/>
                  </a:cubicBezTo>
                  <a:cubicBezTo>
                    <a:pt x="217" y="2139"/>
                    <a:pt x="368" y="2323"/>
                    <a:pt x="535" y="2473"/>
                  </a:cubicBezTo>
                  <a:cubicBezTo>
                    <a:pt x="585" y="2690"/>
                    <a:pt x="668" y="2908"/>
                    <a:pt x="769" y="3108"/>
                  </a:cubicBezTo>
                  <a:cubicBezTo>
                    <a:pt x="869" y="3175"/>
                    <a:pt x="986" y="3242"/>
                    <a:pt x="1120" y="3259"/>
                  </a:cubicBezTo>
                  <a:cubicBezTo>
                    <a:pt x="1203" y="3409"/>
                    <a:pt x="1287" y="3559"/>
                    <a:pt x="1387" y="3693"/>
                  </a:cubicBezTo>
                  <a:cubicBezTo>
                    <a:pt x="1466" y="3772"/>
                    <a:pt x="1610" y="3812"/>
                    <a:pt x="1793" y="3812"/>
                  </a:cubicBezTo>
                  <a:cubicBezTo>
                    <a:pt x="2271" y="3812"/>
                    <a:pt x="3015" y="3538"/>
                    <a:pt x="3559" y="2958"/>
                  </a:cubicBezTo>
                  <a:cubicBezTo>
                    <a:pt x="3676" y="2824"/>
                    <a:pt x="3709" y="2640"/>
                    <a:pt x="3609" y="2490"/>
                  </a:cubicBezTo>
                  <a:cubicBezTo>
                    <a:pt x="3592" y="2440"/>
                    <a:pt x="3576" y="2406"/>
                    <a:pt x="3559" y="2373"/>
                  </a:cubicBezTo>
                  <a:cubicBezTo>
                    <a:pt x="3509" y="2289"/>
                    <a:pt x="3442" y="2223"/>
                    <a:pt x="3375" y="2156"/>
                  </a:cubicBezTo>
                  <a:cubicBezTo>
                    <a:pt x="3392" y="2139"/>
                    <a:pt x="3910" y="1855"/>
                    <a:pt x="3893" y="1621"/>
                  </a:cubicBezTo>
                  <a:cubicBezTo>
                    <a:pt x="3876" y="1387"/>
                    <a:pt x="3509" y="936"/>
                    <a:pt x="3509" y="936"/>
                  </a:cubicBezTo>
                  <a:cubicBezTo>
                    <a:pt x="3676" y="853"/>
                    <a:pt x="3743" y="652"/>
                    <a:pt x="3676" y="468"/>
                  </a:cubicBezTo>
                  <a:cubicBezTo>
                    <a:pt x="3659" y="452"/>
                    <a:pt x="3659" y="418"/>
                    <a:pt x="3643" y="401"/>
                  </a:cubicBezTo>
                  <a:cubicBezTo>
                    <a:pt x="3559" y="218"/>
                    <a:pt x="3392" y="67"/>
                    <a:pt x="3191"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6988452" y="2007559"/>
              <a:ext cx="85157" cy="57337"/>
            </a:xfrm>
            <a:custGeom>
              <a:avLst/>
              <a:gdLst/>
              <a:ahLst/>
              <a:cxnLst/>
              <a:rect l="l" t="t" r="r" b="b"/>
              <a:pathLst>
                <a:path w="2657" h="1789" extrusionOk="0">
                  <a:moveTo>
                    <a:pt x="2557" y="0"/>
                  </a:moveTo>
                  <a:cubicBezTo>
                    <a:pt x="2089" y="167"/>
                    <a:pt x="1153" y="518"/>
                    <a:pt x="902" y="719"/>
                  </a:cubicBezTo>
                  <a:cubicBezTo>
                    <a:pt x="568" y="1053"/>
                    <a:pt x="268" y="1404"/>
                    <a:pt x="0" y="1788"/>
                  </a:cubicBezTo>
                  <a:cubicBezTo>
                    <a:pt x="334" y="1504"/>
                    <a:pt x="685" y="1237"/>
                    <a:pt x="1036" y="970"/>
                  </a:cubicBezTo>
                  <a:cubicBezTo>
                    <a:pt x="1487" y="802"/>
                    <a:pt x="1955" y="652"/>
                    <a:pt x="2423" y="535"/>
                  </a:cubicBezTo>
                  <a:cubicBezTo>
                    <a:pt x="2590" y="452"/>
                    <a:pt x="2657" y="251"/>
                    <a:pt x="2590" y="67"/>
                  </a:cubicBezTo>
                  <a:cubicBezTo>
                    <a:pt x="2573" y="51"/>
                    <a:pt x="2573" y="17"/>
                    <a:pt x="255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7017906" y="2063775"/>
              <a:ext cx="49838" cy="19999"/>
            </a:xfrm>
            <a:custGeom>
              <a:avLst/>
              <a:gdLst/>
              <a:ahLst/>
              <a:cxnLst/>
              <a:rect l="l" t="t" r="r" b="b"/>
              <a:pathLst>
                <a:path w="1555" h="624" extrusionOk="0">
                  <a:moveTo>
                    <a:pt x="1370" y="1"/>
                  </a:moveTo>
                  <a:lnTo>
                    <a:pt x="0" y="586"/>
                  </a:lnTo>
                  <a:cubicBezTo>
                    <a:pt x="142" y="611"/>
                    <a:pt x="284" y="623"/>
                    <a:pt x="426" y="623"/>
                  </a:cubicBezTo>
                  <a:cubicBezTo>
                    <a:pt x="568" y="623"/>
                    <a:pt x="710" y="611"/>
                    <a:pt x="852" y="586"/>
                  </a:cubicBezTo>
                  <a:cubicBezTo>
                    <a:pt x="1086" y="485"/>
                    <a:pt x="1320" y="352"/>
                    <a:pt x="1554" y="218"/>
                  </a:cubicBezTo>
                  <a:cubicBezTo>
                    <a:pt x="1504" y="134"/>
                    <a:pt x="1437" y="68"/>
                    <a:pt x="137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759775" y="1304959"/>
              <a:ext cx="648532" cy="2417339"/>
            </a:xfrm>
            <a:custGeom>
              <a:avLst/>
              <a:gdLst/>
              <a:ahLst/>
              <a:cxnLst/>
              <a:rect l="l" t="t" r="r" b="b"/>
              <a:pathLst>
                <a:path w="20235" h="75424" extrusionOk="0">
                  <a:moveTo>
                    <a:pt x="18814" y="1"/>
                  </a:moveTo>
                  <a:lnTo>
                    <a:pt x="18814" y="5982"/>
                  </a:lnTo>
                  <a:cubicBezTo>
                    <a:pt x="18814" y="8522"/>
                    <a:pt x="17294" y="10795"/>
                    <a:pt x="14955" y="11764"/>
                  </a:cubicBezTo>
                  <a:cubicBezTo>
                    <a:pt x="10443" y="13618"/>
                    <a:pt x="7486" y="18013"/>
                    <a:pt x="7486" y="22892"/>
                  </a:cubicBezTo>
                  <a:lnTo>
                    <a:pt x="7486" y="48272"/>
                  </a:lnTo>
                  <a:cubicBezTo>
                    <a:pt x="7486" y="48865"/>
                    <a:pt x="7043" y="49161"/>
                    <a:pt x="6600" y="49161"/>
                  </a:cubicBezTo>
                  <a:cubicBezTo>
                    <a:pt x="6158" y="49161"/>
                    <a:pt x="5715" y="48865"/>
                    <a:pt x="5715" y="48272"/>
                  </a:cubicBezTo>
                  <a:lnTo>
                    <a:pt x="5715" y="43777"/>
                  </a:lnTo>
                  <a:cubicBezTo>
                    <a:pt x="5715" y="42190"/>
                    <a:pt x="4428" y="40920"/>
                    <a:pt x="2858" y="40920"/>
                  </a:cubicBezTo>
                  <a:cubicBezTo>
                    <a:pt x="1287" y="40920"/>
                    <a:pt x="1" y="42190"/>
                    <a:pt x="1" y="43777"/>
                  </a:cubicBezTo>
                  <a:lnTo>
                    <a:pt x="1" y="75423"/>
                  </a:lnTo>
                  <a:lnTo>
                    <a:pt x="1404" y="75423"/>
                  </a:lnTo>
                  <a:lnTo>
                    <a:pt x="1404" y="43777"/>
                  </a:lnTo>
                  <a:cubicBezTo>
                    <a:pt x="1404" y="42975"/>
                    <a:pt x="2056" y="42324"/>
                    <a:pt x="2858" y="42324"/>
                  </a:cubicBezTo>
                  <a:cubicBezTo>
                    <a:pt x="3660" y="42324"/>
                    <a:pt x="4311" y="42975"/>
                    <a:pt x="4311" y="43777"/>
                  </a:cubicBezTo>
                  <a:lnTo>
                    <a:pt x="4311" y="48272"/>
                  </a:lnTo>
                  <a:cubicBezTo>
                    <a:pt x="4311" y="49542"/>
                    <a:pt x="5331" y="50561"/>
                    <a:pt x="6600" y="50561"/>
                  </a:cubicBezTo>
                  <a:cubicBezTo>
                    <a:pt x="7870" y="50561"/>
                    <a:pt x="8906" y="49542"/>
                    <a:pt x="8906" y="48272"/>
                  </a:cubicBezTo>
                  <a:lnTo>
                    <a:pt x="8906" y="22875"/>
                  </a:lnTo>
                  <a:cubicBezTo>
                    <a:pt x="8906" y="18581"/>
                    <a:pt x="11496" y="14704"/>
                    <a:pt x="15489" y="13067"/>
                  </a:cubicBezTo>
                  <a:cubicBezTo>
                    <a:pt x="18363" y="11881"/>
                    <a:pt x="20235" y="9090"/>
                    <a:pt x="20218" y="5982"/>
                  </a:cubicBezTo>
                  <a:lnTo>
                    <a:pt x="20218"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7346162" y="829850"/>
              <a:ext cx="41280" cy="110476"/>
            </a:xfrm>
            <a:custGeom>
              <a:avLst/>
              <a:gdLst/>
              <a:ahLst/>
              <a:cxnLst/>
              <a:rect l="l" t="t" r="r" b="b"/>
              <a:pathLst>
                <a:path w="1288" h="3447" extrusionOk="0">
                  <a:moveTo>
                    <a:pt x="644" y="0"/>
                  </a:moveTo>
                  <a:cubicBezTo>
                    <a:pt x="322" y="0"/>
                    <a:pt x="0" y="213"/>
                    <a:pt x="0" y="639"/>
                  </a:cubicBezTo>
                  <a:lnTo>
                    <a:pt x="0" y="2811"/>
                  </a:lnTo>
                  <a:cubicBezTo>
                    <a:pt x="0" y="3162"/>
                    <a:pt x="285" y="3446"/>
                    <a:pt x="635" y="3446"/>
                  </a:cubicBezTo>
                  <a:cubicBezTo>
                    <a:pt x="1003" y="3446"/>
                    <a:pt x="1287" y="3162"/>
                    <a:pt x="1287" y="2811"/>
                  </a:cubicBezTo>
                  <a:lnTo>
                    <a:pt x="1287" y="639"/>
                  </a:lnTo>
                  <a:cubicBezTo>
                    <a:pt x="1287" y="213"/>
                    <a:pt x="965" y="0"/>
                    <a:pt x="644"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7207994" y="909238"/>
              <a:ext cx="318128" cy="420400"/>
            </a:xfrm>
            <a:custGeom>
              <a:avLst/>
              <a:gdLst/>
              <a:ahLst/>
              <a:cxnLst/>
              <a:rect l="l" t="t" r="r" b="b"/>
              <a:pathLst>
                <a:path w="9926" h="13117" extrusionOk="0">
                  <a:moveTo>
                    <a:pt x="2474" y="0"/>
                  </a:moveTo>
                  <a:cubicBezTo>
                    <a:pt x="1103" y="0"/>
                    <a:pt x="1" y="1103"/>
                    <a:pt x="1" y="2473"/>
                  </a:cubicBezTo>
                  <a:lnTo>
                    <a:pt x="1" y="10644"/>
                  </a:lnTo>
                  <a:cubicBezTo>
                    <a:pt x="1" y="12014"/>
                    <a:pt x="1103" y="13116"/>
                    <a:pt x="2474" y="13116"/>
                  </a:cubicBezTo>
                  <a:lnTo>
                    <a:pt x="7453" y="13116"/>
                  </a:lnTo>
                  <a:cubicBezTo>
                    <a:pt x="8823" y="13116"/>
                    <a:pt x="9926" y="12014"/>
                    <a:pt x="9926" y="10644"/>
                  </a:cubicBezTo>
                  <a:lnTo>
                    <a:pt x="9926" y="2473"/>
                  </a:lnTo>
                  <a:cubicBezTo>
                    <a:pt x="9926" y="1103"/>
                    <a:pt x="8823" y="0"/>
                    <a:pt x="745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7269594" y="969748"/>
              <a:ext cx="194960" cy="303674"/>
            </a:xfrm>
            <a:custGeom>
              <a:avLst/>
              <a:gdLst/>
              <a:ahLst/>
              <a:cxnLst/>
              <a:rect l="l" t="t" r="r" b="b"/>
              <a:pathLst>
                <a:path w="6083" h="9475" extrusionOk="0">
                  <a:moveTo>
                    <a:pt x="802" y="0"/>
                  </a:moveTo>
                  <a:cubicBezTo>
                    <a:pt x="368" y="0"/>
                    <a:pt x="0" y="351"/>
                    <a:pt x="0" y="786"/>
                  </a:cubicBezTo>
                  <a:lnTo>
                    <a:pt x="0" y="8689"/>
                  </a:lnTo>
                  <a:cubicBezTo>
                    <a:pt x="0" y="9123"/>
                    <a:pt x="368" y="9474"/>
                    <a:pt x="802" y="9474"/>
                  </a:cubicBezTo>
                  <a:lnTo>
                    <a:pt x="5297" y="9474"/>
                  </a:lnTo>
                  <a:cubicBezTo>
                    <a:pt x="5731" y="9474"/>
                    <a:pt x="6082" y="9123"/>
                    <a:pt x="6082" y="8689"/>
                  </a:cubicBezTo>
                  <a:lnTo>
                    <a:pt x="6082" y="786"/>
                  </a:lnTo>
                  <a:cubicBezTo>
                    <a:pt x="6082" y="351"/>
                    <a:pt x="5731" y="0"/>
                    <a:pt x="5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7297446" y="1117018"/>
              <a:ext cx="142462" cy="28396"/>
            </a:xfrm>
            <a:custGeom>
              <a:avLst/>
              <a:gdLst/>
              <a:ahLst/>
              <a:cxnLst/>
              <a:rect l="l" t="t" r="r" b="b"/>
              <a:pathLst>
                <a:path w="4445" h="886" extrusionOk="0">
                  <a:moveTo>
                    <a:pt x="602" y="0"/>
                  </a:moveTo>
                  <a:cubicBezTo>
                    <a:pt x="0" y="0"/>
                    <a:pt x="0" y="886"/>
                    <a:pt x="602" y="886"/>
                  </a:cubicBezTo>
                  <a:lnTo>
                    <a:pt x="3843" y="886"/>
                  </a:lnTo>
                  <a:cubicBezTo>
                    <a:pt x="4444" y="886"/>
                    <a:pt x="4444" y="0"/>
                    <a:pt x="384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7302253" y="1117018"/>
              <a:ext cx="132847" cy="28396"/>
            </a:xfrm>
            <a:custGeom>
              <a:avLst/>
              <a:gdLst/>
              <a:ahLst/>
              <a:cxnLst/>
              <a:rect l="l" t="t" r="r" b="b"/>
              <a:pathLst>
                <a:path w="4145" h="886" extrusionOk="0">
                  <a:moveTo>
                    <a:pt x="0" y="0"/>
                  </a:moveTo>
                  <a:lnTo>
                    <a:pt x="0" y="886"/>
                  </a:lnTo>
                  <a:lnTo>
                    <a:pt x="4144" y="886"/>
                  </a:lnTo>
                  <a:lnTo>
                    <a:pt x="4144"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7297446" y="1163586"/>
              <a:ext cx="142462" cy="28428"/>
            </a:xfrm>
            <a:custGeom>
              <a:avLst/>
              <a:gdLst/>
              <a:ahLst/>
              <a:cxnLst/>
              <a:rect l="l" t="t" r="r" b="b"/>
              <a:pathLst>
                <a:path w="4445" h="887" extrusionOk="0">
                  <a:moveTo>
                    <a:pt x="602" y="1"/>
                  </a:moveTo>
                  <a:cubicBezTo>
                    <a:pt x="0" y="1"/>
                    <a:pt x="0" y="886"/>
                    <a:pt x="602" y="886"/>
                  </a:cubicBezTo>
                  <a:lnTo>
                    <a:pt x="3843" y="886"/>
                  </a:lnTo>
                  <a:cubicBezTo>
                    <a:pt x="4444" y="886"/>
                    <a:pt x="4444" y="1"/>
                    <a:pt x="3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7302253" y="1163586"/>
              <a:ext cx="132847" cy="28428"/>
            </a:xfrm>
            <a:custGeom>
              <a:avLst/>
              <a:gdLst/>
              <a:ahLst/>
              <a:cxnLst/>
              <a:rect l="l" t="t" r="r" b="b"/>
              <a:pathLst>
                <a:path w="4145" h="887" extrusionOk="0">
                  <a:moveTo>
                    <a:pt x="0" y="1"/>
                  </a:moveTo>
                  <a:lnTo>
                    <a:pt x="0" y="886"/>
                  </a:lnTo>
                  <a:lnTo>
                    <a:pt x="4144" y="886"/>
                  </a:lnTo>
                  <a:lnTo>
                    <a:pt x="4144"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7297446" y="1209642"/>
              <a:ext cx="142462" cy="28428"/>
            </a:xfrm>
            <a:custGeom>
              <a:avLst/>
              <a:gdLst/>
              <a:ahLst/>
              <a:cxnLst/>
              <a:rect l="l" t="t" r="r" b="b"/>
              <a:pathLst>
                <a:path w="4445" h="887" extrusionOk="0">
                  <a:moveTo>
                    <a:pt x="602" y="1"/>
                  </a:moveTo>
                  <a:cubicBezTo>
                    <a:pt x="0" y="1"/>
                    <a:pt x="0" y="886"/>
                    <a:pt x="602" y="886"/>
                  </a:cubicBezTo>
                  <a:lnTo>
                    <a:pt x="3843" y="886"/>
                  </a:lnTo>
                  <a:cubicBezTo>
                    <a:pt x="4444" y="886"/>
                    <a:pt x="4444" y="1"/>
                    <a:pt x="3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302253" y="1209642"/>
              <a:ext cx="132847" cy="28428"/>
            </a:xfrm>
            <a:custGeom>
              <a:avLst/>
              <a:gdLst/>
              <a:ahLst/>
              <a:cxnLst/>
              <a:rect l="l" t="t" r="r" b="b"/>
              <a:pathLst>
                <a:path w="4145" h="887" extrusionOk="0">
                  <a:moveTo>
                    <a:pt x="0" y="1"/>
                  </a:moveTo>
                  <a:lnTo>
                    <a:pt x="0" y="886"/>
                  </a:lnTo>
                  <a:lnTo>
                    <a:pt x="4144" y="886"/>
                  </a:lnTo>
                  <a:lnTo>
                    <a:pt x="4144"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744031" y="1376078"/>
              <a:ext cx="1186203" cy="1043612"/>
            </a:xfrm>
            <a:custGeom>
              <a:avLst/>
              <a:gdLst/>
              <a:ahLst/>
              <a:cxnLst/>
              <a:rect l="l" t="t" r="r" b="b"/>
              <a:pathLst>
                <a:path w="37011" h="32562" extrusionOk="0">
                  <a:moveTo>
                    <a:pt x="7061" y="1"/>
                  </a:moveTo>
                  <a:cubicBezTo>
                    <a:pt x="5217" y="1"/>
                    <a:pt x="3534" y="929"/>
                    <a:pt x="2173" y="2193"/>
                  </a:cubicBezTo>
                  <a:cubicBezTo>
                    <a:pt x="469" y="3780"/>
                    <a:pt x="419" y="5652"/>
                    <a:pt x="352" y="7957"/>
                  </a:cubicBezTo>
                  <a:cubicBezTo>
                    <a:pt x="1" y="20305"/>
                    <a:pt x="9107" y="30898"/>
                    <a:pt x="21388" y="32402"/>
                  </a:cubicBezTo>
                  <a:cubicBezTo>
                    <a:pt x="22226" y="32505"/>
                    <a:pt x="23078" y="32561"/>
                    <a:pt x="23929" y="32561"/>
                  </a:cubicBezTo>
                  <a:cubicBezTo>
                    <a:pt x="26793" y="32561"/>
                    <a:pt x="29654" y="31927"/>
                    <a:pt x="31998" y="30330"/>
                  </a:cubicBezTo>
                  <a:cubicBezTo>
                    <a:pt x="35056" y="28258"/>
                    <a:pt x="37010" y="24365"/>
                    <a:pt x="36091" y="20789"/>
                  </a:cubicBezTo>
                  <a:cubicBezTo>
                    <a:pt x="35256" y="17598"/>
                    <a:pt x="32533" y="15459"/>
                    <a:pt x="29575" y="13772"/>
                  </a:cubicBezTo>
                  <a:cubicBezTo>
                    <a:pt x="28756" y="13304"/>
                    <a:pt x="27921" y="12870"/>
                    <a:pt x="27102" y="12452"/>
                  </a:cubicBezTo>
                  <a:cubicBezTo>
                    <a:pt x="23543" y="10664"/>
                    <a:pt x="19149" y="9177"/>
                    <a:pt x="16208" y="6520"/>
                  </a:cubicBezTo>
                  <a:cubicBezTo>
                    <a:pt x="13752" y="4298"/>
                    <a:pt x="11647" y="873"/>
                    <a:pt x="8205" y="121"/>
                  </a:cubicBezTo>
                  <a:cubicBezTo>
                    <a:pt x="7818" y="39"/>
                    <a:pt x="7436" y="1"/>
                    <a:pt x="706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806176" y="1452229"/>
              <a:ext cx="861664" cy="841441"/>
            </a:xfrm>
            <a:custGeom>
              <a:avLst/>
              <a:gdLst/>
              <a:ahLst/>
              <a:cxnLst/>
              <a:rect l="l" t="t" r="r" b="b"/>
              <a:pathLst>
                <a:path w="26885" h="26254" extrusionOk="0">
                  <a:moveTo>
                    <a:pt x="1253" y="1"/>
                  </a:moveTo>
                  <a:cubicBezTo>
                    <a:pt x="1253" y="1"/>
                    <a:pt x="0" y="4796"/>
                    <a:pt x="384" y="10009"/>
                  </a:cubicBezTo>
                  <a:cubicBezTo>
                    <a:pt x="585" y="12632"/>
                    <a:pt x="3776" y="20970"/>
                    <a:pt x="10961" y="24362"/>
                  </a:cubicBezTo>
                  <a:cubicBezTo>
                    <a:pt x="13611" y="25622"/>
                    <a:pt x="16299" y="26254"/>
                    <a:pt x="18669" y="26254"/>
                  </a:cubicBezTo>
                  <a:cubicBezTo>
                    <a:pt x="22709" y="26254"/>
                    <a:pt x="25822" y="24416"/>
                    <a:pt x="26233" y="20719"/>
                  </a:cubicBezTo>
                  <a:cubicBezTo>
                    <a:pt x="26884" y="14838"/>
                    <a:pt x="21003" y="14838"/>
                    <a:pt x="16308" y="13017"/>
                  </a:cubicBezTo>
                  <a:cubicBezTo>
                    <a:pt x="11613" y="11195"/>
                    <a:pt x="10309" y="8839"/>
                    <a:pt x="9524" y="5966"/>
                  </a:cubicBezTo>
                  <a:cubicBezTo>
                    <a:pt x="8739" y="3108"/>
                    <a:pt x="6132" y="1788"/>
                    <a:pt x="4177" y="1538"/>
                  </a:cubicBezTo>
                  <a:cubicBezTo>
                    <a:pt x="3041" y="1404"/>
                    <a:pt x="2005" y="853"/>
                    <a:pt x="1253" y="1"/>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363309" y="4662613"/>
              <a:ext cx="539273" cy="184768"/>
            </a:xfrm>
            <a:custGeom>
              <a:avLst/>
              <a:gdLst/>
              <a:ahLst/>
              <a:cxnLst/>
              <a:rect l="l" t="t" r="r" b="b"/>
              <a:pathLst>
                <a:path w="16826" h="5765" extrusionOk="0">
                  <a:moveTo>
                    <a:pt x="8020" y="0"/>
                  </a:moveTo>
                  <a:cubicBezTo>
                    <a:pt x="8020" y="0"/>
                    <a:pt x="7402" y="1404"/>
                    <a:pt x="6767" y="1821"/>
                  </a:cubicBezTo>
                  <a:cubicBezTo>
                    <a:pt x="6149" y="2222"/>
                    <a:pt x="3442" y="3108"/>
                    <a:pt x="1938" y="3743"/>
                  </a:cubicBezTo>
                  <a:cubicBezTo>
                    <a:pt x="1070" y="4094"/>
                    <a:pt x="0" y="5197"/>
                    <a:pt x="0" y="5765"/>
                  </a:cubicBezTo>
                  <a:lnTo>
                    <a:pt x="16826" y="5765"/>
                  </a:lnTo>
                  <a:lnTo>
                    <a:pt x="16291" y="2072"/>
                  </a:lnTo>
                  <a:lnTo>
                    <a:pt x="8020"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7337060" y="4720976"/>
              <a:ext cx="638372" cy="145154"/>
            </a:xfrm>
            <a:custGeom>
              <a:avLst/>
              <a:gdLst/>
              <a:ahLst/>
              <a:cxnLst/>
              <a:rect l="l" t="t" r="r" b="b"/>
              <a:pathLst>
                <a:path w="19918" h="4529" extrusionOk="0">
                  <a:moveTo>
                    <a:pt x="6650" y="0"/>
                  </a:moveTo>
                  <a:cubicBezTo>
                    <a:pt x="5715" y="518"/>
                    <a:pt x="2807" y="1822"/>
                    <a:pt x="1454" y="2707"/>
                  </a:cubicBezTo>
                  <a:cubicBezTo>
                    <a:pt x="101" y="3593"/>
                    <a:pt x="0" y="4528"/>
                    <a:pt x="0" y="4528"/>
                  </a:cubicBezTo>
                  <a:lnTo>
                    <a:pt x="19115" y="4528"/>
                  </a:lnTo>
                  <a:cubicBezTo>
                    <a:pt x="19917" y="4528"/>
                    <a:pt x="19917" y="3325"/>
                    <a:pt x="19115" y="3325"/>
                  </a:cubicBezTo>
                  <a:lnTo>
                    <a:pt x="8472" y="3325"/>
                  </a:lnTo>
                  <a:cubicBezTo>
                    <a:pt x="8472" y="3325"/>
                    <a:pt x="8004" y="1187"/>
                    <a:pt x="665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392218" y="2840795"/>
              <a:ext cx="534466" cy="1948223"/>
            </a:xfrm>
            <a:custGeom>
              <a:avLst/>
              <a:gdLst/>
              <a:ahLst/>
              <a:cxnLst/>
              <a:rect l="l" t="t" r="r" b="b"/>
              <a:pathLst>
                <a:path w="16676" h="60787" extrusionOk="0">
                  <a:moveTo>
                    <a:pt x="0" y="1"/>
                  </a:moveTo>
                  <a:cubicBezTo>
                    <a:pt x="0" y="68"/>
                    <a:pt x="218" y="2056"/>
                    <a:pt x="552" y="5264"/>
                  </a:cubicBezTo>
                  <a:cubicBezTo>
                    <a:pt x="2039" y="19399"/>
                    <a:pt x="6049" y="57144"/>
                    <a:pt x="6049" y="57144"/>
                  </a:cubicBezTo>
                  <a:lnTo>
                    <a:pt x="16676" y="60786"/>
                  </a:lnTo>
                  <a:lnTo>
                    <a:pt x="12081" y="5264"/>
                  </a:lnTo>
                  <a:lnTo>
                    <a:pt x="11663" y="25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8034307" y="4578546"/>
              <a:ext cx="523216" cy="260278"/>
            </a:xfrm>
            <a:custGeom>
              <a:avLst/>
              <a:gdLst/>
              <a:ahLst/>
              <a:cxnLst/>
              <a:rect l="l" t="t" r="r" b="b"/>
              <a:pathLst>
                <a:path w="16325" h="8121" extrusionOk="0">
                  <a:moveTo>
                    <a:pt x="14420" y="0"/>
                  </a:moveTo>
                  <a:lnTo>
                    <a:pt x="5698" y="451"/>
                  </a:lnTo>
                  <a:cubicBezTo>
                    <a:pt x="5698" y="451"/>
                    <a:pt x="5631" y="1938"/>
                    <a:pt x="5196" y="2506"/>
                  </a:cubicBezTo>
                  <a:cubicBezTo>
                    <a:pt x="4745" y="3058"/>
                    <a:pt x="2490" y="4662"/>
                    <a:pt x="1287" y="5681"/>
                  </a:cubicBezTo>
                  <a:cubicBezTo>
                    <a:pt x="602" y="6249"/>
                    <a:pt x="0" y="7586"/>
                    <a:pt x="217" y="8120"/>
                  </a:cubicBezTo>
                  <a:lnTo>
                    <a:pt x="16324" y="3292"/>
                  </a:lnTo>
                  <a:lnTo>
                    <a:pt x="14420"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8014469" y="4650658"/>
              <a:ext cx="611065" cy="212780"/>
            </a:xfrm>
            <a:custGeom>
              <a:avLst/>
              <a:gdLst/>
              <a:ahLst/>
              <a:cxnLst/>
              <a:rect l="l" t="t" r="r" b="b"/>
              <a:pathLst>
                <a:path w="19066" h="6639" extrusionOk="0">
                  <a:moveTo>
                    <a:pt x="18297" y="1"/>
                  </a:moveTo>
                  <a:cubicBezTo>
                    <a:pt x="18241" y="1"/>
                    <a:pt x="18185" y="8"/>
                    <a:pt x="18130" y="22"/>
                  </a:cubicBezTo>
                  <a:lnTo>
                    <a:pt x="7937" y="3097"/>
                  </a:lnTo>
                  <a:cubicBezTo>
                    <a:pt x="7937" y="3097"/>
                    <a:pt x="6668" y="1242"/>
                    <a:pt x="4913" y="524"/>
                  </a:cubicBezTo>
                  <a:cubicBezTo>
                    <a:pt x="4211" y="1276"/>
                    <a:pt x="1922" y="3314"/>
                    <a:pt x="953" y="4534"/>
                  </a:cubicBezTo>
                  <a:cubicBezTo>
                    <a:pt x="1" y="5737"/>
                    <a:pt x="251" y="6639"/>
                    <a:pt x="251" y="6639"/>
                  </a:cubicBezTo>
                  <a:lnTo>
                    <a:pt x="18581" y="1142"/>
                  </a:lnTo>
                  <a:cubicBezTo>
                    <a:pt x="18898" y="1058"/>
                    <a:pt x="19065" y="707"/>
                    <a:pt x="18932" y="407"/>
                  </a:cubicBezTo>
                  <a:cubicBezTo>
                    <a:pt x="18821" y="158"/>
                    <a:pt x="18562" y="1"/>
                    <a:pt x="1829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671758" y="2891145"/>
              <a:ext cx="873971" cy="1734001"/>
            </a:xfrm>
            <a:custGeom>
              <a:avLst/>
              <a:gdLst/>
              <a:ahLst/>
              <a:cxnLst/>
              <a:rect l="l" t="t" r="r" b="b"/>
              <a:pathLst>
                <a:path w="27269" h="54103" extrusionOk="0">
                  <a:moveTo>
                    <a:pt x="0" y="0"/>
                  </a:moveTo>
                  <a:cubicBezTo>
                    <a:pt x="0" y="67"/>
                    <a:pt x="16174" y="53718"/>
                    <a:pt x="16174" y="53718"/>
                  </a:cubicBezTo>
                  <a:lnTo>
                    <a:pt x="27269" y="54103"/>
                  </a:lnTo>
                  <a:lnTo>
                    <a:pt x="11680" y="251"/>
                  </a:lnTo>
                  <a:lnTo>
                    <a:pt x="0"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359014" y="1837790"/>
              <a:ext cx="932367" cy="1071592"/>
            </a:xfrm>
            <a:custGeom>
              <a:avLst/>
              <a:gdLst/>
              <a:ahLst/>
              <a:cxnLst/>
              <a:rect l="l" t="t" r="r" b="b"/>
              <a:pathLst>
                <a:path w="29091" h="33435" extrusionOk="0">
                  <a:moveTo>
                    <a:pt x="12462" y="0"/>
                  </a:moveTo>
                  <a:cubicBezTo>
                    <a:pt x="11433" y="0"/>
                    <a:pt x="9041" y="347"/>
                    <a:pt x="8355" y="870"/>
                  </a:cubicBezTo>
                  <a:cubicBezTo>
                    <a:pt x="7285" y="1672"/>
                    <a:pt x="585" y="22708"/>
                    <a:pt x="0" y="33435"/>
                  </a:cubicBezTo>
                  <a:lnTo>
                    <a:pt x="23326" y="33435"/>
                  </a:lnTo>
                  <a:lnTo>
                    <a:pt x="20702" y="24646"/>
                  </a:lnTo>
                  <a:cubicBezTo>
                    <a:pt x="20702" y="24646"/>
                    <a:pt x="29090" y="8673"/>
                    <a:pt x="28338" y="6383"/>
                  </a:cubicBezTo>
                  <a:cubicBezTo>
                    <a:pt x="27469" y="3677"/>
                    <a:pt x="24846" y="3008"/>
                    <a:pt x="22607" y="2106"/>
                  </a:cubicBezTo>
                  <a:cubicBezTo>
                    <a:pt x="22290" y="1989"/>
                    <a:pt x="21972" y="1855"/>
                    <a:pt x="21672" y="1705"/>
                  </a:cubicBezTo>
                  <a:cubicBezTo>
                    <a:pt x="19115" y="1137"/>
                    <a:pt x="13785" y="101"/>
                    <a:pt x="13635" y="51"/>
                  </a:cubicBezTo>
                  <a:cubicBezTo>
                    <a:pt x="13635" y="51"/>
                    <a:pt x="13167" y="1"/>
                    <a:pt x="12532" y="1"/>
                  </a:cubicBezTo>
                  <a:cubicBezTo>
                    <a:pt x="12509" y="0"/>
                    <a:pt x="12486" y="0"/>
                    <a:pt x="1246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791176" y="2640514"/>
              <a:ext cx="176211" cy="196691"/>
            </a:xfrm>
            <a:custGeom>
              <a:avLst/>
              <a:gdLst/>
              <a:ahLst/>
              <a:cxnLst/>
              <a:rect l="l" t="t" r="r" b="b"/>
              <a:pathLst>
                <a:path w="5498" h="6137" extrusionOk="0">
                  <a:moveTo>
                    <a:pt x="5247" y="1"/>
                  </a:moveTo>
                  <a:lnTo>
                    <a:pt x="0" y="68"/>
                  </a:lnTo>
                  <a:lnTo>
                    <a:pt x="151" y="4362"/>
                  </a:lnTo>
                  <a:cubicBezTo>
                    <a:pt x="151" y="4362"/>
                    <a:pt x="318" y="5615"/>
                    <a:pt x="2005" y="6033"/>
                  </a:cubicBezTo>
                  <a:cubicBezTo>
                    <a:pt x="2296" y="6105"/>
                    <a:pt x="2582" y="6137"/>
                    <a:pt x="2857" y="6137"/>
                  </a:cubicBezTo>
                  <a:cubicBezTo>
                    <a:pt x="4181" y="6137"/>
                    <a:pt x="5253" y="5390"/>
                    <a:pt x="5364" y="4713"/>
                  </a:cubicBezTo>
                  <a:cubicBezTo>
                    <a:pt x="5497" y="3810"/>
                    <a:pt x="5264" y="84"/>
                    <a:pt x="5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7445228" y="2642662"/>
              <a:ext cx="176756" cy="196691"/>
            </a:xfrm>
            <a:custGeom>
              <a:avLst/>
              <a:gdLst/>
              <a:ahLst/>
              <a:cxnLst/>
              <a:rect l="l" t="t" r="r" b="b"/>
              <a:pathLst>
                <a:path w="5515" h="6137" extrusionOk="0">
                  <a:moveTo>
                    <a:pt x="5247" y="1"/>
                  </a:moveTo>
                  <a:lnTo>
                    <a:pt x="1" y="68"/>
                  </a:lnTo>
                  <a:lnTo>
                    <a:pt x="151" y="4362"/>
                  </a:lnTo>
                  <a:cubicBezTo>
                    <a:pt x="151" y="4362"/>
                    <a:pt x="318" y="5615"/>
                    <a:pt x="2006" y="6032"/>
                  </a:cubicBezTo>
                  <a:cubicBezTo>
                    <a:pt x="2296" y="6104"/>
                    <a:pt x="2582" y="6137"/>
                    <a:pt x="2858" y="6137"/>
                  </a:cubicBezTo>
                  <a:cubicBezTo>
                    <a:pt x="4181" y="6137"/>
                    <a:pt x="5253" y="5390"/>
                    <a:pt x="5364" y="4713"/>
                  </a:cubicBezTo>
                  <a:cubicBezTo>
                    <a:pt x="5514" y="3810"/>
                    <a:pt x="5280" y="84"/>
                    <a:pt x="5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7760633" y="1837790"/>
              <a:ext cx="322968" cy="240888"/>
            </a:xfrm>
            <a:custGeom>
              <a:avLst/>
              <a:gdLst/>
              <a:ahLst/>
              <a:cxnLst/>
              <a:rect l="l" t="t" r="r" b="b"/>
              <a:pathLst>
                <a:path w="10077" h="7516" extrusionOk="0">
                  <a:moveTo>
                    <a:pt x="1" y="1"/>
                  </a:moveTo>
                  <a:cubicBezTo>
                    <a:pt x="101" y="2240"/>
                    <a:pt x="419" y="6701"/>
                    <a:pt x="1555" y="7503"/>
                  </a:cubicBezTo>
                  <a:cubicBezTo>
                    <a:pt x="1628" y="7511"/>
                    <a:pt x="1704" y="7515"/>
                    <a:pt x="1783" y="7515"/>
                  </a:cubicBezTo>
                  <a:cubicBezTo>
                    <a:pt x="3939" y="7515"/>
                    <a:pt x="8174" y="4492"/>
                    <a:pt x="10076" y="2106"/>
                  </a:cubicBezTo>
                  <a:cubicBezTo>
                    <a:pt x="9759" y="1989"/>
                    <a:pt x="9441" y="1855"/>
                    <a:pt x="9141" y="1705"/>
                  </a:cubicBezTo>
                  <a:cubicBezTo>
                    <a:pt x="6584" y="1137"/>
                    <a:pt x="1254" y="101"/>
                    <a:pt x="1104" y="51"/>
                  </a:cubicBezTo>
                  <a:cubicBezTo>
                    <a:pt x="1104" y="51"/>
                    <a:pt x="636"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7770824" y="1452229"/>
              <a:ext cx="330435" cy="591771"/>
            </a:xfrm>
            <a:custGeom>
              <a:avLst/>
              <a:gdLst/>
              <a:ahLst/>
              <a:cxnLst/>
              <a:rect l="l" t="t" r="r" b="b"/>
              <a:pathLst>
                <a:path w="10310" h="18464" extrusionOk="0">
                  <a:moveTo>
                    <a:pt x="2356" y="1"/>
                  </a:moveTo>
                  <a:cubicBezTo>
                    <a:pt x="1939" y="301"/>
                    <a:pt x="1571" y="886"/>
                    <a:pt x="1270" y="2139"/>
                  </a:cubicBezTo>
                  <a:cubicBezTo>
                    <a:pt x="853" y="4445"/>
                    <a:pt x="151" y="3743"/>
                    <a:pt x="51" y="4295"/>
                  </a:cubicBezTo>
                  <a:cubicBezTo>
                    <a:pt x="0" y="4529"/>
                    <a:pt x="619" y="4729"/>
                    <a:pt x="485" y="5414"/>
                  </a:cubicBezTo>
                  <a:cubicBezTo>
                    <a:pt x="335" y="6133"/>
                    <a:pt x="218" y="7252"/>
                    <a:pt x="418" y="7520"/>
                  </a:cubicBezTo>
                  <a:cubicBezTo>
                    <a:pt x="719" y="7921"/>
                    <a:pt x="1504" y="8171"/>
                    <a:pt x="2557" y="8205"/>
                  </a:cubicBezTo>
                  <a:cubicBezTo>
                    <a:pt x="2674" y="8221"/>
                    <a:pt x="2791" y="8221"/>
                    <a:pt x="2874" y="8238"/>
                  </a:cubicBezTo>
                  <a:cubicBezTo>
                    <a:pt x="3626" y="8338"/>
                    <a:pt x="3325" y="9992"/>
                    <a:pt x="3292" y="10260"/>
                  </a:cubicBezTo>
                  <a:cubicBezTo>
                    <a:pt x="3192" y="10878"/>
                    <a:pt x="2858" y="11446"/>
                    <a:pt x="2356" y="11814"/>
                  </a:cubicBezTo>
                  <a:cubicBezTo>
                    <a:pt x="2010" y="12052"/>
                    <a:pt x="1357" y="12086"/>
                    <a:pt x="1012" y="12086"/>
                  </a:cubicBezTo>
                  <a:cubicBezTo>
                    <a:pt x="874" y="12086"/>
                    <a:pt x="786" y="12081"/>
                    <a:pt x="786" y="12081"/>
                  </a:cubicBezTo>
                  <a:lnTo>
                    <a:pt x="786" y="12081"/>
                  </a:lnTo>
                  <a:cubicBezTo>
                    <a:pt x="786" y="12081"/>
                    <a:pt x="752" y="17946"/>
                    <a:pt x="1805" y="18464"/>
                  </a:cubicBezTo>
                  <a:cubicBezTo>
                    <a:pt x="3476" y="18180"/>
                    <a:pt x="7619" y="15506"/>
                    <a:pt x="9056" y="13869"/>
                  </a:cubicBezTo>
                  <a:cubicBezTo>
                    <a:pt x="7987" y="13234"/>
                    <a:pt x="7001" y="12365"/>
                    <a:pt x="6868" y="11195"/>
                  </a:cubicBezTo>
                  <a:cubicBezTo>
                    <a:pt x="6734" y="10009"/>
                    <a:pt x="7954" y="6032"/>
                    <a:pt x="7954" y="6032"/>
                  </a:cubicBezTo>
                  <a:cubicBezTo>
                    <a:pt x="7954" y="6032"/>
                    <a:pt x="8090" y="6159"/>
                    <a:pt x="8389" y="6159"/>
                  </a:cubicBezTo>
                  <a:cubicBezTo>
                    <a:pt x="8495" y="6159"/>
                    <a:pt x="8623" y="6143"/>
                    <a:pt x="8772" y="6099"/>
                  </a:cubicBezTo>
                  <a:cubicBezTo>
                    <a:pt x="9340" y="5949"/>
                    <a:pt x="10310" y="3660"/>
                    <a:pt x="9524" y="3276"/>
                  </a:cubicBezTo>
                  <a:cubicBezTo>
                    <a:pt x="9358" y="3193"/>
                    <a:pt x="9197" y="3153"/>
                    <a:pt x="9040" y="3153"/>
                  </a:cubicBezTo>
                  <a:cubicBezTo>
                    <a:pt x="8503" y="3153"/>
                    <a:pt x="8024" y="3619"/>
                    <a:pt x="7636" y="4395"/>
                  </a:cubicBezTo>
                  <a:cubicBezTo>
                    <a:pt x="7018" y="3560"/>
                    <a:pt x="6834" y="3276"/>
                    <a:pt x="5899" y="2691"/>
                  </a:cubicBezTo>
                  <a:cubicBezTo>
                    <a:pt x="5113" y="2206"/>
                    <a:pt x="3726" y="1839"/>
                    <a:pt x="2941" y="1070"/>
                  </a:cubicBezTo>
                  <a:cubicBezTo>
                    <a:pt x="2657" y="769"/>
                    <a:pt x="2457" y="402"/>
                    <a:pt x="235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7794926" y="1619305"/>
              <a:ext cx="266175" cy="424695"/>
            </a:xfrm>
            <a:custGeom>
              <a:avLst/>
              <a:gdLst/>
              <a:ahLst/>
              <a:cxnLst/>
              <a:rect l="l" t="t" r="r" b="b"/>
              <a:pathLst>
                <a:path w="8305" h="13251" extrusionOk="0">
                  <a:moveTo>
                    <a:pt x="6851" y="1"/>
                  </a:moveTo>
                  <a:lnTo>
                    <a:pt x="6851" y="1"/>
                  </a:lnTo>
                  <a:cubicBezTo>
                    <a:pt x="6700" y="335"/>
                    <a:pt x="6583" y="552"/>
                    <a:pt x="6517" y="719"/>
                  </a:cubicBezTo>
                  <a:cubicBezTo>
                    <a:pt x="5311" y="2775"/>
                    <a:pt x="3275" y="3029"/>
                    <a:pt x="2329" y="3029"/>
                  </a:cubicBezTo>
                  <a:cubicBezTo>
                    <a:pt x="2253" y="3029"/>
                    <a:pt x="2183" y="3027"/>
                    <a:pt x="2122" y="3025"/>
                  </a:cubicBezTo>
                  <a:lnTo>
                    <a:pt x="2122" y="3025"/>
                  </a:lnTo>
                  <a:cubicBezTo>
                    <a:pt x="2874" y="3125"/>
                    <a:pt x="2573" y="4779"/>
                    <a:pt x="2540" y="5047"/>
                  </a:cubicBezTo>
                  <a:cubicBezTo>
                    <a:pt x="2440" y="5665"/>
                    <a:pt x="2106" y="6233"/>
                    <a:pt x="1604" y="6601"/>
                  </a:cubicBezTo>
                  <a:cubicBezTo>
                    <a:pt x="1258" y="6839"/>
                    <a:pt x="605" y="6873"/>
                    <a:pt x="260" y="6873"/>
                  </a:cubicBezTo>
                  <a:cubicBezTo>
                    <a:pt x="122" y="6873"/>
                    <a:pt x="34" y="6868"/>
                    <a:pt x="34" y="6868"/>
                  </a:cubicBezTo>
                  <a:lnTo>
                    <a:pt x="34" y="6868"/>
                  </a:lnTo>
                  <a:cubicBezTo>
                    <a:pt x="34" y="6868"/>
                    <a:pt x="0" y="12733"/>
                    <a:pt x="1053" y="13251"/>
                  </a:cubicBezTo>
                  <a:cubicBezTo>
                    <a:pt x="2724" y="12967"/>
                    <a:pt x="6867" y="10293"/>
                    <a:pt x="8304" y="8656"/>
                  </a:cubicBezTo>
                  <a:cubicBezTo>
                    <a:pt x="7235" y="8021"/>
                    <a:pt x="6249" y="7152"/>
                    <a:pt x="6116" y="5982"/>
                  </a:cubicBezTo>
                  <a:cubicBezTo>
                    <a:pt x="5982" y="4796"/>
                    <a:pt x="7202" y="819"/>
                    <a:pt x="7202" y="819"/>
                  </a:cubicBezTo>
                  <a:cubicBezTo>
                    <a:pt x="7202" y="819"/>
                    <a:pt x="6817" y="636"/>
                    <a:pt x="685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8021968" y="1570750"/>
              <a:ext cx="49293" cy="58587"/>
            </a:xfrm>
            <a:custGeom>
              <a:avLst/>
              <a:gdLst/>
              <a:ahLst/>
              <a:cxnLst/>
              <a:rect l="l" t="t" r="r" b="b"/>
              <a:pathLst>
                <a:path w="1538" h="1828" extrusionOk="0">
                  <a:moveTo>
                    <a:pt x="1223" y="0"/>
                  </a:moveTo>
                  <a:cubicBezTo>
                    <a:pt x="1149" y="0"/>
                    <a:pt x="1059" y="17"/>
                    <a:pt x="953" y="62"/>
                  </a:cubicBezTo>
                  <a:cubicBezTo>
                    <a:pt x="368" y="313"/>
                    <a:pt x="1" y="1700"/>
                    <a:pt x="519" y="1816"/>
                  </a:cubicBezTo>
                  <a:cubicBezTo>
                    <a:pt x="551" y="1824"/>
                    <a:pt x="582" y="1827"/>
                    <a:pt x="612" y="1827"/>
                  </a:cubicBezTo>
                  <a:cubicBezTo>
                    <a:pt x="1062" y="1827"/>
                    <a:pt x="1232" y="1054"/>
                    <a:pt x="903" y="898"/>
                  </a:cubicBezTo>
                  <a:cubicBezTo>
                    <a:pt x="836" y="864"/>
                    <a:pt x="769" y="831"/>
                    <a:pt x="686" y="797"/>
                  </a:cubicBezTo>
                  <a:cubicBezTo>
                    <a:pt x="686" y="797"/>
                    <a:pt x="908" y="143"/>
                    <a:pt x="1392" y="143"/>
                  </a:cubicBezTo>
                  <a:cubicBezTo>
                    <a:pt x="1438" y="143"/>
                    <a:pt x="1487" y="149"/>
                    <a:pt x="1538" y="162"/>
                  </a:cubicBezTo>
                  <a:cubicBezTo>
                    <a:pt x="1538" y="162"/>
                    <a:pt x="1452" y="0"/>
                    <a:pt x="122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7828643" y="1511104"/>
              <a:ext cx="44582" cy="27916"/>
            </a:xfrm>
            <a:custGeom>
              <a:avLst/>
              <a:gdLst/>
              <a:ahLst/>
              <a:cxnLst/>
              <a:rect l="l" t="t" r="r" b="b"/>
              <a:pathLst>
                <a:path w="1391" h="871" extrusionOk="0">
                  <a:moveTo>
                    <a:pt x="670" y="0"/>
                  </a:moveTo>
                  <a:cubicBezTo>
                    <a:pt x="415" y="0"/>
                    <a:pt x="152" y="120"/>
                    <a:pt x="1" y="319"/>
                  </a:cubicBezTo>
                  <a:cubicBezTo>
                    <a:pt x="519" y="336"/>
                    <a:pt x="1003" y="536"/>
                    <a:pt x="1371" y="870"/>
                  </a:cubicBezTo>
                  <a:cubicBezTo>
                    <a:pt x="1391" y="249"/>
                    <a:pt x="1038" y="0"/>
                    <a:pt x="67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7826527" y="1543603"/>
              <a:ext cx="26249" cy="26153"/>
            </a:xfrm>
            <a:custGeom>
              <a:avLst/>
              <a:gdLst/>
              <a:ahLst/>
              <a:cxnLst/>
              <a:rect l="l" t="t" r="r" b="b"/>
              <a:pathLst>
                <a:path w="819" h="816" extrusionOk="0">
                  <a:moveTo>
                    <a:pt x="419" y="1"/>
                  </a:moveTo>
                  <a:cubicBezTo>
                    <a:pt x="331" y="1"/>
                    <a:pt x="248" y="23"/>
                    <a:pt x="184" y="74"/>
                  </a:cubicBezTo>
                  <a:cubicBezTo>
                    <a:pt x="100" y="124"/>
                    <a:pt x="33" y="224"/>
                    <a:pt x="0" y="324"/>
                  </a:cubicBezTo>
                  <a:cubicBezTo>
                    <a:pt x="0" y="358"/>
                    <a:pt x="0" y="408"/>
                    <a:pt x="0" y="441"/>
                  </a:cubicBezTo>
                  <a:cubicBezTo>
                    <a:pt x="0" y="508"/>
                    <a:pt x="33" y="575"/>
                    <a:pt x="67" y="642"/>
                  </a:cubicBezTo>
                  <a:lnTo>
                    <a:pt x="150" y="725"/>
                  </a:lnTo>
                  <a:cubicBezTo>
                    <a:pt x="201" y="775"/>
                    <a:pt x="267" y="809"/>
                    <a:pt x="334" y="809"/>
                  </a:cubicBezTo>
                  <a:cubicBezTo>
                    <a:pt x="359" y="813"/>
                    <a:pt x="385" y="815"/>
                    <a:pt x="412" y="815"/>
                  </a:cubicBezTo>
                  <a:cubicBezTo>
                    <a:pt x="491" y="815"/>
                    <a:pt x="572" y="796"/>
                    <a:pt x="635" y="759"/>
                  </a:cubicBezTo>
                  <a:cubicBezTo>
                    <a:pt x="685" y="725"/>
                    <a:pt x="735" y="692"/>
                    <a:pt x="752" y="642"/>
                  </a:cubicBezTo>
                  <a:cubicBezTo>
                    <a:pt x="785" y="592"/>
                    <a:pt x="802" y="542"/>
                    <a:pt x="819" y="491"/>
                  </a:cubicBezTo>
                  <a:cubicBezTo>
                    <a:pt x="819" y="458"/>
                    <a:pt x="819" y="425"/>
                    <a:pt x="819" y="391"/>
                  </a:cubicBezTo>
                  <a:cubicBezTo>
                    <a:pt x="819" y="308"/>
                    <a:pt x="802" y="241"/>
                    <a:pt x="752" y="174"/>
                  </a:cubicBezTo>
                  <a:lnTo>
                    <a:pt x="685" y="90"/>
                  </a:lnTo>
                  <a:cubicBezTo>
                    <a:pt x="635" y="57"/>
                    <a:pt x="568" y="24"/>
                    <a:pt x="501" y="7"/>
                  </a:cubicBezTo>
                  <a:cubicBezTo>
                    <a:pt x="474" y="3"/>
                    <a:pt x="446" y="1"/>
                    <a:pt x="41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7805086" y="1639112"/>
              <a:ext cx="63779" cy="23204"/>
            </a:xfrm>
            <a:custGeom>
              <a:avLst/>
              <a:gdLst/>
              <a:ahLst/>
              <a:cxnLst/>
              <a:rect l="l" t="t" r="r" b="b"/>
              <a:pathLst>
                <a:path w="1990" h="724" extrusionOk="0">
                  <a:moveTo>
                    <a:pt x="1989" y="1"/>
                  </a:moveTo>
                  <a:lnTo>
                    <a:pt x="1" y="352"/>
                  </a:lnTo>
                  <a:cubicBezTo>
                    <a:pt x="1" y="352"/>
                    <a:pt x="432" y="724"/>
                    <a:pt x="947" y="724"/>
                  </a:cubicBezTo>
                  <a:cubicBezTo>
                    <a:pt x="1292" y="724"/>
                    <a:pt x="1674" y="557"/>
                    <a:pt x="1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400326" y="1387391"/>
              <a:ext cx="104387" cy="148936"/>
            </a:xfrm>
            <a:custGeom>
              <a:avLst/>
              <a:gdLst/>
              <a:ahLst/>
              <a:cxnLst/>
              <a:rect l="l" t="t" r="r" b="b"/>
              <a:pathLst>
                <a:path w="3257" h="4647" extrusionOk="0">
                  <a:moveTo>
                    <a:pt x="244" y="0"/>
                  </a:moveTo>
                  <a:cubicBezTo>
                    <a:pt x="29" y="0"/>
                    <a:pt x="0" y="478"/>
                    <a:pt x="65" y="720"/>
                  </a:cubicBezTo>
                  <a:cubicBezTo>
                    <a:pt x="132" y="971"/>
                    <a:pt x="349" y="1305"/>
                    <a:pt x="549" y="1372"/>
                  </a:cubicBezTo>
                  <a:cubicBezTo>
                    <a:pt x="917" y="1439"/>
                    <a:pt x="1301" y="1489"/>
                    <a:pt x="1669" y="1522"/>
                  </a:cubicBezTo>
                  <a:lnTo>
                    <a:pt x="3006" y="4647"/>
                  </a:lnTo>
                  <a:cubicBezTo>
                    <a:pt x="3006" y="4647"/>
                    <a:pt x="3256" y="2809"/>
                    <a:pt x="2822" y="1439"/>
                  </a:cubicBezTo>
                  <a:cubicBezTo>
                    <a:pt x="2523" y="531"/>
                    <a:pt x="2341" y="327"/>
                    <a:pt x="2146" y="327"/>
                  </a:cubicBezTo>
                  <a:cubicBezTo>
                    <a:pt x="2046" y="327"/>
                    <a:pt x="1943" y="380"/>
                    <a:pt x="1819" y="420"/>
                  </a:cubicBezTo>
                  <a:cubicBezTo>
                    <a:pt x="1519" y="503"/>
                    <a:pt x="1218" y="570"/>
                    <a:pt x="900" y="620"/>
                  </a:cubicBezTo>
                  <a:cubicBezTo>
                    <a:pt x="900" y="620"/>
                    <a:pt x="499" y="35"/>
                    <a:pt x="265" y="2"/>
                  </a:cubicBezTo>
                  <a:cubicBezTo>
                    <a:pt x="258" y="1"/>
                    <a:pt x="251" y="0"/>
                    <a:pt x="24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7336002" y="1412326"/>
              <a:ext cx="168166" cy="161211"/>
            </a:xfrm>
            <a:custGeom>
              <a:avLst/>
              <a:gdLst/>
              <a:ahLst/>
              <a:cxnLst/>
              <a:rect l="l" t="t" r="r" b="b"/>
              <a:pathLst>
                <a:path w="5247" h="5030" extrusionOk="0">
                  <a:moveTo>
                    <a:pt x="1409" y="1"/>
                  </a:moveTo>
                  <a:cubicBezTo>
                    <a:pt x="909" y="1"/>
                    <a:pt x="136" y="68"/>
                    <a:pt x="67" y="193"/>
                  </a:cubicBezTo>
                  <a:cubicBezTo>
                    <a:pt x="17" y="277"/>
                    <a:pt x="0" y="360"/>
                    <a:pt x="0" y="460"/>
                  </a:cubicBezTo>
                  <a:cubicBezTo>
                    <a:pt x="0" y="561"/>
                    <a:pt x="50" y="644"/>
                    <a:pt x="117" y="711"/>
                  </a:cubicBezTo>
                  <a:lnTo>
                    <a:pt x="652" y="828"/>
                  </a:lnTo>
                  <a:cubicBezTo>
                    <a:pt x="652" y="828"/>
                    <a:pt x="518" y="1279"/>
                    <a:pt x="602" y="1329"/>
                  </a:cubicBezTo>
                  <a:cubicBezTo>
                    <a:pt x="802" y="1413"/>
                    <a:pt x="1003" y="1480"/>
                    <a:pt x="1203" y="1546"/>
                  </a:cubicBezTo>
                  <a:cubicBezTo>
                    <a:pt x="1186" y="1630"/>
                    <a:pt x="1170" y="1730"/>
                    <a:pt x="1153" y="1814"/>
                  </a:cubicBezTo>
                  <a:cubicBezTo>
                    <a:pt x="1136" y="1931"/>
                    <a:pt x="1153" y="2031"/>
                    <a:pt x="1203" y="2131"/>
                  </a:cubicBezTo>
                  <a:cubicBezTo>
                    <a:pt x="1253" y="2215"/>
                    <a:pt x="1337" y="2265"/>
                    <a:pt x="1420" y="2315"/>
                  </a:cubicBezTo>
                  <a:cubicBezTo>
                    <a:pt x="1320" y="2348"/>
                    <a:pt x="1220" y="2399"/>
                    <a:pt x="1120" y="2465"/>
                  </a:cubicBezTo>
                  <a:cubicBezTo>
                    <a:pt x="1086" y="2482"/>
                    <a:pt x="1053" y="2499"/>
                    <a:pt x="1036" y="2532"/>
                  </a:cubicBezTo>
                  <a:cubicBezTo>
                    <a:pt x="1003" y="2716"/>
                    <a:pt x="1069" y="2917"/>
                    <a:pt x="1203" y="3033"/>
                  </a:cubicBezTo>
                  <a:cubicBezTo>
                    <a:pt x="1370" y="3117"/>
                    <a:pt x="2373" y="3418"/>
                    <a:pt x="2373" y="3418"/>
                  </a:cubicBezTo>
                  <a:cubicBezTo>
                    <a:pt x="2373" y="3418"/>
                    <a:pt x="3457" y="5029"/>
                    <a:pt x="4463" y="5029"/>
                  </a:cubicBezTo>
                  <a:cubicBezTo>
                    <a:pt x="4501" y="5029"/>
                    <a:pt x="4540" y="5027"/>
                    <a:pt x="4578" y="5022"/>
                  </a:cubicBezTo>
                  <a:cubicBezTo>
                    <a:pt x="5247" y="4922"/>
                    <a:pt x="5230" y="2031"/>
                    <a:pt x="4394" y="1212"/>
                  </a:cubicBezTo>
                  <a:cubicBezTo>
                    <a:pt x="3676" y="494"/>
                    <a:pt x="2089" y="26"/>
                    <a:pt x="1671" y="9"/>
                  </a:cubicBezTo>
                  <a:cubicBezTo>
                    <a:pt x="1600" y="4"/>
                    <a:pt x="1510" y="1"/>
                    <a:pt x="140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336002" y="1427069"/>
              <a:ext cx="81407" cy="23044"/>
            </a:xfrm>
            <a:custGeom>
              <a:avLst/>
              <a:gdLst/>
              <a:ahLst/>
              <a:cxnLst/>
              <a:rect l="l" t="t" r="r" b="b"/>
              <a:pathLst>
                <a:path w="2540" h="719" extrusionOk="0">
                  <a:moveTo>
                    <a:pt x="0" y="0"/>
                  </a:moveTo>
                  <a:cubicBezTo>
                    <a:pt x="0" y="101"/>
                    <a:pt x="50" y="184"/>
                    <a:pt x="117" y="251"/>
                  </a:cubicBezTo>
                  <a:lnTo>
                    <a:pt x="652" y="368"/>
                  </a:lnTo>
                  <a:cubicBezTo>
                    <a:pt x="652" y="368"/>
                    <a:pt x="2272" y="652"/>
                    <a:pt x="2540" y="719"/>
                  </a:cubicBezTo>
                  <a:cubicBezTo>
                    <a:pt x="2306" y="452"/>
                    <a:pt x="1988" y="268"/>
                    <a:pt x="1637" y="201"/>
                  </a:cubicBezTo>
                  <a:cubicBezTo>
                    <a:pt x="1103" y="101"/>
                    <a:pt x="551" y="34"/>
                    <a:pt x="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372924" y="1461876"/>
              <a:ext cx="49325" cy="13942"/>
            </a:xfrm>
            <a:custGeom>
              <a:avLst/>
              <a:gdLst/>
              <a:ahLst/>
              <a:cxnLst/>
              <a:rect l="l" t="t" r="r" b="b"/>
              <a:pathLst>
                <a:path w="1539" h="435" extrusionOk="0">
                  <a:moveTo>
                    <a:pt x="51" y="0"/>
                  </a:moveTo>
                  <a:cubicBezTo>
                    <a:pt x="34" y="84"/>
                    <a:pt x="18" y="184"/>
                    <a:pt x="1" y="268"/>
                  </a:cubicBezTo>
                  <a:cubicBezTo>
                    <a:pt x="502" y="385"/>
                    <a:pt x="1020" y="435"/>
                    <a:pt x="1538" y="435"/>
                  </a:cubicBezTo>
                  <a:lnTo>
                    <a:pt x="51"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7371866" y="1486522"/>
              <a:ext cx="40191" cy="9647"/>
            </a:xfrm>
            <a:custGeom>
              <a:avLst/>
              <a:gdLst/>
              <a:ahLst/>
              <a:cxnLst/>
              <a:rect l="l" t="t" r="r" b="b"/>
              <a:pathLst>
                <a:path w="1254" h="301" extrusionOk="0">
                  <a:moveTo>
                    <a:pt x="301" y="0"/>
                  </a:moveTo>
                  <a:cubicBezTo>
                    <a:pt x="201" y="33"/>
                    <a:pt x="101" y="84"/>
                    <a:pt x="1" y="150"/>
                  </a:cubicBezTo>
                  <a:cubicBezTo>
                    <a:pt x="418" y="217"/>
                    <a:pt x="836" y="267"/>
                    <a:pt x="1254" y="301"/>
                  </a:cubicBezTo>
                  <a:cubicBezTo>
                    <a:pt x="936" y="167"/>
                    <a:pt x="619" y="67"/>
                    <a:pt x="30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7368116" y="1516938"/>
              <a:ext cx="902368" cy="697889"/>
            </a:xfrm>
            <a:custGeom>
              <a:avLst/>
              <a:gdLst/>
              <a:ahLst/>
              <a:cxnLst/>
              <a:rect l="l" t="t" r="r" b="b"/>
              <a:pathLst>
                <a:path w="28155" h="21775" extrusionOk="0">
                  <a:moveTo>
                    <a:pt x="5406" y="1"/>
                  </a:moveTo>
                  <a:cubicBezTo>
                    <a:pt x="5168" y="1"/>
                    <a:pt x="1" y="1825"/>
                    <a:pt x="1" y="1825"/>
                  </a:cubicBezTo>
                  <a:cubicBezTo>
                    <a:pt x="1" y="1825"/>
                    <a:pt x="1772" y="14807"/>
                    <a:pt x="4228" y="20104"/>
                  </a:cubicBezTo>
                  <a:cubicBezTo>
                    <a:pt x="6695" y="21349"/>
                    <a:pt x="10622" y="21774"/>
                    <a:pt x="14405" y="21774"/>
                  </a:cubicBezTo>
                  <a:cubicBezTo>
                    <a:pt x="18794" y="21774"/>
                    <a:pt x="22989" y="21201"/>
                    <a:pt x="24479" y="20672"/>
                  </a:cubicBezTo>
                  <a:cubicBezTo>
                    <a:pt x="27252" y="19686"/>
                    <a:pt x="27987" y="17882"/>
                    <a:pt x="28071" y="17196"/>
                  </a:cubicBezTo>
                  <a:cubicBezTo>
                    <a:pt x="28154" y="16511"/>
                    <a:pt x="28104" y="15024"/>
                    <a:pt x="26851" y="14072"/>
                  </a:cubicBezTo>
                  <a:cubicBezTo>
                    <a:pt x="26120" y="13524"/>
                    <a:pt x="20393" y="13407"/>
                    <a:pt x="15665" y="13407"/>
                  </a:cubicBezTo>
                  <a:cubicBezTo>
                    <a:pt x="12181" y="13407"/>
                    <a:pt x="9240" y="13470"/>
                    <a:pt x="9240" y="13470"/>
                  </a:cubicBezTo>
                  <a:cubicBezTo>
                    <a:pt x="9240" y="13470"/>
                    <a:pt x="5414" y="104"/>
                    <a:pt x="5414" y="3"/>
                  </a:cubicBezTo>
                  <a:cubicBezTo>
                    <a:pt x="5414" y="2"/>
                    <a:pt x="5411" y="1"/>
                    <a:pt x="5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5832280" y="2001758"/>
              <a:ext cx="947879" cy="442386"/>
            </a:xfrm>
            <a:custGeom>
              <a:avLst/>
              <a:gdLst/>
              <a:ahLst/>
              <a:cxnLst/>
              <a:rect l="l" t="t" r="r" b="b"/>
              <a:pathLst>
                <a:path w="29575" h="13803" extrusionOk="0">
                  <a:moveTo>
                    <a:pt x="27306" y="1"/>
                  </a:moveTo>
                  <a:cubicBezTo>
                    <a:pt x="26976" y="1"/>
                    <a:pt x="26082" y="566"/>
                    <a:pt x="26082" y="566"/>
                  </a:cubicBezTo>
                  <a:cubicBezTo>
                    <a:pt x="25648" y="399"/>
                    <a:pt x="25197" y="265"/>
                    <a:pt x="24746" y="165"/>
                  </a:cubicBezTo>
                  <a:cubicBezTo>
                    <a:pt x="24742" y="164"/>
                    <a:pt x="24738" y="164"/>
                    <a:pt x="24734" y="164"/>
                  </a:cubicBezTo>
                  <a:cubicBezTo>
                    <a:pt x="24387" y="164"/>
                    <a:pt x="22006" y="1501"/>
                    <a:pt x="22006" y="1501"/>
                  </a:cubicBezTo>
                  <a:cubicBezTo>
                    <a:pt x="22006" y="1501"/>
                    <a:pt x="15907" y="5044"/>
                    <a:pt x="12264" y="8085"/>
                  </a:cubicBezTo>
                  <a:cubicBezTo>
                    <a:pt x="9792" y="5779"/>
                    <a:pt x="6099" y="2387"/>
                    <a:pt x="5063" y="1635"/>
                  </a:cubicBezTo>
                  <a:cubicBezTo>
                    <a:pt x="4452" y="1296"/>
                    <a:pt x="3711" y="1036"/>
                    <a:pt x="3004" y="1036"/>
                  </a:cubicBezTo>
                  <a:cubicBezTo>
                    <a:pt x="2105" y="1036"/>
                    <a:pt x="1260" y="1456"/>
                    <a:pt x="802" y="2671"/>
                  </a:cubicBezTo>
                  <a:cubicBezTo>
                    <a:pt x="0" y="4860"/>
                    <a:pt x="3910" y="9104"/>
                    <a:pt x="7820" y="12212"/>
                  </a:cubicBezTo>
                  <a:cubicBezTo>
                    <a:pt x="9230" y="13332"/>
                    <a:pt x="10580" y="13802"/>
                    <a:pt x="11886" y="13802"/>
                  </a:cubicBezTo>
                  <a:cubicBezTo>
                    <a:pt x="13968" y="13802"/>
                    <a:pt x="15935" y="12605"/>
                    <a:pt x="17845" y="10942"/>
                  </a:cubicBezTo>
                  <a:cubicBezTo>
                    <a:pt x="20452" y="8653"/>
                    <a:pt x="21287" y="7065"/>
                    <a:pt x="23442" y="4359"/>
                  </a:cubicBezTo>
                  <a:cubicBezTo>
                    <a:pt x="23559" y="4375"/>
                    <a:pt x="23660" y="4392"/>
                    <a:pt x="23760" y="4409"/>
                  </a:cubicBezTo>
                  <a:cubicBezTo>
                    <a:pt x="24278" y="4492"/>
                    <a:pt x="25748" y="4676"/>
                    <a:pt x="25748" y="4676"/>
                  </a:cubicBezTo>
                  <a:lnTo>
                    <a:pt x="25631" y="4125"/>
                  </a:lnTo>
                  <a:lnTo>
                    <a:pt x="26600" y="3272"/>
                  </a:lnTo>
                  <a:lnTo>
                    <a:pt x="26734" y="3172"/>
                  </a:lnTo>
                  <a:cubicBezTo>
                    <a:pt x="26734" y="3172"/>
                    <a:pt x="27152" y="3022"/>
                    <a:pt x="27503" y="2888"/>
                  </a:cubicBezTo>
                  <a:cubicBezTo>
                    <a:pt x="27686" y="2821"/>
                    <a:pt x="27870" y="2755"/>
                    <a:pt x="27937" y="2738"/>
                  </a:cubicBezTo>
                  <a:cubicBezTo>
                    <a:pt x="28288" y="2504"/>
                    <a:pt x="28622" y="2237"/>
                    <a:pt x="28889" y="1919"/>
                  </a:cubicBezTo>
                  <a:cubicBezTo>
                    <a:pt x="29240" y="1552"/>
                    <a:pt x="29575" y="1084"/>
                    <a:pt x="29407" y="883"/>
                  </a:cubicBezTo>
                  <a:lnTo>
                    <a:pt x="29424" y="883"/>
                  </a:lnTo>
                  <a:cubicBezTo>
                    <a:pt x="29406" y="861"/>
                    <a:pt x="29377" y="851"/>
                    <a:pt x="29338" y="851"/>
                  </a:cubicBezTo>
                  <a:cubicBezTo>
                    <a:pt x="29025" y="851"/>
                    <a:pt x="28109" y="1516"/>
                    <a:pt x="27737" y="1769"/>
                  </a:cubicBezTo>
                  <a:cubicBezTo>
                    <a:pt x="27620" y="1852"/>
                    <a:pt x="27486" y="1902"/>
                    <a:pt x="27336" y="1953"/>
                  </a:cubicBezTo>
                  <a:cubicBezTo>
                    <a:pt x="27068" y="2036"/>
                    <a:pt x="26801" y="2086"/>
                    <a:pt x="26517" y="2120"/>
                  </a:cubicBezTo>
                  <a:lnTo>
                    <a:pt x="26383" y="1886"/>
                  </a:lnTo>
                  <a:lnTo>
                    <a:pt x="26283" y="1719"/>
                  </a:lnTo>
                  <a:cubicBezTo>
                    <a:pt x="26283" y="1719"/>
                    <a:pt x="27118" y="1234"/>
                    <a:pt x="27302" y="883"/>
                  </a:cubicBezTo>
                  <a:cubicBezTo>
                    <a:pt x="27419" y="666"/>
                    <a:pt x="27570" y="215"/>
                    <a:pt x="27402" y="31"/>
                  </a:cubicBezTo>
                  <a:cubicBezTo>
                    <a:pt x="27382" y="10"/>
                    <a:pt x="27348" y="1"/>
                    <a:pt x="2730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669811" y="2062172"/>
              <a:ext cx="43941" cy="44485"/>
            </a:xfrm>
            <a:custGeom>
              <a:avLst/>
              <a:gdLst/>
              <a:ahLst/>
              <a:cxnLst/>
              <a:rect l="l" t="t" r="r" b="b"/>
              <a:pathLst>
                <a:path w="1371" h="1388" extrusionOk="0">
                  <a:moveTo>
                    <a:pt x="251" y="1"/>
                  </a:moveTo>
                  <a:cubicBezTo>
                    <a:pt x="101" y="68"/>
                    <a:pt x="1" y="134"/>
                    <a:pt x="1" y="134"/>
                  </a:cubicBezTo>
                  <a:lnTo>
                    <a:pt x="485" y="1387"/>
                  </a:lnTo>
                  <a:lnTo>
                    <a:pt x="602" y="1287"/>
                  </a:lnTo>
                  <a:cubicBezTo>
                    <a:pt x="602" y="1287"/>
                    <a:pt x="1020" y="1137"/>
                    <a:pt x="1371" y="1003"/>
                  </a:cubicBezTo>
                  <a:cubicBezTo>
                    <a:pt x="1371" y="686"/>
                    <a:pt x="1321" y="368"/>
                    <a:pt x="1204" y="68"/>
                  </a:cubicBezTo>
                  <a:cubicBezTo>
                    <a:pt x="936" y="151"/>
                    <a:pt x="669" y="201"/>
                    <a:pt x="385" y="235"/>
                  </a:cubicBezTo>
                  <a:lnTo>
                    <a:pt x="251" y="1"/>
                  </a:lnTo>
                  <a:close/>
                </a:path>
              </a:pathLst>
            </a:custGeom>
            <a:solidFill>
              <a:srgbClr val="DE4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608756" y="2041051"/>
              <a:ext cx="98586" cy="110925"/>
            </a:xfrm>
            <a:custGeom>
              <a:avLst/>
              <a:gdLst/>
              <a:ahLst/>
              <a:cxnLst/>
              <a:rect l="l" t="t" r="r" b="b"/>
              <a:pathLst>
                <a:path w="3076" h="3461" extrusionOk="0">
                  <a:moveTo>
                    <a:pt x="1688" y="1"/>
                  </a:moveTo>
                  <a:cubicBezTo>
                    <a:pt x="1351" y="1"/>
                    <a:pt x="1120" y="359"/>
                    <a:pt x="1120" y="359"/>
                  </a:cubicBezTo>
                  <a:lnTo>
                    <a:pt x="1120" y="376"/>
                  </a:lnTo>
                  <a:lnTo>
                    <a:pt x="1404" y="626"/>
                  </a:lnTo>
                  <a:cubicBezTo>
                    <a:pt x="1404" y="626"/>
                    <a:pt x="1310" y="614"/>
                    <a:pt x="1190" y="614"/>
                  </a:cubicBezTo>
                  <a:cubicBezTo>
                    <a:pt x="1025" y="614"/>
                    <a:pt x="813" y="637"/>
                    <a:pt x="736" y="743"/>
                  </a:cubicBezTo>
                  <a:cubicBezTo>
                    <a:pt x="602" y="927"/>
                    <a:pt x="803" y="1328"/>
                    <a:pt x="803" y="1328"/>
                  </a:cubicBezTo>
                  <a:cubicBezTo>
                    <a:pt x="669" y="1244"/>
                    <a:pt x="535" y="1194"/>
                    <a:pt x="385" y="1161"/>
                  </a:cubicBezTo>
                  <a:cubicBezTo>
                    <a:pt x="268" y="1161"/>
                    <a:pt x="151" y="1328"/>
                    <a:pt x="84" y="1529"/>
                  </a:cubicBezTo>
                  <a:cubicBezTo>
                    <a:pt x="1" y="1729"/>
                    <a:pt x="1037" y="3350"/>
                    <a:pt x="1037" y="3350"/>
                  </a:cubicBezTo>
                  <a:cubicBezTo>
                    <a:pt x="1037" y="3350"/>
                    <a:pt x="1295" y="3460"/>
                    <a:pt x="1452" y="3460"/>
                  </a:cubicBezTo>
                  <a:cubicBezTo>
                    <a:pt x="1479" y="3460"/>
                    <a:pt x="1502" y="3457"/>
                    <a:pt x="1521" y="3450"/>
                  </a:cubicBezTo>
                  <a:cubicBezTo>
                    <a:pt x="1672" y="3400"/>
                    <a:pt x="1805" y="2899"/>
                    <a:pt x="1805" y="2899"/>
                  </a:cubicBezTo>
                  <a:cubicBezTo>
                    <a:pt x="1872" y="2899"/>
                    <a:pt x="1939" y="2882"/>
                    <a:pt x="2006" y="2865"/>
                  </a:cubicBezTo>
                  <a:cubicBezTo>
                    <a:pt x="2123" y="2848"/>
                    <a:pt x="2223" y="2798"/>
                    <a:pt x="2323" y="2732"/>
                  </a:cubicBezTo>
                  <a:cubicBezTo>
                    <a:pt x="2474" y="2598"/>
                    <a:pt x="2424" y="2214"/>
                    <a:pt x="2424" y="2214"/>
                  </a:cubicBezTo>
                  <a:cubicBezTo>
                    <a:pt x="2424" y="2214"/>
                    <a:pt x="2507" y="2197"/>
                    <a:pt x="2591" y="2147"/>
                  </a:cubicBezTo>
                  <a:cubicBezTo>
                    <a:pt x="2708" y="2113"/>
                    <a:pt x="2808" y="2046"/>
                    <a:pt x="2891" y="1980"/>
                  </a:cubicBezTo>
                  <a:cubicBezTo>
                    <a:pt x="3075" y="1779"/>
                    <a:pt x="2808" y="1228"/>
                    <a:pt x="2657" y="843"/>
                  </a:cubicBezTo>
                  <a:cubicBezTo>
                    <a:pt x="2524" y="442"/>
                    <a:pt x="2223" y="142"/>
                    <a:pt x="1839" y="25"/>
                  </a:cubicBezTo>
                  <a:cubicBezTo>
                    <a:pt x="1787" y="8"/>
                    <a:pt x="1736" y="1"/>
                    <a:pt x="168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5743245" y="1959260"/>
              <a:ext cx="499788" cy="496551"/>
            </a:xfrm>
            <a:custGeom>
              <a:avLst/>
              <a:gdLst/>
              <a:ahLst/>
              <a:cxnLst/>
              <a:rect l="l" t="t" r="r" b="b"/>
              <a:pathLst>
                <a:path w="15594" h="15493" extrusionOk="0">
                  <a:moveTo>
                    <a:pt x="4500" y="0"/>
                  </a:moveTo>
                  <a:cubicBezTo>
                    <a:pt x="2194" y="0"/>
                    <a:pt x="1" y="2033"/>
                    <a:pt x="1776" y="4999"/>
                  </a:cubicBezTo>
                  <a:cubicBezTo>
                    <a:pt x="4082" y="8842"/>
                    <a:pt x="10732" y="15492"/>
                    <a:pt x="10732" y="15492"/>
                  </a:cubicBezTo>
                  <a:lnTo>
                    <a:pt x="15594" y="8458"/>
                  </a:lnTo>
                  <a:lnTo>
                    <a:pt x="6438" y="538"/>
                  </a:lnTo>
                  <a:cubicBezTo>
                    <a:pt x="5845" y="171"/>
                    <a:pt x="5167" y="0"/>
                    <a:pt x="4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693400" y="1997912"/>
              <a:ext cx="66408" cy="77721"/>
            </a:xfrm>
            <a:custGeom>
              <a:avLst/>
              <a:gdLst/>
              <a:ahLst/>
              <a:cxnLst/>
              <a:rect l="l" t="t" r="r" b="b"/>
              <a:pathLst>
                <a:path w="2072" h="2425" extrusionOk="0">
                  <a:moveTo>
                    <a:pt x="768" y="1"/>
                  </a:moveTo>
                  <a:cubicBezTo>
                    <a:pt x="317" y="1087"/>
                    <a:pt x="267" y="1120"/>
                    <a:pt x="117" y="1688"/>
                  </a:cubicBezTo>
                  <a:cubicBezTo>
                    <a:pt x="1" y="2129"/>
                    <a:pt x="521" y="2425"/>
                    <a:pt x="928" y="2425"/>
                  </a:cubicBezTo>
                  <a:cubicBezTo>
                    <a:pt x="1107" y="2425"/>
                    <a:pt x="1265" y="2367"/>
                    <a:pt x="1336" y="2240"/>
                  </a:cubicBezTo>
                  <a:cubicBezTo>
                    <a:pt x="1470" y="2006"/>
                    <a:pt x="2072" y="535"/>
                    <a:pt x="2072" y="535"/>
                  </a:cubicBezTo>
                  <a:cubicBezTo>
                    <a:pt x="2072" y="535"/>
                    <a:pt x="986" y="101"/>
                    <a:pt x="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706220" y="1988810"/>
              <a:ext cx="61632" cy="32691"/>
            </a:xfrm>
            <a:custGeom>
              <a:avLst/>
              <a:gdLst/>
              <a:ahLst/>
              <a:cxnLst/>
              <a:rect l="l" t="t" r="r" b="b"/>
              <a:pathLst>
                <a:path w="1923" h="1020" extrusionOk="0">
                  <a:moveTo>
                    <a:pt x="168" y="1"/>
                  </a:moveTo>
                  <a:lnTo>
                    <a:pt x="1" y="368"/>
                  </a:lnTo>
                  <a:lnTo>
                    <a:pt x="1755" y="1020"/>
                  </a:lnTo>
                  <a:lnTo>
                    <a:pt x="1922" y="602"/>
                  </a:lnTo>
                  <a:lnTo>
                    <a:pt x="168"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704072" y="2031116"/>
              <a:ext cx="35928" cy="35800"/>
            </a:xfrm>
            <a:custGeom>
              <a:avLst/>
              <a:gdLst/>
              <a:ahLst/>
              <a:cxnLst/>
              <a:rect l="l" t="t" r="r" b="b"/>
              <a:pathLst>
                <a:path w="1121" h="1117" extrusionOk="0">
                  <a:moveTo>
                    <a:pt x="268" y="1"/>
                  </a:moveTo>
                  <a:cubicBezTo>
                    <a:pt x="268" y="1"/>
                    <a:pt x="1" y="485"/>
                    <a:pt x="51" y="803"/>
                  </a:cubicBezTo>
                  <a:cubicBezTo>
                    <a:pt x="74" y="1025"/>
                    <a:pt x="312" y="1116"/>
                    <a:pt x="515" y="1116"/>
                  </a:cubicBezTo>
                  <a:cubicBezTo>
                    <a:pt x="601" y="1116"/>
                    <a:pt x="681" y="1100"/>
                    <a:pt x="736" y="1070"/>
                  </a:cubicBezTo>
                  <a:cubicBezTo>
                    <a:pt x="920" y="986"/>
                    <a:pt x="1120" y="251"/>
                    <a:pt x="1120" y="251"/>
                  </a:cubicBezTo>
                  <a:lnTo>
                    <a:pt x="268" y="1"/>
                  </a:ln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5872984" y="4672773"/>
              <a:ext cx="508217" cy="193903"/>
            </a:xfrm>
            <a:custGeom>
              <a:avLst/>
              <a:gdLst/>
              <a:ahLst/>
              <a:cxnLst/>
              <a:rect l="l" t="t" r="r" b="b"/>
              <a:pathLst>
                <a:path w="15857" h="6050" extrusionOk="0">
                  <a:moveTo>
                    <a:pt x="6283" y="1"/>
                  </a:moveTo>
                  <a:lnTo>
                    <a:pt x="0" y="435"/>
                  </a:lnTo>
                  <a:lnTo>
                    <a:pt x="117" y="3326"/>
                  </a:lnTo>
                  <a:lnTo>
                    <a:pt x="234" y="6049"/>
                  </a:lnTo>
                  <a:lnTo>
                    <a:pt x="15857" y="6049"/>
                  </a:lnTo>
                  <a:cubicBezTo>
                    <a:pt x="15857" y="6049"/>
                    <a:pt x="14954" y="4261"/>
                    <a:pt x="12415" y="3727"/>
                  </a:cubicBezTo>
                  <a:cubicBezTo>
                    <a:pt x="11329" y="3526"/>
                    <a:pt x="10276" y="3209"/>
                    <a:pt x="9240" y="2791"/>
                  </a:cubicBezTo>
                  <a:cubicBezTo>
                    <a:pt x="6216" y="1521"/>
                    <a:pt x="6283" y="1"/>
                    <a:pt x="628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5876734" y="4762224"/>
              <a:ext cx="504467" cy="104451"/>
            </a:xfrm>
            <a:custGeom>
              <a:avLst/>
              <a:gdLst/>
              <a:ahLst/>
              <a:cxnLst/>
              <a:rect l="l" t="t" r="r" b="b"/>
              <a:pathLst>
                <a:path w="15740" h="3259" extrusionOk="0">
                  <a:moveTo>
                    <a:pt x="9123" y="0"/>
                  </a:moveTo>
                  <a:cubicBezTo>
                    <a:pt x="8438" y="618"/>
                    <a:pt x="7736" y="1387"/>
                    <a:pt x="7352" y="2155"/>
                  </a:cubicBezTo>
                  <a:cubicBezTo>
                    <a:pt x="3643" y="1838"/>
                    <a:pt x="1437" y="936"/>
                    <a:pt x="0" y="535"/>
                  </a:cubicBezTo>
                  <a:lnTo>
                    <a:pt x="0" y="535"/>
                  </a:lnTo>
                  <a:lnTo>
                    <a:pt x="117" y="3258"/>
                  </a:lnTo>
                  <a:lnTo>
                    <a:pt x="15740" y="3258"/>
                  </a:lnTo>
                  <a:cubicBezTo>
                    <a:pt x="15740" y="3258"/>
                    <a:pt x="14837" y="1470"/>
                    <a:pt x="12298" y="936"/>
                  </a:cubicBezTo>
                  <a:cubicBezTo>
                    <a:pt x="11212" y="735"/>
                    <a:pt x="10159" y="418"/>
                    <a:pt x="912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5678056" y="2978418"/>
              <a:ext cx="459501" cy="1762397"/>
            </a:xfrm>
            <a:custGeom>
              <a:avLst/>
              <a:gdLst/>
              <a:ahLst/>
              <a:cxnLst/>
              <a:rect l="l" t="t" r="r" b="b"/>
              <a:pathLst>
                <a:path w="14337" h="54989" extrusionOk="0">
                  <a:moveTo>
                    <a:pt x="12264" y="1"/>
                  </a:moveTo>
                  <a:lnTo>
                    <a:pt x="0" y="870"/>
                  </a:lnTo>
                  <a:cubicBezTo>
                    <a:pt x="0" y="870"/>
                    <a:pt x="251" y="2841"/>
                    <a:pt x="619" y="5749"/>
                  </a:cubicBezTo>
                  <a:cubicBezTo>
                    <a:pt x="769" y="6918"/>
                    <a:pt x="936" y="8238"/>
                    <a:pt x="1120" y="9642"/>
                  </a:cubicBezTo>
                  <a:cubicBezTo>
                    <a:pt x="2072" y="17060"/>
                    <a:pt x="3309" y="26768"/>
                    <a:pt x="3543" y="28623"/>
                  </a:cubicBezTo>
                  <a:cubicBezTo>
                    <a:pt x="3543" y="33552"/>
                    <a:pt x="4461" y="54989"/>
                    <a:pt x="4461" y="54989"/>
                  </a:cubicBezTo>
                  <a:lnTo>
                    <a:pt x="13718" y="52984"/>
                  </a:lnTo>
                  <a:cubicBezTo>
                    <a:pt x="13718" y="52984"/>
                    <a:pt x="14336" y="33101"/>
                    <a:pt x="14186" y="27236"/>
                  </a:cubicBezTo>
                  <a:cubicBezTo>
                    <a:pt x="14119" y="25181"/>
                    <a:pt x="13467" y="15941"/>
                    <a:pt x="12933" y="8790"/>
                  </a:cubicBezTo>
                  <a:cubicBezTo>
                    <a:pt x="12849" y="7720"/>
                    <a:pt x="12766" y="6701"/>
                    <a:pt x="12699" y="5749"/>
                  </a:cubicBezTo>
                  <a:cubicBezTo>
                    <a:pt x="12448" y="2390"/>
                    <a:pt x="12264" y="1"/>
                    <a:pt x="12264"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5678056" y="2978418"/>
              <a:ext cx="414503" cy="309026"/>
            </a:xfrm>
            <a:custGeom>
              <a:avLst/>
              <a:gdLst/>
              <a:ahLst/>
              <a:cxnLst/>
              <a:rect l="l" t="t" r="r" b="b"/>
              <a:pathLst>
                <a:path w="12933" h="9642" extrusionOk="0">
                  <a:moveTo>
                    <a:pt x="12264" y="1"/>
                  </a:moveTo>
                  <a:lnTo>
                    <a:pt x="0" y="870"/>
                  </a:lnTo>
                  <a:cubicBezTo>
                    <a:pt x="0" y="870"/>
                    <a:pt x="251" y="2841"/>
                    <a:pt x="619" y="5749"/>
                  </a:cubicBezTo>
                  <a:cubicBezTo>
                    <a:pt x="769" y="6918"/>
                    <a:pt x="936" y="8238"/>
                    <a:pt x="1120" y="9642"/>
                  </a:cubicBezTo>
                  <a:lnTo>
                    <a:pt x="12933" y="8790"/>
                  </a:lnTo>
                  <a:cubicBezTo>
                    <a:pt x="12849" y="7720"/>
                    <a:pt x="12766" y="6701"/>
                    <a:pt x="12699" y="5749"/>
                  </a:cubicBezTo>
                  <a:cubicBezTo>
                    <a:pt x="12448" y="2390"/>
                    <a:pt x="12264" y="1"/>
                    <a:pt x="12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5382971" y="4672773"/>
              <a:ext cx="500749" cy="193903"/>
            </a:xfrm>
            <a:custGeom>
              <a:avLst/>
              <a:gdLst/>
              <a:ahLst/>
              <a:cxnLst/>
              <a:rect l="l" t="t" r="r" b="b"/>
              <a:pathLst>
                <a:path w="15624" h="6050" extrusionOk="0">
                  <a:moveTo>
                    <a:pt x="6534" y="1"/>
                  </a:moveTo>
                  <a:lnTo>
                    <a:pt x="218" y="435"/>
                  </a:lnTo>
                  <a:lnTo>
                    <a:pt x="101" y="3326"/>
                  </a:lnTo>
                  <a:lnTo>
                    <a:pt x="1" y="6049"/>
                  </a:lnTo>
                  <a:lnTo>
                    <a:pt x="15623" y="6049"/>
                  </a:lnTo>
                  <a:cubicBezTo>
                    <a:pt x="15623" y="6049"/>
                    <a:pt x="14871" y="4261"/>
                    <a:pt x="12365" y="3727"/>
                  </a:cubicBezTo>
                  <a:cubicBezTo>
                    <a:pt x="11296" y="3526"/>
                    <a:pt x="10260" y="3209"/>
                    <a:pt x="9274" y="2791"/>
                  </a:cubicBezTo>
                  <a:cubicBezTo>
                    <a:pt x="6333" y="1521"/>
                    <a:pt x="6534" y="1"/>
                    <a:pt x="653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5382971" y="4762224"/>
              <a:ext cx="500749" cy="104451"/>
            </a:xfrm>
            <a:custGeom>
              <a:avLst/>
              <a:gdLst/>
              <a:ahLst/>
              <a:cxnLst/>
              <a:rect l="l" t="t" r="r" b="b"/>
              <a:pathLst>
                <a:path w="15624" h="3259" extrusionOk="0">
                  <a:moveTo>
                    <a:pt x="9274" y="0"/>
                  </a:moveTo>
                  <a:cubicBezTo>
                    <a:pt x="8539" y="618"/>
                    <a:pt x="7754" y="1387"/>
                    <a:pt x="7319" y="2155"/>
                  </a:cubicBezTo>
                  <a:cubicBezTo>
                    <a:pt x="3627" y="1838"/>
                    <a:pt x="1505" y="936"/>
                    <a:pt x="101" y="535"/>
                  </a:cubicBezTo>
                  <a:lnTo>
                    <a:pt x="1" y="3258"/>
                  </a:lnTo>
                  <a:lnTo>
                    <a:pt x="15623" y="3258"/>
                  </a:lnTo>
                  <a:cubicBezTo>
                    <a:pt x="15623" y="3258"/>
                    <a:pt x="14871" y="1470"/>
                    <a:pt x="12365" y="936"/>
                  </a:cubicBezTo>
                  <a:cubicBezTo>
                    <a:pt x="11296" y="735"/>
                    <a:pt x="10260" y="418"/>
                    <a:pt x="927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327300" y="2978418"/>
              <a:ext cx="395241" cy="1762397"/>
            </a:xfrm>
            <a:custGeom>
              <a:avLst/>
              <a:gdLst/>
              <a:ahLst/>
              <a:cxnLst/>
              <a:rect l="l" t="t" r="r" b="b"/>
              <a:pathLst>
                <a:path w="12332" h="54989" extrusionOk="0">
                  <a:moveTo>
                    <a:pt x="12331" y="1"/>
                  </a:moveTo>
                  <a:lnTo>
                    <a:pt x="0" y="870"/>
                  </a:lnTo>
                  <a:cubicBezTo>
                    <a:pt x="0" y="870"/>
                    <a:pt x="100" y="2841"/>
                    <a:pt x="234" y="5749"/>
                  </a:cubicBezTo>
                  <a:cubicBezTo>
                    <a:pt x="301" y="6918"/>
                    <a:pt x="368" y="8238"/>
                    <a:pt x="435" y="9642"/>
                  </a:cubicBezTo>
                  <a:cubicBezTo>
                    <a:pt x="802" y="17060"/>
                    <a:pt x="1270" y="26768"/>
                    <a:pt x="1354" y="28623"/>
                  </a:cubicBezTo>
                  <a:cubicBezTo>
                    <a:pt x="969" y="33552"/>
                    <a:pt x="201" y="54989"/>
                    <a:pt x="201" y="54989"/>
                  </a:cubicBezTo>
                  <a:lnTo>
                    <a:pt x="9608" y="52984"/>
                  </a:lnTo>
                  <a:cubicBezTo>
                    <a:pt x="9608" y="52984"/>
                    <a:pt x="11796" y="33101"/>
                    <a:pt x="12097" y="27236"/>
                  </a:cubicBezTo>
                  <a:cubicBezTo>
                    <a:pt x="12214" y="25181"/>
                    <a:pt x="12264" y="15941"/>
                    <a:pt x="12298" y="8790"/>
                  </a:cubicBezTo>
                  <a:cubicBezTo>
                    <a:pt x="12314" y="7720"/>
                    <a:pt x="12314" y="6701"/>
                    <a:pt x="12314" y="5749"/>
                  </a:cubicBezTo>
                  <a:cubicBezTo>
                    <a:pt x="12331" y="2390"/>
                    <a:pt x="12331" y="1"/>
                    <a:pt x="12331"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327300" y="2978418"/>
              <a:ext cx="395241" cy="309026"/>
            </a:xfrm>
            <a:custGeom>
              <a:avLst/>
              <a:gdLst/>
              <a:ahLst/>
              <a:cxnLst/>
              <a:rect l="l" t="t" r="r" b="b"/>
              <a:pathLst>
                <a:path w="12332" h="9642" extrusionOk="0">
                  <a:moveTo>
                    <a:pt x="12331" y="1"/>
                  </a:moveTo>
                  <a:lnTo>
                    <a:pt x="0" y="870"/>
                  </a:lnTo>
                  <a:cubicBezTo>
                    <a:pt x="0" y="870"/>
                    <a:pt x="100" y="2841"/>
                    <a:pt x="234" y="5749"/>
                  </a:cubicBezTo>
                  <a:cubicBezTo>
                    <a:pt x="301" y="6918"/>
                    <a:pt x="368" y="8238"/>
                    <a:pt x="435" y="9642"/>
                  </a:cubicBezTo>
                  <a:lnTo>
                    <a:pt x="12298" y="8790"/>
                  </a:lnTo>
                  <a:cubicBezTo>
                    <a:pt x="12314" y="7720"/>
                    <a:pt x="12314" y="6701"/>
                    <a:pt x="12314" y="5749"/>
                  </a:cubicBezTo>
                  <a:cubicBezTo>
                    <a:pt x="12331" y="2390"/>
                    <a:pt x="12331" y="1"/>
                    <a:pt x="12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278552" y="1926697"/>
              <a:ext cx="829005" cy="1100501"/>
            </a:xfrm>
            <a:custGeom>
              <a:avLst/>
              <a:gdLst/>
              <a:ahLst/>
              <a:cxnLst/>
              <a:rect l="l" t="t" r="r" b="b"/>
              <a:pathLst>
                <a:path w="25866" h="34337" extrusionOk="0">
                  <a:moveTo>
                    <a:pt x="8739" y="0"/>
                  </a:moveTo>
                  <a:cubicBezTo>
                    <a:pt x="8422" y="84"/>
                    <a:pt x="8088" y="134"/>
                    <a:pt x="7737" y="201"/>
                  </a:cubicBezTo>
                  <a:cubicBezTo>
                    <a:pt x="5364" y="585"/>
                    <a:pt x="2657" y="685"/>
                    <a:pt x="1220" y="3125"/>
                  </a:cubicBezTo>
                  <a:cubicBezTo>
                    <a:pt x="1" y="5197"/>
                    <a:pt x="1053" y="11262"/>
                    <a:pt x="2139" y="16391"/>
                  </a:cubicBezTo>
                  <a:cubicBezTo>
                    <a:pt x="2741" y="19249"/>
                    <a:pt x="2741" y="22223"/>
                    <a:pt x="2173" y="25097"/>
                  </a:cubicBezTo>
                  <a:cubicBezTo>
                    <a:pt x="1371" y="29090"/>
                    <a:pt x="569" y="34336"/>
                    <a:pt x="569" y="34336"/>
                  </a:cubicBezTo>
                  <a:lnTo>
                    <a:pt x="25866" y="34336"/>
                  </a:lnTo>
                  <a:cubicBezTo>
                    <a:pt x="24729" y="29123"/>
                    <a:pt x="21204" y="18848"/>
                    <a:pt x="21187" y="18764"/>
                  </a:cubicBezTo>
                  <a:cubicBezTo>
                    <a:pt x="21187" y="18764"/>
                    <a:pt x="21872" y="2674"/>
                    <a:pt x="20937" y="1554"/>
                  </a:cubicBezTo>
                  <a:cubicBezTo>
                    <a:pt x="20352" y="886"/>
                    <a:pt x="18998" y="502"/>
                    <a:pt x="18029" y="301"/>
                  </a:cubicBezTo>
                  <a:cubicBezTo>
                    <a:pt x="17411" y="184"/>
                    <a:pt x="16943" y="134"/>
                    <a:pt x="16943" y="134"/>
                  </a:cubicBezTo>
                  <a:cubicBezTo>
                    <a:pt x="16776" y="134"/>
                    <a:pt x="11363" y="0"/>
                    <a:pt x="8739"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5526491" y="1926697"/>
              <a:ext cx="329923" cy="234574"/>
            </a:xfrm>
            <a:custGeom>
              <a:avLst/>
              <a:gdLst/>
              <a:ahLst/>
              <a:cxnLst/>
              <a:rect l="l" t="t" r="r" b="b"/>
              <a:pathLst>
                <a:path w="10294" h="7319" extrusionOk="0">
                  <a:moveTo>
                    <a:pt x="1003" y="0"/>
                  </a:moveTo>
                  <a:cubicBezTo>
                    <a:pt x="686" y="84"/>
                    <a:pt x="352" y="134"/>
                    <a:pt x="1" y="201"/>
                  </a:cubicBezTo>
                  <a:cubicBezTo>
                    <a:pt x="1388" y="3041"/>
                    <a:pt x="5080" y="7085"/>
                    <a:pt x="7169" y="7319"/>
                  </a:cubicBezTo>
                  <a:cubicBezTo>
                    <a:pt x="8439" y="6767"/>
                    <a:pt x="9725" y="2473"/>
                    <a:pt x="10293" y="301"/>
                  </a:cubicBezTo>
                  <a:cubicBezTo>
                    <a:pt x="9675" y="184"/>
                    <a:pt x="9207" y="134"/>
                    <a:pt x="9207" y="134"/>
                  </a:cubicBezTo>
                  <a:cubicBezTo>
                    <a:pt x="9040" y="134"/>
                    <a:pt x="3627" y="0"/>
                    <a:pt x="1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6086180" y="1928780"/>
              <a:ext cx="49998" cy="160891"/>
            </a:xfrm>
            <a:custGeom>
              <a:avLst/>
              <a:gdLst/>
              <a:ahLst/>
              <a:cxnLst/>
              <a:rect l="l" t="t" r="r" b="b"/>
              <a:pathLst>
                <a:path w="1560" h="5020" extrusionOk="0">
                  <a:moveTo>
                    <a:pt x="716" y="1"/>
                  </a:moveTo>
                  <a:cubicBezTo>
                    <a:pt x="704" y="1"/>
                    <a:pt x="693" y="1"/>
                    <a:pt x="683" y="2"/>
                  </a:cubicBezTo>
                  <a:cubicBezTo>
                    <a:pt x="516" y="2"/>
                    <a:pt x="733" y="1189"/>
                    <a:pt x="683" y="1289"/>
                  </a:cubicBezTo>
                  <a:cubicBezTo>
                    <a:pt x="616" y="1372"/>
                    <a:pt x="132" y="2224"/>
                    <a:pt x="65" y="2542"/>
                  </a:cubicBezTo>
                  <a:cubicBezTo>
                    <a:pt x="1" y="2864"/>
                    <a:pt x="1134" y="4867"/>
                    <a:pt x="1214" y="5007"/>
                  </a:cubicBezTo>
                  <a:lnTo>
                    <a:pt x="1214" y="5007"/>
                  </a:lnTo>
                  <a:cubicBezTo>
                    <a:pt x="1214" y="4807"/>
                    <a:pt x="1560" y="2204"/>
                    <a:pt x="1418" y="1105"/>
                  </a:cubicBezTo>
                  <a:cubicBezTo>
                    <a:pt x="1308" y="146"/>
                    <a:pt x="903" y="1"/>
                    <a:pt x="716" y="1"/>
                  </a:cubicBezTo>
                  <a:close/>
                  <a:moveTo>
                    <a:pt x="1214" y="5007"/>
                  </a:moveTo>
                  <a:lnTo>
                    <a:pt x="1214" y="5007"/>
                  </a:lnTo>
                  <a:cubicBezTo>
                    <a:pt x="1214" y="5015"/>
                    <a:pt x="1214" y="5019"/>
                    <a:pt x="1215" y="5019"/>
                  </a:cubicBezTo>
                  <a:cubicBezTo>
                    <a:pt x="1216" y="5019"/>
                    <a:pt x="1217" y="5018"/>
                    <a:pt x="1218" y="5015"/>
                  </a:cubicBezTo>
                  <a:cubicBezTo>
                    <a:pt x="1218" y="5015"/>
                    <a:pt x="1216" y="5012"/>
                    <a:pt x="1214" y="5007"/>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6109128" y="1874648"/>
              <a:ext cx="64837" cy="181147"/>
            </a:xfrm>
            <a:custGeom>
              <a:avLst/>
              <a:gdLst/>
              <a:ahLst/>
              <a:cxnLst/>
              <a:rect l="l" t="t" r="r" b="b"/>
              <a:pathLst>
                <a:path w="2023" h="5652" extrusionOk="0">
                  <a:moveTo>
                    <a:pt x="1720" y="1"/>
                  </a:moveTo>
                  <a:cubicBezTo>
                    <a:pt x="1390" y="1"/>
                    <a:pt x="455" y="1769"/>
                    <a:pt x="235" y="2510"/>
                  </a:cubicBezTo>
                  <a:cubicBezTo>
                    <a:pt x="1" y="3312"/>
                    <a:pt x="485" y="5651"/>
                    <a:pt x="485" y="5651"/>
                  </a:cubicBezTo>
                  <a:lnTo>
                    <a:pt x="1321" y="4966"/>
                  </a:lnTo>
                  <a:cubicBezTo>
                    <a:pt x="1321" y="4966"/>
                    <a:pt x="1304" y="3964"/>
                    <a:pt x="1204" y="3095"/>
                  </a:cubicBezTo>
                  <a:cubicBezTo>
                    <a:pt x="1237" y="2660"/>
                    <a:pt x="1839" y="1424"/>
                    <a:pt x="1889" y="906"/>
                  </a:cubicBezTo>
                  <a:cubicBezTo>
                    <a:pt x="1939" y="388"/>
                    <a:pt x="2022" y="254"/>
                    <a:pt x="1772" y="20"/>
                  </a:cubicBezTo>
                  <a:cubicBezTo>
                    <a:pt x="1757" y="7"/>
                    <a:pt x="1739" y="1"/>
                    <a:pt x="172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6138037" y="1851187"/>
              <a:ext cx="46633" cy="158551"/>
            </a:xfrm>
            <a:custGeom>
              <a:avLst/>
              <a:gdLst/>
              <a:ahLst/>
              <a:cxnLst/>
              <a:rect l="l" t="t" r="r" b="b"/>
              <a:pathLst>
                <a:path w="1455" h="4947" extrusionOk="0">
                  <a:moveTo>
                    <a:pt x="1304" y="1"/>
                  </a:moveTo>
                  <a:lnTo>
                    <a:pt x="1" y="151"/>
                  </a:lnTo>
                  <a:lnTo>
                    <a:pt x="201" y="4946"/>
                  </a:lnTo>
                  <a:lnTo>
                    <a:pt x="1455" y="4779"/>
                  </a:lnTo>
                  <a:cubicBezTo>
                    <a:pt x="1455" y="4395"/>
                    <a:pt x="1354" y="168"/>
                    <a:pt x="130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6086629" y="1940799"/>
              <a:ext cx="159096" cy="211370"/>
            </a:xfrm>
            <a:custGeom>
              <a:avLst/>
              <a:gdLst/>
              <a:ahLst/>
              <a:cxnLst/>
              <a:rect l="l" t="t" r="r" b="b"/>
              <a:pathLst>
                <a:path w="4964" h="6595" extrusionOk="0">
                  <a:moveTo>
                    <a:pt x="3032" y="0"/>
                  </a:moveTo>
                  <a:cubicBezTo>
                    <a:pt x="2348" y="0"/>
                    <a:pt x="1545" y="958"/>
                    <a:pt x="1271" y="1415"/>
                  </a:cubicBezTo>
                  <a:cubicBezTo>
                    <a:pt x="1104" y="1666"/>
                    <a:pt x="1020" y="1966"/>
                    <a:pt x="1020" y="2267"/>
                  </a:cubicBezTo>
                  <a:cubicBezTo>
                    <a:pt x="1037" y="3203"/>
                    <a:pt x="686" y="4105"/>
                    <a:pt x="51" y="4807"/>
                  </a:cubicBezTo>
                  <a:lnTo>
                    <a:pt x="1" y="4857"/>
                  </a:lnTo>
                  <a:lnTo>
                    <a:pt x="1204" y="6595"/>
                  </a:lnTo>
                  <a:cubicBezTo>
                    <a:pt x="1889" y="6311"/>
                    <a:pt x="2524" y="5910"/>
                    <a:pt x="3042" y="5375"/>
                  </a:cubicBezTo>
                  <a:cubicBezTo>
                    <a:pt x="3710" y="4657"/>
                    <a:pt x="4278" y="3637"/>
                    <a:pt x="4228" y="3203"/>
                  </a:cubicBezTo>
                  <a:cubicBezTo>
                    <a:pt x="4429" y="3119"/>
                    <a:pt x="4612" y="3002"/>
                    <a:pt x="4780" y="2869"/>
                  </a:cubicBezTo>
                  <a:cubicBezTo>
                    <a:pt x="4963" y="2702"/>
                    <a:pt x="4930" y="1649"/>
                    <a:pt x="4880" y="1432"/>
                  </a:cubicBezTo>
                  <a:cubicBezTo>
                    <a:pt x="4863" y="1332"/>
                    <a:pt x="4729" y="1231"/>
                    <a:pt x="4579" y="1131"/>
                  </a:cubicBezTo>
                  <a:cubicBezTo>
                    <a:pt x="4445" y="1047"/>
                    <a:pt x="4295" y="964"/>
                    <a:pt x="4145" y="897"/>
                  </a:cubicBezTo>
                  <a:cubicBezTo>
                    <a:pt x="4211" y="780"/>
                    <a:pt x="4195" y="646"/>
                    <a:pt x="4095" y="546"/>
                  </a:cubicBezTo>
                  <a:cubicBezTo>
                    <a:pt x="4095" y="546"/>
                    <a:pt x="4078" y="546"/>
                    <a:pt x="4078" y="530"/>
                  </a:cubicBezTo>
                  <a:cubicBezTo>
                    <a:pt x="3927" y="463"/>
                    <a:pt x="3777" y="429"/>
                    <a:pt x="3627" y="413"/>
                  </a:cubicBezTo>
                  <a:cubicBezTo>
                    <a:pt x="3593" y="296"/>
                    <a:pt x="3510" y="179"/>
                    <a:pt x="3409" y="112"/>
                  </a:cubicBezTo>
                  <a:cubicBezTo>
                    <a:pt x="3343" y="78"/>
                    <a:pt x="3293" y="45"/>
                    <a:pt x="3226" y="28"/>
                  </a:cubicBezTo>
                  <a:cubicBezTo>
                    <a:pt x="3163" y="9"/>
                    <a:pt x="3098" y="0"/>
                    <a:pt x="3032"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6155729" y="1946536"/>
              <a:ext cx="47146" cy="51953"/>
            </a:xfrm>
            <a:custGeom>
              <a:avLst/>
              <a:gdLst/>
              <a:ahLst/>
              <a:cxnLst/>
              <a:rect l="l" t="t" r="r" b="b"/>
              <a:pathLst>
                <a:path w="1471" h="1621" extrusionOk="0">
                  <a:moveTo>
                    <a:pt x="1173" y="1"/>
                  </a:moveTo>
                  <a:cubicBezTo>
                    <a:pt x="1127" y="1"/>
                    <a:pt x="1080" y="11"/>
                    <a:pt x="1036" y="33"/>
                  </a:cubicBezTo>
                  <a:cubicBezTo>
                    <a:pt x="752" y="133"/>
                    <a:pt x="502" y="284"/>
                    <a:pt x="284" y="501"/>
                  </a:cubicBezTo>
                  <a:cubicBezTo>
                    <a:pt x="34" y="835"/>
                    <a:pt x="0" y="1587"/>
                    <a:pt x="0" y="1604"/>
                  </a:cubicBezTo>
                  <a:lnTo>
                    <a:pt x="0" y="1620"/>
                  </a:lnTo>
                  <a:cubicBezTo>
                    <a:pt x="17" y="1587"/>
                    <a:pt x="301" y="902"/>
                    <a:pt x="619" y="601"/>
                  </a:cubicBezTo>
                  <a:cubicBezTo>
                    <a:pt x="869" y="401"/>
                    <a:pt x="1170" y="284"/>
                    <a:pt x="1471" y="234"/>
                  </a:cubicBezTo>
                  <a:cubicBezTo>
                    <a:pt x="1434" y="85"/>
                    <a:pt x="1305" y="1"/>
                    <a:pt x="117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6189445" y="1957753"/>
              <a:ext cx="32178" cy="37531"/>
            </a:xfrm>
            <a:custGeom>
              <a:avLst/>
              <a:gdLst/>
              <a:ahLst/>
              <a:cxnLst/>
              <a:rect l="l" t="t" r="r" b="b"/>
              <a:pathLst>
                <a:path w="1004" h="1171" extrusionOk="0">
                  <a:moveTo>
                    <a:pt x="870" y="1"/>
                  </a:moveTo>
                  <a:cubicBezTo>
                    <a:pt x="452" y="285"/>
                    <a:pt x="151" y="702"/>
                    <a:pt x="1" y="1170"/>
                  </a:cubicBezTo>
                  <a:cubicBezTo>
                    <a:pt x="268" y="853"/>
                    <a:pt x="586" y="585"/>
                    <a:pt x="937" y="368"/>
                  </a:cubicBezTo>
                  <a:cubicBezTo>
                    <a:pt x="1003" y="251"/>
                    <a:pt x="987" y="117"/>
                    <a:pt x="887" y="17"/>
                  </a:cubicBezTo>
                  <a:cubicBezTo>
                    <a:pt x="887" y="17"/>
                    <a:pt x="870" y="17"/>
                    <a:pt x="87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6218387" y="1977047"/>
              <a:ext cx="27339" cy="66408"/>
            </a:xfrm>
            <a:custGeom>
              <a:avLst/>
              <a:gdLst/>
              <a:ahLst/>
              <a:cxnLst/>
              <a:rect l="l" t="t" r="r" b="b"/>
              <a:pathLst>
                <a:path w="853" h="2072" extrusionOk="0">
                  <a:moveTo>
                    <a:pt x="468" y="0"/>
                  </a:moveTo>
                  <a:cubicBezTo>
                    <a:pt x="468" y="0"/>
                    <a:pt x="468" y="0"/>
                    <a:pt x="468" y="17"/>
                  </a:cubicBezTo>
                  <a:cubicBezTo>
                    <a:pt x="134" y="602"/>
                    <a:pt x="0" y="1270"/>
                    <a:pt x="100" y="1938"/>
                  </a:cubicBezTo>
                  <a:lnTo>
                    <a:pt x="117" y="2072"/>
                  </a:lnTo>
                  <a:cubicBezTo>
                    <a:pt x="318" y="1988"/>
                    <a:pt x="501" y="1871"/>
                    <a:pt x="669" y="1738"/>
                  </a:cubicBezTo>
                  <a:cubicBezTo>
                    <a:pt x="852" y="1571"/>
                    <a:pt x="819" y="518"/>
                    <a:pt x="769" y="301"/>
                  </a:cubicBezTo>
                  <a:cubicBezTo>
                    <a:pt x="752" y="201"/>
                    <a:pt x="618" y="100"/>
                    <a:pt x="46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6138037" y="1822278"/>
              <a:ext cx="41825" cy="40223"/>
            </a:xfrm>
            <a:custGeom>
              <a:avLst/>
              <a:gdLst/>
              <a:ahLst/>
              <a:cxnLst/>
              <a:rect l="l" t="t" r="r" b="b"/>
              <a:pathLst>
                <a:path w="1305" h="1255" extrusionOk="0">
                  <a:moveTo>
                    <a:pt x="569" y="0"/>
                  </a:moveTo>
                  <a:lnTo>
                    <a:pt x="1" y="1053"/>
                  </a:lnTo>
                  <a:cubicBezTo>
                    <a:pt x="201" y="1170"/>
                    <a:pt x="419" y="1237"/>
                    <a:pt x="653" y="1253"/>
                  </a:cubicBezTo>
                  <a:cubicBezTo>
                    <a:pt x="668" y="1254"/>
                    <a:pt x="683" y="1255"/>
                    <a:pt x="697" y="1255"/>
                  </a:cubicBezTo>
                  <a:cubicBezTo>
                    <a:pt x="948" y="1255"/>
                    <a:pt x="1178" y="1123"/>
                    <a:pt x="1304" y="903"/>
                  </a:cubicBezTo>
                  <a:lnTo>
                    <a:pt x="569"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6149832" y="1728019"/>
              <a:ext cx="10737" cy="104739"/>
            </a:xfrm>
            <a:custGeom>
              <a:avLst/>
              <a:gdLst/>
              <a:ahLst/>
              <a:cxnLst/>
              <a:rect l="l" t="t" r="r" b="b"/>
              <a:pathLst>
                <a:path w="335" h="3268" extrusionOk="0">
                  <a:moveTo>
                    <a:pt x="101" y="1"/>
                  </a:moveTo>
                  <a:cubicBezTo>
                    <a:pt x="17" y="686"/>
                    <a:pt x="1" y="1371"/>
                    <a:pt x="51" y="2056"/>
                  </a:cubicBezTo>
                  <a:lnTo>
                    <a:pt x="118" y="3175"/>
                  </a:lnTo>
                  <a:cubicBezTo>
                    <a:pt x="118" y="3238"/>
                    <a:pt x="165" y="3267"/>
                    <a:pt x="216" y="3267"/>
                  </a:cubicBezTo>
                  <a:cubicBezTo>
                    <a:pt x="273" y="3267"/>
                    <a:pt x="335" y="3229"/>
                    <a:pt x="335" y="3158"/>
                  </a:cubicBezTo>
                  <a:lnTo>
                    <a:pt x="101" y="1"/>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5542035" y="2055762"/>
              <a:ext cx="621738" cy="437515"/>
            </a:xfrm>
            <a:custGeom>
              <a:avLst/>
              <a:gdLst/>
              <a:ahLst/>
              <a:cxnLst/>
              <a:rect l="l" t="t" r="r" b="b"/>
              <a:pathLst>
                <a:path w="19399" h="13651" extrusionOk="0">
                  <a:moveTo>
                    <a:pt x="18179" y="0"/>
                  </a:moveTo>
                  <a:cubicBezTo>
                    <a:pt x="18179" y="0"/>
                    <a:pt x="8204" y="5464"/>
                    <a:pt x="5080" y="7151"/>
                  </a:cubicBezTo>
                  <a:cubicBezTo>
                    <a:pt x="1939" y="8822"/>
                    <a:pt x="0" y="12197"/>
                    <a:pt x="4228" y="13534"/>
                  </a:cubicBezTo>
                  <a:cubicBezTo>
                    <a:pt x="4477" y="13613"/>
                    <a:pt x="4743" y="13650"/>
                    <a:pt x="5025" y="13650"/>
                  </a:cubicBezTo>
                  <a:cubicBezTo>
                    <a:pt x="9938" y="13650"/>
                    <a:pt x="19399" y="2306"/>
                    <a:pt x="19399" y="2306"/>
                  </a:cubicBezTo>
                  <a:lnTo>
                    <a:pt x="18179"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5247496" y="1992592"/>
              <a:ext cx="491647" cy="500172"/>
            </a:xfrm>
            <a:custGeom>
              <a:avLst/>
              <a:gdLst/>
              <a:ahLst/>
              <a:cxnLst/>
              <a:rect l="l" t="t" r="r" b="b"/>
              <a:pathLst>
                <a:path w="15340" h="15606" extrusionOk="0">
                  <a:moveTo>
                    <a:pt x="3604" y="0"/>
                  </a:moveTo>
                  <a:cubicBezTo>
                    <a:pt x="3475" y="0"/>
                    <a:pt x="3365" y="22"/>
                    <a:pt x="3275" y="66"/>
                  </a:cubicBezTo>
                  <a:cubicBezTo>
                    <a:pt x="1137" y="1119"/>
                    <a:pt x="1" y="4110"/>
                    <a:pt x="1638" y="6867"/>
                  </a:cubicBezTo>
                  <a:cubicBezTo>
                    <a:pt x="3275" y="9624"/>
                    <a:pt x="7887" y="13968"/>
                    <a:pt x="10728" y="15605"/>
                  </a:cubicBezTo>
                  <a:cubicBezTo>
                    <a:pt x="12265" y="13166"/>
                    <a:pt x="15339" y="7819"/>
                    <a:pt x="15339" y="7819"/>
                  </a:cubicBezTo>
                  <a:cubicBezTo>
                    <a:pt x="15339" y="7819"/>
                    <a:pt x="6071" y="0"/>
                    <a:pt x="3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5431719" y="1392936"/>
              <a:ext cx="579464" cy="510653"/>
            </a:xfrm>
            <a:custGeom>
              <a:avLst/>
              <a:gdLst/>
              <a:ahLst/>
              <a:cxnLst/>
              <a:rect l="l" t="t" r="r" b="b"/>
              <a:pathLst>
                <a:path w="18080" h="15933" extrusionOk="0">
                  <a:moveTo>
                    <a:pt x="12671" y="0"/>
                  </a:moveTo>
                  <a:cubicBezTo>
                    <a:pt x="12332" y="0"/>
                    <a:pt x="11980" y="72"/>
                    <a:pt x="11630" y="230"/>
                  </a:cubicBezTo>
                  <a:cubicBezTo>
                    <a:pt x="11195" y="430"/>
                    <a:pt x="11028" y="798"/>
                    <a:pt x="10660" y="1099"/>
                  </a:cubicBezTo>
                  <a:cubicBezTo>
                    <a:pt x="10106" y="602"/>
                    <a:pt x="9391" y="337"/>
                    <a:pt x="8660" y="337"/>
                  </a:cubicBezTo>
                  <a:cubicBezTo>
                    <a:pt x="8334" y="337"/>
                    <a:pt x="8005" y="389"/>
                    <a:pt x="7686" y="497"/>
                  </a:cubicBezTo>
                  <a:cubicBezTo>
                    <a:pt x="6667" y="848"/>
                    <a:pt x="5915" y="1734"/>
                    <a:pt x="5731" y="2803"/>
                  </a:cubicBezTo>
                  <a:cubicBezTo>
                    <a:pt x="5371" y="2424"/>
                    <a:pt x="4845" y="2233"/>
                    <a:pt x="4314" y="2233"/>
                  </a:cubicBezTo>
                  <a:cubicBezTo>
                    <a:pt x="3908" y="2233"/>
                    <a:pt x="3498" y="2345"/>
                    <a:pt x="3158" y="2569"/>
                  </a:cubicBezTo>
                  <a:cubicBezTo>
                    <a:pt x="2373" y="3121"/>
                    <a:pt x="1955" y="4073"/>
                    <a:pt x="2072" y="5042"/>
                  </a:cubicBezTo>
                  <a:cubicBezTo>
                    <a:pt x="1253" y="5142"/>
                    <a:pt x="552" y="5744"/>
                    <a:pt x="351" y="6562"/>
                  </a:cubicBezTo>
                  <a:cubicBezTo>
                    <a:pt x="201" y="7398"/>
                    <a:pt x="568" y="8250"/>
                    <a:pt x="1270" y="8718"/>
                  </a:cubicBezTo>
                  <a:cubicBezTo>
                    <a:pt x="518" y="9269"/>
                    <a:pt x="0" y="10656"/>
                    <a:pt x="568" y="11525"/>
                  </a:cubicBezTo>
                  <a:cubicBezTo>
                    <a:pt x="1061" y="12287"/>
                    <a:pt x="2288" y="12608"/>
                    <a:pt x="3211" y="12608"/>
                  </a:cubicBezTo>
                  <a:cubicBezTo>
                    <a:pt x="3321" y="12608"/>
                    <a:pt x="3426" y="12603"/>
                    <a:pt x="3526" y="12594"/>
                  </a:cubicBezTo>
                  <a:lnTo>
                    <a:pt x="3526" y="12594"/>
                  </a:lnTo>
                  <a:cubicBezTo>
                    <a:pt x="3292" y="13563"/>
                    <a:pt x="4061" y="14365"/>
                    <a:pt x="4980" y="14532"/>
                  </a:cubicBezTo>
                  <a:cubicBezTo>
                    <a:pt x="5095" y="14553"/>
                    <a:pt x="5212" y="14563"/>
                    <a:pt x="5328" y="14563"/>
                  </a:cubicBezTo>
                  <a:cubicBezTo>
                    <a:pt x="5780" y="14563"/>
                    <a:pt x="6221" y="14411"/>
                    <a:pt x="6567" y="14131"/>
                  </a:cubicBezTo>
                  <a:cubicBezTo>
                    <a:pt x="6634" y="14215"/>
                    <a:pt x="6684" y="14315"/>
                    <a:pt x="6751" y="14399"/>
                  </a:cubicBezTo>
                  <a:cubicBezTo>
                    <a:pt x="7205" y="15061"/>
                    <a:pt x="7795" y="15425"/>
                    <a:pt x="8446" y="15425"/>
                  </a:cubicBezTo>
                  <a:cubicBezTo>
                    <a:pt x="8895" y="15425"/>
                    <a:pt x="9374" y="15252"/>
                    <a:pt x="9858" y="14883"/>
                  </a:cubicBezTo>
                  <a:cubicBezTo>
                    <a:pt x="10176" y="15533"/>
                    <a:pt x="10830" y="15933"/>
                    <a:pt x="11541" y="15933"/>
                  </a:cubicBezTo>
                  <a:cubicBezTo>
                    <a:pt x="11653" y="15933"/>
                    <a:pt x="11766" y="15923"/>
                    <a:pt x="11880" y="15903"/>
                  </a:cubicBezTo>
                  <a:cubicBezTo>
                    <a:pt x="12665" y="15752"/>
                    <a:pt x="13467" y="15234"/>
                    <a:pt x="13501" y="14432"/>
                  </a:cubicBezTo>
                  <a:cubicBezTo>
                    <a:pt x="13761" y="14537"/>
                    <a:pt x="14031" y="14587"/>
                    <a:pt x="14298" y="14587"/>
                  </a:cubicBezTo>
                  <a:cubicBezTo>
                    <a:pt x="15008" y="14587"/>
                    <a:pt x="15695" y="14233"/>
                    <a:pt x="16107" y="13613"/>
                  </a:cubicBezTo>
                  <a:cubicBezTo>
                    <a:pt x="16625" y="12761"/>
                    <a:pt x="16508" y="11542"/>
                    <a:pt x="15740" y="10923"/>
                  </a:cubicBezTo>
                  <a:lnTo>
                    <a:pt x="15740" y="10923"/>
                  </a:lnTo>
                  <a:cubicBezTo>
                    <a:pt x="15777" y="10925"/>
                    <a:pt x="15814" y="10926"/>
                    <a:pt x="15851" y="10926"/>
                  </a:cubicBezTo>
                  <a:cubicBezTo>
                    <a:pt x="16744" y="10926"/>
                    <a:pt x="17556" y="10353"/>
                    <a:pt x="17828" y="9486"/>
                  </a:cubicBezTo>
                  <a:cubicBezTo>
                    <a:pt x="18079" y="8601"/>
                    <a:pt x="17661" y="7364"/>
                    <a:pt x="16843" y="6947"/>
                  </a:cubicBezTo>
                  <a:cubicBezTo>
                    <a:pt x="17528" y="6278"/>
                    <a:pt x="17678" y="5209"/>
                    <a:pt x="17210" y="4374"/>
                  </a:cubicBezTo>
                  <a:cubicBezTo>
                    <a:pt x="16872" y="3749"/>
                    <a:pt x="16220" y="3378"/>
                    <a:pt x="15538" y="3378"/>
                  </a:cubicBezTo>
                  <a:cubicBezTo>
                    <a:pt x="15344" y="3378"/>
                    <a:pt x="15147" y="3408"/>
                    <a:pt x="14955" y="3471"/>
                  </a:cubicBezTo>
                  <a:cubicBezTo>
                    <a:pt x="15690" y="1736"/>
                    <a:pt x="14338" y="0"/>
                    <a:pt x="1267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5550593" y="1541648"/>
              <a:ext cx="348640" cy="581611"/>
            </a:xfrm>
            <a:custGeom>
              <a:avLst/>
              <a:gdLst/>
              <a:ahLst/>
              <a:cxnLst/>
              <a:rect l="l" t="t" r="r" b="b"/>
              <a:pathLst>
                <a:path w="10878" h="18147" extrusionOk="0">
                  <a:moveTo>
                    <a:pt x="9525" y="1"/>
                  </a:moveTo>
                  <a:cubicBezTo>
                    <a:pt x="9458" y="151"/>
                    <a:pt x="9525" y="636"/>
                    <a:pt x="9240" y="1120"/>
                  </a:cubicBezTo>
                  <a:cubicBezTo>
                    <a:pt x="8856" y="1789"/>
                    <a:pt x="6367" y="1555"/>
                    <a:pt x="5498" y="1872"/>
                  </a:cubicBezTo>
                  <a:cubicBezTo>
                    <a:pt x="4462" y="2223"/>
                    <a:pt x="4211" y="2474"/>
                    <a:pt x="3426" y="3159"/>
                  </a:cubicBezTo>
                  <a:cubicBezTo>
                    <a:pt x="3178" y="2197"/>
                    <a:pt x="2753" y="1617"/>
                    <a:pt x="2127" y="1617"/>
                  </a:cubicBezTo>
                  <a:cubicBezTo>
                    <a:pt x="2035" y="1617"/>
                    <a:pt x="1939" y="1629"/>
                    <a:pt x="1839" y="1655"/>
                  </a:cubicBezTo>
                  <a:cubicBezTo>
                    <a:pt x="986" y="1856"/>
                    <a:pt x="1421" y="4312"/>
                    <a:pt x="1939" y="4579"/>
                  </a:cubicBezTo>
                  <a:cubicBezTo>
                    <a:pt x="2190" y="4705"/>
                    <a:pt x="2390" y="4738"/>
                    <a:pt x="2531" y="4738"/>
                  </a:cubicBezTo>
                  <a:cubicBezTo>
                    <a:pt x="2690" y="4738"/>
                    <a:pt x="2774" y="4696"/>
                    <a:pt x="2774" y="4696"/>
                  </a:cubicBezTo>
                  <a:lnTo>
                    <a:pt x="2774" y="4696"/>
                  </a:lnTo>
                  <a:cubicBezTo>
                    <a:pt x="2774" y="4696"/>
                    <a:pt x="3092" y="8823"/>
                    <a:pt x="2707" y="9959"/>
                  </a:cubicBezTo>
                  <a:cubicBezTo>
                    <a:pt x="2323" y="11079"/>
                    <a:pt x="1187" y="11697"/>
                    <a:pt x="1" y="12081"/>
                  </a:cubicBezTo>
                  <a:cubicBezTo>
                    <a:pt x="1037" y="14003"/>
                    <a:pt x="4512" y="17512"/>
                    <a:pt x="6083" y="18146"/>
                  </a:cubicBezTo>
                  <a:cubicBezTo>
                    <a:pt x="7235" y="17862"/>
                    <a:pt x="8455" y="12148"/>
                    <a:pt x="8455" y="12148"/>
                  </a:cubicBezTo>
                  <a:cubicBezTo>
                    <a:pt x="8455" y="12148"/>
                    <a:pt x="7369" y="11964"/>
                    <a:pt x="6985" y="11547"/>
                  </a:cubicBezTo>
                  <a:cubicBezTo>
                    <a:pt x="6417" y="10928"/>
                    <a:pt x="6567" y="10143"/>
                    <a:pt x="6601" y="9842"/>
                  </a:cubicBezTo>
                  <a:cubicBezTo>
                    <a:pt x="6617" y="9580"/>
                    <a:pt x="6505" y="7936"/>
                    <a:pt x="7210" y="7936"/>
                  </a:cubicBezTo>
                  <a:cubicBezTo>
                    <a:pt x="7224" y="7936"/>
                    <a:pt x="7238" y="7936"/>
                    <a:pt x="7252" y="7938"/>
                  </a:cubicBezTo>
                  <a:cubicBezTo>
                    <a:pt x="7352" y="7938"/>
                    <a:pt x="7453" y="7954"/>
                    <a:pt x="7553" y="7971"/>
                  </a:cubicBezTo>
                  <a:cubicBezTo>
                    <a:pt x="7932" y="8043"/>
                    <a:pt x="8282" y="8079"/>
                    <a:pt x="8591" y="8079"/>
                  </a:cubicBezTo>
                  <a:cubicBezTo>
                    <a:pt x="9140" y="8079"/>
                    <a:pt x="9563" y="7967"/>
                    <a:pt x="9809" y="7754"/>
                  </a:cubicBezTo>
                  <a:cubicBezTo>
                    <a:pt x="10059" y="7537"/>
                    <a:pt x="10043" y="6584"/>
                    <a:pt x="10193" y="5682"/>
                  </a:cubicBezTo>
                  <a:cubicBezTo>
                    <a:pt x="10310" y="4997"/>
                    <a:pt x="10845" y="4930"/>
                    <a:pt x="10861" y="4696"/>
                  </a:cubicBezTo>
                  <a:cubicBezTo>
                    <a:pt x="10878" y="4128"/>
                    <a:pt x="10043" y="4663"/>
                    <a:pt x="10143" y="2323"/>
                  </a:cubicBezTo>
                  <a:cubicBezTo>
                    <a:pt x="10109" y="1037"/>
                    <a:pt x="9875" y="385"/>
                    <a:pt x="952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5550593" y="1668566"/>
              <a:ext cx="271015" cy="454693"/>
            </a:xfrm>
            <a:custGeom>
              <a:avLst/>
              <a:gdLst/>
              <a:ahLst/>
              <a:cxnLst/>
              <a:rect l="l" t="t" r="r" b="b"/>
              <a:pathLst>
                <a:path w="8456" h="14187" extrusionOk="0">
                  <a:moveTo>
                    <a:pt x="3292" y="1"/>
                  </a:moveTo>
                  <a:cubicBezTo>
                    <a:pt x="3175" y="619"/>
                    <a:pt x="2774" y="736"/>
                    <a:pt x="2774" y="736"/>
                  </a:cubicBezTo>
                  <a:cubicBezTo>
                    <a:pt x="2774" y="736"/>
                    <a:pt x="3092" y="4863"/>
                    <a:pt x="2707" y="5999"/>
                  </a:cubicBezTo>
                  <a:cubicBezTo>
                    <a:pt x="2323" y="7119"/>
                    <a:pt x="1187" y="7737"/>
                    <a:pt x="1" y="8121"/>
                  </a:cubicBezTo>
                  <a:cubicBezTo>
                    <a:pt x="1037" y="10043"/>
                    <a:pt x="4512" y="13552"/>
                    <a:pt x="6083" y="14186"/>
                  </a:cubicBezTo>
                  <a:cubicBezTo>
                    <a:pt x="7235" y="13902"/>
                    <a:pt x="8455" y="8188"/>
                    <a:pt x="8455" y="8188"/>
                  </a:cubicBezTo>
                  <a:cubicBezTo>
                    <a:pt x="8455" y="8188"/>
                    <a:pt x="7319" y="8054"/>
                    <a:pt x="6985" y="7587"/>
                  </a:cubicBezTo>
                  <a:cubicBezTo>
                    <a:pt x="6550" y="6985"/>
                    <a:pt x="6567" y="6183"/>
                    <a:pt x="6601" y="5882"/>
                  </a:cubicBezTo>
                  <a:cubicBezTo>
                    <a:pt x="6617" y="5620"/>
                    <a:pt x="6505" y="3976"/>
                    <a:pt x="7210" y="3976"/>
                  </a:cubicBezTo>
                  <a:cubicBezTo>
                    <a:pt x="7224" y="3976"/>
                    <a:pt x="7238" y="3976"/>
                    <a:pt x="7252" y="3978"/>
                  </a:cubicBezTo>
                  <a:cubicBezTo>
                    <a:pt x="6433" y="3827"/>
                    <a:pt x="4245" y="3226"/>
                    <a:pt x="3459" y="770"/>
                  </a:cubicBezTo>
                  <a:cubicBezTo>
                    <a:pt x="3426" y="586"/>
                    <a:pt x="3359" y="352"/>
                    <a:pt x="329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5609501" y="1610684"/>
              <a:ext cx="38043" cy="61664"/>
            </a:xfrm>
            <a:custGeom>
              <a:avLst/>
              <a:gdLst/>
              <a:ahLst/>
              <a:cxnLst/>
              <a:rect l="l" t="t" r="r" b="b"/>
              <a:pathLst>
                <a:path w="1187" h="1924" extrusionOk="0">
                  <a:moveTo>
                    <a:pt x="260" y="1"/>
                  </a:moveTo>
                  <a:cubicBezTo>
                    <a:pt x="96" y="1"/>
                    <a:pt x="1" y="103"/>
                    <a:pt x="1" y="103"/>
                  </a:cubicBezTo>
                  <a:cubicBezTo>
                    <a:pt x="7" y="102"/>
                    <a:pt x="13" y="102"/>
                    <a:pt x="19" y="102"/>
                  </a:cubicBezTo>
                  <a:cubicBezTo>
                    <a:pt x="620" y="102"/>
                    <a:pt x="702" y="905"/>
                    <a:pt x="702" y="905"/>
                  </a:cubicBezTo>
                  <a:cubicBezTo>
                    <a:pt x="619" y="921"/>
                    <a:pt x="535" y="938"/>
                    <a:pt x="468" y="955"/>
                  </a:cubicBezTo>
                  <a:cubicBezTo>
                    <a:pt x="101" y="1038"/>
                    <a:pt x="134" y="1924"/>
                    <a:pt x="652" y="1924"/>
                  </a:cubicBezTo>
                  <a:cubicBezTo>
                    <a:pt x="1187" y="1924"/>
                    <a:pt x="1120" y="504"/>
                    <a:pt x="602" y="136"/>
                  </a:cubicBezTo>
                  <a:cubicBezTo>
                    <a:pt x="469" y="33"/>
                    <a:pt x="354" y="1"/>
                    <a:pt x="26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5825325" y="1632157"/>
              <a:ext cx="27851" cy="27339"/>
            </a:xfrm>
            <a:custGeom>
              <a:avLst/>
              <a:gdLst/>
              <a:ahLst/>
              <a:cxnLst/>
              <a:rect l="l" t="t" r="r" b="b"/>
              <a:pathLst>
                <a:path w="869" h="853" extrusionOk="0">
                  <a:moveTo>
                    <a:pt x="435" y="1"/>
                  </a:moveTo>
                  <a:cubicBezTo>
                    <a:pt x="368" y="1"/>
                    <a:pt x="301" y="17"/>
                    <a:pt x="234" y="51"/>
                  </a:cubicBezTo>
                  <a:cubicBezTo>
                    <a:pt x="201" y="68"/>
                    <a:pt x="167" y="101"/>
                    <a:pt x="134" y="118"/>
                  </a:cubicBezTo>
                  <a:cubicBezTo>
                    <a:pt x="84" y="168"/>
                    <a:pt x="50" y="235"/>
                    <a:pt x="17" y="318"/>
                  </a:cubicBezTo>
                  <a:cubicBezTo>
                    <a:pt x="17" y="352"/>
                    <a:pt x="17" y="385"/>
                    <a:pt x="0" y="418"/>
                  </a:cubicBezTo>
                  <a:cubicBezTo>
                    <a:pt x="17" y="535"/>
                    <a:pt x="50" y="636"/>
                    <a:pt x="117" y="719"/>
                  </a:cubicBezTo>
                  <a:cubicBezTo>
                    <a:pt x="201" y="803"/>
                    <a:pt x="318" y="853"/>
                    <a:pt x="418" y="853"/>
                  </a:cubicBezTo>
                  <a:cubicBezTo>
                    <a:pt x="501" y="853"/>
                    <a:pt x="568" y="836"/>
                    <a:pt x="635" y="803"/>
                  </a:cubicBezTo>
                  <a:cubicBezTo>
                    <a:pt x="668" y="786"/>
                    <a:pt x="702" y="753"/>
                    <a:pt x="735" y="736"/>
                  </a:cubicBezTo>
                  <a:cubicBezTo>
                    <a:pt x="785" y="686"/>
                    <a:pt x="819" y="619"/>
                    <a:pt x="852" y="552"/>
                  </a:cubicBezTo>
                  <a:cubicBezTo>
                    <a:pt x="852" y="502"/>
                    <a:pt x="852" y="469"/>
                    <a:pt x="852" y="435"/>
                  </a:cubicBezTo>
                  <a:cubicBezTo>
                    <a:pt x="869" y="385"/>
                    <a:pt x="852" y="335"/>
                    <a:pt x="836" y="285"/>
                  </a:cubicBezTo>
                  <a:cubicBezTo>
                    <a:pt x="769" y="118"/>
                    <a:pt x="618" y="1"/>
                    <a:pt x="43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5807121" y="1718372"/>
              <a:ext cx="56248" cy="26537"/>
            </a:xfrm>
            <a:custGeom>
              <a:avLst/>
              <a:gdLst/>
              <a:ahLst/>
              <a:cxnLst/>
              <a:rect l="l" t="t" r="r" b="b"/>
              <a:pathLst>
                <a:path w="1755" h="828" extrusionOk="0">
                  <a:moveTo>
                    <a:pt x="0" y="1"/>
                  </a:moveTo>
                  <a:lnTo>
                    <a:pt x="0" y="1"/>
                  </a:lnTo>
                  <a:cubicBezTo>
                    <a:pt x="50" y="419"/>
                    <a:pt x="368" y="753"/>
                    <a:pt x="785" y="820"/>
                  </a:cubicBezTo>
                  <a:cubicBezTo>
                    <a:pt x="822" y="825"/>
                    <a:pt x="858" y="827"/>
                    <a:pt x="894" y="827"/>
                  </a:cubicBezTo>
                  <a:cubicBezTo>
                    <a:pt x="1404" y="827"/>
                    <a:pt x="1754" y="302"/>
                    <a:pt x="1754" y="302"/>
                  </a:cubicBezTo>
                  <a:cubicBezTo>
                    <a:pt x="1754" y="302"/>
                    <a:pt x="1370" y="285"/>
                    <a:pt x="852" y="218"/>
                  </a:cubicBezTo>
                  <a:cubicBezTo>
                    <a:pt x="568" y="185"/>
                    <a:pt x="284" y="10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5811928" y="1604851"/>
              <a:ext cx="43941" cy="21441"/>
            </a:xfrm>
            <a:custGeom>
              <a:avLst/>
              <a:gdLst/>
              <a:ahLst/>
              <a:cxnLst/>
              <a:rect l="l" t="t" r="r" b="b"/>
              <a:pathLst>
                <a:path w="1371" h="669" extrusionOk="0">
                  <a:moveTo>
                    <a:pt x="685" y="1"/>
                  </a:moveTo>
                  <a:cubicBezTo>
                    <a:pt x="218" y="17"/>
                    <a:pt x="0" y="669"/>
                    <a:pt x="0" y="669"/>
                  </a:cubicBezTo>
                  <a:cubicBezTo>
                    <a:pt x="218" y="535"/>
                    <a:pt x="452" y="452"/>
                    <a:pt x="685" y="385"/>
                  </a:cubicBezTo>
                  <a:cubicBezTo>
                    <a:pt x="763" y="374"/>
                    <a:pt x="841" y="368"/>
                    <a:pt x="919" y="368"/>
                  </a:cubicBezTo>
                  <a:cubicBezTo>
                    <a:pt x="1073" y="368"/>
                    <a:pt x="1226" y="390"/>
                    <a:pt x="1371" y="435"/>
                  </a:cubicBezTo>
                  <a:cubicBezTo>
                    <a:pt x="1371" y="435"/>
                    <a:pt x="1053" y="1"/>
                    <a:pt x="68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399;p36">
            <a:extLst>
              <a:ext uri="{FF2B5EF4-FFF2-40B4-BE49-F238E27FC236}">
                <a16:creationId xmlns:a16="http://schemas.microsoft.com/office/drawing/2014/main" id="{947A89ED-7DEE-4B19-9A1C-94C5F315D585}"/>
              </a:ext>
            </a:extLst>
          </p:cNvPr>
          <p:cNvGrpSpPr/>
          <p:nvPr/>
        </p:nvGrpSpPr>
        <p:grpSpPr>
          <a:xfrm rot="-804741">
            <a:off x="379102" y="264927"/>
            <a:ext cx="1441347" cy="596354"/>
            <a:chOff x="238125" y="1360700"/>
            <a:chExt cx="7117075" cy="2944675"/>
          </a:xfrm>
        </p:grpSpPr>
        <p:sp>
          <p:nvSpPr>
            <p:cNvPr id="90" name="Google Shape;400;p36">
              <a:extLst>
                <a:ext uri="{FF2B5EF4-FFF2-40B4-BE49-F238E27FC236}">
                  <a16:creationId xmlns:a16="http://schemas.microsoft.com/office/drawing/2014/main" id="{46E3140B-7949-4D27-988E-D897AC8C1558}"/>
                </a:ext>
              </a:extLst>
            </p:cNvPr>
            <p:cNvSpPr/>
            <p:nvPr/>
          </p:nvSpPr>
          <p:spPr>
            <a:xfrm>
              <a:off x="238125" y="1728775"/>
              <a:ext cx="1226600" cy="2208525"/>
            </a:xfrm>
            <a:custGeom>
              <a:avLst/>
              <a:gdLst/>
              <a:ahLst/>
              <a:cxnLst/>
              <a:rect l="l" t="t" r="r" b="b"/>
              <a:pathLst>
                <a:path w="49064" h="88341" extrusionOk="0">
                  <a:moveTo>
                    <a:pt x="39277" y="10187"/>
                  </a:moveTo>
                  <a:lnTo>
                    <a:pt x="39277" y="78199"/>
                  </a:lnTo>
                  <a:cubicBezTo>
                    <a:pt x="22330" y="75752"/>
                    <a:pt x="9786" y="61251"/>
                    <a:pt x="9786" y="44170"/>
                  </a:cubicBezTo>
                  <a:cubicBezTo>
                    <a:pt x="9786" y="27090"/>
                    <a:pt x="22330" y="12589"/>
                    <a:pt x="39277" y="10187"/>
                  </a:cubicBezTo>
                  <a:close/>
                  <a:moveTo>
                    <a:pt x="44170" y="0"/>
                  </a:moveTo>
                  <a:cubicBezTo>
                    <a:pt x="19794" y="0"/>
                    <a:pt x="0" y="19795"/>
                    <a:pt x="0" y="44170"/>
                  </a:cubicBezTo>
                  <a:cubicBezTo>
                    <a:pt x="0" y="68591"/>
                    <a:pt x="19794" y="88340"/>
                    <a:pt x="44170" y="88340"/>
                  </a:cubicBezTo>
                  <a:cubicBezTo>
                    <a:pt x="46884" y="88340"/>
                    <a:pt x="49063" y="86161"/>
                    <a:pt x="49063" y="83448"/>
                  </a:cubicBezTo>
                  <a:lnTo>
                    <a:pt x="49063" y="4893"/>
                  </a:lnTo>
                  <a:cubicBezTo>
                    <a:pt x="49063" y="2180"/>
                    <a:pt x="46884" y="0"/>
                    <a:pt x="44170"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01;p36">
              <a:extLst>
                <a:ext uri="{FF2B5EF4-FFF2-40B4-BE49-F238E27FC236}">
                  <a16:creationId xmlns:a16="http://schemas.microsoft.com/office/drawing/2014/main" id="{83C94276-2465-4D0F-9089-AFECDB5FA661}"/>
                </a:ext>
              </a:extLst>
            </p:cNvPr>
            <p:cNvSpPr/>
            <p:nvPr/>
          </p:nvSpPr>
          <p:spPr>
            <a:xfrm>
              <a:off x="6128600" y="1728775"/>
              <a:ext cx="1226600" cy="2208525"/>
            </a:xfrm>
            <a:custGeom>
              <a:avLst/>
              <a:gdLst/>
              <a:ahLst/>
              <a:cxnLst/>
              <a:rect l="l" t="t" r="r" b="b"/>
              <a:pathLst>
                <a:path w="49064" h="88341" extrusionOk="0">
                  <a:moveTo>
                    <a:pt x="9786" y="10187"/>
                  </a:moveTo>
                  <a:cubicBezTo>
                    <a:pt x="26734" y="12589"/>
                    <a:pt x="39277" y="27090"/>
                    <a:pt x="39277" y="44170"/>
                  </a:cubicBezTo>
                  <a:cubicBezTo>
                    <a:pt x="39277" y="61251"/>
                    <a:pt x="26734" y="75752"/>
                    <a:pt x="9786" y="78199"/>
                  </a:cubicBezTo>
                  <a:lnTo>
                    <a:pt x="9786" y="10187"/>
                  </a:lnTo>
                  <a:close/>
                  <a:moveTo>
                    <a:pt x="4893" y="0"/>
                  </a:moveTo>
                  <a:cubicBezTo>
                    <a:pt x="2180" y="0"/>
                    <a:pt x="0" y="2180"/>
                    <a:pt x="0" y="4893"/>
                  </a:cubicBezTo>
                  <a:lnTo>
                    <a:pt x="0" y="83448"/>
                  </a:lnTo>
                  <a:cubicBezTo>
                    <a:pt x="0" y="86161"/>
                    <a:pt x="2180" y="88340"/>
                    <a:pt x="4893" y="88340"/>
                  </a:cubicBezTo>
                  <a:cubicBezTo>
                    <a:pt x="29269" y="88340"/>
                    <a:pt x="49063" y="68591"/>
                    <a:pt x="49063" y="44170"/>
                  </a:cubicBezTo>
                  <a:cubicBezTo>
                    <a:pt x="49063" y="19795"/>
                    <a:pt x="29269" y="0"/>
                    <a:pt x="489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02;p36">
              <a:extLst>
                <a:ext uri="{FF2B5EF4-FFF2-40B4-BE49-F238E27FC236}">
                  <a16:creationId xmlns:a16="http://schemas.microsoft.com/office/drawing/2014/main" id="{297835DB-B8B5-497F-9FFA-71E4FB890C2E}"/>
                </a:ext>
              </a:extLst>
            </p:cNvPr>
            <p:cNvSpPr/>
            <p:nvPr/>
          </p:nvSpPr>
          <p:spPr>
            <a:xfrm>
              <a:off x="1220050" y="1360700"/>
              <a:ext cx="5153225" cy="1472350"/>
            </a:xfrm>
            <a:custGeom>
              <a:avLst/>
              <a:gdLst/>
              <a:ahLst/>
              <a:cxnLst/>
              <a:rect l="l" t="t" r="r" b="b"/>
              <a:pathLst>
                <a:path w="206129" h="58894" extrusionOk="0">
                  <a:moveTo>
                    <a:pt x="9786" y="0"/>
                  </a:moveTo>
                  <a:cubicBezTo>
                    <a:pt x="4404" y="0"/>
                    <a:pt x="0" y="4404"/>
                    <a:pt x="0" y="9830"/>
                  </a:cubicBezTo>
                  <a:lnTo>
                    <a:pt x="0" y="58893"/>
                  </a:lnTo>
                  <a:lnTo>
                    <a:pt x="206128" y="58893"/>
                  </a:lnTo>
                  <a:lnTo>
                    <a:pt x="206128" y="9830"/>
                  </a:lnTo>
                  <a:cubicBezTo>
                    <a:pt x="206128" y="4404"/>
                    <a:pt x="201724" y="0"/>
                    <a:pt x="19634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03;p36">
              <a:extLst>
                <a:ext uri="{FF2B5EF4-FFF2-40B4-BE49-F238E27FC236}">
                  <a16:creationId xmlns:a16="http://schemas.microsoft.com/office/drawing/2014/main" id="{B8276B7F-0D0C-430E-9F88-4716014408A6}"/>
                </a:ext>
              </a:extLst>
            </p:cNvPr>
            <p:cNvSpPr/>
            <p:nvPr/>
          </p:nvSpPr>
          <p:spPr>
            <a:xfrm>
              <a:off x="1220050" y="2833025"/>
              <a:ext cx="5153225" cy="1472350"/>
            </a:xfrm>
            <a:custGeom>
              <a:avLst/>
              <a:gdLst/>
              <a:ahLst/>
              <a:cxnLst/>
              <a:rect l="l" t="t" r="r" b="b"/>
              <a:pathLst>
                <a:path w="206129" h="58894" extrusionOk="0">
                  <a:moveTo>
                    <a:pt x="0" y="0"/>
                  </a:moveTo>
                  <a:lnTo>
                    <a:pt x="0" y="49108"/>
                  </a:lnTo>
                  <a:cubicBezTo>
                    <a:pt x="0" y="54490"/>
                    <a:pt x="4404" y="58894"/>
                    <a:pt x="9786" y="58894"/>
                  </a:cubicBezTo>
                  <a:lnTo>
                    <a:pt x="196342" y="58894"/>
                  </a:lnTo>
                  <a:cubicBezTo>
                    <a:pt x="201724" y="58894"/>
                    <a:pt x="206128" y="54490"/>
                    <a:pt x="206128" y="49108"/>
                  </a:cubicBezTo>
                  <a:lnTo>
                    <a:pt x="20612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04;p36">
              <a:extLst>
                <a:ext uri="{FF2B5EF4-FFF2-40B4-BE49-F238E27FC236}">
                  <a16:creationId xmlns:a16="http://schemas.microsoft.com/office/drawing/2014/main" id="{9FC6BD58-3B24-4B99-882A-CE0A36CD649A}"/>
                </a:ext>
              </a:extLst>
            </p:cNvPr>
            <p:cNvSpPr/>
            <p:nvPr/>
          </p:nvSpPr>
          <p:spPr>
            <a:xfrm>
              <a:off x="1833900" y="2710700"/>
              <a:ext cx="3925525" cy="244675"/>
            </a:xfrm>
            <a:custGeom>
              <a:avLst/>
              <a:gdLst/>
              <a:ahLst/>
              <a:cxnLst/>
              <a:rect l="l" t="t" r="r" b="b"/>
              <a:pathLst>
                <a:path w="157021" h="9787" extrusionOk="0">
                  <a:moveTo>
                    <a:pt x="4893" y="0"/>
                  </a:moveTo>
                  <a:cubicBezTo>
                    <a:pt x="2180" y="0"/>
                    <a:pt x="0" y="2180"/>
                    <a:pt x="0" y="4893"/>
                  </a:cubicBezTo>
                  <a:cubicBezTo>
                    <a:pt x="0" y="7607"/>
                    <a:pt x="2180" y="9786"/>
                    <a:pt x="4893" y="9786"/>
                  </a:cubicBezTo>
                  <a:lnTo>
                    <a:pt x="152127" y="9786"/>
                  </a:lnTo>
                  <a:cubicBezTo>
                    <a:pt x="154841" y="9786"/>
                    <a:pt x="157020" y="7607"/>
                    <a:pt x="157020" y="4893"/>
                  </a:cubicBezTo>
                  <a:cubicBezTo>
                    <a:pt x="157020" y="2180"/>
                    <a:pt x="154841" y="0"/>
                    <a:pt x="152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05;p36">
              <a:extLst>
                <a:ext uri="{FF2B5EF4-FFF2-40B4-BE49-F238E27FC236}">
                  <a16:creationId xmlns:a16="http://schemas.microsoft.com/office/drawing/2014/main" id="{4D6DEBB8-01D0-4DFA-ACDB-62D661875D5D}"/>
                </a:ext>
              </a:extLst>
            </p:cNvPr>
            <p:cNvSpPr/>
            <p:nvPr/>
          </p:nvSpPr>
          <p:spPr>
            <a:xfrm>
              <a:off x="1832775" y="3201100"/>
              <a:ext cx="3927750" cy="245800"/>
            </a:xfrm>
            <a:custGeom>
              <a:avLst/>
              <a:gdLst/>
              <a:ahLst/>
              <a:cxnLst/>
              <a:rect l="l" t="t" r="r" b="b"/>
              <a:pathLst>
                <a:path w="157110" h="9832" extrusionOk="0">
                  <a:moveTo>
                    <a:pt x="4938" y="1"/>
                  </a:moveTo>
                  <a:cubicBezTo>
                    <a:pt x="2225" y="1"/>
                    <a:pt x="1" y="2225"/>
                    <a:pt x="1" y="4938"/>
                  </a:cubicBezTo>
                  <a:cubicBezTo>
                    <a:pt x="1" y="7607"/>
                    <a:pt x="2225" y="9831"/>
                    <a:pt x="4938" y="9831"/>
                  </a:cubicBezTo>
                  <a:lnTo>
                    <a:pt x="152172" y="9831"/>
                  </a:lnTo>
                  <a:cubicBezTo>
                    <a:pt x="154886" y="9831"/>
                    <a:pt x="157110" y="7607"/>
                    <a:pt x="157110" y="4938"/>
                  </a:cubicBezTo>
                  <a:cubicBezTo>
                    <a:pt x="157110" y="2225"/>
                    <a:pt x="154886" y="1"/>
                    <a:pt x="1521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06;p36">
              <a:extLst>
                <a:ext uri="{FF2B5EF4-FFF2-40B4-BE49-F238E27FC236}">
                  <a16:creationId xmlns:a16="http://schemas.microsoft.com/office/drawing/2014/main" id="{D70B4220-513C-4740-B33F-F6A9FF17DD5D}"/>
                </a:ext>
              </a:extLst>
            </p:cNvPr>
            <p:cNvSpPr/>
            <p:nvPr/>
          </p:nvSpPr>
          <p:spPr>
            <a:xfrm>
              <a:off x="1833900" y="3692625"/>
              <a:ext cx="3925525" cy="244675"/>
            </a:xfrm>
            <a:custGeom>
              <a:avLst/>
              <a:gdLst/>
              <a:ahLst/>
              <a:cxnLst/>
              <a:rect l="l" t="t" r="r" b="b"/>
              <a:pathLst>
                <a:path w="157021" h="9787" extrusionOk="0">
                  <a:moveTo>
                    <a:pt x="4893" y="1"/>
                  </a:moveTo>
                  <a:cubicBezTo>
                    <a:pt x="2180" y="1"/>
                    <a:pt x="0" y="2180"/>
                    <a:pt x="0" y="4894"/>
                  </a:cubicBezTo>
                  <a:cubicBezTo>
                    <a:pt x="0" y="7607"/>
                    <a:pt x="2180" y="9786"/>
                    <a:pt x="4893" y="9786"/>
                  </a:cubicBezTo>
                  <a:lnTo>
                    <a:pt x="152127" y="9786"/>
                  </a:lnTo>
                  <a:cubicBezTo>
                    <a:pt x="154841" y="9786"/>
                    <a:pt x="157020" y="7607"/>
                    <a:pt x="157020" y="4894"/>
                  </a:cubicBezTo>
                  <a:cubicBezTo>
                    <a:pt x="157020" y="2180"/>
                    <a:pt x="154841" y="1"/>
                    <a:pt x="1521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41"/>
          <p:cNvSpPr txBox="1">
            <a:spLocks noGrp="1"/>
          </p:cNvSpPr>
          <p:nvPr>
            <p:ph type="body" idx="1"/>
          </p:nvPr>
        </p:nvSpPr>
        <p:spPr>
          <a:xfrm>
            <a:off x="720000" y="2887049"/>
            <a:ext cx="2763000" cy="157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t>At the point when a patient is having treatment in "Hospital 1" the Hospital uploads all the Health Record of Patient to Cloud Based server and as recently referenced that it can't be gotten to without patient's authorization.</a:t>
            </a:r>
            <a:endParaRPr/>
          </a:p>
        </p:txBody>
      </p:sp>
      <p:sp>
        <p:nvSpPr>
          <p:cNvPr id="611" name="Google Shape;611;p41"/>
          <p:cNvSpPr txBox="1">
            <a:spLocks noGrp="1"/>
          </p:cNvSpPr>
          <p:nvPr>
            <p:ph type="body" idx="2"/>
          </p:nvPr>
        </p:nvSpPr>
        <p:spPr>
          <a:xfrm>
            <a:off x="5658950" y="2887049"/>
            <a:ext cx="2763000" cy="157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t>In case the Patient goes to "Hospital 2", the patient need not to carry any reports , Hospital can straight forwardly get to the Record and patient's set of experiences by confirming the patient and can keep refreshing the Treatment Records.</a:t>
            </a:r>
            <a:endParaRPr/>
          </a:p>
        </p:txBody>
      </p:sp>
      <p:sp>
        <p:nvSpPr>
          <p:cNvPr id="612" name="Google Shape;612;p41"/>
          <p:cNvSpPr txBox="1">
            <a:spLocks noGrp="1"/>
          </p:cNvSpPr>
          <p:nvPr>
            <p:ph type="subTitle" idx="3"/>
          </p:nvPr>
        </p:nvSpPr>
        <p:spPr>
          <a:xfrm>
            <a:off x="720000" y="2548149"/>
            <a:ext cx="2763000" cy="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Hospital 1</a:t>
            </a:r>
            <a:endParaRPr/>
          </a:p>
        </p:txBody>
      </p:sp>
      <p:sp>
        <p:nvSpPr>
          <p:cNvPr id="613" name="Google Shape;613;p41"/>
          <p:cNvSpPr txBox="1">
            <a:spLocks noGrp="1"/>
          </p:cNvSpPr>
          <p:nvPr>
            <p:ph type="subTitle" idx="4"/>
          </p:nvPr>
        </p:nvSpPr>
        <p:spPr>
          <a:xfrm>
            <a:off x="5658900" y="2548174"/>
            <a:ext cx="2763000" cy="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Hospital 2</a:t>
            </a:r>
            <a:endParaRPr/>
          </a:p>
        </p:txBody>
      </p:sp>
      <p:grpSp>
        <p:nvGrpSpPr>
          <p:cNvPr id="614" name="Google Shape;614;p41"/>
          <p:cNvGrpSpPr/>
          <p:nvPr/>
        </p:nvGrpSpPr>
        <p:grpSpPr>
          <a:xfrm>
            <a:off x="3517752" y="1389516"/>
            <a:ext cx="2106424" cy="5400169"/>
            <a:chOff x="2778525" y="238100"/>
            <a:chExt cx="2039725" cy="5229175"/>
          </a:xfrm>
        </p:grpSpPr>
        <p:sp>
          <p:nvSpPr>
            <p:cNvPr id="615" name="Google Shape;615;p41"/>
            <p:cNvSpPr/>
            <p:nvPr/>
          </p:nvSpPr>
          <p:spPr>
            <a:xfrm>
              <a:off x="2778525" y="1206200"/>
              <a:ext cx="748575" cy="1186050"/>
            </a:xfrm>
            <a:custGeom>
              <a:avLst/>
              <a:gdLst/>
              <a:ahLst/>
              <a:cxnLst/>
              <a:rect l="l" t="t" r="r" b="b"/>
              <a:pathLst>
                <a:path w="29943" h="47442" extrusionOk="0">
                  <a:moveTo>
                    <a:pt x="22746" y="0"/>
                  </a:moveTo>
                  <a:cubicBezTo>
                    <a:pt x="21410" y="0"/>
                    <a:pt x="19713" y="1019"/>
                    <a:pt x="19079" y="2173"/>
                  </a:cubicBezTo>
                  <a:cubicBezTo>
                    <a:pt x="15232" y="9234"/>
                    <a:pt x="0" y="37502"/>
                    <a:pt x="657" y="40534"/>
                  </a:cubicBezTo>
                  <a:cubicBezTo>
                    <a:pt x="1326" y="43616"/>
                    <a:pt x="3447" y="47442"/>
                    <a:pt x="8518" y="47442"/>
                  </a:cubicBezTo>
                  <a:cubicBezTo>
                    <a:pt x="9108" y="47442"/>
                    <a:pt x="9738" y="47390"/>
                    <a:pt x="10411" y="47279"/>
                  </a:cubicBezTo>
                  <a:cubicBezTo>
                    <a:pt x="16884" y="46238"/>
                    <a:pt x="24375" y="24013"/>
                    <a:pt x="25891" y="20709"/>
                  </a:cubicBezTo>
                  <a:cubicBezTo>
                    <a:pt x="27385" y="17404"/>
                    <a:pt x="29942" y="8080"/>
                    <a:pt x="27838" y="2829"/>
                  </a:cubicBezTo>
                  <a:cubicBezTo>
                    <a:pt x="26715" y="54"/>
                    <a:pt x="24986" y="2"/>
                    <a:pt x="23296" y="2"/>
                  </a:cubicBezTo>
                  <a:cubicBezTo>
                    <a:pt x="23230" y="2"/>
                    <a:pt x="23164" y="2"/>
                    <a:pt x="23099" y="2"/>
                  </a:cubicBezTo>
                  <a:cubicBezTo>
                    <a:pt x="22981" y="2"/>
                    <a:pt x="22863" y="2"/>
                    <a:pt x="2274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4375975" y="2751400"/>
              <a:ext cx="247075" cy="455400"/>
            </a:xfrm>
            <a:custGeom>
              <a:avLst/>
              <a:gdLst/>
              <a:ahLst/>
              <a:cxnLst/>
              <a:rect l="l" t="t" r="r" b="b"/>
              <a:pathLst>
                <a:path w="9883" h="18216" extrusionOk="0">
                  <a:moveTo>
                    <a:pt x="2075" y="0"/>
                  </a:moveTo>
                  <a:lnTo>
                    <a:pt x="2867" y="6179"/>
                  </a:lnTo>
                  <a:cubicBezTo>
                    <a:pt x="988" y="7243"/>
                    <a:pt x="423" y="9529"/>
                    <a:pt x="196" y="10298"/>
                  </a:cubicBezTo>
                  <a:cubicBezTo>
                    <a:pt x="0" y="11038"/>
                    <a:pt x="181" y="13978"/>
                    <a:pt x="861" y="13978"/>
                  </a:cubicBezTo>
                  <a:cubicBezTo>
                    <a:pt x="887" y="13978"/>
                    <a:pt x="915" y="13974"/>
                    <a:pt x="943" y="13964"/>
                  </a:cubicBezTo>
                  <a:cubicBezTo>
                    <a:pt x="1690" y="13716"/>
                    <a:pt x="1871" y="10683"/>
                    <a:pt x="1871" y="10683"/>
                  </a:cubicBezTo>
                  <a:lnTo>
                    <a:pt x="2527" y="9325"/>
                  </a:lnTo>
                  <a:cubicBezTo>
                    <a:pt x="2527" y="9325"/>
                    <a:pt x="2573" y="16816"/>
                    <a:pt x="3387" y="17291"/>
                  </a:cubicBezTo>
                  <a:cubicBezTo>
                    <a:pt x="3435" y="17319"/>
                    <a:pt x="3479" y="17333"/>
                    <a:pt x="3521" y="17333"/>
                  </a:cubicBezTo>
                  <a:cubicBezTo>
                    <a:pt x="4383" y="17333"/>
                    <a:pt x="4024" y="11632"/>
                    <a:pt x="4395" y="11632"/>
                  </a:cubicBezTo>
                  <a:cubicBezTo>
                    <a:pt x="4399" y="11632"/>
                    <a:pt x="4402" y="11632"/>
                    <a:pt x="4406" y="11633"/>
                  </a:cubicBezTo>
                  <a:cubicBezTo>
                    <a:pt x="4791" y="11769"/>
                    <a:pt x="4179" y="17110"/>
                    <a:pt x="4655" y="17857"/>
                  </a:cubicBezTo>
                  <a:cubicBezTo>
                    <a:pt x="4820" y="18109"/>
                    <a:pt x="4966" y="18216"/>
                    <a:pt x="5095" y="18216"/>
                  </a:cubicBezTo>
                  <a:cubicBezTo>
                    <a:pt x="5337" y="18216"/>
                    <a:pt x="5518" y="17839"/>
                    <a:pt x="5651" y="17337"/>
                  </a:cubicBezTo>
                  <a:cubicBezTo>
                    <a:pt x="5877" y="16590"/>
                    <a:pt x="5786" y="11656"/>
                    <a:pt x="6148" y="11543"/>
                  </a:cubicBezTo>
                  <a:cubicBezTo>
                    <a:pt x="6153" y="11541"/>
                    <a:pt x="6157" y="11541"/>
                    <a:pt x="6161" y="11541"/>
                  </a:cubicBezTo>
                  <a:cubicBezTo>
                    <a:pt x="6519" y="11541"/>
                    <a:pt x="5886" y="17565"/>
                    <a:pt x="6737" y="17744"/>
                  </a:cubicBezTo>
                  <a:cubicBezTo>
                    <a:pt x="6748" y="17747"/>
                    <a:pt x="6760" y="17748"/>
                    <a:pt x="6771" y="17748"/>
                  </a:cubicBezTo>
                  <a:cubicBezTo>
                    <a:pt x="7571" y="17748"/>
                    <a:pt x="7444" y="11473"/>
                    <a:pt x="7868" y="11362"/>
                  </a:cubicBezTo>
                  <a:cubicBezTo>
                    <a:pt x="7872" y="11361"/>
                    <a:pt x="7876" y="11360"/>
                    <a:pt x="7879" y="11360"/>
                  </a:cubicBezTo>
                  <a:cubicBezTo>
                    <a:pt x="8263" y="11360"/>
                    <a:pt x="7437" y="17084"/>
                    <a:pt x="8062" y="17084"/>
                  </a:cubicBezTo>
                  <a:cubicBezTo>
                    <a:pt x="8092" y="17084"/>
                    <a:pt x="8126" y="17070"/>
                    <a:pt x="8163" y="17042"/>
                  </a:cubicBezTo>
                  <a:cubicBezTo>
                    <a:pt x="8593" y="16726"/>
                    <a:pt x="9883" y="11181"/>
                    <a:pt x="9204" y="8918"/>
                  </a:cubicBezTo>
                  <a:lnTo>
                    <a:pt x="9249" y="476"/>
                  </a:lnTo>
                  <a:lnTo>
                    <a:pt x="2075"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4018750" y="1178950"/>
              <a:ext cx="688050" cy="1669225"/>
            </a:xfrm>
            <a:custGeom>
              <a:avLst/>
              <a:gdLst/>
              <a:ahLst/>
              <a:cxnLst/>
              <a:rect l="l" t="t" r="r" b="b"/>
              <a:pathLst>
                <a:path w="27522" h="66769" extrusionOk="0">
                  <a:moveTo>
                    <a:pt x="7442" y="0"/>
                  </a:moveTo>
                  <a:cubicBezTo>
                    <a:pt x="7279" y="0"/>
                    <a:pt x="7122" y="24"/>
                    <a:pt x="6971" y="72"/>
                  </a:cubicBezTo>
                  <a:cubicBezTo>
                    <a:pt x="2377" y="1543"/>
                    <a:pt x="1" y="5255"/>
                    <a:pt x="1268" y="11795"/>
                  </a:cubicBezTo>
                  <a:cubicBezTo>
                    <a:pt x="2536" y="18336"/>
                    <a:pt x="11294" y="35808"/>
                    <a:pt x="11294" y="35808"/>
                  </a:cubicBezTo>
                  <a:lnTo>
                    <a:pt x="13897" y="65976"/>
                  </a:lnTo>
                  <a:lnTo>
                    <a:pt x="25847" y="66769"/>
                  </a:lnTo>
                  <a:cubicBezTo>
                    <a:pt x="25847" y="66769"/>
                    <a:pt x="27521" y="41602"/>
                    <a:pt x="26322" y="34043"/>
                  </a:cubicBezTo>
                  <a:cubicBezTo>
                    <a:pt x="25157" y="26723"/>
                    <a:pt x="12934" y="0"/>
                    <a:pt x="744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4071950" y="5173025"/>
              <a:ext cx="746300" cy="294250"/>
            </a:xfrm>
            <a:custGeom>
              <a:avLst/>
              <a:gdLst/>
              <a:ahLst/>
              <a:cxnLst/>
              <a:rect l="l" t="t" r="r" b="b"/>
              <a:pathLst>
                <a:path w="29852" h="11770" extrusionOk="0">
                  <a:moveTo>
                    <a:pt x="11248" y="1"/>
                  </a:moveTo>
                  <a:lnTo>
                    <a:pt x="0" y="861"/>
                  </a:lnTo>
                  <a:lnTo>
                    <a:pt x="815" y="6473"/>
                  </a:lnTo>
                  <a:lnTo>
                    <a:pt x="1607" y="11769"/>
                  </a:lnTo>
                  <a:lnTo>
                    <a:pt x="29852" y="11769"/>
                  </a:lnTo>
                  <a:cubicBezTo>
                    <a:pt x="28290" y="9438"/>
                    <a:pt x="25869" y="7809"/>
                    <a:pt x="23130" y="7265"/>
                  </a:cubicBezTo>
                  <a:cubicBezTo>
                    <a:pt x="21093" y="6835"/>
                    <a:pt x="19102" y="6224"/>
                    <a:pt x="17200" y="5432"/>
                  </a:cubicBezTo>
                  <a:cubicBezTo>
                    <a:pt x="11429" y="2943"/>
                    <a:pt x="11248" y="1"/>
                    <a:pt x="1124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4092300" y="5308825"/>
              <a:ext cx="725950" cy="157875"/>
            </a:xfrm>
            <a:custGeom>
              <a:avLst/>
              <a:gdLst/>
              <a:ahLst/>
              <a:cxnLst/>
              <a:rect l="l" t="t" r="r" b="b"/>
              <a:pathLst>
                <a:path w="29038" h="6315" extrusionOk="0">
                  <a:moveTo>
                    <a:pt x="16386" y="0"/>
                  </a:moveTo>
                  <a:cubicBezTo>
                    <a:pt x="15278" y="1200"/>
                    <a:pt x="14146" y="2694"/>
                    <a:pt x="13625" y="4165"/>
                  </a:cubicBezTo>
                  <a:cubicBezTo>
                    <a:pt x="6836" y="3576"/>
                    <a:pt x="2694" y="1811"/>
                    <a:pt x="1" y="1041"/>
                  </a:cubicBezTo>
                  <a:lnTo>
                    <a:pt x="1" y="1041"/>
                  </a:lnTo>
                  <a:lnTo>
                    <a:pt x="793" y="6315"/>
                  </a:lnTo>
                  <a:lnTo>
                    <a:pt x="29038" y="6315"/>
                  </a:lnTo>
                  <a:cubicBezTo>
                    <a:pt x="27476" y="4006"/>
                    <a:pt x="25055" y="2377"/>
                    <a:pt x="22316" y="1833"/>
                  </a:cubicBezTo>
                  <a:cubicBezTo>
                    <a:pt x="20279" y="1403"/>
                    <a:pt x="18288" y="792"/>
                    <a:pt x="1638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3777725" y="2730475"/>
              <a:ext cx="674450" cy="2621925"/>
            </a:xfrm>
            <a:custGeom>
              <a:avLst/>
              <a:gdLst/>
              <a:ahLst/>
              <a:cxnLst/>
              <a:rect l="l" t="t" r="r" b="b"/>
              <a:pathLst>
                <a:path w="26978" h="104877" extrusionOk="0">
                  <a:moveTo>
                    <a:pt x="18378" y="0"/>
                  </a:moveTo>
                  <a:lnTo>
                    <a:pt x="0" y="204"/>
                  </a:lnTo>
                  <a:lnTo>
                    <a:pt x="612" y="7039"/>
                  </a:lnTo>
                  <a:lnTo>
                    <a:pt x="9257" y="104877"/>
                  </a:lnTo>
                  <a:lnTo>
                    <a:pt x="26978" y="98721"/>
                  </a:lnTo>
                  <a:lnTo>
                    <a:pt x="18989" y="7039"/>
                  </a:lnTo>
                  <a:lnTo>
                    <a:pt x="1837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3007675" y="5173025"/>
              <a:ext cx="716325" cy="294250"/>
            </a:xfrm>
            <a:custGeom>
              <a:avLst/>
              <a:gdLst/>
              <a:ahLst/>
              <a:cxnLst/>
              <a:rect l="l" t="t" r="r" b="b"/>
              <a:pathLst>
                <a:path w="28653" h="11770" extrusionOk="0">
                  <a:moveTo>
                    <a:pt x="17291" y="1"/>
                  </a:moveTo>
                  <a:lnTo>
                    <a:pt x="17291" y="1"/>
                  </a:lnTo>
                  <a:cubicBezTo>
                    <a:pt x="17291" y="1"/>
                    <a:pt x="17427" y="2943"/>
                    <a:pt x="11950" y="5432"/>
                  </a:cubicBezTo>
                  <a:cubicBezTo>
                    <a:pt x="10094" y="6224"/>
                    <a:pt x="8170" y="6835"/>
                    <a:pt x="6201" y="7265"/>
                  </a:cubicBezTo>
                  <a:cubicBezTo>
                    <a:pt x="1607" y="8261"/>
                    <a:pt x="0" y="11769"/>
                    <a:pt x="0" y="11769"/>
                  </a:cubicBezTo>
                  <a:lnTo>
                    <a:pt x="28245" y="11769"/>
                  </a:lnTo>
                  <a:lnTo>
                    <a:pt x="28426" y="6473"/>
                  </a:lnTo>
                  <a:lnTo>
                    <a:pt x="28652" y="861"/>
                  </a:lnTo>
                  <a:lnTo>
                    <a:pt x="17291"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3007675" y="5308825"/>
              <a:ext cx="710675" cy="157875"/>
            </a:xfrm>
            <a:custGeom>
              <a:avLst/>
              <a:gdLst/>
              <a:ahLst/>
              <a:cxnLst/>
              <a:rect l="l" t="t" r="r" b="b"/>
              <a:pathLst>
                <a:path w="28427" h="6315" extrusionOk="0">
                  <a:moveTo>
                    <a:pt x="11950" y="0"/>
                  </a:moveTo>
                  <a:cubicBezTo>
                    <a:pt x="10094" y="792"/>
                    <a:pt x="8170" y="1403"/>
                    <a:pt x="6201" y="1833"/>
                  </a:cubicBezTo>
                  <a:cubicBezTo>
                    <a:pt x="1607" y="2829"/>
                    <a:pt x="0" y="6315"/>
                    <a:pt x="0" y="6315"/>
                  </a:cubicBezTo>
                  <a:lnTo>
                    <a:pt x="28245" y="6315"/>
                  </a:lnTo>
                  <a:lnTo>
                    <a:pt x="28426" y="1041"/>
                  </a:lnTo>
                  <a:lnTo>
                    <a:pt x="28426" y="1041"/>
                  </a:lnTo>
                  <a:cubicBezTo>
                    <a:pt x="25846" y="1811"/>
                    <a:pt x="21863" y="3576"/>
                    <a:pt x="15164" y="4165"/>
                  </a:cubicBezTo>
                  <a:cubicBezTo>
                    <a:pt x="14462" y="2694"/>
                    <a:pt x="13172" y="1200"/>
                    <a:pt x="1195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3284900" y="2730475"/>
              <a:ext cx="518875" cy="2621925"/>
            </a:xfrm>
            <a:custGeom>
              <a:avLst/>
              <a:gdLst/>
              <a:ahLst/>
              <a:cxnLst/>
              <a:rect l="l" t="t" r="r" b="b"/>
              <a:pathLst>
                <a:path w="20755" h="104877" extrusionOk="0">
                  <a:moveTo>
                    <a:pt x="1" y="0"/>
                  </a:moveTo>
                  <a:lnTo>
                    <a:pt x="159" y="7039"/>
                  </a:lnTo>
                  <a:lnTo>
                    <a:pt x="2332" y="98721"/>
                  </a:lnTo>
                  <a:lnTo>
                    <a:pt x="20755" y="104877"/>
                  </a:lnTo>
                  <a:lnTo>
                    <a:pt x="18559" y="7039"/>
                  </a:lnTo>
                  <a:lnTo>
                    <a:pt x="18401" y="204"/>
                  </a:lnTo>
                  <a:lnTo>
                    <a:pt x="1"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3515200" y="365400"/>
              <a:ext cx="574875" cy="1005600"/>
            </a:xfrm>
            <a:custGeom>
              <a:avLst/>
              <a:gdLst/>
              <a:ahLst/>
              <a:cxnLst/>
              <a:rect l="l" t="t" r="r" b="b"/>
              <a:pathLst>
                <a:path w="22995" h="40224" extrusionOk="0">
                  <a:moveTo>
                    <a:pt x="12950" y="0"/>
                  </a:moveTo>
                  <a:cubicBezTo>
                    <a:pt x="12336" y="0"/>
                    <a:pt x="11720" y="61"/>
                    <a:pt x="11113" y="182"/>
                  </a:cubicBezTo>
                  <a:cubicBezTo>
                    <a:pt x="10592" y="295"/>
                    <a:pt x="10071" y="409"/>
                    <a:pt x="9551" y="544"/>
                  </a:cubicBezTo>
                  <a:cubicBezTo>
                    <a:pt x="6654" y="1291"/>
                    <a:pt x="4685" y="3079"/>
                    <a:pt x="3508" y="5818"/>
                  </a:cubicBezTo>
                  <a:cubicBezTo>
                    <a:pt x="2829" y="7470"/>
                    <a:pt x="2444" y="9235"/>
                    <a:pt x="2354" y="11023"/>
                  </a:cubicBezTo>
                  <a:cubicBezTo>
                    <a:pt x="2309" y="11747"/>
                    <a:pt x="2196" y="12358"/>
                    <a:pt x="1336" y="12517"/>
                  </a:cubicBezTo>
                  <a:cubicBezTo>
                    <a:pt x="1222" y="12562"/>
                    <a:pt x="1109" y="12653"/>
                    <a:pt x="1019" y="12743"/>
                  </a:cubicBezTo>
                  <a:cubicBezTo>
                    <a:pt x="91" y="13513"/>
                    <a:pt x="0" y="15663"/>
                    <a:pt x="1403" y="15957"/>
                  </a:cubicBezTo>
                  <a:cubicBezTo>
                    <a:pt x="2331" y="16138"/>
                    <a:pt x="2377" y="16704"/>
                    <a:pt x="2444" y="17360"/>
                  </a:cubicBezTo>
                  <a:cubicBezTo>
                    <a:pt x="2467" y="17586"/>
                    <a:pt x="2490" y="17813"/>
                    <a:pt x="2512" y="18039"/>
                  </a:cubicBezTo>
                  <a:cubicBezTo>
                    <a:pt x="2626" y="18831"/>
                    <a:pt x="2807" y="19623"/>
                    <a:pt x="3078" y="20393"/>
                  </a:cubicBezTo>
                  <a:cubicBezTo>
                    <a:pt x="3372" y="21207"/>
                    <a:pt x="4300" y="22045"/>
                    <a:pt x="5296" y="22520"/>
                  </a:cubicBezTo>
                  <a:cubicBezTo>
                    <a:pt x="5703" y="22724"/>
                    <a:pt x="5794" y="23244"/>
                    <a:pt x="5771" y="23720"/>
                  </a:cubicBezTo>
                  <a:cubicBezTo>
                    <a:pt x="5749" y="25055"/>
                    <a:pt x="5771" y="28110"/>
                    <a:pt x="5771" y="29445"/>
                  </a:cubicBezTo>
                  <a:cubicBezTo>
                    <a:pt x="5749" y="30124"/>
                    <a:pt x="5658" y="30192"/>
                    <a:pt x="5047" y="30396"/>
                  </a:cubicBezTo>
                  <a:cubicBezTo>
                    <a:pt x="4323" y="30622"/>
                    <a:pt x="2739" y="30803"/>
                    <a:pt x="2014" y="31075"/>
                  </a:cubicBezTo>
                  <a:cubicBezTo>
                    <a:pt x="1471" y="31256"/>
                    <a:pt x="1426" y="31709"/>
                    <a:pt x="1856" y="32116"/>
                  </a:cubicBezTo>
                  <a:cubicBezTo>
                    <a:pt x="1992" y="32229"/>
                    <a:pt x="2128" y="32342"/>
                    <a:pt x="2286" y="32433"/>
                  </a:cubicBezTo>
                  <a:cubicBezTo>
                    <a:pt x="5477" y="34809"/>
                    <a:pt x="8668" y="37186"/>
                    <a:pt x="11859" y="39562"/>
                  </a:cubicBezTo>
                  <a:cubicBezTo>
                    <a:pt x="12086" y="39720"/>
                    <a:pt x="12289" y="39901"/>
                    <a:pt x="12538" y="40037"/>
                  </a:cubicBezTo>
                  <a:cubicBezTo>
                    <a:pt x="12733" y="40160"/>
                    <a:pt x="12896" y="40223"/>
                    <a:pt x="13051" y="40223"/>
                  </a:cubicBezTo>
                  <a:cubicBezTo>
                    <a:pt x="13238" y="40223"/>
                    <a:pt x="13414" y="40132"/>
                    <a:pt x="13625" y="39947"/>
                  </a:cubicBezTo>
                  <a:cubicBezTo>
                    <a:pt x="13738" y="39811"/>
                    <a:pt x="13874" y="39698"/>
                    <a:pt x="13987" y="39562"/>
                  </a:cubicBezTo>
                  <a:cubicBezTo>
                    <a:pt x="16137" y="37072"/>
                    <a:pt x="18468" y="34787"/>
                    <a:pt x="20731" y="32433"/>
                  </a:cubicBezTo>
                  <a:cubicBezTo>
                    <a:pt x="21139" y="32026"/>
                    <a:pt x="21523" y="31573"/>
                    <a:pt x="21885" y="31120"/>
                  </a:cubicBezTo>
                  <a:cubicBezTo>
                    <a:pt x="22248" y="30690"/>
                    <a:pt x="22134" y="30419"/>
                    <a:pt x="21569" y="30283"/>
                  </a:cubicBezTo>
                  <a:cubicBezTo>
                    <a:pt x="19829" y="29911"/>
                    <a:pt x="18832" y="29726"/>
                    <a:pt x="18768" y="29726"/>
                  </a:cubicBezTo>
                  <a:cubicBezTo>
                    <a:pt x="18757" y="29726"/>
                    <a:pt x="18770" y="29730"/>
                    <a:pt x="18807" y="29740"/>
                  </a:cubicBezTo>
                  <a:cubicBezTo>
                    <a:pt x="18151" y="29604"/>
                    <a:pt x="16974" y="29581"/>
                    <a:pt x="16997" y="28970"/>
                  </a:cubicBezTo>
                  <a:cubicBezTo>
                    <a:pt x="17042" y="27590"/>
                    <a:pt x="17133" y="24512"/>
                    <a:pt x="17201" y="23131"/>
                  </a:cubicBezTo>
                  <a:cubicBezTo>
                    <a:pt x="17201" y="22814"/>
                    <a:pt x="17223" y="22452"/>
                    <a:pt x="17472" y="22248"/>
                  </a:cubicBezTo>
                  <a:cubicBezTo>
                    <a:pt x="18445" y="21479"/>
                    <a:pt x="19690" y="20008"/>
                    <a:pt x="19984" y="18786"/>
                  </a:cubicBezTo>
                  <a:cubicBezTo>
                    <a:pt x="20233" y="17722"/>
                    <a:pt x="20460" y="16681"/>
                    <a:pt x="20663" y="15640"/>
                  </a:cubicBezTo>
                  <a:cubicBezTo>
                    <a:pt x="20731" y="15233"/>
                    <a:pt x="20890" y="14961"/>
                    <a:pt x="21320" y="14893"/>
                  </a:cubicBezTo>
                  <a:cubicBezTo>
                    <a:pt x="21410" y="14870"/>
                    <a:pt x="21478" y="14848"/>
                    <a:pt x="21569" y="14803"/>
                  </a:cubicBezTo>
                  <a:cubicBezTo>
                    <a:pt x="22859" y="14191"/>
                    <a:pt x="22994" y="12404"/>
                    <a:pt x="21817" y="11611"/>
                  </a:cubicBezTo>
                  <a:cubicBezTo>
                    <a:pt x="21591" y="11453"/>
                    <a:pt x="21342" y="11317"/>
                    <a:pt x="21116" y="11204"/>
                  </a:cubicBezTo>
                  <a:cubicBezTo>
                    <a:pt x="21093" y="10955"/>
                    <a:pt x="21071" y="10751"/>
                    <a:pt x="21071" y="10525"/>
                  </a:cubicBezTo>
                  <a:cubicBezTo>
                    <a:pt x="21093" y="9212"/>
                    <a:pt x="20980" y="7922"/>
                    <a:pt x="20776" y="6632"/>
                  </a:cubicBezTo>
                  <a:cubicBezTo>
                    <a:pt x="20573" y="5320"/>
                    <a:pt x="20075" y="4052"/>
                    <a:pt x="19305" y="2921"/>
                  </a:cubicBezTo>
                  <a:cubicBezTo>
                    <a:pt x="18626" y="1902"/>
                    <a:pt x="17653" y="1133"/>
                    <a:pt x="16522" y="703"/>
                  </a:cubicBezTo>
                  <a:cubicBezTo>
                    <a:pt x="15379" y="237"/>
                    <a:pt x="14166" y="0"/>
                    <a:pt x="1295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3478425" y="238100"/>
              <a:ext cx="574300" cy="420175"/>
            </a:xfrm>
            <a:custGeom>
              <a:avLst/>
              <a:gdLst/>
              <a:ahLst/>
              <a:cxnLst/>
              <a:rect l="l" t="t" r="r" b="b"/>
              <a:pathLst>
                <a:path w="22972" h="16807" extrusionOk="0">
                  <a:moveTo>
                    <a:pt x="6971" y="0"/>
                  </a:moveTo>
                  <a:cubicBezTo>
                    <a:pt x="6619" y="0"/>
                    <a:pt x="6265" y="56"/>
                    <a:pt x="5907" y="182"/>
                  </a:cubicBezTo>
                  <a:cubicBezTo>
                    <a:pt x="5228" y="408"/>
                    <a:pt x="4594" y="770"/>
                    <a:pt x="4051" y="1246"/>
                  </a:cubicBezTo>
                  <a:cubicBezTo>
                    <a:pt x="2648" y="2491"/>
                    <a:pt x="2309" y="3848"/>
                    <a:pt x="2739" y="5659"/>
                  </a:cubicBezTo>
                  <a:cubicBezTo>
                    <a:pt x="2784" y="5750"/>
                    <a:pt x="2807" y="5840"/>
                    <a:pt x="2829" y="5931"/>
                  </a:cubicBezTo>
                  <a:cubicBezTo>
                    <a:pt x="2852" y="6112"/>
                    <a:pt x="2761" y="6270"/>
                    <a:pt x="2603" y="6338"/>
                  </a:cubicBezTo>
                  <a:cubicBezTo>
                    <a:pt x="2399" y="6428"/>
                    <a:pt x="2195" y="6519"/>
                    <a:pt x="2014" y="6632"/>
                  </a:cubicBezTo>
                  <a:cubicBezTo>
                    <a:pt x="226" y="7854"/>
                    <a:pt x="0" y="9778"/>
                    <a:pt x="1403" y="11362"/>
                  </a:cubicBezTo>
                  <a:cubicBezTo>
                    <a:pt x="1765" y="11770"/>
                    <a:pt x="2218" y="12109"/>
                    <a:pt x="2716" y="12335"/>
                  </a:cubicBezTo>
                  <a:cubicBezTo>
                    <a:pt x="3214" y="12584"/>
                    <a:pt x="3508" y="13105"/>
                    <a:pt x="3440" y="13625"/>
                  </a:cubicBezTo>
                  <a:cubicBezTo>
                    <a:pt x="3440" y="14259"/>
                    <a:pt x="3440" y="14870"/>
                    <a:pt x="3485" y="15504"/>
                  </a:cubicBezTo>
                  <a:cubicBezTo>
                    <a:pt x="3463" y="15776"/>
                    <a:pt x="3485" y="16047"/>
                    <a:pt x="3508" y="16319"/>
                  </a:cubicBezTo>
                  <a:cubicBezTo>
                    <a:pt x="3548" y="16597"/>
                    <a:pt x="3780" y="16806"/>
                    <a:pt x="4051" y="16806"/>
                  </a:cubicBezTo>
                  <a:cubicBezTo>
                    <a:pt x="4088" y="16806"/>
                    <a:pt x="4126" y="16802"/>
                    <a:pt x="4164" y="16794"/>
                  </a:cubicBezTo>
                  <a:cubicBezTo>
                    <a:pt x="4527" y="16794"/>
                    <a:pt x="4843" y="16545"/>
                    <a:pt x="4957" y="16206"/>
                  </a:cubicBezTo>
                  <a:cubicBezTo>
                    <a:pt x="5070" y="15776"/>
                    <a:pt x="5138" y="15346"/>
                    <a:pt x="5138" y="14893"/>
                  </a:cubicBezTo>
                  <a:cubicBezTo>
                    <a:pt x="5183" y="14463"/>
                    <a:pt x="5183" y="14010"/>
                    <a:pt x="5251" y="13580"/>
                  </a:cubicBezTo>
                  <a:cubicBezTo>
                    <a:pt x="5271" y="13380"/>
                    <a:pt x="5432" y="13233"/>
                    <a:pt x="5626" y="13233"/>
                  </a:cubicBezTo>
                  <a:cubicBezTo>
                    <a:pt x="5651" y="13233"/>
                    <a:pt x="5677" y="13236"/>
                    <a:pt x="5703" y="13241"/>
                  </a:cubicBezTo>
                  <a:cubicBezTo>
                    <a:pt x="5794" y="13241"/>
                    <a:pt x="5884" y="13241"/>
                    <a:pt x="5975" y="13263"/>
                  </a:cubicBezTo>
                  <a:cubicBezTo>
                    <a:pt x="6390" y="13297"/>
                    <a:pt x="6806" y="13313"/>
                    <a:pt x="7221" y="13313"/>
                  </a:cubicBezTo>
                  <a:cubicBezTo>
                    <a:pt x="9071" y="13313"/>
                    <a:pt x="10914" y="12986"/>
                    <a:pt x="12651" y="12358"/>
                  </a:cubicBezTo>
                  <a:cubicBezTo>
                    <a:pt x="13851" y="11951"/>
                    <a:pt x="14937" y="11385"/>
                    <a:pt x="16092" y="10887"/>
                  </a:cubicBezTo>
                  <a:cubicBezTo>
                    <a:pt x="16612" y="10638"/>
                    <a:pt x="17110" y="10366"/>
                    <a:pt x="17653" y="10140"/>
                  </a:cubicBezTo>
                  <a:cubicBezTo>
                    <a:pt x="17732" y="10100"/>
                    <a:pt x="17816" y="10082"/>
                    <a:pt x="17897" y="10082"/>
                  </a:cubicBezTo>
                  <a:cubicBezTo>
                    <a:pt x="18092" y="10082"/>
                    <a:pt x="18275" y="10190"/>
                    <a:pt x="18355" y="10366"/>
                  </a:cubicBezTo>
                  <a:cubicBezTo>
                    <a:pt x="18785" y="10955"/>
                    <a:pt x="19283" y="11453"/>
                    <a:pt x="19871" y="11860"/>
                  </a:cubicBezTo>
                  <a:cubicBezTo>
                    <a:pt x="20527" y="12358"/>
                    <a:pt x="20957" y="13082"/>
                    <a:pt x="21093" y="13897"/>
                  </a:cubicBezTo>
                  <a:cubicBezTo>
                    <a:pt x="21161" y="14327"/>
                    <a:pt x="21206" y="14734"/>
                    <a:pt x="21297" y="15164"/>
                  </a:cubicBezTo>
                  <a:cubicBezTo>
                    <a:pt x="21297" y="15523"/>
                    <a:pt x="21592" y="15803"/>
                    <a:pt x="21925" y="15803"/>
                  </a:cubicBezTo>
                  <a:cubicBezTo>
                    <a:pt x="21949" y="15803"/>
                    <a:pt x="21974" y="15801"/>
                    <a:pt x="21998" y="15798"/>
                  </a:cubicBezTo>
                  <a:cubicBezTo>
                    <a:pt x="22089" y="15798"/>
                    <a:pt x="22180" y="15798"/>
                    <a:pt x="22270" y="15776"/>
                  </a:cubicBezTo>
                  <a:cubicBezTo>
                    <a:pt x="22655" y="15776"/>
                    <a:pt x="22949" y="15481"/>
                    <a:pt x="22949" y="15097"/>
                  </a:cubicBezTo>
                  <a:cubicBezTo>
                    <a:pt x="22972" y="14780"/>
                    <a:pt x="22972" y="14440"/>
                    <a:pt x="22949" y="14101"/>
                  </a:cubicBezTo>
                  <a:cubicBezTo>
                    <a:pt x="22926" y="13082"/>
                    <a:pt x="22858" y="12064"/>
                    <a:pt x="22813" y="11023"/>
                  </a:cubicBezTo>
                  <a:lnTo>
                    <a:pt x="22813" y="11023"/>
                  </a:lnTo>
                  <a:cubicBezTo>
                    <a:pt x="22813" y="11023"/>
                    <a:pt x="22823" y="11033"/>
                    <a:pt x="22830" y="11033"/>
                  </a:cubicBezTo>
                  <a:cubicBezTo>
                    <a:pt x="22833" y="11033"/>
                    <a:pt x="22836" y="11030"/>
                    <a:pt x="22836" y="11023"/>
                  </a:cubicBezTo>
                  <a:cubicBezTo>
                    <a:pt x="22813" y="9936"/>
                    <a:pt x="22858" y="8760"/>
                    <a:pt x="22791" y="7696"/>
                  </a:cubicBezTo>
                  <a:cubicBezTo>
                    <a:pt x="22700" y="6202"/>
                    <a:pt x="22496" y="4912"/>
                    <a:pt x="21863" y="3554"/>
                  </a:cubicBezTo>
                  <a:cubicBezTo>
                    <a:pt x="21268" y="2293"/>
                    <a:pt x="20330" y="1606"/>
                    <a:pt x="19093" y="1606"/>
                  </a:cubicBezTo>
                  <a:cubicBezTo>
                    <a:pt x="18776" y="1606"/>
                    <a:pt x="18439" y="1651"/>
                    <a:pt x="18083" y="1744"/>
                  </a:cubicBezTo>
                  <a:cubicBezTo>
                    <a:pt x="17936" y="1787"/>
                    <a:pt x="17808" y="1814"/>
                    <a:pt x="17691" y="1814"/>
                  </a:cubicBezTo>
                  <a:cubicBezTo>
                    <a:pt x="17501" y="1814"/>
                    <a:pt x="17337" y="1744"/>
                    <a:pt x="17155" y="1563"/>
                  </a:cubicBezTo>
                  <a:cubicBezTo>
                    <a:pt x="17033" y="1441"/>
                    <a:pt x="16910" y="1389"/>
                    <a:pt x="16783" y="1389"/>
                  </a:cubicBezTo>
                  <a:cubicBezTo>
                    <a:pt x="16043" y="1389"/>
                    <a:pt x="15219" y="3172"/>
                    <a:pt x="14252" y="3172"/>
                  </a:cubicBezTo>
                  <a:cubicBezTo>
                    <a:pt x="14187" y="3172"/>
                    <a:pt x="14121" y="3164"/>
                    <a:pt x="14055" y="3147"/>
                  </a:cubicBezTo>
                  <a:cubicBezTo>
                    <a:pt x="11592" y="2516"/>
                    <a:pt x="9336" y="0"/>
                    <a:pt x="6971" y="0"/>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3021250" y="2089800"/>
              <a:ext cx="226900" cy="92400"/>
            </a:xfrm>
            <a:custGeom>
              <a:avLst/>
              <a:gdLst/>
              <a:ahLst/>
              <a:cxnLst/>
              <a:rect l="l" t="t" r="r" b="b"/>
              <a:pathLst>
                <a:path w="9076" h="3696" extrusionOk="0">
                  <a:moveTo>
                    <a:pt x="2676" y="0"/>
                  </a:moveTo>
                  <a:cubicBezTo>
                    <a:pt x="2628" y="0"/>
                    <a:pt x="2581" y="3"/>
                    <a:pt x="2535" y="8"/>
                  </a:cubicBezTo>
                  <a:cubicBezTo>
                    <a:pt x="1336" y="143"/>
                    <a:pt x="46" y="3289"/>
                    <a:pt x="0" y="3629"/>
                  </a:cubicBezTo>
                  <a:cubicBezTo>
                    <a:pt x="0" y="3629"/>
                    <a:pt x="3000" y="3696"/>
                    <a:pt x="4972" y="3696"/>
                  </a:cubicBezTo>
                  <a:cubicBezTo>
                    <a:pt x="5563" y="3696"/>
                    <a:pt x="6062" y="3690"/>
                    <a:pt x="6360" y="3674"/>
                  </a:cubicBezTo>
                  <a:cubicBezTo>
                    <a:pt x="7650" y="3584"/>
                    <a:pt x="9076" y="2271"/>
                    <a:pt x="8646" y="1569"/>
                  </a:cubicBezTo>
                  <a:cubicBezTo>
                    <a:pt x="8518" y="1350"/>
                    <a:pt x="8238" y="1274"/>
                    <a:pt x="7912" y="1274"/>
                  </a:cubicBezTo>
                  <a:cubicBezTo>
                    <a:pt x="7198" y="1274"/>
                    <a:pt x="6270" y="1637"/>
                    <a:pt x="6270" y="1637"/>
                  </a:cubicBezTo>
                  <a:cubicBezTo>
                    <a:pt x="6270" y="1637"/>
                    <a:pt x="3940" y="0"/>
                    <a:pt x="267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3196650" y="1118675"/>
              <a:ext cx="1122575" cy="2087300"/>
            </a:xfrm>
            <a:custGeom>
              <a:avLst/>
              <a:gdLst/>
              <a:ahLst/>
              <a:cxnLst/>
              <a:rect l="l" t="t" r="r" b="b"/>
              <a:pathLst>
                <a:path w="44903" h="83492" extrusionOk="0">
                  <a:moveTo>
                    <a:pt x="35049" y="1"/>
                  </a:moveTo>
                  <a:cubicBezTo>
                    <a:pt x="34640" y="1"/>
                    <a:pt x="34318" y="182"/>
                    <a:pt x="34016" y="605"/>
                  </a:cubicBezTo>
                  <a:cubicBezTo>
                    <a:pt x="33881" y="786"/>
                    <a:pt x="33699" y="944"/>
                    <a:pt x="33564" y="1102"/>
                  </a:cubicBezTo>
                  <a:cubicBezTo>
                    <a:pt x="31278" y="3773"/>
                    <a:pt x="28675" y="6104"/>
                    <a:pt x="26299" y="8662"/>
                  </a:cubicBezTo>
                  <a:cubicBezTo>
                    <a:pt x="26089" y="8882"/>
                    <a:pt x="25958" y="8990"/>
                    <a:pt x="25809" y="8990"/>
                  </a:cubicBezTo>
                  <a:cubicBezTo>
                    <a:pt x="25668" y="8990"/>
                    <a:pt x="25511" y="8894"/>
                    <a:pt x="25258" y="8707"/>
                  </a:cubicBezTo>
                  <a:cubicBezTo>
                    <a:pt x="23900" y="7711"/>
                    <a:pt x="22519" y="6693"/>
                    <a:pt x="21161" y="5651"/>
                  </a:cubicBezTo>
                  <a:cubicBezTo>
                    <a:pt x="19328" y="4248"/>
                    <a:pt x="17495" y="2800"/>
                    <a:pt x="15684" y="1329"/>
                  </a:cubicBezTo>
                  <a:cubicBezTo>
                    <a:pt x="15347" y="1008"/>
                    <a:pt x="14884" y="839"/>
                    <a:pt x="14417" y="839"/>
                  </a:cubicBezTo>
                  <a:cubicBezTo>
                    <a:pt x="14257" y="839"/>
                    <a:pt x="14097" y="858"/>
                    <a:pt x="13942" y="899"/>
                  </a:cubicBezTo>
                  <a:cubicBezTo>
                    <a:pt x="12086" y="1419"/>
                    <a:pt x="10366" y="1691"/>
                    <a:pt x="8555" y="2370"/>
                  </a:cubicBezTo>
                  <a:cubicBezTo>
                    <a:pt x="8012" y="2573"/>
                    <a:pt x="4889" y="3230"/>
                    <a:pt x="4889" y="4927"/>
                  </a:cubicBezTo>
                  <a:cubicBezTo>
                    <a:pt x="4889" y="9182"/>
                    <a:pt x="4844" y="13957"/>
                    <a:pt x="4595" y="18212"/>
                  </a:cubicBezTo>
                  <a:cubicBezTo>
                    <a:pt x="4300" y="23599"/>
                    <a:pt x="4730" y="29325"/>
                    <a:pt x="4300" y="34688"/>
                  </a:cubicBezTo>
                  <a:cubicBezTo>
                    <a:pt x="4165" y="36159"/>
                    <a:pt x="3984" y="37631"/>
                    <a:pt x="3735" y="39079"/>
                  </a:cubicBezTo>
                  <a:cubicBezTo>
                    <a:pt x="3214" y="42044"/>
                    <a:pt x="3146" y="44692"/>
                    <a:pt x="2626" y="47634"/>
                  </a:cubicBezTo>
                  <a:cubicBezTo>
                    <a:pt x="2083" y="50553"/>
                    <a:pt x="3282" y="54016"/>
                    <a:pt x="2784" y="56936"/>
                  </a:cubicBezTo>
                  <a:cubicBezTo>
                    <a:pt x="2490" y="58791"/>
                    <a:pt x="2286" y="60670"/>
                    <a:pt x="1969" y="62526"/>
                  </a:cubicBezTo>
                  <a:cubicBezTo>
                    <a:pt x="1155" y="67256"/>
                    <a:pt x="589" y="72009"/>
                    <a:pt x="227" y="76784"/>
                  </a:cubicBezTo>
                  <a:cubicBezTo>
                    <a:pt x="136" y="77780"/>
                    <a:pt x="136" y="78753"/>
                    <a:pt x="68" y="79749"/>
                  </a:cubicBezTo>
                  <a:cubicBezTo>
                    <a:pt x="0" y="80405"/>
                    <a:pt x="385" y="81016"/>
                    <a:pt x="996" y="81220"/>
                  </a:cubicBezTo>
                  <a:cubicBezTo>
                    <a:pt x="1381" y="81378"/>
                    <a:pt x="1766" y="81491"/>
                    <a:pt x="2150" y="81582"/>
                  </a:cubicBezTo>
                  <a:cubicBezTo>
                    <a:pt x="4685" y="82148"/>
                    <a:pt x="7265" y="82487"/>
                    <a:pt x="9868" y="82668"/>
                  </a:cubicBezTo>
                  <a:cubicBezTo>
                    <a:pt x="11973" y="82804"/>
                    <a:pt x="14055" y="82962"/>
                    <a:pt x="16160" y="83053"/>
                  </a:cubicBezTo>
                  <a:cubicBezTo>
                    <a:pt x="17744" y="83144"/>
                    <a:pt x="19306" y="83166"/>
                    <a:pt x="20867" y="83211"/>
                  </a:cubicBezTo>
                  <a:cubicBezTo>
                    <a:pt x="21478" y="83234"/>
                    <a:pt x="25077" y="83438"/>
                    <a:pt x="26140" y="83460"/>
                  </a:cubicBezTo>
                  <a:cubicBezTo>
                    <a:pt x="26638" y="83481"/>
                    <a:pt x="27137" y="83492"/>
                    <a:pt x="27638" y="83492"/>
                  </a:cubicBezTo>
                  <a:cubicBezTo>
                    <a:pt x="28754" y="83492"/>
                    <a:pt x="29874" y="83441"/>
                    <a:pt x="30984" y="83347"/>
                  </a:cubicBezTo>
                  <a:cubicBezTo>
                    <a:pt x="32749" y="83189"/>
                    <a:pt x="34537" y="83030"/>
                    <a:pt x="36325" y="82895"/>
                  </a:cubicBezTo>
                  <a:cubicBezTo>
                    <a:pt x="38520" y="82736"/>
                    <a:pt x="40715" y="82578"/>
                    <a:pt x="42911" y="82397"/>
                  </a:cubicBezTo>
                  <a:cubicBezTo>
                    <a:pt x="43295" y="82397"/>
                    <a:pt x="43703" y="82329"/>
                    <a:pt x="44088" y="82193"/>
                  </a:cubicBezTo>
                  <a:cubicBezTo>
                    <a:pt x="44540" y="82057"/>
                    <a:pt x="44857" y="81672"/>
                    <a:pt x="44880" y="81197"/>
                  </a:cubicBezTo>
                  <a:cubicBezTo>
                    <a:pt x="44902" y="80767"/>
                    <a:pt x="44902" y="80315"/>
                    <a:pt x="44902" y="79862"/>
                  </a:cubicBezTo>
                  <a:cubicBezTo>
                    <a:pt x="44857" y="76196"/>
                    <a:pt x="44608" y="72529"/>
                    <a:pt x="44269" y="68863"/>
                  </a:cubicBezTo>
                  <a:cubicBezTo>
                    <a:pt x="44133" y="67392"/>
                    <a:pt x="44088" y="65898"/>
                    <a:pt x="43907" y="64449"/>
                  </a:cubicBezTo>
                  <a:cubicBezTo>
                    <a:pt x="43386" y="60217"/>
                    <a:pt x="42820" y="56008"/>
                    <a:pt x="42322" y="51776"/>
                  </a:cubicBezTo>
                  <a:cubicBezTo>
                    <a:pt x="41892" y="48177"/>
                    <a:pt x="41711" y="44533"/>
                    <a:pt x="41779" y="40912"/>
                  </a:cubicBezTo>
                  <a:cubicBezTo>
                    <a:pt x="41824" y="37404"/>
                    <a:pt x="41938" y="33919"/>
                    <a:pt x="42164" y="30434"/>
                  </a:cubicBezTo>
                  <a:cubicBezTo>
                    <a:pt x="42254" y="28827"/>
                    <a:pt x="42368" y="27242"/>
                    <a:pt x="42458" y="25636"/>
                  </a:cubicBezTo>
                  <a:lnTo>
                    <a:pt x="43069" y="2777"/>
                  </a:lnTo>
                  <a:cubicBezTo>
                    <a:pt x="40693" y="1713"/>
                    <a:pt x="38203" y="967"/>
                    <a:pt x="35736" y="129"/>
                  </a:cubicBezTo>
                  <a:cubicBezTo>
                    <a:pt x="35480" y="46"/>
                    <a:pt x="35254" y="1"/>
                    <a:pt x="35049"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3519725" y="1114025"/>
              <a:ext cx="611075" cy="297075"/>
            </a:xfrm>
            <a:custGeom>
              <a:avLst/>
              <a:gdLst/>
              <a:ahLst/>
              <a:cxnLst/>
              <a:rect l="l" t="t" r="r" b="b"/>
              <a:pathLst>
                <a:path w="24443" h="11883" extrusionOk="0">
                  <a:moveTo>
                    <a:pt x="22064" y="0"/>
                  </a:moveTo>
                  <a:cubicBezTo>
                    <a:pt x="21673" y="0"/>
                    <a:pt x="21319" y="185"/>
                    <a:pt x="20980" y="564"/>
                  </a:cubicBezTo>
                  <a:cubicBezTo>
                    <a:pt x="20052" y="1605"/>
                    <a:pt x="19079" y="2578"/>
                    <a:pt x="18174" y="3642"/>
                  </a:cubicBezTo>
                  <a:cubicBezTo>
                    <a:pt x="16680" y="5407"/>
                    <a:pt x="15028" y="7060"/>
                    <a:pt x="13398" y="8712"/>
                  </a:cubicBezTo>
                  <a:cubicBezTo>
                    <a:pt x="13240" y="8938"/>
                    <a:pt x="12991" y="9096"/>
                    <a:pt x="12742" y="9187"/>
                  </a:cubicBezTo>
                  <a:cubicBezTo>
                    <a:pt x="12629" y="9142"/>
                    <a:pt x="12516" y="9096"/>
                    <a:pt x="12403" y="9029"/>
                  </a:cubicBezTo>
                  <a:cubicBezTo>
                    <a:pt x="9212" y="6562"/>
                    <a:pt x="5975" y="4163"/>
                    <a:pt x="2897" y="1515"/>
                  </a:cubicBezTo>
                  <a:cubicBezTo>
                    <a:pt x="2603" y="1266"/>
                    <a:pt x="2286" y="1017"/>
                    <a:pt x="1969" y="768"/>
                  </a:cubicBezTo>
                  <a:cubicBezTo>
                    <a:pt x="1850" y="664"/>
                    <a:pt x="1702" y="609"/>
                    <a:pt x="1557" y="609"/>
                  </a:cubicBezTo>
                  <a:cubicBezTo>
                    <a:pt x="1481" y="609"/>
                    <a:pt x="1405" y="624"/>
                    <a:pt x="1336" y="655"/>
                  </a:cubicBezTo>
                  <a:cubicBezTo>
                    <a:pt x="906" y="791"/>
                    <a:pt x="498" y="1017"/>
                    <a:pt x="159" y="1311"/>
                  </a:cubicBezTo>
                  <a:cubicBezTo>
                    <a:pt x="23" y="1424"/>
                    <a:pt x="0" y="1628"/>
                    <a:pt x="113" y="1786"/>
                  </a:cubicBezTo>
                  <a:cubicBezTo>
                    <a:pt x="204" y="1945"/>
                    <a:pt x="294" y="2081"/>
                    <a:pt x="408" y="2216"/>
                  </a:cubicBezTo>
                  <a:cubicBezTo>
                    <a:pt x="1947" y="4117"/>
                    <a:pt x="8035" y="8870"/>
                    <a:pt x="11226" y="11314"/>
                  </a:cubicBezTo>
                  <a:cubicBezTo>
                    <a:pt x="11720" y="11697"/>
                    <a:pt x="12303" y="11883"/>
                    <a:pt x="12885" y="11883"/>
                  </a:cubicBezTo>
                  <a:cubicBezTo>
                    <a:pt x="13609" y="11883"/>
                    <a:pt x="14330" y="11595"/>
                    <a:pt x="14870" y="11043"/>
                  </a:cubicBezTo>
                  <a:cubicBezTo>
                    <a:pt x="17902" y="7829"/>
                    <a:pt x="23990" y="1379"/>
                    <a:pt x="24194" y="994"/>
                  </a:cubicBezTo>
                  <a:cubicBezTo>
                    <a:pt x="24443" y="564"/>
                    <a:pt x="23787" y="677"/>
                    <a:pt x="23402" y="474"/>
                  </a:cubicBezTo>
                  <a:cubicBezTo>
                    <a:pt x="23243" y="383"/>
                    <a:pt x="23062" y="315"/>
                    <a:pt x="22904" y="247"/>
                  </a:cubicBezTo>
                  <a:cubicBezTo>
                    <a:pt x="22604" y="84"/>
                    <a:pt x="22326" y="0"/>
                    <a:pt x="2206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3124225" y="1912550"/>
              <a:ext cx="922275" cy="667500"/>
            </a:xfrm>
            <a:custGeom>
              <a:avLst/>
              <a:gdLst/>
              <a:ahLst/>
              <a:cxnLst/>
              <a:rect l="l" t="t" r="r" b="b"/>
              <a:pathLst>
                <a:path w="36891" h="26700" extrusionOk="0">
                  <a:moveTo>
                    <a:pt x="35096" y="0"/>
                  </a:moveTo>
                  <a:cubicBezTo>
                    <a:pt x="34960" y="0"/>
                    <a:pt x="34798" y="6"/>
                    <a:pt x="34605" y="14"/>
                  </a:cubicBezTo>
                  <a:cubicBezTo>
                    <a:pt x="32183" y="104"/>
                    <a:pt x="29762" y="218"/>
                    <a:pt x="27363" y="308"/>
                  </a:cubicBezTo>
                  <a:lnTo>
                    <a:pt x="17970" y="715"/>
                  </a:lnTo>
                  <a:lnTo>
                    <a:pt x="17970" y="738"/>
                  </a:lnTo>
                  <a:cubicBezTo>
                    <a:pt x="15187" y="874"/>
                    <a:pt x="12425" y="987"/>
                    <a:pt x="9642" y="1123"/>
                  </a:cubicBezTo>
                  <a:cubicBezTo>
                    <a:pt x="6700" y="1236"/>
                    <a:pt x="3735" y="1349"/>
                    <a:pt x="793" y="1485"/>
                  </a:cubicBezTo>
                  <a:cubicBezTo>
                    <a:pt x="136" y="1508"/>
                    <a:pt x="0" y="1643"/>
                    <a:pt x="23" y="2300"/>
                  </a:cubicBezTo>
                  <a:cubicBezTo>
                    <a:pt x="68" y="3884"/>
                    <a:pt x="159" y="5446"/>
                    <a:pt x="227" y="7007"/>
                  </a:cubicBezTo>
                  <a:cubicBezTo>
                    <a:pt x="453" y="12416"/>
                    <a:pt x="679" y="17825"/>
                    <a:pt x="928" y="23234"/>
                  </a:cubicBezTo>
                  <a:cubicBezTo>
                    <a:pt x="974" y="24140"/>
                    <a:pt x="1019" y="25022"/>
                    <a:pt x="1087" y="25928"/>
                  </a:cubicBezTo>
                  <a:cubicBezTo>
                    <a:pt x="1128" y="26570"/>
                    <a:pt x="1208" y="26700"/>
                    <a:pt x="1725" y="26700"/>
                  </a:cubicBezTo>
                  <a:cubicBezTo>
                    <a:pt x="1772" y="26700"/>
                    <a:pt x="1824" y="26699"/>
                    <a:pt x="1879" y="26697"/>
                  </a:cubicBezTo>
                  <a:cubicBezTo>
                    <a:pt x="3237" y="26652"/>
                    <a:pt x="4572" y="26584"/>
                    <a:pt x="5907" y="26516"/>
                  </a:cubicBezTo>
                  <a:cubicBezTo>
                    <a:pt x="9981" y="26335"/>
                    <a:pt x="14055" y="26154"/>
                    <a:pt x="18129" y="25973"/>
                  </a:cubicBezTo>
                  <a:cubicBezTo>
                    <a:pt x="23447" y="25746"/>
                    <a:pt x="28766" y="25520"/>
                    <a:pt x="34084" y="25294"/>
                  </a:cubicBezTo>
                  <a:cubicBezTo>
                    <a:pt x="34763" y="25249"/>
                    <a:pt x="35442" y="25226"/>
                    <a:pt x="36099" y="25158"/>
                  </a:cubicBezTo>
                  <a:cubicBezTo>
                    <a:pt x="36800" y="25113"/>
                    <a:pt x="36891" y="25022"/>
                    <a:pt x="36891" y="24366"/>
                  </a:cubicBezTo>
                  <a:cubicBezTo>
                    <a:pt x="36891" y="23868"/>
                    <a:pt x="36868" y="23370"/>
                    <a:pt x="36845" y="22895"/>
                  </a:cubicBezTo>
                  <a:cubicBezTo>
                    <a:pt x="36710" y="19749"/>
                    <a:pt x="36551" y="16626"/>
                    <a:pt x="36393" y="13503"/>
                  </a:cubicBezTo>
                  <a:cubicBezTo>
                    <a:pt x="36212" y="9383"/>
                    <a:pt x="36031" y="5264"/>
                    <a:pt x="35850" y="1145"/>
                  </a:cubicBezTo>
                  <a:cubicBezTo>
                    <a:pt x="35812" y="162"/>
                    <a:pt x="35790" y="0"/>
                    <a:pt x="3509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3232850" y="2034775"/>
              <a:ext cx="277275" cy="430525"/>
            </a:xfrm>
            <a:custGeom>
              <a:avLst/>
              <a:gdLst/>
              <a:ahLst/>
              <a:cxnLst/>
              <a:rect l="l" t="t" r="r" b="b"/>
              <a:pathLst>
                <a:path w="11091" h="17221" extrusionOk="0">
                  <a:moveTo>
                    <a:pt x="7874" y="0"/>
                  </a:moveTo>
                  <a:cubicBezTo>
                    <a:pt x="7784" y="0"/>
                    <a:pt x="7695" y="5"/>
                    <a:pt x="7605" y="13"/>
                  </a:cubicBezTo>
                  <a:cubicBezTo>
                    <a:pt x="5772" y="59"/>
                    <a:pt x="4550" y="466"/>
                    <a:pt x="3373" y="1620"/>
                  </a:cubicBezTo>
                  <a:cubicBezTo>
                    <a:pt x="2196" y="2797"/>
                    <a:pt x="1313" y="4246"/>
                    <a:pt x="816" y="5830"/>
                  </a:cubicBezTo>
                  <a:cubicBezTo>
                    <a:pt x="137" y="8002"/>
                    <a:pt x="69" y="10266"/>
                    <a:pt x="23" y="12506"/>
                  </a:cubicBezTo>
                  <a:cubicBezTo>
                    <a:pt x="23" y="13525"/>
                    <a:pt x="1" y="14543"/>
                    <a:pt x="272" y="15516"/>
                  </a:cubicBezTo>
                  <a:cubicBezTo>
                    <a:pt x="363" y="15833"/>
                    <a:pt x="476" y="16127"/>
                    <a:pt x="635" y="16422"/>
                  </a:cubicBezTo>
                  <a:cubicBezTo>
                    <a:pt x="913" y="16937"/>
                    <a:pt x="1525" y="17221"/>
                    <a:pt x="2166" y="17221"/>
                  </a:cubicBezTo>
                  <a:cubicBezTo>
                    <a:pt x="2567" y="17221"/>
                    <a:pt x="2979" y="17109"/>
                    <a:pt x="3328" y="16874"/>
                  </a:cubicBezTo>
                  <a:cubicBezTo>
                    <a:pt x="4247" y="16284"/>
                    <a:pt x="5334" y="15968"/>
                    <a:pt x="6449" y="15968"/>
                  </a:cubicBezTo>
                  <a:cubicBezTo>
                    <a:pt x="6487" y="15968"/>
                    <a:pt x="6526" y="15968"/>
                    <a:pt x="6564" y="15969"/>
                  </a:cubicBezTo>
                  <a:cubicBezTo>
                    <a:pt x="7105" y="15989"/>
                    <a:pt x="7673" y="16084"/>
                    <a:pt x="8218" y="16084"/>
                  </a:cubicBezTo>
                  <a:cubicBezTo>
                    <a:pt x="8904" y="16084"/>
                    <a:pt x="9555" y="15933"/>
                    <a:pt x="10072" y="15290"/>
                  </a:cubicBezTo>
                  <a:cubicBezTo>
                    <a:pt x="10321" y="14973"/>
                    <a:pt x="10502" y="14588"/>
                    <a:pt x="10547" y="14181"/>
                  </a:cubicBezTo>
                  <a:cubicBezTo>
                    <a:pt x="11091" y="10288"/>
                    <a:pt x="11045" y="6350"/>
                    <a:pt x="10457" y="2480"/>
                  </a:cubicBezTo>
                  <a:cubicBezTo>
                    <a:pt x="10366" y="1779"/>
                    <a:pt x="10208" y="1032"/>
                    <a:pt x="9597" y="534"/>
                  </a:cubicBezTo>
                  <a:cubicBezTo>
                    <a:pt x="9084" y="198"/>
                    <a:pt x="8484" y="0"/>
                    <a:pt x="7874" y="0"/>
                  </a:cubicBez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rot="-1640950">
              <a:off x="3498658" y="2140552"/>
              <a:ext cx="88848" cy="72448"/>
            </a:xfrm>
            <a:custGeom>
              <a:avLst/>
              <a:gdLst/>
              <a:ahLst/>
              <a:cxnLst/>
              <a:rect l="l" t="t" r="r" b="b"/>
              <a:pathLst>
                <a:path w="3554" h="2898" extrusionOk="0">
                  <a:moveTo>
                    <a:pt x="3056" y="1"/>
                  </a:moveTo>
                  <a:lnTo>
                    <a:pt x="0" y="2490"/>
                  </a:lnTo>
                  <a:lnTo>
                    <a:pt x="521" y="2898"/>
                  </a:lnTo>
                  <a:lnTo>
                    <a:pt x="3554" y="431"/>
                  </a:lnTo>
                  <a:lnTo>
                    <a:pt x="3056"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3651550" y="2012450"/>
              <a:ext cx="302725" cy="409600"/>
            </a:xfrm>
            <a:custGeom>
              <a:avLst/>
              <a:gdLst/>
              <a:ahLst/>
              <a:cxnLst/>
              <a:rect l="l" t="t" r="r" b="b"/>
              <a:pathLst>
                <a:path w="12109" h="16384" extrusionOk="0">
                  <a:moveTo>
                    <a:pt x="3651" y="1"/>
                  </a:moveTo>
                  <a:cubicBezTo>
                    <a:pt x="3300" y="1"/>
                    <a:pt x="2930" y="25"/>
                    <a:pt x="2535" y="69"/>
                  </a:cubicBezTo>
                  <a:cubicBezTo>
                    <a:pt x="1834" y="114"/>
                    <a:pt x="1177" y="408"/>
                    <a:pt x="657" y="884"/>
                  </a:cubicBezTo>
                  <a:cubicBezTo>
                    <a:pt x="114" y="1450"/>
                    <a:pt x="68" y="2219"/>
                    <a:pt x="46" y="2921"/>
                  </a:cubicBezTo>
                  <a:cubicBezTo>
                    <a:pt x="1" y="6836"/>
                    <a:pt x="544" y="10751"/>
                    <a:pt x="1607" y="14531"/>
                  </a:cubicBezTo>
                  <a:cubicBezTo>
                    <a:pt x="1721" y="14916"/>
                    <a:pt x="1947" y="15278"/>
                    <a:pt x="2241" y="15549"/>
                  </a:cubicBezTo>
                  <a:cubicBezTo>
                    <a:pt x="2703" y="15973"/>
                    <a:pt x="3198" y="16110"/>
                    <a:pt x="3709" y="16110"/>
                  </a:cubicBezTo>
                  <a:cubicBezTo>
                    <a:pt x="4398" y="16110"/>
                    <a:pt x="5115" y="15860"/>
                    <a:pt x="5817" y="15730"/>
                  </a:cubicBezTo>
                  <a:cubicBezTo>
                    <a:pt x="6121" y="15682"/>
                    <a:pt x="6428" y="15657"/>
                    <a:pt x="6733" y="15657"/>
                  </a:cubicBezTo>
                  <a:cubicBezTo>
                    <a:pt x="7562" y="15657"/>
                    <a:pt x="8383" y="15836"/>
                    <a:pt x="9144" y="16183"/>
                  </a:cubicBezTo>
                  <a:cubicBezTo>
                    <a:pt x="9423" y="16319"/>
                    <a:pt x="9731" y="16383"/>
                    <a:pt x="10035" y="16383"/>
                  </a:cubicBezTo>
                  <a:cubicBezTo>
                    <a:pt x="10789" y="16383"/>
                    <a:pt x="11521" y="15991"/>
                    <a:pt x="11747" y="15346"/>
                  </a:cubicBezTo>
                  <a:cubicBezTo>
                    <a:pt x="11860" y="15029"/>
                    <a:pt x="11928" y="14735"/>
                    <a:pt x="11973" y="14418"/>
                  </a:cubicBezTo>
                  <a:cubicBezTo>
                    <a:pt x="12109" y="13399"/>
                    <a:pt x="11950" y="12381"/>
                    <a:pt x="11792" y="11385"/>
                  </a:cubicBezTo>
                  <a:cubicBezTo>
                    <a:pt x="11430" y="9190"/>
                    <a:pt x="11068" y="6949"/>
                    <a:pt x="10072" y="4890"/>
                  </a:cubicBezTo>
                  <a:cubicBezTo>
                    <a:pt x="9348" y="3373"/>
                    <a:pt x="8284" y="2083"/>
                    <a:pt x="6971" y="1087"/>
                  </a:cubicBezTo>
                  <a:cubicBezTo>
                    <a:pt x="5927" y="309"/>
                    <a:pt x="4911" y="1"/>
                    <a:pt x="3651" y="1"/>
                  </a:cubicBez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rot="1277825">
              <a:off x="3568973" y="2138476"/>
              <a:ext cx="95099" cy="62824"/>
            </a:xfrm>
            <a:custGeom>
              <a:avLst/>
              <a:gdLst/>
              <a:ahLst/>
              <a:cxnLst/>
              <a:rect l="l" t="t" r="r" b="b"/>
              <a:pathLst>
                <a:path w="3804" h="2513" extrusionOk="0">
                  <a:moveTo>
                    <a:pt x="454" y="0"/>
                  </a:moveTo>
                  <a:lnTo>
                    <a:pt x="1" y="475"/>
                  </a:lnTo>
                  <a:lnTo>
                    <a:pt x="3350" y="2512"/>
                  </a:lnTo>
                  <a:lnTo>
                    <a:pt x="3803" y="2014"/>
                  </a:lnTo>
                  <a:lnTo>
                    <a:pt x="454" y="0"/>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3551975" y="2086575"/>
              <a:ext cx="44725" cy="26050"/>
            </a:xfrm>
            <a:custGeom>
              <a:avLst/>
              <a:gdLst/>
              <a:ahLst/>
              <a:cxnLst/>
              <a:rect l="l" t="t" r="r" b="b"/>
              <a:pathLst>
                <a:path w="1789" h="1042" extrusionOk="0">
                  <a:moveTo>
                    <a:pt x="1743" y="1"/>
                  </a:moveTo>
                  <a:lnTo>
                    <a:pt x="0" y="114"/>
                  </a:lnTo>
                  <a:lnTo>
                    <a:pt x="68" y="1042"/>
                  </a:lnTo>
                  <a:lnTo>
                    <a:pt x="1788" y="906"/>
                  </a:lnTo>
                  <a:lnTo>
                    <a:pt x="1743"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3548575" y="2040750"/>
              <a:ext cx="45300" cy="25500"/>
            </a:xfrm>
            <a:custGeom>
              <a:avLst/>
              <a:gdLst/>
              <a:ahLst/>
              <a:cxnLst/>
              <a:rect l="l" t="t" r="r" b="b"/>
              <a:pathLst>
                <a:path w="1812" h="1020" extrusionOk="0">
                  <a:moveTo>
                    <a:pt x="1743" y="1"/>
                  </a:moveTo>
                  <a:lnTo>
                    <a:pt x="1" y="114"/>
                  </a:lnTo>
                  <a:lnTo>
                    <a:pt x="68" y="1019"/>
                  </a:lnTo>
                  <a:lnTo>
                    <a:pt x="1811" y="906"/>
                  </a:lnTo>
                  <a:lnTo>
                    <a:pt x="1743"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3545750" y="1998875"/>
              <a:ext cx="44725" cy="25500"/>
            </a:xfrm>
            <a:custGeom>
              <a:avLst/>
              <a:gdLst/>
              <a:ahLst/>
              <a:cxnLst/>
              <a:rect l="l" t="t" r="r" b="b"/>
              <a:pathLst>
                <a:path w="1789" h="1020" extrusionOk="0">
                  <a:moveTo>
                    <a:pt x="1743" y="1"/>
                  </a:moveTo>
                  <a:lnTo>
                    <a:pt x="0" y="114"/>
                  </a:lnTo>
                  <a:lnTo>
                    <a:pt x="68" y="1019"/>
                  </a:lnTo>
                  <a:lnTo>
                    <a:pt x="1788" y="906"/>
                  </a:lnTo>
                  <a:lnTo>
                    <a:pt x="1743"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3708700" y="673225"/>
              <a:ext cx="39625" cy="39050"/>
            </a:xfrm>
            <a:custGeom>
              <a:avLst/>
              <a:gdLst/>
              <a:ahLst/>
              <a:cxnLst/>
              <a:rect l="l" t="t" r="r" b="b"/>
              <a:pathLst>
                <a:path w="1585" h="1562" extrusionOk="0">
                  <a:moveTo>
                    <a:pt x="770" y="0"/>
                  </a:moveTo>
                  <a:cubicBezTo>
                    <a:pt x="566" y="23"/>
                    <a:pt x="385" y="91"/>
                    <a:pt x="227" y="249"/>
                  </a:cubicBezTo>
                  <a:cubicBezTo>
                    <a:pt x="159" y="317"/>
                    <a:pt x="91" y="407"/>
                    <a:pt x="68" y="498"/>
                  </a:cubicBezTo>
                  <a:cubicBezTo>
                    <a:pt x="23" y="588"/>
                    <a:pt x="0" y="702"/>
                    <a:pt x="23" y="792"/>
                  </a:cubicBezTo>
                  <a:cubicBezTo>
                    <a:pt x="23" y="860"/>
                    <a:pt x="23" y="928"/>
                    <a:pt x="46" y="996"/>
                  </a:cubicBezTo>
                  <a:cubicBezTo>
                    <a:pt x="91" y="1132"/>
                    <a:pt x="159" y="1245"/>
                    <a:pt x="249" y="1358"/>
                  </a:cubicBezTo>
                  <a:cubicBezTo>
                    <a:pt x="317" y="1403"/>
                    <a:pt x="362" y="1426"/>
                    <a:pt x="430" y="1471"/>
                  </a:cubicBezTo>
                  <a:cubicBezTo>
                    <a:pt x="544" y="1539"/>
                    <a:pt x="679" y="1562"/>
                    <a:pt x="815" y="1562"/>
                  </a:cubicBezTo>
                  <a:cubicBezTo>
                    <a:pt x="1245" y="1539"/>
                    <a:pt x="1585" y="1200"/>
                    <a:pt x="1585" y="770"/>
                  </a:cubicBezTo>
                  <a:lnTo>
                    <a:pt x="1562" y="566"/>
                  </a:lnTo>
                  <a:cubicBezTo>
                    <a:pt x="1517" y="430"/>
                    <a:pt x="1449" y="317"/>
                    <a:pt x="1336" y="226"/>
                  </a:cubicBezTo>
                  <a:lnTo>
                    <a:pt x="1177" y="91"/>
                  </a:lnTo>
                  <a:cubicBezTo>
                    <a:pt x="1041" y="23"/>
                    <a:pt x="906" y="0"/>
                    <a:pt x="77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3873350" y="667550"/>
              <a:ext cx="39625" cy="39075"/>
            </a:xfrm>
            <a:custGeom>
              <a:avLst/>
              <a:gdLst/>
              <a:ahLst/>
              <a:cxnLst/>
              <a:rect l="l" t="t" r="r" b="b"/>
              <a:pathLst>
                <a:path w="1585" h="1563" extrusionOk="0">
                  <a:moveTo>
                    <a:pt x="770" y="1"/>
                  </a:moveTo>
                  <a:cubicBezTo>
                    <a:pt x="657" y="1"/>
                    <a:pt x="566" y="23"/>
                    <a:pt x="476" y="69"/>
                  </a:cubicBezTo>
                  <a:cubicBezTo>
                    <a:pt x="385" y="114"/>
                    <a:pt x="295" y="159"/>
                    <a:pt x="227" y="250"/>
                  </a:cubicBezTo>
                  <a:cubicBezTo>
                    <a:pt x="136" y="318"/>
                    <a:pt x="91" y="408"/>
                    <a:pt x="46" y="499"/>
                  </a:cubicBezTo>
                  <a:cubicBezTo>
                    <a:pt x="0" y="589"/>
                    <a:pt x="0" y="702"/>
                    <a:pt x="0" y="793"/>
                  </a:cubicBezTo>
                  <a:cubicBezTo>
                    <a:pt x="0" y="861"/>
                    <a:pt x="23" y="929"/>
                    <a:pt x="23" y="997"/>
                  </a:cubicBezTo>
                  <a:cubicBezTo>
                    <a:pt x="68" y="1132"/>
                    <a:pt x="136" y="1245"/>
                    <a:pt x="249" y="1359"/>
                  </a:cubicBezTo>
                  <a:lnTo>
                    <a:pt x="408" y="1472"/>
                  </a:lnTo>
                  <a:cubicBezTo>
                    <a:pt x="521" y="1540"/>
                    <a:pt x="657" y="1562"/>
                    <a:pt x="792" y="1562"/>
                  </a:cubicBezTo>
                  <a:cubicBezTo>
                    <a:pt x="906" y="1562"/>
                    <a:pt x="996" y="1540"/>
                    <a:pt x="1087" y="1494"/>
                  </a:cubicBezTo>
                  <a:cubicBezTo>
                    <a:pt x="1290" y="1427"/>
                    <a:pt x="1449" y="1268"/>
                    <a:pt x="1517" y="1064"/>
                  </a:cubicBezTo>
                  <a:cubicBezTo>
                    <a:pt x="1562" y="974"/>
                    <a:pt x="1585" y="861"/>
                    <a:pt x="1562" y="770"/>
                  </a:cubicBezTo>
                  <a:cubicBezTo>
                    <a:pt x="1562" y="702"/>
                    <a:pt x="1539" y="634"/>
                    <a:pt x="1539" y="567"/>
                  </a:cubicBezTo>
                  <a:cubicBezTo>
                    <a:pt x="1494" y="431"/>
                    <a:pt x="1426" y="318"/>
                    <a:pt x="1336" y="227"/>
                  </a:cubicBezTo>
                  <a:lnTo>
                    <a:pt x="1155" y="91"/>
                  </a:lnTo>
                  <a:cubicBezTo>
                    <a:pt x="1041" y="23"/>
                    <a:pt x="906" y="1"/>
                    <a:pt x="77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3760750" y="798825"/>
              <a:ext cx="113750" cy="55575"/>
            </a:xfrm>
            <a:custGeom>
              <a:avLst/>
              <a:gdLst/>
              <a:ahLst/>
              <a:cxnLst/>
              <a:rect l="l" t="t" r="r" b="b"/>
              <a:pathLst>
                <a:path w="4550" h="2223" extrusionOk="0">
                  <a:moveTo>
                    <a:pt x="4550" y="0"/>
                  </a:moveTo>
                  <a:cubicBezTo>
                    <a:pt x="4549" y="0"/>
                    <a:pt x="3237" y="792"/>
                    <a:pt x="1924" y="792"/>
                  </a:cubicBezTo>
                  <a:cubicBezTo>
                    <a:pt x="1851" y="798"/>
                    <a:pt x="1777" y="800"/>
                    <a:pt x="1703" y="800"/>
                  </a:cubicBezTo>
                  <a:cubicBezTo>
                    <a:pt x="1117" y="800"/>
                    <a:pt x="523" y="641"/>
                    <a:pt x="1" y="340"/>
                  </a:cubicBezTo>
                  <a:lnTo>
                    <a:pt x="1" y="340"/>
                  </a:lnTo>
                  <a:cubicBezTo>
                    <a:pt x="109" y="1427"/>
                    <a:pt x="1012" y="2222"/>
                    <a:pt x="2087" y="2222"/>
                  </a:cubicBezTo>
                  <a:cubicBezTo>
                    <a:pt x="2131" y="2222"/>
                    <a:pt x="2174" y="2221"/>
                    <a:pt x="2218" y="2218"/>
                  </a:cubicBezTo>
                  <a:cubicBezTo>
                    <a:pt x="2229" y="2218"/>
                    <a:pt x="2239" y="2218"/>
                    <a:pt x="2249" y="2218"/>
                  </a:cubicBezTo>
                  <a:cubicBezTo>
                    <a:pt x="4258" y="2218"/>
                    <a:pt x="4550" y="1"/>
                    <a:pt x="4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3771500" y="625175"/>
              <a:ext cx="43600" cy="146300"/>
            </a:xfrm>
            <a:custGeom>
              <a:avLst/>
              <a:gdLst/>
              <a:ahLst/>
              <a:cxnLst/>
              <a:rect l="l" t="t" r="r" b="b"/>
              <a:pathLst>
                <a:path w="1744" h="5852" extrusionOk="0">
                  <a:moveTo>
                    <a:pt x="980" y="1"/>
                  </a:moveTo>
                  <a:cubicBezTo>
                    <a:pt x="931" y="1"/>
                    <a:pt x="883" y="44"/>
                    <a:pt x="883" y="111"/>
                  </a:cubicBezTo>
                  <a:cubicBezTo>
                    <a:pt x="883" y="813"/>
                    <a:pt x="1064" y="1537"/>
                    <a:pt x="1042" y="2262"/>
                  </a:cubicBezTo>
                  <a:cubicBezTo>
                    <a:pt x="1042" y="2873"/>
                    <a:pt x="906" y="3484"/>
                    <a:pt x="634" y="4049"/>
                  </a:cubicBezTo>
                  <a:cubicBezTo>
                    <a:pt x="453" y="4457"/>
                    <a:pt x="1" y="4842"/>
                    <a:pt x="204" y="5317"/>
                  </a:cubicBezTo>
                  <a:cubicBezTo>
                    <a:pt x="374" y="5724"/>
                    <a:pt x="786" y="5852"/>
                    <a:pt x="1191" y="5852"/>
                  </a:cubicBezTo>
                  <a:cubicBezTo>
                    <a:pt x="1326" y="5852"/>
                    <a:pt x="1460" y="5837"/>
                    <a:pt x="1585" y="5815"/>
                  </a:cubicBezTo>
                  <a:cubicBezTo>
                    <a:pt x="1743" y="5792"/>
                    <a:pt x="1721" y="5588"/>
                    <a:pt x="1585" y="5566"/>
                  </a:cubicBezTo>
                  <a:cubicBezTo>
                    <a:pt x="1245" y="5543"/>
                    <a:pt x="861" y="5588"/>
                    <a:pt x="612" y="5339"/>
                  </a:cubicBezTo>
                  <a:cubicBezTo>
                    <a:pt x="385" y="5091"/>
                    <a:pt x="521" y="4864"/>
                    <a:pt x="679" y="4615"/>
                  </a:cubicBezTo>
                  <a:cubicBezTo>
                    <a:pt x="951" y="4208"/>
                    <a:pt x="1132" y="3778"/>
                    <a:pt x="1245" y="3303"/>
                  </a:cubicBezTo>
                  <a:cubicBezTo>
                    <a:pt x="1336" y="2805"/>
                    <a:pt x="1381" y="2307"/>
                    <a:pt x="1336" y="1786"/>
                  </a:cubicBezTo>
                  <a:cubicBezTo>
                    <a:pt x="1313" y="1198"/>
                    <a:pt x="1223" y="632"/>
                    <a:pt x="1064" y="66"/>
                  </a:cubicBezTo>
                  <a:cubicBezTo>
                    <a:pt x="1046" y="21"/>
                    <a:pt x="1013" y="1"/>
                    <a:pt x="98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3553675" y="628525"/>
              <a:ext cx="499050" cy="119975"/>
            </a:xfrm>
            <a:custGeom>
              <a:avLst/>
              <a:gdLst/>
              <a:ahLst/>
              <a:cxnLst/>
              <a:rect l="l" t="t" r="r" b="b"/>
              <a:pathLst>
                <a:path w="19962" h="4799" extrusionOk="0">
                  <a:moveTo>
                    <a:pt x="15164" y="837"/>
                  </a:moveTo>
                  <a:lnTo>
                    <a:pt x="15164" y="860"/>
                  </a:lnTo>
                  <a:lnTo>
                    <a:pt x="17201" y="860"/>
                  </a:lnTo>
                  <a:cubicBezTo>
                    <a:pt x="17449" y="860"/>
                    <a:pt x="17631" y="1041"/>
                    <a:pt x="17653" y="1290"/>
                  </a:cubicBezTo>
                  <a:cubicBezTo>
                    <a:pt x="17653" y="1426"/>
                    <a:pt x="17676" y="1562"/>
                    <a:pt x="17676" y="1675"/>
                  </a:cubicBezTo>
                  <a:cubicBezTo>
                    <a:pt x="17721" y="3463"/>
                    <a:pt x="17721" y="3463"/>
                    <a:pt x="15933" y="3508"/>
                  </a:cubicBezTo>
                  <a:cubicBezTo>
                    <a:pt x="15182" y="3526"/>
                    <a:pt x="14447" y="3560"/>
                    <a:pt x="13714" y="3560"/>
                  </a:cubicBezTo>
                  <a:cubicBezTo>
                    <a:pt x="13540" y="3560"/>
                    <a:pt x="13368" y="3558"/>
                    <a:pt x="13195" y="3553"/>
                  </a:cubicBezTo>
                  <a:cubicBezTo>
                    <a:pt x="12470" y="3531"/>
                    <a:pt x="12357" y="3395"/>
                    <a:pt x="12335" y="2648"/>
                  </a:cubicBezTo>
                  <a:cubicBezTo>
                    <a:pt x="12312" y="815"/>
                    <a:pt x="12199" y="860"/>
                    <a:pt x="14077" y="837"/>
                  </a:cubicBezTo>
                  <a:close/>
                  <a:moveTo>
                    <a:pt x="6212" y="1275"/>
                  </a:moveTo>
                  <a:cubicBezTo>
                    <a:pt x="6648" y="1275"/>
                    <a:pt x="7083" y="1281"/>
                    <a:pt x="7514" y="1290"/>
                  </a:cubicBezTo>
                  <a:cubicBezTo>
                    <a:pt x="7944" y="1290"/>
                    <a:pt x="8080" y="1426"/>
                    <a:pt x="8148" y="1811"/>
                  </a:cubicBezTo>
                  <a:cubicBezTo>
                    <a:pt x="8193" y="1992"/>
                    <a:pt x="8216" y="2173"/>
                    <a:pt x="8238" y="2354"/>
                  </a:cubicBezTo>
                  <a:cubicBezTo>
                    <a:pt x="8374" y="3712"/>
                    <a:pt x="8216" y="3870"/>
                    <a:pt x="6790" y="3938"/>
                  </a:cubicBezTo>
                  <a:cubicBezTo>
                    <a:pt x="6609" y="3946"/>
                    <a:pt x="6428" y="3948"/>
                    <a:pt x="6247" y="3948"/>
                  </a:cubicBezTo>
                  <a:cubicBezTo>
                    <a:pt x="5885" y="3948"/>
                    <a:pt x="5522" y="3938"/>
                    <a:pt x="5160" y="3938"/>
                  </a:cubicBezTo>
                  <a:cubicBezTo>
                    <a:pt x="4768" y="3938"/>
                    <a:pt x="4376" y="3948"/>
                    <a:pt x="3983" y="3948"/>
                  </a:cubicBezTo>
                  <a:cubicBezTo>
                    <a:pt x="3787" y="3948"/>
                    <a:pt x="3591" y="3946"/>
                    <a:pt x="3395" y="3938"/>
                  </a:cubicBezTo>
                  <a:cubicBezTo>
                    <a:pt x="2897" y="3915"/>
                    <a:pt x="2693" y="3757"/>
                    <a:pt x="2671" y="3304"/>
                  </a:cubicBezTo>
                  <a:cubicBezTo>
                    <a:pt x="2603" y="1494"/>
                    <a:pt x="2422" y="1358"/>
                    <a:pt x="4368" y="1313"/>
                  </a:cubicBezTo>
                  <a:cubicBezTo>
                    <a:pt x="4978" y="1286"/>
                    <a:pt x="5596" y="1275"/>
                    <a:pt x="6212" y="1275"/>
                  </a:cubicBezTo>
                  <a:close/>
                  <a:moveTo>
                    <a:pt x="13376" y="0"/>
                  </a:moveTo>
                  <a:cubicBezTo>
                    <a:pt x="13014" y="0"/>
                    <a:pt x="12652" y="45"/>
                    <a:pt x="12289" y="91"/>
                  </a:cubicBezTo>
                  <a:cubicBezTo>
                    <a:pt x="11905" y="136"/>
                    <a:pt x="11588" y="294"/>
                    <a:pt x="11497" y="702"/>
                  </a:cubicBezTo>
                  <a:cubicBezTo>
                    <a:pt x="11457" y="1044"/>
                    <a:pt x="11184" y="1279"/>
                    <a:pt x="10853" y="1279"/>
                  </a:cubicBezTo>
                  <a:cubicBezTo>
                    <a:pt x="10812" y="1279"/>
                    <a:pt x="10770" y="1275"/>
                    <a:pt x="10728" y="1267"/>
                  </a:cubicBezTo>
                  <a:cubicBezTo>
                    <a:pt x="10411" y="1267"/>
                    <a:pt x="10094" y="1290"/>
                    <a:pt x="9777" y="1290"/>
                  </a:cubicBezTo>
                  <a:cubicBezTo>
                    <a:pt x="9712" y="1294"/>
                    <a:pt x="9648" y="1296"/>
                    <a:pt x="9586" y="1296"/>
                  </a:cubicBezTo>
                  <a:cubicBezTo>
                    <a:pt x="9240" y="1296"/>
                    <a:pt x="8947" y="1221"/>
                    <a:pt x="8736" y="837"/>
                  </a:cubicBezTo>
                  <a:cubicBezTo>
                    <a:pt x="8568" y="585"/>
                    <a:pt x="8283" y="450"/>
                    <a:pt x="7990" y="450"/>
                  </a:cubicBezTo>
                  <a:cubicBezTo>
                    <a:pt x="7967" y="450"/>
                    <a:pt x="7944" y="451"/>
                    <a:pt x="7921" y="453"/>
                  </a:cubicBezTo>
                  <a:cubicBezTo>
                    <a:pt x="7420" y="438"/>
                    <a:pt x="6918" y="431"/>
                    <a:pt x="6417" y="431"/>
                  </a:cubicBezTo>
                  <a:cubicBezTo>
                    <a:pt x="5334" y="431"/>
                    <a:pt x="4251" y="466"/>
                    <a:pt x="3169" y="543"/>
                  </a:cubicBezTo>
                  <a:cubicBezTo>
                    <a:pt x="2716" y="589"/>
                    <a:pt x="2241" y="656"/>
                    <a:pt x="1969" y="1064"/>
                  </a:cubicBezTo>
                  <a:cubicBezTo>
                    <a:pt x="1780" y="1317"/>
                    <a:pt x="1568" y="1393"/>
                    <a:pt x="1327" y="1393"/>
                  </a:cubicBezTo>
                  <a:cubicBezTo>
                    <a:pt x="1222" y="1393"/>
                    <a:pt x="1112" y="1379"/>
                    <a:pt x="996" y="1358"/>
                  </a:cubicBezTo>
                  <a:cubicBezTo>
                    <a:pt x="892" y="1320"/>
                    <a:pt x="780" y="1302"/>
                    <a:pt x="667" y="1302"/>
                  </a:cubicBezTo>
                  <a:cubicBezTo>
                    <a:pt x="509" y="1302"/>
                    <a:pt x="349" y="1337"/>
                    <a:pt x="204" y="1403"/>
                  </a:cubicBezTo>
                  <a:cubicBezTo>
                    <a:pt x="113" y="1494"/>
                    <a:pt x="45" y="1607"/>
                    <a:pt x="0" y="1720"/>
                  </a:cubicBezTo>
                  <a:cubicBezTo>
                    <a:pt x="0" y="1788"/>
                    <a:pt x="68" y="1901"/>
                    <a:pt x="136" y="1946"/>
                  </a:cubicBezTo>
                  <a:cubicBezTo>
                    <a:pt x="227" y="2037"/>
                    <a:pt x="340" y="2105"/>
                    <a:pt x="475" y="2128"/>
                  </a:cubicBezTo>
                  <a:cubicBezTo>
                    <a:pt x="1403" y="2173"/>
                    <a:pt x="1833" y="2512"/>
                    <a:pt x="1833" y="3531"/>
                  </a:cubicBezTo>
                  <a:cubicBezTo>
                    <a:pt x="1811" y="4368"/>
                    <a:pt x="2263" y="4708"/>
                    <a:pt x="3123" y="4775"/>
                  </a:cubicBezTo>
                  <a:cubicBezTo>
                    <a:pt x="3365" y="4783"/>
                    <a:pt x="3606" y="4786"/>
                    <a:pt x="3848" y="4786"/>
                  </a:cubicBezTo>
                  <a:cubicBezTo>
                    <a:pt x="4330" y="4786"/>
                    <a:pt x="4813" y="4775"/>
                    <a:pt x="5296" y="4775"/>
                  </a:cubicBezTo>
                  <a:lnTo>
                    <a:pt x="5296" y="4798"/>
                  </a:lnTo>
                  <a:lnTo>
                    <a:pt x="6111" y="4798"/>
                  </a:lnTo>
                  <a:cubicBezTo>
                    <a:pt x="6745" y="4753"/>
                    <a:pt x="7378" y="4753"/>
                    <a:pt x="8012" y="4662"/>
                  </a:cubicBezTo>
                  <a:cubicBezTo>
                    <a:pt x="8578" y="4640"/>
                    <a:pt x="9030" y="4187"/>
                    <a:pt x="9076" y="3621"/>
                  </a:cubicBezTo>
                  <a:cubicBezTo>
                    <a:pt x="9098" y="3485"/>
                    <a:pt x="9121" y="3372"/>
                    <a:pt x="9121" y="3236"/>
                  </a:cubicBezTo>
                  <a:cubicBezTo>
                    <a:pt x="9121" y="2467"/>
                    <a:pt x="9098" y="2376"/>
                    <a:pt x="10094" y="2354"/>
                  </a:cubicBezTo>
                  <a:cubicBezTo>
                    <a:pt x="10411" y="2354"/>
                    <a:pt x="10728" y="2354"/>
                    <a:pt x="11045" y="2376"/>
                  </a:cubicBezTo>
                  <a:cubicBezTo>
                    <a:pt x="11226" y="2376"/>
                    <a:pt x="11384" y="2512"/>
                    <a:pt x="11407" y="2693"/>
                  </a:cubicBezTo>
                  <a:cubicBezTo>
                    <a:pt x="11475" y="2920"/>
                    <a:pt x="11497" y="3146"/>
                    <a:pt x="11520" y="3350"/>
                  </a:cubicBezTo>
                  <a:cubicBezTo>
                    <a:pt x="11610" y="3983"/>
                    <a:pt x="11973" y="4278"/>
                    <a:pt x="12606" y="4368"/>
                  </a:cubicBezTo>
                  <a:cubicBezTo>
                    <a:pt x="13085" y="4428"/>
                    <a:pt x="13563" y="4451"/>
                    <a:pt x="14041" y="4451"/>
                  </a:cubicBezTo>
                  <a:cubicBezTo>
                    <a:pt x="15192" y="4451"/>
                    <a:pt x="16344" y="4319"/>
                    <a:pt x="17495" y="4255"/>
                  </a:cubicBezTo>
                  <a:cubicBezTo>
                    <a:pt x="18015" y="4232"/>
                    <a:pt x="18445" y="3825"/>
                    <a:pt x="18468" y="3304"/>
                  </a:cubicBezTo>
                  <a:cubicBezTo>
                    <a:pt x="18513" y="2942"/>
                    <a:pt x="18536" y="2580"/>
                    <a:pt x="18536" y="2241"/>
                  </a:cubicBezTo>
                  <a:cubicBezTo>
                    <a:pt x="18513" y="1856"/>
                    <a:pt x="18717" y="1516"/>
                    <a:pt x="19056" y="1358"/>
                  </a:cubicBezTo>
                  <a:cubicBezTo>
                    <a:pt x="19373" y="1200"/>
                    <a:pt x="19735" y="1086"/>
                    <a:pt x="19916" y="747"/>
                  </a:cubicBezTo>
                  <a:cubicBezTo>
                    <a:pt x="19962" y="634"/>
                    <a:pt x="19962" y="498"/>
                    <a:pt x="19916" y="385"/>
                  </a:cubicBezTo>
                  <a:cubicBezTo>
                    <a:pt x="19894" y="317"/>
                    <a:pt x="19781" y="272"/>
                    <a:pt x="19690" y="249"/>
                  </a:cubicBezTo>
                  <a:cubicBezTo>
                    <a:pt x="19643" y="235"/>
                    <a:pt x="19597" y="229"/>
                    <a:pt x="19553" y="229"/>
                  </a:cubicBezTo>
                  <a:cubicBezTo>
                    <a:pt x="19265" y="229"/>
                    <a:pt x="19034" y="483"/>
                    <a:pt x="18755" y="483"/>
                  </a:cubicBezTo>
                  <a:cubicBezTo>
                    <a:pt x="18727" y="483"/>
                    <a:pt x="18700" y="481"/>
                    <a:pt x="18672" y="475"/>
                  </a:cubicBezTo>
                  <a:cubicBezTo>
                    <a:pt x="18341" y="409"/>
                    <a:pt x="18140" y="22"/>
                    <a:pt x="17754" y="22"/>
                  </a:cubicBezTo>
                  <a:cubicBezTo>
                    <a:pt x="17743" y="22"/>
                    <a:pt x="17732" y="22"/>
                    <a:pt x="17721" y="23"/>
                  </a:cubicBezTo>
                  <a:cubicBezTo>
                    <a:pt x="17685" y="27"/>
                    <a:pt x="17649" y="29"/>
                    <a:pt x="17612" y="29"/>
                  </a:cubicBezTo>
                  <a:cubicBezTo>
                    <a:pt x="17468" y="29"/>
                    <a:pt x="17323" y="0"/>
                    <a:pt x="17178"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2957325" y="2137650"/>
              <a:ext cx="286300" cy="262050"/>
            </a:xfrm>
            <a:custGeom>
              <a:avLst/>
              <a:gdLst/>
              <a:ahLst/>
              <a:cxnLst/>
              <a:rect l="l" t="t" r="r" b="b"/>
              <a:pathLst>
                <a:path w="11452" h="10482" extrusionOk="0">
                  <a:moveTo>
                    <a:pt x="3915" y="1"/>
                  </a:moveTo>
                  <a:cubicBezTo>
                    <a:pt x="3285" y="1"/>
                    <a:pt x="2782" y="67"/>
                    <a:pt x="2512" y="221"/>
                  </a:cubicBezTo>
                  <a:cubicBezTo>
                    <a:pt x="1018" y="1081"/>
                    <a:pt x="0" y="9817"/>
                    <a:pt x="837" y="10224"/>
                  </a:cubicBezTo>
                  <a:cubicBezTo>
                    <a:pt x="1189" y="10405"/>
                    <a:pt x="2269" y="10482"/>
                    <a:pt x="3447" y="10482"/>
                  </a:cubicBezTo>
                  <a:cubicBezTo>
                    <a:pt x="5076" y="10482"/>
                    <a:pt x="6891" y="10335"/>
                    <a:pt x="7220" y="10111"/>
                  </a:cubicBezTo>
                  <a:cubicBezTo>
                    <a:pt x="7604" y="9885"/>
                    <a:pt x="7899" y="9545"/>
                    <a:pt x="8057" y="9138"/>
                  </a:cubicBezTo>
                  <a:cubicBezTo>
                    <a:pt x="8193" y="8821"/>
                    <a:pt x="8261" y="8459"/>
                    <a:pt x="8261" y="8097"/>
                  </a:cubicBezTo>
                  <a:cubicBezTo>
                    <a:pt x="9098" y="7780"/>
                    <a:pt x="9596" y="7350"/>
                    <a:pt x="9460" y="6037"/>
                  </a:cubicBezTo>
                  <a:cubicBezTo>
                    <a:pt x="9732" y="5992"/>
                    <a:pt x="10003" y="5879"/>
                    <a:pt x="10252" y="5721"/>
                  </a:cubicBezTo>
                  <a:cubicBezTo>
                    <a:pt x="11339" y="5019"/>
                    <a:pt x="10569" y="3887"/>
                    <a:pt x="10569" y="3887"/>
                  </a:cubicBezTo>
                  <a:cubicBezTo>
                    <a:pt x="10728" y="3729"/>
                    <a:pt x="10863" y="3548"/>
                    <a:pt x="10954" y="3344"/>
                  </a:cubicBezTo>
                  <a:cubicBezTo>
                    <a:pt x="11248" y="2824"/>
                    <a:pt x="11452" y="2032"/>
                    <a:pt x="10524" y="1443"/>
                  </a:cubicBezTo>
                  <a:cubicBezTo>
                    <a:pt x="9397" y="715"/>
                    <a:pt x="5974" y="1"/>
                    <a:pt x="391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3031425" y="2191075"/>
              <a:ext cx="199750" cy="43775"/>
            </a:xfrm>
            <a:custGeom>
              <a:avLst/>
              <a:gdLst/>
              <a:ahLst/>
              <a:cxnLst/>
              <a:rect l="l" t="t" r="r" b="b"/>
              <a:pathLst>
                <a:path w="7990" h="1751" extrusionOk="0">
                  <a:moveTo>
                    <a:pt x="4133" y="1"/>
                  </a:moveTo>
                  <a:cubicBezTo>
                    <a:pt x="4030" y="1"/>
                    <a:pt x="3928" y="3"/>
                    <a:pt x="3826" y="8"/>
                  </a:cubicBezTo>
                  <a:cubicBezTo>
                    <a:pt x="2739" y="121"/>
                    <a:pt x="91" y="755"/>
                    <a:pt x="1" y="755"/>
                  </a:cubicBezTo>
                  <a:cubicBezTo>
                    <a:pt x="114" y="755"/>
                    <a:pt x="4391" y="823"/>
                    <a:pt x="5297" y="981"/>
                  </a:cubicBezTo>
                  <a:cubicBezTo>
                    <a:pt x="6225" y="1162"/>
                    <a:pt x="7266" y="1434"/>
                    <a:pt x="7605" y="1750"/>
                  </a:cubicBezTo>
                  <a:cubicBezTo>
                    <a:pt x="7764" y="1592"/>
                    <a:pt x="7899" y="1411"/>
                    <a:pt x="7990" y="1207"/>
                  </a:cubicBezTo>
                  <a:cubicBezTo>
                    <a:pt x="6873" y="427"/>
                    <a:pt x="5520" y="1"/>
                    <a:pt x="413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3043325" y="2262025"/>
              <a:ext cx="170325" cy="26575"/>
            </a:xfrm>
            <a:custGeom>
              <a:avLst/>
              <a:gdLst/>
              <a:ahLst/>
              <a:cxnLst/>
              <a:rect l="l" t="t" r="r" b="b"/>
              <a:pathLst>
                <a:path w="6813" h="1063" extrusionOk="0">
                  <a:moveTo>
                    <a:pt x="3980" y="1"/>
                  </a:moveTo>
                  <a:cubicBezTo>
                    <a:pt x="2336" y="1"/>
                    <a:pt x="77" y="681"/>
                    <a:pt x="0" y="700"/>
                  </a:cubicBezTo>
                  <a:lnTo>
                    <a:pt x="6020" y="1062"/>
                  </a:lnTo>
                  <a:cubicBezTo>
                    <a:pt x="6292" y="1017"/>
                    <a:pt x="6563" y="904"/>
                    <a:pt x="6812" y="746"/>
                  </a:cubicBezTo>
                  <a:cubicBezTo>
                    <a:pt x="6156" y="429"/>
                    <a:pt x="5454" y="202"/>
                    <a:pt x="4753" y="67"/>
                  </a:cubicBezTo>
                  <a:cubicBezTo>
                    <a:pt x="4522" y="21"/>
                    <a:pt x="4260" y="1"/>
                    <a:pt x="398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p:nvPr/>
          </p:nvSpPr>
          <p:spPr>
            <a:xfrm>
              <a:off x="3056325" y="2340075"/>
              <a:ext cx="107525" cy="26100"/>
            </a:xfrm>
            <a:custGeom>
              <a:avLst/>
              <a:gdLst/>
              <a:ahLst/>
              <a:cxnLst/>
              <a:rect l="l" t="t" r="r" b="b"/>
              <a:pathLst>
                <a:path w="4301" h="1044" extrusionOk="0">
                  <a:moveTo>
                    <a:pt x="4301" y="0"/>
                  </a:moveTo>
                  <a:lnTo>
                    <a:pt x="1" y="407"/>
                  </a:lnTo>
                  <a:cubicBezTo>
                    <a:pt x="1" y="407"/>
                    <a:pt x="2375" y="1043"/>
                    <a:pt x="3964" y="1043"/>
                  </a:cubicBezTo>
                  <a:cubicBezTo>
                    <a:pt x="4016" y="1043"/>
                    <a:pt x="4069" y="1043"/>
                    <a:pt x="4120" y="1041"/>
                  </a:cubicBezTo>
                  <a:cubicBezTo>
                    <a:pt x="4233" y="702"/>
                    <a:pt x="4301" y="362"/>
                    <a:pt x="430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3927100" y="1510600"/>
              <a:ext cx="200325" cy="229950"/>
            </a:xfrm>
            <a:custGeom>
              <a:avLst/>
              <a:gdLst/>
              <a:ahLst/>
              <a:cxnLst/>
              <a:rect l="l" t="t" r="r" b="b"/>
              <a:pathLst>
                <a:path w="8013" h="9198" extrusionOk="0">
                  <a:moveTo>
                    <a:pt x="0" y="0"/>
                  </a:moveTo>
                  <a:lnTo>
                    <a:pt x="0" y="6405"/>
                  </a:lnTo>
                  <a:cubicBezTo>
                    <a:pt x="0" y="6405"/>
                    <a:pt x="181" y="8284"/>
                    <a:pt x="2671" y="8985"/>
                  </a:cubicBezTo>
                  <a:cubicBezTo>
                    <a:pt x="3176" y="9132"/>
                    <a:pt x="3674" y="9197"/>
                    <a:pt x="4150" y="9197"/>
                  </a:cubicBezTo>
                  <a:cubicBezTo>
                    <a:pt x="6021" y="9197"/>
                    <a:pt x="7542" y="8194"/>
                    <a:pt x="7740" y="7220"/>
                  </a:cubicBezTo>
                  <a:cubicBezTo>
                    <a:pt x="8012" y="5885"/>
                    <a:pt x="7854" y="295"/>
                    <a:pt x="7831" y="182"/>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3819025" y="3178025"/>
              <a:ext cx="475875" cy="213875"/>
            </a:xfrm>
            <a:custGeom>
              <a:avLst/>
              <a:gdLst/>
              <a:ahLst/>
              <a:cxnLst/>
              <a:rect l="l" t="t" r="r" b="b"/>
              <a:pathLst>
                <a:path w="19035" h="8555" extrusionOk="0">
                  <a:moveTo>
                    <a:pt x="18287" y="0"/>
                  </a:moveTo>
                  <a:cubicBezTo>
                    <a:pt x="18197" y="23"/>
                    <a:pt x="18106" y="23"/>
                    <a:pt x="18016" y="23"/>
                  </a:cubicBezTo>
                  <a:cubicBezTo>
                    <a:pt x="15820" y="204"/>
                    <a:pt x="13625" y="362"/>
                    <a:pt x="11430" y="521"/>
                  </a:cubicBezTo>
                  <a:cubicBezTo>
                    <a:pt x="9642" y="656"/>
                    <a:pt x="7854" y="815"/>
                    <a:pt x="6089" y="973"/>
                  </a:cubicBezTo>
                  <a:cubicBezTo>
                    <a:pt x="4979" y="1067"/>
                    <a:pt x="3859" y="1118"/>
                    <a:pt x="2743" y="1118"/>
                  </a:cubicBezTo>
                  <a:cubicBezTo>
                    <a:pt x="2242" y="1118"/>
                    <a:pt x="1743" y="1107"/>
                    <a:pt x="1245" y="1086"/>
                  </a:cubicBezTo>
                  <a:cubicBezTo>
                    <a:pt x="974" y="1086"/>
                    <a:pt x="521" y="1064"/>
                    <a:pt x="1" y="1041"/>
                  </a:cubicBezTo>
                  <a:lnTo>
                    <a:pt x="1" y="1041"/>
                  </a:lnTo>
                  <a:lnTo>
                    <a:pt x="680" y="8555"/>
                  </a:lnTo>
                  <a:lnTo>
                    <a:pt x="19034" y="8555"/>
                  </a:lnTo>
                  <a:lnTo>
                    <a:pt x="18287"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3295100" y="3167275"/>
              <a:ext cx="464550" cy="224625"/>
            </a:xfrm>
            <a:custGeom>
              <a:avLst/>
              <a:gdLst/>
              <a:ahLst/>
              <a:cxnLst/>
              <a:rect l="l" t="t" r="r" b="b"/>
              <a:pathLst>
                <a:path w="18582" h="8985" extrusionOk="0">
                  <a:moveTo>
                    <a:pt x="0" y="0"/>
                  </a:moveTo>
                  <a:lnTo>
                    <a:pt x="204" y="8985"/>
                  </a:lnTo>
                  <a:lnTo>
                    <a:pt x="18581" y="8985"/>
                  </a:lnTo>
                  <a:lnTo>
                    <a:pt x="18400" y="1335"/>
                  </a:lnTo>
                  <a:cubicBezTo>
                    <a:pt x="17721" y="1313"/>
                    <a:pt x="17155" y="1290"/>
                    <a:pt x="16929" y="1267"/>
                  </a:cubicBezTo>
                  <a:cubicBezTo>
                    <a:pt x="15368" y="1222"/>
                    <a:pt x="13806" y="1200"/>
                    <a:pt x="12222" y="1109"/>
                  </a:cubicBezTo>
                  <a:cubicBezTo>
                    <a:pt x="10117" y="1018"/>
                    <a:pt x="8035" y="860"/>
                    <a:pt x="5930" y="724"/>
                  </a:cubicBezTo>
                  <a:cubicBezTo>
                    <a:pt x="3938" y="588"/>
                    <a:pt x="1969" y="340"/>
                    <a:pt x="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1767;p62">
            <a:extLst>
              <a:ext uri="{FF2B5EF4-FFF2-40B4-BE49-F238E27FC236}">
                <a16:creationId xmlns:a16="http://schemas.microsoft.com/office/drawing/2014/main" id="{BA623243-6B27-4BDF-813B-97025EFCFF6B}"/>
              </a:ext>
            </a:extLst>
          </p:cNvPr>
          <p:cNvSpPr/>
          <p:nvPr/>
        </p:nvSpPr>
        <p:spPr>
          <a:xfrm>
            <a:off x="-159047" y="223386"/>
            <a:ext cx="9478382" cy="897715"/>
          </a:xfrm>
          <a:custGeom>
            <a:avLst/>
            <a:gdLst/>
            <a:ahLst/>
            <a:cxnLst/>
            <a:rect l="l" t="t" r="r" b="b"/>
            <a:pathLst>
              <a:path w="285107" h="27003" extrusionOk="0">
                <a:moveTo>
                  <a:pt x="27753" y="0"/>
                </a:moveTo>
                <a:cubicBezTo>
                  <a:pt x="27333" y="0"/>
                  <a:pt x="26997" y="280"/>
                  <a:pt x="26913" y="672"/>
                </a:cubicBezTo>
                <a:lnTo>
                  <a:pt x="22824" y="22374"/>
                </a:lnTo>
                <a:lnTo>
                  <a:pt x="18679" y="6889"/>
                </a:lnTo>
                <a:cubicBezTo>
                  <a:pt x="18567" y="6525"/>
                  <a:pt x="18231" y="6273"/>
                  <a:pt x="17867" y="6273"/>
                </a:cubicBezTo>
                <a:cubicBezTo>
                  <a:pt x="17475" y="6273"/>
                  <a:pt x="17139" y="6525"/>
                  <a:pt x="17055" y="6889"/>
                </a:cubicBezTo>
                <a:lnTo>
                  <a:pt x="13667" y="19042"/>
                </a:lnTo>
                <a:lnTo>
                  <a:pt x="1121" y="19042"/>
                </a:lnTo>
                <a:cubicBezTo>
                  <a:pt x="1" y="19042"/>
                  <a:pt x="1" y="20722"/>
                  <a:pt x="1121" y="20722"/>
                </a:cubicBezTo>
                <a:lnTo>
                  <a:pt x="14283" y="20722"/>
                </a:lnTo>
                <a:cubicBezTo>
                  <a:pt x="14675" y="20722"/>
                  <a:pt x="15011" y="20470"/>
                  <a:pt x="15095" y="20106"/>
                </a:cubicBezTo>
                <a:lnTo>
                  <a:pt x="17839" y="10305"/>
                </a:lnTo>
                <a:lnTo>
                  <a:pt x="22152" y="26379"/>
                </a:lnTo>
                <a:cubicBezTo>
                  <a:pt x="22260" y="26799"/>
                  <a:pt x="22611" y="27003"/>
                  <a:pt x="22964" y="27003"/>
                </a:cubicBezTo>
                <a:cubicBezTo>
                  <a:pt x="23340" y="27003"/>
                  <a:pt x="23717" y="26771"/>
                  <a:pt x="23804" y="26323"/>
                </a:cubicBezTo>
                <a:lnTo>
                  <a:pt x="27725" y="5545"/>
                </a:lnTo>
                <a:lnTo>
                  <a:pt x="31337" y="26295"/>
                </a:lnTo>
                <a:cubicBezTo>
                  <a:pt x="31421" y="26687"/>
                  <a:pt x="31729" y="26967"/>
                  <a:pt x="32093" y="26995"/>
                </a:cubicBezTo>
                <a:lnTo>
                  <a:pt x="32177" y="26995"/>
                </a:lnTo>
                <a:cubicBezTo>
                  <a:pt x="32541" y="26995"/>
                  <a:pt x="32849" y="26771"/>
                  <a:pt x="32961" y="26435"/>
                </a:cubicBezTo>
                <a:lnTo>
                  <a:pt x="36658" y="16214"/>
                </a:lnTo>
                <a:lnTo>
                  <a:pt x="54552" y="16214"/>
                </a:lnTo>
                <a:lnTo>
                  <a:pt x="58221" y="26435"/>
                </a:lnTo>
                <a:cubicBezTo>
                  <a:pt x="58333" y="26771"/>
                  <a:pt x="58669" y="26995"/>
                  <a:pt x="59005" y="26995"/>
                </a:cubicBezTo>
                <a:lnTo>
                  <a:pt x="59089" y="26995"/>
                </a:lnTo>
                <a:cubicBezTo>
                  <a:pt x="59453" y="26967"/>
                  <a:pt x="59789" y="26687"/>
                  <a:pt x="59845" y="26295"/>
                </a:cubicBezTo>
                <a:lnTo>
                  <a:pt x="63485" y="5545"/>
                </a:lnTo>
                <a:lnTo>
                  <a:pt x="67378" y="26323"/>
                </a:lnTo>
                <a:cubicBezTo>
                  <a:pt x="67465" y="26771"/>
                  <a:pt x="67842" y="27003"/>
                  <a:pt x="68218" y="27003"/>
                </a:cubicBezTo>
                <a:cubicBezTo>
                  <a:pt x="68571" y="27003"/>
                  <a:pt x="68922" y="26799"/>
                  <a:pt x="69030" y="26379"/>
                </a:cubicBezTo>
                <a:lnTo>
                  <a:pt x="73343" y="10305"/>
                </a:lnTo>
                <a:lnTo>
                  <a:pt x="76087" y="20106"/>
                </a:lnTo>
                <a:cubicBezTo>
                  <a:pt x="76199" y="20470"/>
                  <a:pt x="76535" y="20722"/>
                  <a:pt x="76899" y="20722"/>
                </a:cubicBezTo>
                <a:lnTo>
                  <a:pt x="90593" y="20722"/>
                </a:lnTo>
                <a:cubicBezTo>
                  <a:pt x="90985" y="20722"/>
                  <a:pt x="91321" y="20470"/>
                  <a:pt x="91405" y="20106"/>
                </a:cubicBezTo>
                <a:lnTo>
                  <a:pt x="94149" y="10305"/>
                </a:lnTo>
                <a:lnTo>
                  <a:pt x="98462" y="26379"/>
                </a:lnTo>
                <a:cubicBezTo>
                  <a:pt x="98570" y="26799"/>
                  <a:pt x="98921" y="27003"/>
                  <a:pt x="99274" y="27003"/>
                </a:cubicBezTo>
                <a:cubicBezTo>
                  <a:pt x="99650" y="27003"/>
                  <a:pt x="100028" y="26771"/>
                  <a:pt x="100114" y="26323"/>
                </a:cubicBezTo>
                <a:lnTo>
                  <a:pt x="104035" y="5545"/>
                </a:lnTo>
                <a:lnTo>
                  <a:pt x="107647" y="26295"/>
                </a:lnTo>
                <a:cubicBezTo>
                  <a:pt x="107731" y="26687"/>
                  <a:pt x="108039" y="26967"/>
                  <a:pt x="108403" y="26995"/>
                </a:cubicBezTo>
                <a:lnTo>
                  <a:pt x="108487" y="26995"/>
                </a:lnTo>
                <a:cubicBezTo>
                  <a:pt x="108851" y="26995"/>
                  <a:pt x="109159" y="26771"/>
                  <a:pt x="109271" y="26435"/>
                </a:cubicBezTo>
                <a:lnTo>
                  <a:pt x="112968" y="16214"/>
                </a:lnTo>
                <a:lnTo>
                  <a:pt x="130862" y="16214"/>
                </a:lnTo>
                <a:lnTo>
                  <a:pt x="134531" y="26435"/>
                </a:lnTo>
                <a:cubicBezTo>
                  <a:pt x="134643" y="26771"/>
                  <a:pt x="134979" y="26995"/>
                  <a:pt x="135315" y="26995"/>
                </a:cubicBezTo>
                <a:lnTo>
                  <a:pt x="135399" y="26995"/>
                </a:lnTo>
                <a:cubicBezTo>
                  <a:pt x="135763" y="26967"/>
                  <a:pt x="136099" y="26687"/>
                  <a:pt x="136155" y="26295"/>
                </a:cubicBezTo>
                <a:lnTo>
                  <a:pt x="139796" y="5545"/>
                </a:lnTo>
                <a:lnTo>
                  <a:pt x="143716" y="26323"/>
                </a:lnTo>
                <a:cubicBezTo>
                  <a:pt x="143788" y="26771"/>
                  <a:pt x="144159" y="27003"/>
                  <a:pt x="144532" y="27003"/>
                </a:cubicBezTo>
                <a:cubicBezTo>
                  <a:pt x="144881" y="27003"/>
                  <a:pt x="145232" y="26799"/>
                  <a:pt x="145340" y="26379"/>
                </a:cubicBezTo>
                <a:lnTo>
                  <a:pt x="149653" y="10305"/>
                </a:lnTo>
                <a:lnTo>
                  <a:pt x="152397" y="20106"/>
                </a:lnTo>
                <a:cubicBezTo>
                  <a:pt x="152509" y="20470"/>
                  <a:pt x="152845" y="20722"/>
                  <a:pt x="153209" y="20722"/>
                </a:cubicBezTo>
                <a:lnTo>
                  <a:pt x="167267" y="20722"/>
                </a:lnTo>
                <a:cubicBezTo>
                  <a:pt x="167631" y="20722"/>
                  <a:pt x="167967" y="20470"/>
                  <a:pt x="168079" y="20106"/>
                </a:cubicBezTo>
                <a:lnTo>
                  <a:pt x="170824" y="10305"/>
                </a:lnTo>
                <a:lnTo>
                  <a:pt x="175136" y="26379"/>
                </a:lnTo>
                <a:cubicBezTo>
                  <a:pt x="175245" y="26799"/>
                  <a:pt x="175596" y="27003"/>
                  <a:pt x="175945" y="27003"/>
                </a:cubicBezTo>
                <a:cubicBezTo>
                  <a:pt x="176318" y="27003"/>
                  <a:pt x="176688" y="26771"/>
                  <a:pt x="176760" y="26323"/>
                </a:cubicBezTo>
                <a:lnTo>
                  <a:pt x="180681" y="5545"/>
                </a:lnTo>
                <a:lnTo>
                  <a:pt x="184321" y="26295"/>
                </a:lnTo>
                <a:cubicBezTo>
                  <a:pt x="184377" y="26687"/>
                  <a:pt x="184686" y="26967"/>
                  <a:pt x="185078" y="26995"/>
                </a:cubicBezTo>
                <a:lnTo>
                  <a:pt x="185134" y="26995"/>
                </a:lnTo>
                <a:cubicBezTo>
                  <a:pt x="185498" y="26995"/>
                  <a:pt x="185806" y="26771"/>
                  <a:pt x="185946" y="26435"/>
                </a:cubicBezTo>
                <a:lnTo>
                  <a:pt x="189614" y="16214"/>
                </a:lnTo>
                <a:lnTo>
                  <a:pt x="207509" y="16214"/>
                </a:lnTo>
                <a:lnTo>
                  <a:pt x="211205" y="26435"/>
                </a:lnTo>
                <a:cubicBezTo>
                  <a:pt x="211317" y="26771"/>
                  <a:pt x="211625" y="26995"/>
                  <a:pt x="211989" y="26995"/>
                </a:cubicBezTo>
                <a:lnTo>
                  <a:pt x="212045" y="26995"/>
                </a:lnTo>
                <a:cubicBezTo>
                  <a:pt x="212437" y="26967"/>
                  <a:pt x="212745" y="26687"/>
                  <a:pt x="212801" y="26295"/>
                </a:cubicBezTo>
                <a:lnTo>
                  <a:pt x="216442" y="5545"/>
                </a:lnTo>
                <a:lnTo>
                  <a:pt x="220362" y="26323"/>
                </a:lnTo>
                <a:cubicBezTo>
                  <a:pt x="220449" y="26771"/>
                  <a:pt x="220819" y="27003"/>
                  <a:pt x="221192" y="27003"/>
                </a:cubicBezTo>
                <a:cubicBezTo>
                  <a:pt x="221541" y="27003"/>
                  <a:pt x="221893" y="26799"/>
                  <a:pt x="222014" y="26379"/>
                </a:cubicBezTo>
                <a:lnTo>
                  <a:pt x="226327" y="10305"/>
                </a:lnTo>
                <a:lnTo>
                  <a:pt x="229071" y="20106"/>
                </a:lnTo>
                <a:cubicBezTo>
                  <a:pt x="229155" y="20470"/>
                  <a:pt x="229491" y="20722"/>
                  <a:pt x="229884" y="20722"/>
                </a:cubicBezTo>
                <a:lnTo>
                  <a:pt x="243913" y="20722"/>
                </a:lnTo>
                <a:cubicBezTo>
                  <a:pt x="244305" y="20722"/>
                  <a:pt x="244642" y="20470"/>
                  <a:pt x="244726" y="20106"/>
                </a:cubicBezTo>
                <a:lnTo>
                  <a:pt x="247470" y="10305"/>
                </a:lnTo>
                <a:lnTo>
                  <a:pt x="251782" y="26379"/>
                </a:lnTo>
                <a:cubicBezTo>
                  <a:pt x="251891" y="26799"/>
                  <a:pt x="252242" y="27003"/>
                  <a:pt x="252594" y="27003"/>
                </a:cubicBezTo>
                <a:cubicBezTo>
                  <a:pt x="252970" y="27003"/>
                  <a:pt x="253348" y="26771"/>
                  <a:pt x="253435" y="26323"/>
                </a:cubicBezTo>
                <a:lnTo>
                  <a:pt x="257355" y="5545"/>
                </a:lnTo>
                <a:lnTo>
                  <a:pt x="260968" y="26295"/>
                </a:lnTo>
                <a:cubicBezTo>
                  <a:pt x="261052" y="26687"/>
                  <a:pt x="261360" y="26967"/>
                  <a:pt x="261724" y="26995"/>
                </a:cubicBezTo>
                <a:lnTo>
                  <a:pt x="261808" y="26995"/>
                </a:lnTo>
                <a:cubicBezTo>
                  <a:pt x="262172" y="26995"/>
                  <a:pt x="262480" y="26771"/>
                  <a:pt x="262592" y="26435"/>
                </a:cubicBezTo>
                <a:lnTo>
                  <a:pt x="266288" y="16214"/>
                </a:lnTo>
                <a:lnTo>
                  <a:pt x="283987" y="16214"/>
                </a:lnTo>
                <a:cubicBezTo>
                  <a:pt x="285107" y="16214"/>
                  <a:pt x="285107" y="14534"/>
                  <a:pt x="283987" y="14534"/>
                </a:cubicBezTo>
                <a:lnTo>
                  <a:pt x="265672" y="14534"/>
                </a:lnTo>
                <a:cubicBezTo>
                  <a:pt x="265336" y="14534"/>
                  <a:pt x="265000" y="14758"/>
                  <a:pt x="264888" y="15094"/>
                </a:cubicBezTo>
                <a:lnTo>
                  <a:pt x="262088" y="22906"/>
                </a:lnTo>
                <a:lnTo>
                  <a:pt x="258195" y="700"/>
                </a:lnTo>
                <a:cubicBezTo>
                  <a:pt x="258139" y="308"/>
                  <a:pt x="257775" y="0"/>
                  <a:pt x="257383" y="0"/>
                </a:cubicBezTo>
                <a:cubicBezTo>
                  <a:pt x="256963" y="0"/>
                  <a:pt x="256627" y="280"/>
                  <a:pt x="256543" y="672"/>
                </a:cubicBezTo>
                <a:lnTo>
                  <a:pt x="252455" y="22374"/>
                </a:lnTo>
                <a:lnTo>
                  <a:pt x="248310" y="6889"/>
                </a:lnTo>
                <a:cubicBezTo>
                  <a:pt x="248198" y="6525"/>
                  <a:pt x="247862" y="6273"/>
                  <a:pt x="247498" y="6273"/>
                </a:cubicBezTo>
                <a:cubicBezTo>
                  <a:pt x="247106" y="6273"/>
                  <a:pt x="246770" y="6525"/>
                  <a:pt x="246686" y="6889"/>
                </a:cubicBezTo>
                <a:lnTo>
                  <a:pt x="243269" y="19042"/>
                </a:lnTo>
                <a:lnTo>
                  <a:pt x="230500" y="19042"/>
                </a:lnTo>
                <a:lnTo>
                  <a:pt x="227111" y="6889"/>
                </a:lnTo>
                <a:cubicBezTo>
                  <a:pt x="226999" y="6525"/>
                  <a:pt x="226691" y="6273"/>
                  <a:pt x="226299" y="6273"/>
                </a:cubicBezTo>
                <a:cubicBezTo>
                  <a:pt x="225907" y="6273"/>
                  <a:pt x="225599" y="6525"/>
                  <a:pt x="225487" y="6889"/>
                </a:cubicBezTo>
                <a:lnTo>
                  <a:pt x="221342" y="22374"/>
                </a:lnTo>
                <a:lnTo>
                  <a:pt x="217254" y="672"/>
                </a:lnTo>
                <a:cubicBezTo>
                  <a:pt x="217170" y="280"/>
                  <a:pt x="216834" y="0"/>
                  <a:pt x="216414" y="0"/>
                </a:cubicBezTo>
                <a:cubicBezTo>
                  <a:pt x="215994" y="0"/>
                  <a:pt x="215658" y="308"/>
                  <a:pt x="215574" y="700"/>
                </a:cubicBezTo>
                <a:lnTo>
                  <a:pt x="211709" y="22906"/>
                </a:lnTo>
                <a:lnTo>
                  <a:pt x="208909" y="15094"/>
                </a:lnTo>
                <a:cubicBezTo>
                  <a:pt x="208769" y="14758"/>
                  <a:pt x="208461" y="14534"/>
                  <a:pt x="208097" y="14534"/>
                </a:cubicBezTo>
                <a:lnTo>
                  <a:pt x="189026" y="14534"/>
                </a:lnTo>
                <a:cubicBezTo>
                  <a:pt x="188662" y="14534"/>
                  <a:pt x="188354" y="14758"/>
                  <a:pt x="188242" y="15094"/>
                </a:cubicBezTo>
                <a:lnTo>
                  <a:pt x="185442" y="22906"/>
                </a:lnTo>
                <a:lnTo>
                  <a:pt x="181549" y="700"/>
                </a:lnTo>
                <a:cubicBezTo>
                  <a:pt x="181465" y="308"/>
                  <a:pt x="181129" y="0"/>
                  <a:pt x="180709" y="0"/>
                </a:cubicBezTo>
                <a:cubicBezTo>
                  <a:pt x="180317" y="0"/>
                  <a:pt x="179953" y="280"/>
                  <a:pt x="179897" y="672"/>
                </a:cubicBezTo>
                <a:lnTo>
                  <a:pt x="175808" y="22374"/>
                </a:lnTo>
                <a:lnTo>
                  <a:pt x="171636" y="6889"/>
                </a:lnTo>
                <a:cubicBezTo>
                  <a:pt x="171552" y="6525"/>
                  <a:pt x="171216" y="6273"/>
                  <a:pt x="170824" y="6273"/>
                </a:cubicBezTo>
                <a:cubicBezTo>
                  <a:pt x="170460" y="6273"/>
                  <a:pt x="170124" y="6525"/>
                  <a:pt x="170012" y="6889"/>
                </a:cubicBezTo>
                <a:lnTo>
                  <a:pt x="166623" y="19042"/>
                </a:lnTo>
                <a:lnTo>
                  <a:pt x="153853" y="19042"/>
                </a:lnTo>
                <a:lnTo>
                  <a:pt x="150465" y="6889"/>
                </a:lnTo>
                <a:cubicBezTo>
                  <a:pt x="150353" y="6525"/>
                  <a:pt x="150017" y="6273"/>
                  <a:pt x="149653" y="6273"/>
                </a:cubicBezTo>
                <a:lnTo>
                  <a:pt x="149625" y="6273"/>
                </a:lnTo>
                <a:cubicBezTo>
                  <a:pt x="149261" y="6273"/>
                  <a:pt x="148925" y="6525"/>
                  <a:pt x="148841" y="6889"/>
                </a:cubicBezTo>
                <a:lnTo>
                  <a:pt x="144668" y="22374"/>
                </a:lnTo>
                <a:lnTo>
                  <a:pt x="140580" y="672"/>
                </a:lnTo>
                <a:cubicBezTo>
                  <a:pt x="140496" y="280"/>
                  <a:pt x="140160" y="0"/>
                  <a:pt x="139768" y="0"/>
                </a:cubicBezTo>
                <a:lnTo>
                  <a:pt x="139740" y="0"/>
                </a:lnTo>
                <a:cubicBezTo>
                  <a:pt x="139348" y="0"/>
                  <a:pt x="138983" y="308"/>
                  <a:pt x="138927" y="700"/>
                </a:cubicBezTo>
                <a:lnTo>
                  <a:pt x="135035" y="22906"/>
                </a:lnTo>
                <a:lnTo>
                  <a:pt x="132235" y="15094"/>
                </a:lnTo>
                <a:cubicBezTo>
                  <a:pt x="132123" y="14758"/>
                  <a:pt x="131786" y="14534"/>
                  <a:pt x="131450" y="14534"/>
                </a:cubicBezTo>
                <a:lnTo>
                  <a:pt x="112352" y="14534"/>
                </a:lnTo>
                <a:cubicBezTo>
                  <a:pt x="112016" y="14534"/>
                  <a:pt x="111680" y="14758"/>
                  <a:pt x="111568" y="15094"/>
                </a:cubicBezTo>
                <a:lnTo>
                  <a:pt x="108767" y="22906"/>
                </a:lnTo>
                <a:lnTo>
                  <a:pt x="104875" y="700"/>
                </a:lnTo>
                <a:cubicBezTo>
                  <a:pt x="104819" y="308"/>
                  <a:pt x="104455" y="0"/>
                  <a:pt x="104063" y="0"/>
                </a:cubicBezTo>
                <a:cubicBezTo>
                  <a:pt x="103643" y="0"/>
                  <a:pt x="103307" y="280"/>
                  <a:pt x="103223" y="672"/>
                </a:cubicBezTo>
                <a:lnTo>
                  <a:pt x="99134" y="22374"/>
                </a:lnTo>
                <a:lnTo>
                  <a:pt x="94990" y="6889"/>
                </a:lnTo>
                <a:cubicBezTo>
                  <a:pt x="94878" y="6525"/>
                  <a:pt x="94542" y="6273"/>
                  <a:pt x="94177" y="6273"/>
                </a:cubicBezTo>
                <a:cubicBezTo>
                  <a:pt x="93785" y="6273"/>
                  <a:pt x="93449" y="6525"/>
                  <a:pt x="93365" y="6889"/>
                </a:cubicBezTo>
                <a:lnTo>
                  <a:pt x="89949" y="19042"/>
                </a:lnTo>
                <a:lnTo>
                  <a:pt x="77543" y="19042"/>
                </a:lnTo>
                <a:lnTo>
                  <a:pt x="74155" y="6889"/>
                </a:lnTo>
                <a:cubicBezTo>
                  <a:pt x="74043" y="6525"/>
                  <a:pt x="73707" y="6273"/>
                  <a:pt x="73343" y="6273"/>
                </a:cubicBezTo>
                <a:lnTo>
                  <a:pt x="73315" y="6273"/>
                </a:lnTo>
                <a:cubicBezTo>
                  <a:pt x="72951" y="6273"/>
                  <a:pt x="72615" y="6525"/>
                  <a:pt x="72531" y="6889"/>
                </a:cubicBezTo>
                <a:lnTo>
                  <a:pt x="68358" y="22374"/>
                </a:lnTo>
                <a:lnTo>
                  <a:pt x="64270" y="672"/>
                </a:lnTo>
                <a:cubicBezTo>
                  <a:pt x="64186" y="280"/>
                  <a:pt x="63849" y="0"/>
                  <a:pt x="63457" y="0"/>
                </a:cubicBezTo>
                <a:lnTo>
                  <a:pt x="63429" y="0"/>
                </a:lnTo>
                <a:cubicBezTo>
                  <a:pt x="63037" y="0"/>
                  <a:pt x="62673" y="308"/>
                  <a:pt x="62617" y="700"/>
                </a:cubicBezTo>
                <a:lnTo>
                  <a:pt x="58725" y="22906"/>
                </a:lnTo>
                <a:lnTo>
                  <a:pt x="55924" y="15094"/>
                </a:lnTo>
                <a:cubicBezTo>
                  <a:pt x="55812" y="14758"/>
                  <a:pt x="55476" y="14534"/>
                  <a:pt x="55140" y="14534"/>
                </a:cubicBezTo>
                <a:lnTo>
                  <a:pt x="36042" y="14534"/>
                </a:lnTo>
                <a:cubicBezTo>
                  <a:pt x="35706" y="14534"/>
                  <a:pt x="35370" y="14758"/>
                  <a:pt x="35258" y="15094"/>
                </a:cubicBezTo>
                <a:lnTo>
                  <a:pt x="32457" y="22906"/>
                </a:lnTo>
                <a:lnTo>
                  <a:pt x="28565" y="700"/>
                </a:lnTo>
                <a:cubicBezTo>
                  <a:pt x="28509" y="308"/>
                  <a:pt x="28145" y="0"/>
                  <a:pt x="27753" y="0"/>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10;p41">
            <a:extLst>
              <a:ext uri="{FF2B5EF4-FFF2-40B4-BE49-F238E27FC236}">
                <a16:creationId xmlns:a16="http://schemas.microsoft.com/office/drawing/2014/main" id="{371D7A5E-3E7C-41AB-90AA-A20C1A0654B9}"/>
              </a:ext>
            </a:extLst>
          </p:cNvPr>
          <p:cNvSpPr txBox="1">
            <a:spLocks/>
          </p:cNvSpPr>
          <p:nvPr/>
        </p:nvSpPr>
        <p:spPr>
          <a:xfrm>
            <a:off x="685079" y="527561"/>
            <a:ext cx="7704000" cy="32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9pPr>
          </a:lstStyle>
          <a:p>
            <a:r>
              <a:rPr lang="en-IN" sz="4800" b="1"/>
              <a:t>Direct Information Transfer</a:t>
            </a:r>
          </a:p>
        </p:txBody>
      </p:sp>
      <p:pic>
        <p:nvPicPr>
          <p:cNvPr id="1026" name="Picture 2" descr="See the source image">
            <a:extLst>
              <a:ext uri="{FF2B5EF4-FFF2-40B4-BE49-F238E27FC236}">
                <a16:creationId xmlns:a16="http://schemas.microsoft.com/office/drawing/2014/main" id="{A994DA18-6C38-4BE8-9628-381E85197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197" y="1293583"/>
            <a:ext cx="1320605" cy="13206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3511EF66-5E3B-40E3-BDA7-91116186C0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7916" y="1052109"/>
            <a:ext cx="1700357" cy="17003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E4279E47-2C56-48CA-89EA-C6DFF9066828}"/>
              </a:ext>
            </a:extLst>
          </p:cNvPr>
          <p:cNvPicPr>
            <a:picLocks noChangeAspect="1" noChangeArrowheads="1"/>
          </p:cNvPicPr>
          <p:nvPr/>
        </p:nvPicPr>
        <p:blipFill>
          <a:blip r:embed="rId5">
            <a:clrChange>
              <a:clrFrom>
                <a:srgbClr val="F6F6F6"/>
              </a:clrFrom>
              <a:clrTo>
                <a:srgbClr val="F6F6F6">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3618628" y="2876573"/>
            <a:ext cx="1913447" cy="3280758"/>
          </a:xfrm>
          <a:prstGeom prst="rect">
            <a:avLst/>
          </a:prstGeom>
          <a:noFill/>
          <a:extLst>
            <a:ext uri="{909E8E84-426E-40DD-AFC4-6F175D3DCCD1}">
              <a14:hiddenFill xmlns:a14="http://schemas.microsoft.com/office/drawing/2010/main">
                <a:solidFill>
                  <a:srgbClr val="FFFFFF"/>
                </a:solidFill>
              </a14:hiddenFill>
            </a:ext>
          </a:extLst>
        </p:spPr>
      </p:pic>
      <p:sp>
        <p:nvSpPr>
          <p:cNvPr id="60" name="Google Shape;426;p37">
            <a:extLst>
              <a:ext uri="{FF2B5EF4-FFF2-40B4-BE49-F238E27FC236}">
                <a16:creationId xmlns:a16="http://schemas.microsoft.com/office/drawing/2014/main" id="{ED390860-6C7A-47E5-BBEB-8C7AB4D8A6CE}"/>
              </a:ext>
            </a:extLst>
          </p:cNvPr>
          <p:cNvSpPr txBox="1">
            <a:spLocks/>
          </p:cNvSpPr>
          <p:nvPr/>
        </p:nvSpPr>
        <p:spPr>
          <a:xfrm>
            <a:off x="3658354" y="924370"/>
            <a:ext cx="1680900" cy="610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tx1">
                    <a:lumMod val="75000"/>
                  </a:schemeClr>
                </a:solidFill>
              </a:rPr>
              <a:t>(PATIENT)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41"/>
          <p:cNvSpPr txBox="1">
            <a:spLocks noGrp="1"/>
          </p:cNvSpPr>
          <p:nvPr>
            <p:ph type="body" idx="1"/>
          </p:nvPr>
        </p:nvSpPr>
        <p:spPr>
          <a:xfrm>
            <a:off x="720000" y="2887049"/>
            <a:ext cx="2763000" cy="157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t>“Hospital 1" can impart their Doctor's Schedule to profile, Blood availability, beds availability on the server.</a:t>
            </a:r>
            <a:endParaRPr/>
          </a:p>
        </p:txBody>
      </p:sp>
      <p:sp>
        <p:nvSpPr>
          <p:cNvPr id="611" name="Google Shape;611;p41"/>
          <p:cNvSpPr txBox="1">
            <a:spLocks noGrp="1"/>
          </p:cNvSpPr>
          <p:nvPr>
            <p:ph type="body" idx="2"/>
          </p:nvPr>
        </p:nvSpPr>
        <p:spPr>
          <a:xfrm>
            <a:off x="5658950" y="2887049"/>
            <a:ext cx="2763000" cy="157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t>“Hospital 2", can search for the Doctor's accessibility if there would be an occurrence of crisis activity, Blood accessibility, beds accessibility in different Hospitals (inside the city/state/India)</a:t>
            </a:r>
            <a:endParaRPr/>
          </a:p>
        </p:txBody>
      </p:sp>
      <p:sp>
        <p:nvSpPr>
          <p:cNvPr id="612" name="Google Shape;612;p41"/>
          <p:cNvSpPr txBox="1">
            <a:spLocks noGrp="1"/>
          </p:cNvSpPr>
          <p:nvPr>
            <p:ph type="subTitle" idx="3"/>
          </p:nvPr>
        </p:nvSpPr>
        <p:spPr>
          <a:xfrm>
            <a:off x="720000" y="2548149"/>
            <a:ext cx="2763000" cy="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Hospital 1</a:t>
            </a:r>
            <a:endParaRPr/>
          </a:p>
        </p:txBody>
      </p:sp>
      <p:sp>
        <p:nvSpPr>
          <p:cNvPr id="613" name="Google Shape;613;p41"/>
          <p:cNvSpPr txBox="1">
            <a:spLocks noGrp="1"/>
          </p:cNvSpPr>
          <p:nvPr>
            <p:ph type="subTitle" idx="4"/>
          </p:nvPr>
        </p:nvSpPr>
        <p:spPr>
          <a:xfrm>
            <a:off x="5658900" y="2548174"/>
            <a:ext cx="2763000" cy="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Hospital 2</a:t>
            </a:r>
            <a:endParaRPr/>
          </a:p>
        </p:txBody>
      </p:sp>
      <p:sp>
        <p:nvSpPr>
          <p:cNvPr id="42" name="Google Shape;1767;p62">
            <a:extLst>
              <a:ext uri="{FF2B5EF4-FFF2-40B4-BE49-F238E27FC236}">
                <a16:creationId xmlns:a16="http://schemas.microsoft.com/office/drawing/2014/main" id="{BA623243-6B27-4BDF-813B-97025EFCFF6B}"/>
              </a:ext>
            </a:extLst>
          </p:cNvPr>
          <p:cNvSpPr/>
          <p:nvPr/>
        </p:nvSpPr>
        <p:spPr>
          <a:xfrm>
            <a:off x="-159047" y="223386"/>
            <a:ext cx="9478382" cy="897715"/>
          </a:xfrm>
          <a:custGeom>
            <a:avLst/>
            <a:gdLst/>
            <a:ahLst/>
            <a:cxnLst/>
            <a:rect l="l" t="t" r="r" b="b"/>
            <a:pathLst>
              <a:path w="285107" h="27003" extrusionOk="0">
                <a:moveTo>
                  <a:pt x="27753" y="0"/>
                </a:moveTo>
                <a:cubicBezTo>
                  <a:pt x="27333" y="0"/>
                  <a:pt x="26997" y="280"/>
                  <a:pt x="26913" y="672"/>
                </a:cubicBezTo>
                <a:lnTo>
                  <a:pt x="22824" y="22374"/>
                </a:lnTo>
                <a:lnTo>
                  <a:pt x="18679" y="6889"/>
                </a:lnTo>
                <a:cubicBezTo>
                  <a:pt x="18567" y="6525"/>
                  <a:pt x="18231" y="6273"/>
                  <a:pt x="17867" y="6273"/>
                </a:cubicBezTo>
                <a:cubicBezTo>
                  <a:pt x="17475" y="6273"/>
                  <a:pt x="17139" y="6525"/>
                  <a:pt x="17055" y="6889"/>
                </a:cubicBezTo>
                <a:lnTo>
                  <a:pt x="13667" y="19042"/>
                </a:lnTo>
                <a:lnTo>
                  <a:pt x="1121" y="19042"/>
                </a:lnTo>
                <a:cubicBezTo>
                  <a:pt x="1" y="19042"/>
                  <a:pt x="1" y="20722"/>
                  <a:pt x="1121" y="20722"/>
                </a:cubicBezTo>
                <a:lnTo>
                  <a:pt x="14283" y="20722"/>
                </a:lnTo>
                <a:cubicBezTo>
                  <a:pt x="14675" y="20722"/>
                  <a:pt x="15011" y="20470"/>
                  <a:pt x="15095" y="20106"/>
                </a:cubicBezTo>
                <a:lnTo>
                  <a:pt x="17839" y="10305"/>
                </a:lnTo>
                <a:lnTo>
                  <a:pt x="22152" y="26379"/>
                </a:lnTo>
                <a:cubicBezTo>
                  <a:pt x="22260" y="26799"/>
                  <a:pt x="22611" y="27003"/>
                  <a:pt x="22964" y="27003"/>
                </a:cubicBezTo>
                <a:cubicBezTo>
                  <a:pt x="23340" y="27003"/>
                  <a:pt x="23717" y="26771"/>
                  <a:pt x="23804" y="26323"/>
                </a:cubicBezTo>
                <a:lnTo>
                  <a:pt x="27725" y="5545"/>
                </a:lnTo>
                <a:lnTo>
                  <a:pt x="31337" y="26295"/>
                </a:lnTo>
                <a:cubicBezTo>
                  <a:pt x="31421" y="26687"/>
                  <a:pt x="31729" y="26967"/>
                  <a:pt x="32093" y="26995"/>
                </a:cubicBezTo>
                <a:lnTo>
                  <a:pt x="32177" y="26995"/>
                </a:lnTo>
                <a:cubicBezTo>
                  <a:pt x="32541" y="26995"/>
                  <a:pt x="32849" y="26771"/>
                  <a:pt x="32961" y="26435"/>
                </a:cubicBezTo>
                <a:lnTo>
                  <a:pt x="36658" y="16214"/>
                </a:lnTo>
                <a:lnTo>
                  <a:pt x="54552" y="16214"/>
                </a:lnTo>
                <a:lnTo>
                  <a:pt x="58221" y="26435"/>
                </a:lnTo>
                <a:cubicBezTo>
                  <a:pt x="58333" y="26771"/>
                  <a:pt x="58669" y="26995"/>
                  <a:pt x="59005" y="26995"/>
                </a:cubicBezTo>
                <a:lnTo>
                  <a:pt x="59089" y="26995"/>
                </a:lnTo>
                <a:cubicBezTo>
                  <a:pt x="59453" y="26967"/>
                  <a:pt x="59789" y="26687"/>
                  <a:pt x="59845" y="26295"/>
                </a:cubicBezTo>
                <a:lnTo>
                  <a:pt x="63485" y="5545"/>
                </a:lnTo>
                <a:lnTo>
                  <a:pt x="67378" y="26323"/>
                </a:lnTo>
                <a:cubicBezTo>
                  <a:pt x="67465" y="26771"/>
                  <a:pt x="67842" y="27003"/>
                  <a:pt x="68218" y="27003"/>
                </a:cubicBezTo>
                <a:cubicBezTo>
                  <a:pt x="68571" y="27003"/>
                  <a:pt x="68922" y="26799"/>
                  <a:pt x="69030" y="26379"/>
                </a:cubicBezTo>
                <a:lnTo>
                  <a:pt x="73343" y="10305"/>
                </a:lnTo>
                <a:lnTo>
                  <a:pt x="76087" y="20106"/>
                </a:lnTo>
                <a:cubicBezTo>
                  <a:pt x="76199" y="20470"/>
                  <a:pt x="76535" y="20722"/>
                  <a:pt x="76899" y="20722"/>
                </a:cubicBezTo>
                <a:lnTo>
                  <a:pt x="90593" y="20722"/>
                </a:lnTo>
                <a:cubicBezTo>
                  <a:pt x="90985" y="20722"/>
                  <a:pt x="91321" y="20470"/>
                  <a:pt x="91405" y="20106"/>
                </a:cubicBezTo>
                <a:lnTo>
                  <a:pt x="94149" y="10305"/>
                </a:lnTo>
                <a:lnTo>
                  <a:pt x="98462" y="26379"/>
                </a:lnTo>
                <a:cubicBezTo>
                  <a:pt x="98570" y="26799"/>
                  <a:pt x="98921" y="27003"/>
                  <a:pt x="99274" y="27003"/>
                </a:cubicBezTo>
                <a:cubicBezTo>
                  <a:pt x="99650" y="27003"/>
                  <a:pt x="100028" y="26771"/>
                  <a:pt x="100114" y="26323"/>
                </a:cubicBezTo>
                <a:lnTo>
                  <a:pt x="104035" y="5545"/>
                </a:lnTo>
                <a:lnTo>
                  <a:pt x="107647" y="26295"/>
                </a:lnTo>
                <a:cubicBezTo>
                  <a:pt x="107731" y="26687"/>
                  <a:pt x="108039" y="26967"/>
                  <a:pt x="108403" y="26995"/>
                </a:cubicBezTo>
                <a:lnTo>
                  <a:pt x="108487" y="26995"/>
                </a:lnTo>
                <a:cubicBezTo>
                  <a:pt x="108851" y="26995"/>
                  <a:pt x="109159" y="26771"/>
                  <a:pt x="109271" y="26435"/>
                </a:cubicBezTo>
                <a:lnTo>
                  <a:pt x="112968" y="16214"/>
                </a:lnTo>
                <a:lnTo>
                  <a:pt x="130862" y="16214"/>
                </a:lnTo>
                <a:lnTo>
                  <a:pt x="134531" y="26435"/>
                </a:lnTo>
                <a:cubicBezTo>
                  <a:pt x="134643" y="26771"/>
                  <a:pt x="134979" y="26995"/>
                  <a:pt x="135315" y="26995"/>
                </a:cubicBezTo>
                <a:lnTo>
                  <a:pt x="135399" y="26995"/>
                </a:lnTo>
                <a:cubicBezTo>
                  <a:pt x="135763" y="26967"/>
                  <a:pt x="136099" y="26687"/>
                  <a:pt x="136155" y="26295"/>
                </a:cubicBezTo>
                <a:lnTo>
                  <a:pt x="139796" y="5545"/>
                </a:lnTo>
                <a:lnTo>
                  <a:pt x="143716" y="26323"/>
                </a:lnTo>
                <a:cubicBezTo>
                  <a:pt x="143788" y="26771"/>
                  <a:pt x="144159" y="27003"/>
                  <a:pt x="144532" y="27003"/>
                </a:cubicBezTo>
                <a:cubicBezTo>
                  <a:pt x="144881" y="27003"/>
                  <a:pt x="145232" y="26799"/>
                  <a:pt x="145340" y="26379"/>
                </a:cubicBezTo>
                <a:lnTo>
                  <a:pt x="149653" y="10305"/>
                </a:lnTo>
                <a:lnTo>
                  <a:pt x="152397" y="20106"/>
                </a:lnTo>
                <a:cubicBezTo>
                  <a:pt x="152509" y="20470"/>
                  <a:pt x="152845" y="20722"/>
                  <a:pt x="153209" y="20722"/>
                </a:cubicBezTo>
                <a:lnTo>
                  <a:pt x="167267" y="20722"/>
                </a:lnTo>
                <a:cubicBezTo>
                  <a:pt x="167631" y="20722"/>
                  <a:pt x="167967" y="20470"/>
                  <a:pt x="168079" y="20106"/>
                </a:cubicBezTo>
                <a:lnTo>
                  <a:pt x="170824" y="10305"/>
                </a:lnTo>
                <a:lnTo>
                  <a:pt x="175136" y="26379"/>
                </a:lnTo>
                <a:cubicBezTo>
                  <a:pt x="175245" y="26799"/>
                  <a:pt x="175596" y="27003"/>
                  <a:pt x="175945" y="27003"/>
                </a:cubicBezTo>
                <a:cubicBezTo>
                  <a:pt x="176318" y="27003"/>
                  <a:pt x="176688" y="26771"/>
                  <a:pt x="176760" y="26323"/>
                </a:cubicBezTo>
                <a:lnTo>
                  <a:pt x="180681" y="5545"/>
                </a:lnTo>
                <a:lnTo>
                  <a:pt x="184321" y="26295"/>
                </a:lnTo>
                <a:cubicBezTo>
                  <a:pt x="184377" y="26687"/>
                  <a:pt x="184686" y="26967"/>
                  <a:pt x="185078" y="26995"/>
                </a:cubicBezTo>
                <a:lnTo>
                  <a:pt x="185134" y="26995"/>
                </a:lnTo>
                <a:cubicBezTo>
                  <a:pt x="185498" y="26995"/>
                  <a:pt x="185806" y="26771"/>
                  <a:pt x="185946" y="26435"/>
                </a:cubicBezTo>
                <a:lnTo>
                  <a:pt x="189614" y="16214"/>
                </a:lnTo>
                <a:lnTo>
                  <a:pt x="207509" y="16214"/>
                </a:lnTo>
                <a:lnTo>
                  <a:pt x="211205" y="26435"/>
                </a:lnTo>
                <a:cubicBezTo>
                  <a:pt x="211317" y="26771"/>
                  <a:pt x="211625" y="26995"/>
                  <a:pt x="211989" y="26995"/>
                </a:cubicBezTo>
                <a:lnTo>
                  <a:pt x="212045" y="26995"/>
                </a:lnTo>
                <a:cubicBezTo>
                  <a:pt x="212437" y="26967"/>
                  <a:pt x="212745" y="26687"/>
                  <a:pt x="212801" y="26295"/>
                </a:cubicBezTo>
                <a:lnTo>
                  <a:pt x="216442" y="5545"/>
                </a:lnTo>
                <a:lnTo>
                  <a:pt x="220362" y="26323"/>
                </a:lnTo>
                <a:cubicBezTo>
                  <a:pt x="220449" y="26771"/>
                  <a:pt x="220819" y="27003"/>
                  <a:pt x="221192" y="27003"/>
                </a:cubicBezTo>
                <a:cubicBezTo>
                  <a:pt x="221541" y="27003"/>
                  <a:pt x="221893" y="26799"/>
                  <a:pt x="222014" y="26379"/>
                </a:cubicBezTo>
                <a:lnTo>
                  <a:pt x="226327" y="10305"/>
                </a:lnTo>
                <a:lnTo>
                  <a:pt x="229071" y="20106"/>
                </a:lnTo>
                <a:cubicBezTo>
                  <a:pt x="229155" y="20470"/>
                  <a:pt x="229491" y="20722"/>
                  <a:pt x="229884" y="20722"/>
                </a:cubicBezTo>
                <a:lnTo>
                  <a:pt x="243913" y="20722"/>
                </a:lnTo>
                <a:cubicBezTo>
                  <a:pt x="244305" y="20722"/>
                  <a:pt x="244642" y="20470"/>
                  <a:pt x="244726" y="20106"/>
                </a:cubicBezTo>
                <a:lnTo>
                  <a:pt x="247470" y="10305"/>
                </a:lnTo>
                <a:lnTo>
                  <a:pt x="251782" y="26379"/>
                </a:lnTo>
                <a:cubicBezTo>
                  <a:pt x="251891" y="26799"/>
                  <a:pt x="252242" y="27003"/>
                  <a:pt x="252594" y="27003"/>
                </a:cubicBezTo>
                <a:cubicBezTo>
                  <a:pt x="252970" y="27003"/>
                  <a:pt x="253348" y="26771"/>
                  <a:pt x="253435" y="26323"/>
                </a:cubicBezTo>
                <a:lnTo>
                  <a:pt x="257355" y="5545"/>
                </a:lnTo>
                <a:lnTo>
                  <a:pt x="260968" y="26295"/>
                </a:lnTo>
                <a:cubicBezTo>
                  <a:pt x="261052" y="26687"/>
                  <a:pt x="261360" y="26967"/>
                  <a:pt x="261724" y="26995"/>
                </a:cubicBezTo>
                <a:lnTo>
                  <a:pt x="261808" y="26995"/>
                </a:lnTo>
                <a:cubicBezTo>
                  <a:pt x="262172" y="26995"/>
                  <a:pt x="262480" y="26771"/>
                  <a:pt x="262592" y="26435"/>
                </a:cubicBezTo>
                <a:lnTo>
                  <a:pt x="266288" y="16214"/>
                </a:lnTo>
                <a:lnTo>
                  <a:pt x="283987" y="16214"/>
                </a:lnTo>
                <a:cubicBezTo>
                  <a:pt x="285107" y="16214"/>
                  <a:pt x="285107" y="14534"/>
                  <a:pt x="283987" y="14534"/>
                </a:cubicBezTo>
                <a:lnTo>
                  <a:pt x="265672" y="14534"/>
                </a:lnTo>
                <a:cubicBezTo>
                  <a:pt x="265336" y="14534"/>
                  <a:pt x="265000" y="14758"/>
                  <a:pt x="264888" y="15094"/>
                </a:cubicBezTo>
                <a:lnTo>
                  <a:pt x="262088" y="22906"/>
                </a:lnTo>
                <a:lnTo>
                  <a:pt x="258195" y="700"/>
                </a:lnTo>
                <a:cubicBezTo>
                  <a:pt x="258139" y="308"/>
                  <a:pt x="257775" y="0"/>
                  <a:pt x="257383" y="0"/>
                </a:cubicBezTo>
                <a:cubicBezTo>
                  <a:pt x="256963" y="0"/>
                  <a:pt x="256627" y="280"/>
                  <a:pt x="256543" y="672"/>
                </a:cubicBezTo>
                <a:lnTo>
                  <a:pt x="252455" y="22374"/>
                </a:lnTo>
                <a:lnTo>
                  <a:pt x="248310" y="6889"/>
                </a:lnTo>
                <a:cubicBezTo>
                  <a:pt x="248198" y="6525"/>
                  <a:pt x="247862" y="6273"/>
                  <a:pt x="247498" y="6273"/>
                </a:cubicBezTo>
                <a:cubicBezTo>
                  <a:pt x="247106" y="6273"/>
                  <a:pt x="246770" y="6525"/>
                  <a:pt x="246686" y="6889"/>
                </a:cubicBezTo>
                <a:lnTo>
                  <a:pt x="243269" y="19042"/>
                </a:lnTo>
                <a:lnTo>
                  <a:pt x="230500" y="19042"/>
                </a:lnTo>
                <a:lnTo>
                  <a:pt x="227111" y="6889"/>
                </a:lnTo>
                <a:cubicBezTo>
                  <a:pt x="226999" y="6525"/>
                  <a:pt x="226691" y="6273"/>
                  <a:pt x="226299" y="6273"/>
                </a:cubicBezTo>
                <a:cubicBezTo>
                  <a:pt x="225907" y="6273"/>
                  <a:pt x="225599" y="6525"/>
                  <a:pt x="225487" y="6889"/>
                </a:cubicBezTo>
                <a:lnTo>
                  <a:pt x="221342" y="22374"/>
                </a:lnTo>
                <a:lnTo>
                  <a:pt x="217254" y="672"/>
                </a:lnTo>
                <a:cubicBezTo>
                  <a:pt x="217170" y="280"/>
                  <a:pt x="216834" y="0"/>
                  <a:pt x="216414" y="0"/>
                </a:cubicBezTo>
                <a:cubicBezTo>
                  <a:pt x="215994" y="0"/>
                  <a:pt x="215658" y="308"/>
                  <a:pt x="215574" y="700"/>
                </a:cubicBezTo>
                <a:lnTo>
                  <a:pt x="211709" y="22906"/>
                </a:lnTo>
                <a:lnTo>
                  <a:pt x="208909" y="15094"/>
                </a:lnTo>
                <a:cubicBezTo>
                  <a:pt x="208769" y="14758"/>
                  <a:pt x="208461" y="14534"/>
                  <a:pt x="208097" y="14534"/>
                </a:cubicBezTo>
                <a:lnTo>
                  <a:pt x="189026" y="14534"/>
                </a:lnTo>
                <a:cubicBezTo>
                  <a:pt x="188662" y="14534"/>
                  <a:pt x="188354" y="14758"/>
                  <a:pt x="188242" y="15094"/>
                </a:cubicBezTo>
                <a:lnTo>
                  <a:pt x="185442" y="22906"/>
                </a:lnTo>
                <a:lnTo>
                  <a:pt x="181549" y="700"/>
                </a:lnTo>
                <a:cubicBezTo>
                  <a:pt x="181465" y="308"/>
                  <a:pt x="181129" y="0"/>
                  <a:pt x="180709" y="0"/>
                </a:cubicBezTo>
                <a:cubicBezTo>
                  <a:pt x="180317" y="0"/>
                  <a:pt x="179953" y="280"/>
                  <a:pt x="179897" y="672"/>
                </a:cubicBezTo>
                <a:lnTo>
                  <a:pt x="175808" y="22374"/>
                </a:lnTo>
                <a:lnTo>
                  <a:pt x="171636" y="6889"/>
                </a:lnTo>
                <a:cubicBezTo>
                  <a:pt x="171552" y="6525"/>
                  <a:pt x="171216" y="6273"/>
                  <a:pt x="170824" y="6273"/>
                </a:cubicBezTo>
                <a:cubicBezTo>
                  <a:pt x="170460" y="6273"/>
                  <a:pt x="170124" y="6525"/>
                  <a:pt x="170012" y="6889"/>
                </a:cubicBezTo>
                <a:lnTo>
                  <a:pt x="166623" y="19042"/>
                </a:lnTo>
                <a:lnTo>
                  <a:pt x="153853" y="19042"/>
                </a:lnTo>
                <a:lnTo>
                  <a:pt x="150465" y="6889"/>
                </a:lnTo>
                <a:cubicBezTo>
                  <a:pt x="150353" y="6525"/>
                  <a:pt x="150017" y="6273"/>
                  <a:pt x="149653" y="6273"/>
                </a:cubicBezTo>
                <a:lnTo>
                  <a:pt x="149625" y="6273"/>
                </a:lnTo>
                <a:cubicBezTo>
                  <a:pt x="149261" y="6273"/>
                  <a:pt x="148925" y="6525"/>
                  <a:pt x="148841" y="6889"/>
                </a:cubicBezTo>
                <a:lnTo>
                  <a:pt x="144668" y="22374"/>
                </a:lnTo>
                <a:lnTo>
                  <a:pt x="140580" y="672"/>
                </a:lnTo>
                <a:cubicBezTo>
                  <a:pt x="140496" y="280"/>
                  <a:pt x="140160" y="0"/>
                  <a:pt x="139768" y="0"/>
                </a:cubicBezTo>
                <a:lnTo>
                  <a:pt x="139740" y="0"/>
                </a:lnTo>
                <a:cubicBezTo>
                  <a:pt x="139348" y="0"/>
                  <a:pt x="138983" y="308"/>
                  <a:pt x="138927" y="700"/>
                </a:cubicBezTo>
                <a:lnTo>
                  <a:pt x="135035" y="22906"/>
                </a:lnTo>
                <a:lnTo>
                  <a:pt x="132235" y="15094"/>
                </a:lnTo>
                <a:cubicBezTo>
                  <a:pt x="132123" y="14758"/>
                  <a:pt x="131786" y="14534"/>
                  <a:pt x="131450" y="14534"/>
                </a:cubicBezTo>
                <a:lnTo>
                  <a:pt x="112352" y="14534"/>
                </a:lnTo>
                <a:cubicBezTo>
                  <a:pt x="112016" y="14534"/>
                  <a:pt x="111680" y="14758"/>
                  <a:pt x="111568" y="15094"/>
                </a:cubicBezTo>
                <a:lnTo>
                  <a:pt x="108767" y="22906"/>
                </a:lnTo>
                <a:lnTo>
                  <a:pt x="104875" y="700"/>
                </a:lnTo>
                <a:cubicBezTo>
                  <a:pt x="104819" y="308"/>
                  <a:pt x="104455" y="0"/>
                  <a:pt x="104063" y="0"/>
                </a:cubicBezTo>
                <a:cubicBezTo>
                  <a:pt x="103643" y="0"/>
                  <a:pt x="103307" y="280"/>
                  <a:pt x="103223" y="672"/>
                </a:cubicBezTo>
                <a:lnTo>
                  <a:pt x="99134" y="22374"/>
                </a:lnTo>
                <a:lnTo>
                  <a:pt x="94990" y="6889"/>
                </a:lnTo>
                <a:cubicBezTo>
                  <a:pt x="94878" y="6525"/>
                  <a:pt x="94542" y="6273"/>
                  <a:pt x="94177" y="6273"/>
                </a:cubicBezTo>
                <a:cubicBezTo>
                  <a:pt x="93785" y="6273"/>
                  <a:pt x="93449" y="6525"/>
                  <a:pt x="93365" y="6889"/>
                </a:cubicBezTo>
                <a:lnTo>
                  <a:pt x="89949" y="19042"/>
                </a:lnTo>
                <a:lnTo>
                  <a:pt x="77543" y="19042"/>
                </a:lnTo>
                <a:lnTo>
                  <a:pt x="74155" y="6889"/>
                </a:lnTo>
                <a:cubicBezTo>
                  <a:pt x="74043" y="6525"/>
                  <a:pt x="73707" y="6273"/>
                  <a:pt x="73343" y="6273"/>
                </a:cubicBezTo>
                <a:lnTo>
                  <a:pt x="73315" y="6273"/>
                </a:lnTo>
                <a:cubicBezTo>
                  <a:pt x="72951" y="6273"/>
                  <a:pt x="72615" y="6525"/>
                  <a:pt x="72531" y="6889"/>
                </a:cubicBezTo>
                <a:lnTo>
                  <a:pt x="68358" y="22374"/>
                </a:lnTo>
                <a:lnTo>
                  <a:pt x="64270" y="672"/>
                </a:lnTo>
                <a:cubicBezTo>
                  <a:pt x="64186" y="280"/>
                  <a:pt x="63849" y="0"/>
                  <a:pt x="63457" y="0"/>
                </a:cubicBezTo>
                <a:lnTo>
                  <a:pt x="63429" y="0"/>
                </a:lnTo>
                <a:cubicBezTo>
                  <a:pt x="63037" y="0"/>
                  <a:pt x="62673" y="308"/>
                  <a:pt x="62617" y="700"/>
                </a:cubicBezTo>
                <a:lnTo>
                  <a:pt x="58725" y="22906"/>
                </a:lnTo>
                <a:lnTo>
                  <a:pt x="55924" y="15094"/>
                </a:lnTo>
                <a:cubicBezTo>
                  <a:pt x="55812" y="14758"/>
                  <a:pt x="55476" y="14534"/>
                  <a:pt x="55140" y="14534"/>
                </a:cubicBezTo>
                <a:lnTo>
                  <a:pt x="36042" y="14534"/>
                </a:lnTo>
                <a:cubicBezTo>
                  <a:pt x="35706" y="14534"/>
                  <a:pt x="35370" y="14758"/>
                  <a:pt x="35258" y="15094"/>
                </a:cubicBezTo>
                <a:lnTo>
                  <a:pt x="32457" y="22906"/>
                </a:lnTo>
                <a:lnTo>
                  <a:pt x="28565" y="700"/>
                </a:lnTo>
                <a:cubicBezTo>
                  <a:pt x="28509" y="308"/>
                  <a:pt x="28145" y="0"/>
                  <a:pt x="27753" y="0"/>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10;p41">
            <a:extLst>
              <a:ext uri="{FF2B5EF4-FFF2-40B4-BE49-F238E27FC236}">
                <a16:creationId xmlns:a16="http://schemas.microsoft.com/office/drawing/2014/main" id="{371D7A5E-3E7C-41AB-90AA-A20C1A0654B9}"/>
              </a:ext>
            </a:extLst>
          </p:cNvPr>
          <p:cNvSpPr txBox="1">
            <a:spLocks/>
          </p:cNvSpPr>
          <p:nvPr/>
        </p:nvSpPr>
        <p:spPr>
          <a:xfrm>
            <a:off x="685079" y="527561"/>
            <a:ext cx="7704000" cy="32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9pPr>
          </a:lstStyle>
          <a:p>
            <a:r>
              <a:rPr lang="en-IN" sz="4800" b="1"/>
              <a:t>Direct Information Transfer</a:t>
            </a:r>
          </a:p>
        </p:txBody>
      </p:sp>
      <p:pic>
        <p:nvPicPr>
          <p:cNvPr id="1026" name="Picture 2" descr="See the source image">
            <a:extLst>
              <a:ext uri="{FF2B5EF4-FFF2-40B4-BE49-F238E27FC236}">
                <a16:creationId xmlns:a16="http://schemas.microsoft.com/office/drawing/2014/main" id="{A994DA18-6C38-4BE8-9628-381E85197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197" y="1293583"/>
            <a:ext cx="1320605" cy="13206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3511EF66-5E3B-40E3-BDA7-91116186C0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7916" y="1052109"/>
            <a:ext cx="1700357" cy="17003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E4279E47-2C56-48CA-89EA-C6DFF9066828}"/>
              </a:ext>
            </a:extLst>
          </p:cNvPr>
          <p:cNvPicPr>
            <a:picLocks noChangeAspect="1" noChangeArrowheads="1"/>
          </p:cNvPicPr>
          <p:nvPr/>
        </p:nvPicPr>
        <p:blipFill>
          <a:blip r:embed="rId5">
            <a:clrChange>
              <a:clrFrom>
                <a:srgbClr val="F6F6F6"/>
              </a:clrFrom>
              <a:clrTo>
                <a:srgbClr val="F6F6F6">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3632968" y="1836418"/>
            <a:ext cx="1731670" cy="2101261"/>
          </a:xfrm>
          <a:prstGeom prst="rect">
            <a:avLst/>
          </a:prstGeom>
          <a:noFill/>
          <a:extLst>
            <a:ext uri="{909E8E84-426E-40DD-AFC4-6F175D3DCCD1}">
              <a14:hiddenFill xmlns:a14="http://schemas.microsoft.com/office/drawing/2010/main">
                <a:solidFill>
                  <a:srgbClr val="FFFFFF"/>
                </a:solidFill>
              </a14:hiddenFill>
            </a:ext>
          </a:extLst>
        </p:spPr>
      </p:pic>
      <p:sp>
        <p:nvSpPr>
          <p:cNvPr id="60" name="Google Shape;426;p37">
            <a:extLst>
              <a:ext uri="{FF2B5EF4-FFF2-40B4-BE49-F238E27FC236}">
                <a16:creationId xmlns:a16="http://schemas.microsoft.com/office/drawing/2014/main" id="{ED390860-6C7A-47E5-BBEB-8C7AB4D8A6CE}"/>
              </a:ext>
            </a:extLst>
          </p:cNvPr>
          <p:cNvSpPr txBox="1">
            <a:spLocks/>
          </p:cNvSpPr>
          <p:nvPr/>
        </p:nvSpPr>
        <p:spPr>
          <a:xfrm>
            <a:off x="3658354" y="924370"/>
            <a:ext cx="1680900" cy="610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tx1">
                    <a:lumMod val="75000"/>
                  </a:schemeClr>
                </a:solidFill>
              </a:rPr>
              <a:t>(HOSPITAL)</a:t>
            </a:r>
          </a:p>
        </p:txBody>
      </p:sp>
      <p:grpSp>
        <p:nvGrpSpPr>
          <p:cNvPr id="12" name="Google Shape;800;p45">
            <a:extLst>
              <a:ext uri="{FF2B5EF4-FFF2-40B4-BE49-F238E27FC236}">
                <a16:creationId xmlns:a16="http://schemas.microsoft.com/office/drawing/2014/main" id="{F5F711B7-63F3-4AD2-BF9F-58DDAE8A0B83}"/>
              </a:ext>
            </a:extLst>
          </p:cNvPr>
          <p:cNvGrpSpPr/>
          <p:nvPr/>
        </p:nvGrpSpPr>
        <p:grpSpPr>
          <a:xfrm>
            <a:off x="3347042" y="1709224"/>
            <a:ext cx="2311808" cy="4675004"/>
            <a:chOff x="2489600" y="934706"/>
            <a:chExt cx="2419225" cy="4892225"/>
          </a:xfrm>
        </p:grpSpPr>
        <p:sp>
          <p:nvSpPr>
            <p:cNvPr id="13" name="Google Shape;801;p45">
              <a:extLst>
                <a:ext uri="{FF2B5EF4-FFF2-40B4-BE49-F238E27FC236}">
                  <a16:creationId xmlns:a16="http://schemas.microsoft.com/office/drawing/2014/main" id="{0ADF5D78-BCA1-422F-BF28-E6F63720F82F}"/>
                </a:ext>
              </a:extLst>
            </p:cNvPr>
            <p:cNvSpPr/>
            <p:nvPr/>
          </p:nvSpPr>
          <p:spPr>
            <a:xfrm>
              <a:off x="2489600" y="934706"/>
              <a:ext cx="2419225" cy="4892225"/>
            </a:xfrm>
            <a:custGeom>
              <a:avLst/>
              <a:gdLst/>
              <a:ahLst/>
              <a:cxnLst/>
              <a:rect l="l" t="t" r="r" b="b"/>
              <a:pathLst>
                <a:path w="96769" h="195689" extrusionOk="0">
                  <a:moveTo>
                    <a:pt x="48396" y="7631"/>
                  </a:moveTo>
                  <a:cubicBezTo>
                    <a:pt x="53453" y="7653"/>
                    <a:pt x="58488" y="8607"/>
                    <a:pt x="63190" y="10470"/>
                  </a:cubicBezTo>
                  <a:cubicBezTo>
                    <a:pt x="70731" y="13419"/>
                    <a:pt x="77229" y="18543"/>
                    <a:pt x="81842" y="25197"/>
                  </a:cubicBezTo>
                  <a:cubicBezTo>
                    <a:pt x="86589" y="31984"/>
                    <a:pt x="89139" y="40079"/>
                    <a:pt x="89117" y="48374"/>
                  </a:cubicBezTo>
                  <a:cubicBezTo>
                    <a:pt x="89117" y="70842"/>
                    <a:pt x="70864" y="89117"/>
                    <a:pt x="48396" y="89117"/>
                  </a:cubicBezTo>
                  <a:cubicBezTo>
                    <a:pt x="42341" y="89117"/>
                    <a:pt x="36353" y="87764"/>
                    <a:pt x="30897" y="85125"/>
                  </a:cubicBezTo>
                  <a:cubicBezTo>
                    <a:pt x="24065" y="81843"/>
                    <a:pt x="18254" y="76741"/>
                    <a:pt x="14129" y="70376"/>
                  </a:cubicBezTo>
                  <a:cubicBezTo>
                    <a:pt x="9893" y="63811"/>
                    <a:pt x="7653" y="56181"/>
                    <a:pt x="7653" y="48374"/>
                  </a:cubicBezTo>
                  <a:cubicBezTo>
                    <a:pt x="7653" y="25906"/>
                    <a:pt x="25928" y="7631"/>
                    <a:pt x="48396" y="7631"/>
                  </a:cubicBezTo>
                  <a:close/>
                  <a:moveTo>
                    <a:pt x="48396" y="1"/>
                  </a:moveTo>
                  <a:cubicBezTo>
                    <a:pt x="21714" y="1"/>
                    <a:pt x="1" y="21715"/>
                    <a:pt x="1" y="48374"/>
                  </a:cubicBezTo>
                  <a:cubicBezTo>
                    <a:pt x="1" y="67027"/>
                    <a:pt x="10980" y="84216"/>
                    <a:pt x="27969" y="92178"/>
                  </a:cubicBezTo>
                  <a:cubicBezTo>
                    <a:pt x="33115" y="94596"/>
                    <a:pt x="38637" y="96082"/>
                    <a:pt x="44293" y="96592"/>
                  </a:cubicBezTo>
                  <a:lnTo>
                    <a:pt x="45690" y="96703"/>
                  </a:lnTo>
                  <a:lnTo>
                    <a:pt x="45690" y="109256"/>
                  </a:lnTo>
                  <a:lnTo>
                    <a:pt x="43494" y="109256"/>
                  </a:lnTo>
                  <a:cubicBezTo>
                    <a:pt x="42363" y="109256"/>
                    <a:pt x="41454" y="110166"/>
                    <a:pt x="41454" y="111297"/>
                  </a:cubicBezTo>
                  <a:lnTo>
                    <a:pt x="41454" y="193648"/>
                  </a:lnTo>
                  <a:cubicBezTo>
                    <a:pt x="41454" y="194780"/>
                    <a:pt x="42363" y="195689"/>
                    <a:pt x="43494" y="195689"/>
                  </a:cubicBezTo>
                  <a:lnTo>
                    <a:pt x="53298" y="195689"/>
                  </a:lnTo>
                  <a:cubicBezTo>
                    <a:pt x="54407" y="195689"/>
                    <a:pt x="55338" y="194780"/>
                    <a:pt x="55338" y="193648"/>
                  </a:cubicBezTo>
                  <a:lnTo>
                    <a:pt x="55338" y="111297"/>
                  </a:lnTo>
                  <a:cubicBezTo>
                    <a:pt x="55338" y="110166"/>
                    <a:pt x="54407" y="109256"/>
                    <a:pt x="53298" y="109256"/>
                  </a:cubicBezTo>
                  <a:lnTo>
                    <a:pt x="51102" y="109256"/>
                  </a:lnTo>
                  <a:lnTo>
                    <a:pt x="51102" y="96703"/>
                  </a:lnTo>
                  <a:lnTo>
                    <a:pt x="52499" y="96592"/>
                  </a:lnTo>
                  <a:cubicBezTo>
                    <a:pt x="77318" y="94485"/>
                    <a:pt x="96769" y="73326"/>
                    <a:pt x="96769" y="48374"/>
                  </a:cubicBezTo>
                  <a:cubicBezTo>
                    <a:pt x="96769" y="28524"/>
                    <a:pt x="84814" y="10891"/>
                    <a:pt x="66317" y="3483"/>
                  </a:cubicBezTo>
                  <a:cubicBezTo>
                    <a:pt x="60617" y="1199"/>
                    <a:pt x="54540" y="1"/>
                    <a:pt x="48396"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02;p45">
              <a:extLst>
                <a:ext uri="{FF2B5EF4-FFF2-40B4-BE49-F238E27FC236}">
                  <a16:creationId xmlns:a16="http://schemas.microsoft.com/office/drawing/2014/main" id="{CB1E325E-48D3-49C7-BC4E-3A0C2B1F895E}"/>
                </a:ext>
              </a:extLst>
            </p:cNvPr>
            <p:cNvSpPr/>
            <p:nvPr/>
          </p:nvSpPr>
          <p:spPr>
            <a:xfrm>
              <a:off x="3604125" y="3280731"/>
              <a:ext cx="187425" cy="429750"/>
            </a:xfrm>
            <a:custGeom>
              <a:avLst/>
              <a:gdLst/>
              <a:ahLst/>
              <a:cxnLst/>
              <a:rect l="l" t="t" r="r" b="b"/>
              <a:pathLst>
                <a:path w="7497" h="17190" extrusionOk="0">
                  <a:moveTo>
                    <a:pt x="0" y="1"/>
                  </a:moveTo>
                  <a:lnTo>
                    <a:pt x="0" y="17190"/>
                  </a:lnTo>
                  <a:lnTo>
                    <a:pt x="7497" y="17190"/>
                  </a:lnTo>
                  <a:lnTo>
                    <a:pt x="7497"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831;p46">
            <a:extLst>
              <a:ext uri="{FF2B5EF4-FFF2-40B4-BE49-F238E27FC236}">
                <a16:creationId xmlns:a16="http://schemas.microsoft.com/office/drawing/2014/main" id="{40169284-6F68-424C-9553-DD2E5A9AD944}"/>
              </a:ext>
            </a:extLst>
          </p:cNvPr>
          <p:cNvGrpSpPr/>
          <p:nvPr/>
        </p:nvGrpSpPr>
        <p:grpSpPr>
          <a:xfrm>
            <a:off x="4274984" y="2197789"/>
            <a:ext cx="447637" cy="1306106"/>
            <a:chOff x="2908125" y="238100"/>
            <a:chExt cx="1790850" cy="5225300"/>
          </a:xfrm>
        </p:grpSpPr>
        <p:sp>
          <p:nvSpPr>
            <p:cNvPr id="16" name="Google Shape;832;p46">
              <a:extLst>
                <a:ext uri="{FF2B5EF4-FFF2-40B4-BE49-F238E27FC236}">
                  <a16:creationId xmlns:a16="http://schemas.microsoft.com/office/drawing/2014/main" id="{52A99937-133E-4054-BA87-12785E776375}"/>
                </a:ext>
              </a:extLst>
            </p:cNvPr>
            <p:cNvSpPr/>
            <p:nvPr/>
          </p:nvSpPr>
          <p:spPr>
            <a:xfrm>
              <a:off x="3192700" y="5133000"/>
              <a:ext cx="744050" cy="330400"/>
            </a:xfrm>
            <a:custGeom>
              <a:avLst/>
              <a:gdLst/>
              <a:ahLst/>
              <a:cxnLst/>
              <a:rect l="l" t="t" r="r" b="b"/>
              <a:pathLst>
                <a:path w="29762" h="13216" extrusionOk="0">
                  <a:moveTo>
                    <a:pt x="17698" y="1"/>
                  </a:moveTo>
                  <a:cubicBezTo>
                    <a:pt x="17698" y="1"/>
                    <a:pt x="17979" y="3123"/>
                    <a:pt x="12299" y="5986"/>
                  </a:cubicBezTo>
                  <a:cubicBezTo>
                    <a:pt x="10398" y="6925"/>
                    <a:pt x="8403" y="7653"/>
                    <a:pt x="6361" y="8169"/>
                  </a:cubicBezTo>
                  <a:cubicBezTo>
                    <a:pt x="1550" y="9460"/>
                    <a:pt x="1" y="13215"/>
                    <a:pt x="1" y="13215"/>
                  </a:cubicBezTo>
                  <a:lnTo>
                    <a:pt x="29762" y="11901"/>
                  </a:lnTo>
                  <a:lnTo>
                    <a:pt x="29738" y="6315"/>
                  </a:lnTo>
                  <a:lnTo>
                    <a:pt x="29691" y="400"/>
                  </a:lnTo>
                  <a:lnTo>
                    <a:pt x="17698" y="1"/>
                  </a:lnTo>
                  <a:close/>
                </a:path>
              </a:pathLst>
            </a:custGeom>
            <a:solidFill>
              <a:srgbClr val="F38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33;p46">
              <a:extLst>
                <a:ext uri="{FF2B5EF4-FFF2-40B4-BE49-F238E27FC236}">
                  <a16:creationId xmlns:a16="http://schemas.microsoft.com/office/drawing/2014/main" id="{F02DA963-68F7-494F-AEB4-FA90262DB16C}"/>
                </a:ext>
              </a:extLst>
            </p:cNvPr>
            <p:cNvSpPr/>
            <p:nvPr/>
          </p:nvSpPr>
          <p:spPr>
            <a:xfrm>
              <a:off x="3192700" y="5282650"/>
              <a:ext cx="744050" cy="180750"/>
            </a:xfrm>
            <a:custGeom>
              <a:avLst/>
              <a:gdLst/>
              <a:ahLst/>
              <a:cxnLst/>
              <a:rect l="l" t="t" r="r" b="b"/>
              <a:pathLst>
                <a:path w="29762" h="7230" extrusionOk="0">
                  <a:moveTo>
                    <a:pt x="12299" y="0"/>
                  </a:moveTo>
                  <a:cubicBezTo>
                    <a:pt x="10398" y="939"/>
                    <a:pt x="8403" y="1667"/>
                    <a:pt x="6361" y="2183"/>
                  </a:cubicBezTo>
                  <a:cubicBezTo>
                    <a:pt x="1550" y="3474"/>
                    <a:pt x="1" y="7229"/>
                    <a:pt x="1" y="7229"/>
                  </a:cubicBezTo>
                  <a:lnTo>
                    <a:pt x="29762" y="5915"/>
                  </a:lnTo>
                  <a:lnTo>
                    <a:pt x="29738" y="329"/>
                  </a:lnTo>
                  <a:cubicBezTo>
                    <a:pt x="27039" y="1268"/>
                    <a:pt x="22932" y="3309"/>
                    <a:pt x="15890" y="4248"/>
                  </a:cubicBezTo>
                  <a:cubicBezTo>
                    <a:pt x="15092" y="2723"/>
                    <a:pt x="13661" y="1221"/>
                    <a:pt x="122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34;p46">
              <a:extLst>
                <a:ext uri="{FF2B5EF4-FFF2-40B4-BE49-F238E27FC236}">
                  <a16:creationId xmlns:a16="http://schemas.microsoft.com/office/drawing/2014/main" id="{B6746CC4-ABD8-4D14-A3C0-B6F891C6DDBA}"/>
                </a:ext>
              </a:extLst>
            </p:cNvPr>
            <p:cNvSpPr/>
            <p:nvPr/>
          </p:nvSpPr>
          <p:spPr>
            <a:xfrm>
              <a:off x="3520700" y="2446150"/>
              <a:ext cx="587400" cy="2779600"/>
            </a:xfrm>
            <a:custGeom>
              <a:avLst/>
              <a:gdLst/>
              <a:ahLst/>
              <a:cxnLst/>
              <a:rect l="l" t="t" r="r" b="b"/>
              <a:pathLst>
                <a:path w="23496" h="111184" extrusionOk="0">
                  <a:moveTo>
                    <a:pt x="23495" y="1"/>
                  </a:moveTo>
                  <a:lnTo>
                    <a:pt x="3545" y="1503"/>
                  </a:lnTo>
                  <a:cubicBezTo>
                    <a:pt x="3545" y="1503"/>
                    <a:pt x="3005" y="6197"/>
                    <a:pt x="2277" y="12886"/>
                  </a:cubicBezTo>
                  <a:cubicBezTo>
                    <a:pt x="822" y="26124"/>
                    <a:pt x="1" y="48163"/>
                    <a:pt x="142" y="56144"/>
                  </a:cubicBezTo>
                  <a:cubicBezTo>
                    <a:pt x="376" y="68161"/>
                    <a:pt x="2019" y="107850"/>
                    <a:pt x="2019" y="107850"/>
                  </a:cubicBezTo>
                  <a:lnTo>
                    <a:pt x="19810" y="111183"/>
                  </a:lnTo>
                  <a:cubicBezTo>
                    <a:pt x="19810" y="111183"/>
                    <a:pt x="19670" y="67222"/>
                    <a:pt x="19224" y="57129"/>
                  </a:cubicBezTo>
                  <a:cubicBezTo>
                    <a:pt x="19716" y="50065"/>
                    <a:pt x="21477" y="26547"/>
                    <a:pt x="22580" y="11994"/>
                  </a:cubicBezTo>
                  <a:cubicBezTo>
                    <a:pt x="23120" y="4953"/>
                    <a:pt x="23495" y="1"/>
                    <a:pt x="2349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5;p46">
              <a:extLst>
                <a:ext uri="{FF2B5EF4-FFF2-40B4-BE49-F238E27FC236}">
                  <a16:creationId xmlns:a16="http://schemas.microsoft.com/office/drawing/2014/main" id="{4A58DC51-8410-462C-9CD2-6F923555025D}"/>
                </a:ext>
              </a:extLst>
            </p:cNvPr>
            <p:cNvSpPr/>
            <p:nvPr/>
          </p:nvSpPr>
          <p:spPr>
            <a:xfrm>
              <a:off x="3871600" y="5104850"/>
              <a:ext cx="744050" cy="328625"/>
            </a:xfrm>
            <a:custGeom>
              <a:avLst/>
              <a:gdLst/>
              <a:ahLst/>
              <a:cxnLst/>
              <a:rect l="l" t="t" r="r" b="b"/>
              <a:pathLst>
                <a:path w="29762" h="13145" extrusionOk="0">
                  <a:moveTo>
                    <a:pt x="16571" y="0"/>
                  </a:moveTo>
                  <a:lnTo>
                    <a:pt x="16571" y="0"/>
                  </a:lnTo>
                  <a:cubicBezTo>
                    <a:pt x="16571" y="0"/>
                    <a:pt x="17134" y="3099"/>
                    <a:pt x="11689" y="5962"/>
                  </a:cubicBezTo>
                  <a:cubicBezTo>
                    <a:pt x="9858" y="6901"/>
                    <a:pt x="7910" y="7628"/>
                    <a:pt x="5915" y="8145"/>
                  </a:cubicBezTo>
                  <a:cubicBezTo>
                    <a:pt x="1221" y="9412"/>
                    <a:pt x="0" y="13144"/>
                    <a:pt x="0" y="13144"/>
                  </a:cubicBezTo>
                  <a:lnTo>
                    <a:pt x="29762" y="11853"/>
                  </a:lnTo>
                  <a:lnTo>
                    <a:pt x="29222" y="6291"/>
                  </a:lnTo>
                  <a:lnTo>
                    <a:pt x="28659" y="399"/>
                  </a:lnTo>
                  <a:lnTo>
                    <a:pt x="16571"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6;p46">
              <a:extLst>
                <a:ext uri="{FF2B5EF4-FFF2-40B4-BE49-F238E27FC236}">
                  <a16:creationId xmlns:a16="http://schemas.microsoft.com/office/drawing/2014/main" id="{5FBBA803-CBF3-4F32-8C79-3152D85F4C90}"/>
                </a:ext>
              </a:extLst>
            </p:cNvPr>
            <p:cNvSpPr/>
            <p:nvPr/>
          </p:nvSpPr>
          <p:spPr>
            <a:xfrm>
              <a:off x="3871600" y="5253875"/>
              <a:ext cx="744050" cy="179600"/>
            </a:xfrm>
            <a:custGeom>
              <a:avLst/>
              <a:gdLst/>
              <a:ahLst/>
              <a:cxnLst/>
              <a:rect l="l" t="t" r="r" b="b"/>
              <a:pathLst>
                <a:path w="29762" h="7184" extrusionOk="0">
                  <a:moveTo>
                    <a:pt x="11689" y="1"/>
                  </a:moveTo>
                  <a:cubicBezTo>
                    <a:pt x="9858" y="940"/>
                    <a:pt x="7910" y="1667"/>
                    <a:pt x="5915" y="2184"/>
                  </a:cubicBezTo>
                  <a:cubicBezTo>
                    <a:pt x="1221" y="3451"/>
                    <a:pt x="0" y="7183"/>
                    <a:pt x="0" y="7183"/>
                  </a:cubicBezTo>
                  <a:lnTo>
                    <a:pt x="29762" y="5892"/>
                  </a:lnTo>
                  <a:lnTo>
                    <a:pt x="29222" y="330"/>
                  </a:lnTo>
                  <a:cubicBezTo>
                    <a:pt x="26593" y="1245"/>
                    <a:pt x="22673" y="3287"/>
                    <a:pt x="15679" y="4226"/>
                  </a:cubicBezTo>
                  <a:cubicBezTo>
                    <a:pt x="14740" y="2700"/>
                    <a:pt x="13168" y="1198"/>
                    <a:pt x="1168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37;p46">
              <a:extLst>
                <a:ext uri="{FF2B5EF4-FFF2-40B4-BE49-F238E27FC236}">
                  <a16:creationId xmlns:a16="http://schemas.microsoft.com/office/drawing/2014/main" id="{43A0EDF2-A132-42AC-BDE0-A1154C1891ED}"/>
                </a:ext>
              </a:extLst>
            </p:cNvPr>
            <p:cNvSpPr/>
            <p:nvPr/>
          </p:nvSpPr>
          <p:spPr>
            <a:xfrm>
              <a:off x="4002450" y="2427975"/>
              <a:ext cx="674225" cy="2769025"/>
            </a:xfrm>
            <a:custGeom>
              <a:avLst/>
              <a:gdLst/>
              <a:ahLst/>
              <a:cxnLst/>
              <a:rect l="l" t="t" r="r" b="b"/>
              <a:pathLst>
                <a:path w="26969" h="110761" extrusionOk="0">
                  <a:moveTo>
                    <a:pt x="20655" y="0"/>
                  </a:moveTo>
                  <a:lnTo>
                    <a:pt x="775" y="1502"/>
                  </a:lnTo>
                  <a:cubicBezTo>
                    <a:pt x="775" y="1502"/>
                    <a:pt x="634" y="6173"/>
                    <a:pt x="517" y="12839"/>
                  </a:cubicBezTo>
                  <a:cubicBezTo>
                    <a:pt x="235" y="26030"/>
                    <a:pt x="0" y="47013"/>
                    <a:pt x="869" y="54969"/>
                  </a:cubicBezTo>
                  <a:cubicBezTo>
                    <a:pt x="2183" y="66916"/>
                    <a:pt x="8802" y="107451"/>
                    <a:pt x="8802" y="107451"/>
                  </a:cubicBezTo>
                  <a:lnTo>
                    <a:pt x="26969" y="110760"/>
                  </a:lnTo>
                  <a:cubicBezTo>
                    <a:pt x="26969" y="110760"/>
                    <a:pt x="22861" y="66963"/>
                    <a:pt x="21500" y="56894"/>
                  </a:cubicBezTo>
                  <a:cubicBezTo>
                    <a:pt x="21359" y="49876"/>
                    <a:pt x="21031" y="26452"/>
                    <a:pt x="20819" y="11947"/>
                  </a:cubicBezTo>
                  <a:cubicBezTo>
                    <a:pt x="20725" y="4929"/>
                    <a:pt x="20655" y="0"/>
                    <a:pt x="2065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38;p46">
              <a:extLst>
                <a:ext uri="{FF2B5EF4-FFF2-40B4-BE49-F238E27FC236}">
                  <a16:creationId xmlns:a16="http://schemas.microsoft.com/office/drawing/2014/main" id="{2CA8A9EA-D698-4EAD-AA90-2EC76656C37E}"/>
                </a:ext>
              </a:extLst>
            </p:cNvPr>
            <p:cNvSpPr/>
            <p:nvPr/>
          </p:nvSpPr>
          <p:spPr>
            <a:xfrm>
              <a:off x="4005975" y="3086325"/>
              <a:ext cx="528125" cy="305750"/>
            </a:xfrm>
            <a:custGeom>
              <a:avLst/>
              <a:gdLst/>
              <a:ahLst/>
              <a:cxnLst/>
              <a:rect l="l" t="t" r="r" b="b"/>
              <a:pathLst>
                <a:path w="21125" h="12230" extrusionOk="0">
                  <a:moveTo>
                    <a:pt x="20983" y="1"/>
                  </a:moveTo>
                  <a:lnTo>
                    <a:pt x="0" y="494"/>
                  </a:lnTo>
                  <a:lnTo>
                    <a:pt x="0" y="12229"/>
                  </a:lnTo>
                  <a:lnTo>
                    <a:pt x="21124" y="11948"/>
                  </a:lnTo>
                  <a:cubicBezTo>
                    <a:pt x="21124" y="4906"/>
                    <a:pt x="20983" y="1"/>
                    <a:pt x="20983"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9;p46">
              <a:extLst>
                <a:ext uri="{FF2B5EF4-FFF2-40B4-BE49-F238E27FC236}">
                  <a16:creationId xmlns:a16="http://schemas.microsoft.com/office/drawing/2014/main" id="{DD87EFE1-E025-4F43-AA94-A405601A2EF7}"/>
                </a:ext>
              </a:extLst>
            </p:cNvPr>
            <p:cNvSpPr/>
            <p:nvPr/>
          </p:nvSpPr>
          <p:spPr>
            <a:xfrm>
              <a:off x="3752475" y="319075"/>
              <a:ext cx="624950" cy="1124375"/>
            </a:xfrm>
            <a:custGeom>
              <a:avLst/>
              <a:gdLst/>
              <a:ahLst/>
              <a:cxnLst/>
              <a:rect l="l" t="t" r="r" b="b"/>
              <a:pathLst>
                <a:path w="24998" h="44975" extrusionOk="0">
                  <a:moveTo>
                    <a:pt x="11317" y="0"/>
                  </a:moveTo>
                  <a:cubicBezTo>
                    <a:pt x="6609" y="0"/>
                    <a:pt x="3498" y="1785"/>
                    <a:pt x="1691" y="5446"/>
                  </a:cubicBezTo>
                  <a:cubicBezTo>
                    <a:pt x="564" y="7723"/>
                    <a:pt x="1" y="10234"/>
                    <a:pt x="48" y="12769"/>
                  </a:cubicBezTo>
                  <a:cubicBezTo>
                    <a:pt x="24" y="15234"/>
                    <a:pt x="329" y="17675"/>
                    <a:pt x="893" y="20092"/>
                  </a:cubicBezTo>
                  <a:cubicBezTo>
                    <a:pt x="1268" y="21524"/>
                    <a:pt x="1714" y="22956"/>
                    <a:pt x="2630" y="24200"/>
                  </a:cubicBezTo>
                  <a:cubicBezTo>
                    <a:pt x="3874" y="25913"/>
                    <a:pt x="5540" y="26899"/>
                    <a:pt x="7770" y="26922"/>
                  </a:cubicBezTo>
                  <a:cubicBezTo>
                    <a:pt x="8263" y="26922"/>
                    <a:pt x="8756" y="26946"/>
                    <a:pt x="9225" y="26969"/>
                  </a:cubicBezTo>
                  <a:cubicBezTo>
                    <a:pt x="9240" y="26968"/>
                    <a:pt x="9255" y="26967"/>
                    <a:pt x="9269" y="26967"/>
                  </a:cubicBezTo>
                  <a:cubicBezTo>
                    <a:pt x="9483" y="26967"/>
                    <a:pt x="9649" y="27125"/>
                    <a:pt x="9671" y="27345"/>
                  </a:cubicBezTo>
                  <a:cubicBezTo>
                    <a:pt x="9812" y="28565"/>
                    <a:pt x="9929" y="29786"/>
                    <a:pt x="10046" y="31006"/>
                  </a:cubicBezTo>
                  <a:cubicBezTo>
                    <a:pt x="10093" y="31335"/>
                    <a:pt x="9859" y="31640"/>
                    <a:pt x="9530" y="31664"/>
                  </a:cubicBezTo>
                  <a:cubicBezTo>
                    <a:pt x="8896" y="31804"/>
                    <a:pt x="8263" y="31922"/>
                    <a:pt x="7629" y="32086"/>
                  </a:cubicBezTo>
                  <a:cubicBezTo>
                    <a:pt x="7371" y="32133"/>
                    <a:pt x="7183" y="32391"/>
                    <a:pt x="7253" y="32673"/>
                  </a:cubicBezTo>
                  <a:cubicBezTo>
                    <a:pt x="7324" y="33072"/>
                    <a:pt x="7418" y="33471"/>
                    <a:pt x="7535" y="33870"/>
                  </a:cubicBezTo>
                  <a:cubicBezTo>
                    <a:pt x="8427" y="36733"/>
                    <a:pt x="9600" y="39503"/>
                    <a:pt x="11032" y="42132"/>
                  </a:cubicBezTo>
                  <a:cubicBezTo>
                    <a:pt x="11502" y="42953"/>
                    <a:pt x="12088" y="43704"/>
                    <a:pt x="12769" y="44338"/>
                  </a:cubicBezTo>
                  <a:cubicBezTo>
                    <a:pt x="13199" y="44757"/>
                    <a:pt x="13448" y="44974"/>
                    <a:pt x="13667" y="44974"/>
                  </a:cubicBezTo>
                  <a:cubicBezTo>
                    <a:pt x="13913" y="44974"/>
                    <a:pt x="14120" y="44699"/>
                    <a:pt x="14506" y="44127"/>
                  </a:cubicBezTo>
                  <a:cubicBezTo>
                    <a:pt x="14741" y="43775"/>
                    <a:pt x="14975" y="43423"/>
                    <a:pt x="15187" y="43070"/>
                  </a:cubicBezTo>
                  <a:cubicBezTo>
                    <a:pt x="17815" y="38916"/>
                    <a:pt x="21007" y="35137"/>
                    <a:pt x="24645" y="31828"/>
                  </a:cubicBezTo>
                  <a:cubicBezTo>
                    <a:pt x="24716" y="31757"/>
                    <a:pt x="24786" y="31687"/>
                    <a:pt x="24857" y="31593"/>
                  </a:cubicBezTo>
                  <a:cubicBezTo>
                    <a:pt x="24997" y="31382"/>
                    <a:pt x="24927" y="31147"/>
                    <a:pt x="24692" y="31124"/>
                  </a:cubicBezTo>
                  <a:cubicBezTo>
                    <a:pt x="23824" y="30983"/>
                    <a:pt x="23589" y="30396"/>
                    <a:pt x="23495" y="29692"/>
                  </a:cubicBezTo>
                  <a:cubicBezTo>
                    <a:pt x="23378" y="28941"/>
                    <a:pt x="23308" y="28166"/>
                    <a:pt x="23214" y="27415"/>
                  </a:cubicBezTo>
                  <a:cubicBezTo>
                    <a:pt x="22768" y="24059"/>
                    <a:pt x="22322" y="20703"/>
                    <a:pt x="21852" y="17346"/>
                  </a:cubicBezTo>
                  <a:cubicBezTo>
                    <a:pt x="21477" y="14717"/>
                    <a:pt x="21148" y="12065"/>
                    <a:pt x="20468" y="9483"/>
                  </a:cubicBezTo>
                  <a:cubicBezTo>
                    <a:pt x="19951" y="7371"/>
                    <a:pt x="19106" y="5352"/>
                    <a:pt x="17980" y="3498"/>
                  </a:cubicBezTo>
                  <a:cubicBezTo>
                    <a:pt x="17088" y="2090"/>
                    <a:pt x="15726" y="1057"/>
                    <a:pt x="14154" y="541"/>
                  </a:cubicBezTo>
                  <a:cubicBezTo>
                    <a:pt x="13309" y="236"/>
                    <a:pt x="12417" y="48"/>
                    <a:pt x="11502" y="1"/>
                  </a:cubicBezTo>
                  <a:cubicBezTo>
                    <a:pt x="11440" y="0"/>
                    <a:pt x="11379" y="0"/>
                    <a:pt x="1131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40;p46">
              <a:extLst>
                <a:ext uri="{FF2B5EF4-FFF2-40B4-BE49-F238E27FC236}">
                  <a16:creationId xmlns:a16="http://schemas.microsoft.com/office/drawing/2014/main" id="{4D558300-6D09-4EA4-9CDF-433AFF3CB86F}"/>
                </a:ext>
              </a:extLst>
            </p:cNvPr>
            <p:cNvSpPr/>
            <p:nvPr/>
          </p:nvSpPr>
          <p:spPr>
            <a:xfrm>
              <a:off x="3737225" y="304500"/>
              <a:ext cx="581525" cy="481375"/>
            </a:xfrm>
            <a:custGeom>
              <a:avLst/>
              <a:gdLst/>
              <a:ahLst/>
              <a:cxnLst/>
              <a:rect l="l" t="t" r="r" b="b"/>
              <a:pathLst>
                <a:path w="23261" h="19255" extrusionOk="0">
                  <a:moveTo>
                    <a:pt x="10978" y="1"/>
                  </a:moveTo>
                  <a:cubicBezTo>
                    <a:pt x="9800" y="1"/>
                    <a:pt x="8624" y="121"/>
                    <a:pt x="7464" y="349"/>
                  </a:cubicBezTo>
                  <a:cubicBezTo>
                    <a:pt x="5563" y="748"/>
                    <a:pt x="3756" y="1406"/>
                    <a:pt x="2207" y="2579"/>
                  </a:cubicBezTo>
                  <a:cubicBezTo>
                    <a:pt x="705" y="3706"/>
                    <a:pt x="1" y="5184"/>
                    <a:pt x="353" y="7039"/>
                  </a:cubicBezTo>
                  <a:cubicBezTo>
                    <a:pt x="611" y="8470"/>
                    <a:pt x="1503" y="9292"/>
                    <a:pt x="3028" y="9480"/>
                  </a:cubicBezTo>
                  <a:cubicBezTo>
                    <a:pt x="3714" y="9559"/>
                    <a:pt x="4411" y="9607"/>
                    <a:pt x="5111" y="9607"/>
                  </a:cubicBezTo>
                  <a:cubicBezTo>
                    <a:pt x="5441" y="9607"/>
                    <a:pt x="5772" y="9596"/>
                    <a:pt x="6103" y="9573"/>
                  </a:cubicBezTo>
                  <a:cubicBezTo>
                    <a:pt x="6690" y="9527"/>
                    <a:pt x="7277" y="9527"/>
                    <a:pt x="7863" y="9503"/>
                  </a:cubicBezTo>
                  <a:cubicBezTo>
                    <a:pt x="7923" y="9501"/>
                    <a:pt x="7981" y="9500"/>
                    <a:pt x="8039" y="9500"/>
                  </a:cubicBezTo>
                  <a:cubicBezTo>
                    <a:pt x="9179" y="9500"/>
                    <a:pt x="10099" y="9951"/>
                    <a:pt x="10680" y="11381"/>
                  </a:cubicBezTo>
                  <a:cubicBezTo>
                    <a:pt x="10844" y="11803"/>
                    <a:pt x="10915" y="12273"/>
                    <a:pt x="11055" y="12719"/>
                  </a:cubicBezTo>
                  <a:cubicBezTo>
                    <a:pt x="11102" y="12859"/>
                    <a:pt x="11220" y="12977"/>
                    <a:pt x="11337" y="13047"/>
                  </a:cubicBezTo>
                  <a:cubicBezTo>
                    <a:pt x="11484" y="13104"/>
                    <a:pt x="11635" y="13130"/>
                    <a:pt x="11783" y="13130"/>
                  </a:cubicBezTo>
                  <a:cubicBezTo>
                    <a:pt x="12252" y="13130"/>
                    <a:pt x="12696" y="12865"/>
                    <a:pt x="12910" y="12437"/>
                  </a:cubicBezTo>
                  <a:cubicBezTo>
                    <a:pt x="13027" y="12132"/>
                    <a:pt x="13144" y="11850"/>
                    <a:pt x="13285" y="11592"/>
                  </a:cubicBezTo>
                  <a:cubicBezTo>
                    <a:pt x="13488" y="11165"/>
                    <a:pt x="13927" y="10910"/>
                    <a:pt x="14397" y="10910"/>
                  </a:cubicBezTo>
                  <a:cubicBezTo>
                    <a:pt x="14417" y="10910"/>
                    <a:pt x="14438" y="10910"/>
                    <a:pt x="14459" y="10911"/>
                  </a:cubicBezTo>
                  <a:cubicBezTo>
                    <a:pt x="14999" y="10911"/>
                    <a:pt x="15468" y="11310"/>
                    <a:pt x="15609" y="11827"/>
                  </a:cubicBezTo>
                  <a:cubicBezTo>
                    <a:pt x="15703" y="12179"/>
                    <a:pt x="15773" y="12531"/>
                    <a:pt x="15773" y="12883"/>
                  </a:cubicBezTo>
                  <a:cubicBezTo>
                    <a:pt x="15797" y="13235"/>
                    <a:pt x="15773" y="13610"/>
                    <a:pt x="15773" y="13963"/>
                  </a:cubicBezTo>
                  <a:cubicBezTo>
                    <a:pt x="15632" y="14972"/>
                    <a:pt x="15703" y="16028"/>
                    <a:pt x="15984" y="17014"/>
                  </a:cubicBezTo>
                  <a:cubicBezTo>
                    <a:pt x="16424" y="18463"/>
                    <a:pt x="17541" y="19255"/>
                    <a:pt x="19066" y="19255"/>
                  </a:cubicBezTo>
                  <a:cubicBezTo>
                    <a:pt x="19172" y="19255"/>
                    <a:pt x="19279" y="19251"/>
                    <a:pt x="19388" y="19244"/>
                  </a:cubicBezTo>
                  <a:cubicBezTo>
                    <a:pt x="19974" y="19197"/>
                    <a:pt x="20538" y="19032"/>
                    <a:pt x="21078" y="18798"/>
                  </a:cubicBezTo>
                  <a:cubicBezTo>
                    <a:pt x="21993" y="18469"/>
                    <a:pt x="22650" y="17718"/>
                    <a:pt x="22885" y="16779"/>
                  </a:cubicBezTo>
                  <a:cubicBezTo>
                    <a:pt x="23166" y="15723"/>
                    <a:pt x="23260" y="14643"/>
                    <a:pt x="23166" y="13587"/>
                  </a:cubicBezTo>
                  <a:cubicBezTo>
                    <a:pt x="23026" y="11005"/>
                    <a:pt x="22345" y="8494"/>
                    <a:pt x="21148" y="6194"/>
                  </a:cubicBezTo>
                  <a:cubicBezTo>
                    <a:pt x="20655" y="5278"/>
                    <a:pt x="20068" y="4410"/>
                    <a:pt x="19364" y="3635"/>
                  </a:cubicBezTo>
                  <a:cubicBezTo>
                    <a:pt x="17369" y="1452"/>
                    <a:pt x="14905" y="162"/>
                    <a:pt x="11807" y="21"/>
                  </a:cubicBezTo>
                  <a:cubicBezTo>
                    <a:pt x="11530" y="7"/>
                    <a:pt x="11254" y="1"/>
                    <a:pt x="109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41;p46">
              <a:extLst>
                <a:ext uri="{FF2B5EF4-FFF2-40B4-BE49-F238E27FC236}">
                  <a16:creationId xmlns:a16="http://schemas.microsoft.com/office/drawing/2014/main" id="{048031AB-5FE4-429F-B721-0FF0B8CBF0FC}"/>
                </a:ext>
              </a:extLst>
            </p:cNvPr>
            <p:cNvSpPr/>
            <p:nvPr/>
          </p:nvSpPr>
          <p:spPr>
            <a:xfrm>
              <a:off x="3747800" y="541275"/>
              <a:ext cx="420725" cy="468150"/>
            </a:xfrm>
            <a:custGeom>
              <a:avLst/>
              <a:gdLst/>
              <a:ahLst/>
              <a:cxnLst/>
              <a:rect l="l" t="t" r="r" b="b"/>
              <a:pathLst>
                <a:path w="16829" h="18726" extrusionOk="0">
                  <a:moveTo>
                    <a:pt x="13941" y="793"/>
                  </a:moveTo>
                  <a:cubicBezTo>
                    <a:pt x="14700" y="793"/>
                    <a:pt x="15439" y="1272"/>
                    <a:pt x="15679" y="2097"/>
                  </a:cubicBezTo>
                  <a:cubicBezTo>
                    <a:pt x="15960" y="2989"/>
                    <a:pt x="16054" y="3905"/>
                    <a:pt x="15960" y="4820"/>
                  </a:cubicBezTo>
                  <a:cubicBezTo>
                    <a:pt x="15773" y="6604"/>
                    <a:pt x="15467" y="8364"/>
                    <a:pt x="15022" y="10101"/>
                  </a:cubicBezTo>
                  <a:cubicBezTo>
                    <a:pt x="14857" y="10852"/>
                    <a:pt x="14646" y="11580"/>
                    <a:pt x="14411" y="12307"/>
                  </a:cubicBezTo>
                  <a:cubicBezTo>
                    <a:pt x="14304" y="12616"/>
                    <a:pt x="14166" y="12763"/>
                    <a:pt x="13976" y="12763"/>
                  </a:cubicBezTo>
                  <a:cubicBezTo>
                    <a:pt x="13833" y="12763"/>
                    <a:pt x="13660" y="12680"/>
                    <a:pt x="13449" y="12519"/>
                  </a:cubicBezTo>
                  <a:cubicBezTo>
                    <a:pt x="12604" y="11908"/>
                    <a:pt x="11994" y="11017"/>
                    <a:pt x="11712" y="10007"/>
                  </a:cubicBezTo>
                  <a:cubicBezTo>
                    <a:pt x="11430" y="9021"/>
                    <a:pt x="11430" y="7989"/>
                    <a:pt x="11407" y="6862"/>
                  </a:cubicBezTo>
                  <a:cubicBezTo>
                    <a:pt x="11360" y="6228"/>
                    <a:pt x="11618" y="5430"/>
                    <a:pt x="11219" y="4726"/>
                  </a:cubicBezTo>
                  <a:cubicBezTo>
                    <a:pt x="11407" y="3459"/>
                    <a:pt x="11642" y="2168"/>
                    <a:pt x="12721" y="1276"/>
                  </a:cubicBezTo>
                  <a:cubicBezTo>
                    <a:pt x="13077" y="946"/>
                    <a:pt x="13512" y="793"/>
                    <a:pt x="13941" y="793"/>
                  </a:cubicBezTo>
                  <a:close/>
                  <a:moveTo>
                    <a:pt x="13940" y="1"/>
                  </a:moveTo>
                  <a:cubicBezTo>
                    <a:pt x="13523" y="1"/>
                    <a:pt x="13098" y="100"/>
                    <a:pt x="12698" y="314"/>
                  </a:cubicBezTo>
                  <a:cubicBezTo>
                    <a:pt x="12064" y="595"/>
                    <a:pt x="11571" y="1088"/>
                    <a:pt x="11266" y="1722"/>
                  </a:cubicBezTo>
                  <a:cubicBezTo>
                    <a:pt x="11008" y="2215"/>
                    <a:pt x="10797" y="2731"/>
                    <a:pt x="10632" y="3271"/>
                  </a:cubicBezTo>
                  <a:cubicBezTo>
                    <a:pt x="10140" y="4914"/>
                    <a:pt x="10726" y="5923"/>
                    <a:pt x="8849" y="6064"/>
                  </a:cubicBezTo>
                  <a:cubicBezTo>
                    <a:pt x="8802" y="6064"/>
                    <a:pt x="3568" y="7097"/>
                    <a:pt x="1033" y="7308"/>
                  </a:cubicBezTo>
                  <a:cubicBezTo>
                    <a:pt x="188" y="7355"/>
                    <a:pt x="0" y="7543"/>
                    <a:pt x="47" y="8341"/>
                  </a:cubicBezTo>
                  <a:cubicBezTo>
                    <a:pt x="188" y="10805"/>
                    <a:pt x="329" y="11462"/>
                    <a:pt x="1385" y="13763"/>
                  </a:cubicBezTo>
                  <a:cubicBezTo>
                    <a:pt x="2629" y="16462"/>
                    <a:pt x="4694" y="18034"/>
                    <a:pt x="7769" y="18621"/>
                  </a:cubicBezTo>
                  <a:cubicBezTo>
                    <a:pt x="8145" y="18690"/>
                    <a:pt x="8502" y="18726"/>
                    <a:pt x="8844" y="18726"/>
                  </a:cubicBezTo>
                  <a:cubicBezTo>
                    <a:pt x="9891" y="18726"/>
                    <a:pt x="10798" y="18396"/>
                    <a:pt x="11665" y="17706"/>
                  </a:cubicBezTo>
                  <a:cubicBezTo>
                    <a:pt x="12721" y="16837"/>
                    <a:pt x="13707" y="15898"/>
                    <a:pt x="14623" y="14889"/>
                  </a:cubicBezTo>
                  <a:cubicBezTo>
                    <a:pt x="15022" y="14467"/>
                    <a:pt x="15467" y="14068"/>
                    <a:pt x="15045" y="13411"/>
                  </a:cubicBezTo>
                  <a:cubicBezTo>
                    <a:pt x="14857" y="13129"/>
                    <a:pt x="15162" y="12824"/>
                    <a:pt x="15256" y="12542"/>
                  </a:cubicBezTo>
                  <a:cubicBezTo>
                    <a:pt x="16031" y="10078"/>
                    <a:pt x="16524" y="7519"/>
                    <a:pt x="16782" y="4937"/>
                  </a:cubicBezTo>
                  <a:cubicBezTo>
                    <a:pt x="16782" y="3694"/>
                    <a:pt x="16829" y="2661"/>
                    <a:pt x="16430" y="1675"/>
                  </a:cubicBezTo>
                  <a:cubicBezTo>
                    <a:pt x="15993" y="633"/>
                    <a:pt x="14991" y="1"/>
                    <a:pt x="13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42;p46">
              <a:extLst>
                <a:ext uri="{FF2B5EF4-FFF2-40B4-BE49-F238E27FC236}">
                  <a16:creationId xmlns:a16="http://schemas.microsoft.com/office/drawing/2014/main" id="{76CC58F9-3892-4FAF-A32C-6137D50AC804}"/>
                </a:ext>
              </a:extLst>
            </p:cNvPr>
            <p:cNvSpPr/>
            <p:nvPr/>
          </p:nvSpPr>
          <p:spPr>
            <a:xfrm>
              <a:off x="3736050" y="238100"/>
              <a:ext cx="559225" cy="339200"/>
            </a:xfrm>
            <a:custGeom>
              <a:avLst/>
              <a:gdLst/>
              <a:ahLst/>
              <a:cxnLst/>
              <a:rect l="l" t="t" r="r" b="b"/>
              <a:pathLst>
                <a:path w="22369" h="13568" extrusionOk="0">
                  <a:moveTo>
                    <a:pt x="17893" y="1"/>
                  </a:moveTo>
                  <a:cubicBezTo>
                    <a:pt x="17683" y="1"/>
                    <a:pt x="17447" y="10"/>
                    <a:pt x="17181" y="24"/>
                  </a:cubicBezTo>
                  <a:cubicBezTo>
                    <a:pt x="15351" y="118"/>
                    <a:pt x="13520" y="283"/>
                    <a:pt x="11689" y="470"/>
                  </a:cubicBezTo>
                  <a:cubicBezTo>
                    <a:pt x="9694" y="635"/>
                    <a:pt x="7723" y="869"/>
                    <a:pt x="5728" y="1081"/>
                  </a:cubicBezTo>
                  <a:cubicBezTo>
                    <a:pt x="4601" y="1175"/>
                    <a:pt x="3474" y="1362"/>
                    <a:pt x="2371" y="1621"/>
                  </a:cubicBezTo>
                  <a:cubicBezTo>
                    <a:pt x="1644" y="1761"/>
                    <a:pt x="1057" y="2348"/>
                    <a:pt x="893" y="3099"/>
                  </a:cubicBezTo>
                  <a:cubicBezTo>
                    <a:pt x="822" y="3381"/>
                    <a:pt x="799" y="3686"/>
                    <a:pt x="728" y="3991"/>
                  </a:cubicBezTo>
                  <a:cubicBezTo>
                    <a:pt x="376" y="5704"/>
                    <a:pt x="400" y="7465"/>
                    <a:pt x="188" y="9178"/>
                  </a:cubicBezTo>
                  <a:cubicBezTo>
                    <a:pt x="118" y="10352"/>
                    <a:pt x="48" y="11525"/>
                    <a:pt x="24" y="12722"/>
                  </a:cubicBezTo>
                  <a:cubicBezTo>
                    <a:pt x="1" y="13403"/>
                    <a:pt x="165" y="13567"/>
                    <a:pt x="846" y="13567"/>
                  </a:cubicBezTo>
                  <a:cubicBezTo>
                    <a:pt x="1550" y="13567"/>
                    <a:pt x="2254" y="13520"/>
                    <a:pt x="2935" y="13473"/>
                  </a:cubicBezTo>
                  <a:cubicBezTo>
                    <a:pt x="5422" y="13262"/>
                    <a:pt x="7887" y="13051"/>
                    <a:pt x="10375" y="12816"/>
                  </a:cubicBezTo>
                  <a:cubicBezTo>
                    <a:pt x="13755" y="12535"/>
                    <a:pt x="17134" y="12065"/>
                    <a:pt x="20467" y="11408"/>
                  </a:cubicBezTo>
                  <a:cubicBezTo>
                    <a:pt x="22369" y="11009"/>
                    <a:pt x="22275" y="11267"/>
                    <a:pt x="21758" y="9483"/>
                  </a:cubicBezTo>
                  <a:cubicBezTo>
                    <a:pt x="21688" y="9178"/>
                    <a:pt x="21594" y="8897"/>
                    <a:pt x="21524" y="8591"/>
                  </a:cubicBezTo>
                  <a:cubicBezTo>
                    <a:pt x="21007" y="6456"/>
                    <a:pt x="20491" y="4296"/>
                    <a:pt x="19998" y="2160"/>
                  </a:cubicBezTo>
                  <a:cubicBezTo>
                    <a:pt x="19588" y="419"/>
                    <a:pt x="19339" y="1"/>
                    <a:pt x="17893"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3;p46">
              <a:extLst>
                <a:ext uri="{FF2B5EF4-FFF2-40B4-BE49-F238E27FC236}">
                  <a16:creationId xmlns:a16="http://schemas.microsoft.com/office/drawing/2014/main" id="{74664D3F-F06D-43A3-8C61-8C520CAFE1FB}"/>
                </a:ext>
              </a:extLst>
            </p:cNvPr>
            <p:cNvSpPr/>
            <p:nvPr/>
          </p:nvSpPr>
          <p:spPr>
            <a:xfrm>
              <a:off x="3081225" y="1082900"/>
              <a:ext cx="1605425" cy="2088875"/>
            </a:xfrm>
            <a:custGeom>
              <a:avLst/>
              <a:gdLst/>
              <a:ahLst/>
              <a:cxnLst/>
              <a:rect l="l" t="t" r="r" b="b"/>
              <a:pathLst>
                <a:path w="64217" h="83555" extrusionOk="0">
                  <a:moveTo>
                    <a:pt x="50869" y="0"/>
                  </a:moveTo>
                  <a:cubicBezTo>
                    <a:pt x="50437" y="0"/>
                    <a:pt x="50160" y="296"/>
                    <a:pt x="49242" y="1134"/>
                  </a:cubicBezTo>
                  <a:cubicBezTo>
                    <a:pt x="46355" y="3857"/>
                    <a:pt x="43727" y="6861"/>
                    <a:pt x="41426" y="10100"/>
                  </a:cubicBezTo>
                  <a:cubicBezTo>
                    <a:pt x="41004" y="10687"/>
                    <a:pt x="40652" y="11344"/>
                    <a:pt x="40088" y="11837"/>
                  </a:cubicBezTo>
                  <a:cubicBezTo>
                    <a:pt x="39643" y="11626"/>
                    <a:pt x="39502" y="11203"/>
                    <a:pt x="39267" y="10875"/>
                  </a:cubicBezTo>
                  <a:cubicBezTo>
                    <a:pt x="37648" y="8340"/>
                    <a:pt x="36357" y="5617"/>
                    <a:pt x="35418" y="2754"/>
                  </a:cubicBezTo>
                  <a:cubicBezTo>
                    <a:pt x="34967" y="1381"/>
                    <a:pt x="34832" y="1093"/>
                    <a:pt x="33843" y="1093"/>
                  </a:cubicBezTo>
                  <a:cubicBezTo>
                    <a:pt x="33597" y="1093"/>
                    <a:pt x="33299" y="1111"/>
                    <a:pt x="32930" y="1134"/>
                  </a:cubicBezTo>
                  <a:cubicBezTo>
                    <a:pt x="32719" y="1157"/>
                    <a:pt x="32507" y="1157"/>
                    <a:pt x="32296" y="1204"/>
                  </a:cubicBezTo>
                  <a:cubicBezTo>
                    <a:pt x="29949" y="1510"/>
                    <a:pt x="27672" y="2143"/>
                    <a:pt x="25490" y="3082"/>
                  </a:cubicBezTo>
                  <a:cubicBezTo>
                    <a:pt x="22743" y="4326"/>
                    <a:pt x="20162" y="5969"/>
                    <a:pt x="17861" y="7941"/>
                  </a:cubicBezTo>
                  <a:cubicBezTo>
                    <a:pt x="12979" y="11978"/>
                    <a:pt x="8426" y="16320"/>
                    <a:pt x="3779" y="20615"/>
                  </a:cubicBezTo>
                  <a:cubicBezTo>
                    <a:pt x="3615" y="20756"/>
                    <a:pt x="3474" y="20897"/>
                    <a:pt x="3333" y="21061"/>
                  </a:cubicBezTo>
                  <a:cubicBezTo>
                    <a:pt x="2746" y="21648"/>
                    <a:pt x="2394" y="22446"/>
                    <a:pt x="2371" y="23267"/>
                  </a:cubicBezTo>
                  <a:cubicBezTo>
                    <a:pt x="2371" y="24089"/>
                    <a:pt x="2371" y="24910"/>
                    <a:pt x="2371" y="25732"/>
                  </a:cubicBezTo>
                  <a:cubicBezTo>
                    <a:pt x="2371" y="27422"/>
                    <a:pt x="2441" y="29135"/>
                    <a:pt x="2371" y="30801"/>
                  </a:cubicBezTo>
                  <a:cubicBezTo>
                    <a:pt x="2300" y="32280"/>
                    <a:pt x="1925" y="33665"/>
                    <a:pt x="188" y="34228"/>
                  </a:cubicBezTo>
                  <a:cubicBezTo>
                    <a:pt x="0" y="34275"/>
                    <a:pt x="23" y="34627"/>
                    <a:pt x="211" y="34721"/>
                  </a:cubicBezTo>
                  <a:cubicBezTo>
                    <a:pt x="446" y="34839"/>
                    <a:pt x="704" y="34932"/>
                    <a:pt x="962" y="35003"/>
                  </a:cubicBezTo>
                  <a:cubicBezTo>
                    <a:pt x="1585" y="35098"/>
                    <a:pt x="2213" y="35145"/>
                    <a:pt x="2842" y="35145"/>
                  </a:cubicBezTo>
                  <a:cubicBezTo>
                    <a:pt x="3610" y="35145"/>
                    <a:pt x="4379" y="35074"/>
                    <a:pt x="5140" y="34932"/>
                  </a:cubicBezTo>
                  <a:cubicBezTo>
                    <a:pt x="6572" y="34627"/>
                    <a:pt x="7957" y="34228"/>
                    <a:pt x="9318" y="33735"/>
                  </a:cubicBezTo>
                  <a:cubicBezTo>
                    <a:pt x="12158" y="32656"/>
                    <a:pt x="14928" y="31365"/>
                    <a:pt x="17556" y="29863"/>
                  </a:cubicBezTo>
                  <a:cubicBezTo>
                    <a:pt x="17932" y="29651"/>
                    <a:pt x="18307" y="29464"/>
                    <a:pt x="18683" y="29276"/>
                  </a:cubicBezTo>
                  <a:cubicBezTo>
                    <a:pt x="18740" y="29244"/>
                    <a:pt x="18798" y="29230"/>
                    <a:pt x="18853" y="29230"/>
                  </a:cubicBezTo>
                  <a:cubicBezTo>
                    <a:pt x="19005" y="29230"/>
                    <a:pt x="19135" y="29339"/>
                    <a:pt x="19152" y="29511"/>
                  </a:cubicBezTo>
                  <a:cubicBezTo>
                    <a:pt x="19152" y="29816"/>
                    <a:pt x="19129" y="30121"/>
                    <a:pt x="19105" y="30426"/>
                  </a:cubicBezTo>
                  <a:cubicBezTo>
                    <a:pt x="18706" y="33853"/>
                    <a:pt x="18613" y="37280"/>
                    <a:pt x="18049" y="40683"/>
                  </a:cubicBezTo>
                  <a:cubicBezTo>
                    <a:pt x="17650" y="43265"/>
                    <a:pt x="17392" y="45870"/>
                    <a:pt x="17110" y="48475"/>
                  </a:cubicBezTo>
                  <a:cubicBezTo>
                    <a:pt x="16735" y="51879"/>
                    <a:pt x="16383" y="55305"/>
                    <a:pt x="16031" y="58709"/>
                  </a:cubicBezTo>
                  <a:cubicBezTo>
                    <a:pt x="15843" y="60492"/>
                    <a:pt x="15726" y="62276"/>
                    <a:pt x="15538" y="64083"/>
                  </a:cubicBezTo>
                  <a:cubicBezTo>
                    <a:pt x="15092" y="68707"/>
                    <a:pt x="14646" y="73355"/>
                    <a:pt x="14200" y="78002"/>
                  </a:cubicBezTo>
                  <a:cubicBezTo>
                    <a:pt x="14130" y="78612"/>
                    <a:pt x="14083" y="79222"/>
                    <a:pt x="14059" y="79833"/>
                  </a:cubicBezTo>
                  <a:cubicBezTo>
                    <a:pt x="14036" y="80372"/>
                    <a:pt x="14177" y="80560"/>
                    <a:pt x="14763" y="80701"/>
                  </a:cubicBezTo>
                  <a:cubicBezTo>
                    <a:pt x="15444" y="80865"/>
                    <a:pt x="16125" y="81006"/>
                    <a:pt x="16805" y="81124"/>
                  </a:cubicBezTo>
                  <a:cubicBezTo>
                    <a:pt x="20302" y="81781"/>
                    <a:pt x="23847" y="82133"/>
                    <a:pt x="27391" y="82461"/>
                  </a:cubicBezTo>
                  <a:cubicBezTo>
                    <a:pt x="30606" y="82766"/>
                    <a:pt x="33822" y="83142"/>
                    <a:pt x="37061" y="83306"/>
                  </a:cubicBezTo>
                  <a:cubicBezTo>
                    <a:pt x="39770" y="83472"/>
                    <a:pt x="42487" y="83554"/>
                    <a:pt x="45205" y="83554"/>
                  </a:cubicBezTo>
                  <a:cubicBezTo>
                    <a:pt x="49433" y="83554"/>
                    <a:pt x="53665" y="83354"/>
                    <a:pt x="57880" y="82954"/>
                  </a:cubicBezTo>
                  <a:cubicBezTo>
                    <a:pt x="59170" y="82837"/>
                    <a:pt x="60461" y="82766"/>
                    <a:pt x="61752" y="82555"/>
                  </a:cubicBezTo>
                  <a:cubicBezTo>
                    <a:pt x="64146" y="82180"/>
                    <a:pt x="63935" y="82438"/>
                    <a:pt x="63865" y="80208"/>
                  </a:cubicBezTo>
                  <a:cubicBezTo>
                    <a:pt x="63747" y="76429"/>
                    <a:pt x="63513" y="72627"/>
                    <a:pt x="63325" y="68848"/>
                  </a:cubicBezTo>
                  <a:cubicBezTo>
                    <a:pt x="63137" y="64248"/>
                    <a:pt x="62668" y="59647"/>
                    <a:pt x="62715" y="55024"/>
                  </a:cubicBezTo>
                  <a:cubicBezTo>
                    <a:pt x="62715" y="54296"/>
                    <a:pt x="62668" y="53592"/>
                    <a:pt x="62644" y="52864"/>
                  </a:cubicBezTo>
                  <a:cubicBezTo>
                    <a:pt x="62550" y="50095"/>
                    <a:pt x="62386" y="47349"/>
                    <a:pt x="62339" y="44579"/>
                  </a:cubicBezTo>
                  <a:cubicBezTo>
                    <a:pt x="62269" y="40378"/>
                    <a:pt x="62480" y="36176"/>
                    <a:pt x="62715" y="31975"/>
                  </a:cubicBezTo>
                  <a:cubicBezTo>
                    <a:pt x="62949" y="27562"/>
                    <a:pt x="63560" y="23197"/>
                    <a:pt x="63888" y="18808"/>
                  </a:cubicBezTo>
                  <a:cubicBezTo>
                    <a:pt x="64123" y="16202"/>
                    <a:pt x="64217" y="13574"/>
                    <a:pt x="64170" y="10968"/>
                  </a:cubicBezTo>
                  <a:cubicBezTo>
                    <a:pt x="64123" y="10311"/>
                    <a:pt x="64052" y="9631"/>
                    <a:pt x="63935" y="8997"/>
                  </a:cubicBezTo>
                  <a:cubicBezTo>
                    <a:pt x="63653" y="7002"/>
                    <a:pt x="62480" y="5241"/>
                    <a:pt x="60766" y="4185"/>
                  </a:cubicBezTo>
                  <a:cubicBezTo>
                    <a:pt x="58232" y="2495"/>
                    <a:pt x="55439" y="1228"/>
                    <a:pt x="52481" y="406"/>
                  </a:cubicBezTo>
                  <a:cubicBezTo>
                    <a:pt x="51617" y="173"/>
                    <a:pt x="51198" y="0"/>
                    <a:pt x="50869"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44;p46">
              <a:extLst>
                <a:ext uri="{FF2B5EF4-FFF2-40B4-BE49-F238E27FC236}">
                  <a16:creationId xmlns:a16="http://schemas.microsoft.com/office/drawing/2014/main" id="{488018AC-0522-4CF4-960A-7E2292A1426A}"/>
                </a:ext>
              </a:extLst>
            </p:cNvPr>
            <p:cNvSpPr/>
            <p:nvPr/>
          </p:nvSpPr>
          <p:spPr>
            <a:xfrm>
              <a:off x="2927475" y="1162275"/>
              <a:ext cx="792175" cy="865525"/>
            </a:xfrm>
            <a:custGeom>
              <a:avLst/>
              <a:gdLst/>
              <a:ahLst/>
              <a:cxnLst/>
              <a:rect l="l" t="t" r="r" b="b"/>
              <a:pathLst>
                <a:path w="31687" h="34621" extrusionOk="0">
                  <a:moveTo>
                    <a:pt x="25232" y="26124"/>
                  </a:moveTo>
                  <a:cubicBezTo>
                    <a:pt x="25232" y="26124"/>
                    <a:pt x="24645" y="5000"/>
                    <a:pt x="31686" y="1"/>
                  </a:cubicBezTo>
                  <a:cubicBezTo>
                    <a:pt x="31686" y="1"/>
                    <a:pt x="24011" y="2911"/>
                    <a:pt x="12605" y="14952"/>
                  </a:cubicBezTo>
                  <a:cubicBezTo>
                    <a:pt x="12605" y="14952"/>
                    <a:pt x="1" y="28166"/>
                    <a:pt x="6173" y="31405"/>
                  </a:cubicBezTo>
                  <a:cubicBezTo>
                    <a:pt x="12323" y="34621"/>
                    <a:pt x="25232" y="26124"/>
                    <a:pt x="25232" y="26124"/>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45;p46">
              <a:extLst>
                <a:ext uri="{FF2B5EF4-FFF2-40B4-BE49-F238E27FC236}">
                  <a16:creationId xmlns:a16="http://schemas.microsoft.com/office/drawing/2014/main" id="{5194A762-4468-4773-A65F-85B32D60FD56}"/>
                </a:ext>
              </a:extLst>
            </p:cNvPr>
            <p:cNvSpPr/>
            <p:nvPr/>
          </p:nvSpPr>
          <p:spPr>
            <a:xfrm>
              <a:off x="3911500" y="1135900"/>
              <a:ext cx="787475" cy="912575"/>
            </a:xfrm>
            <a:custGeom>
              <a:avLst/>
              <a:gdLst/>
              <a:ahLst/>
              <a:cxnLst/>
              <a:rect l="l" t="t" r="r" b="b"/>
              <a:pathLst>
                <a:path w="31499" h="36503" extrusionOk="0">
                  <a:moveTo>
                    <a:pt x="24366" y="1"/>
                  </a:moveTo>
                  <a:cubicBezTo>
                    <a:pt x="23501" y="1"/>
                    <a:pt x="22637" y="204"/>
                    <a:pt x="21852" y="610"/>
                  </a:cubicBezTo>
                  <a:cubicBezTo>
                    <a:pt x="20608" y="1197"/>
                    <a:pt x="19458" y="2018"/>
                    <a:pt x="18496" y="3004"/>
                  </a:cubicBezTo>
                  <a:cubicBezTo>
                    <a:pt x="17745" y="3779"/>
                    <a:pt x="17017" y="4624"/>
                    <a:pt x="16313" y="5469"/>
                  </a:cubicBezTo>
                  <a:cubicBezTo>
                    <a:pt x="14553" y="7675"/>
                    <a:pt x="12956" y="9998"/>
                    <a:pt x="11525" y="12416"/>
                  </a:cubicBezTo>
                  <a:cubicBezTo>
                    <a:pt x="8826" y="16922"/>
                    <a:pt x="6103" y="21429"/>
                    <a:pt x="3286" y="25865"/>
                  </a:cubicBezTo>
                  <a:cubicBezTo>
                    <a:pt x="2395" y="27273"/>
                    <a:pt x="1573" y="28705"/>
                    <a:pt x="728" y="30137"/>
                  </a:cubicBezTo>
                  <a:cubicBezTo>
                    <a:pt x="540" y="30465"/>
                    <a:pt x="376" y="30770"/>
                    <a:pt x="235" y="31122"/>
                  </a:cubicBezTo>
                  <a:cubicBezTo>
                    <a:pt x="0" y="31545"/>
                    <a:pt x="71" y="32061"/>
                    <a:pt x="376" y="32413"/>
                  </a:cubicBezTo>
                  <a:cubicBezTo>
                    <a:pt x="564" y="32672"/>
                    <a:pt x="799" y="32883"/>
                    <a:pt x="1033" y="33094"/>
                  </a:cubicBezTo>
                  <a:cubicBezTo>
                    <a:pt x="2911" y="34690"/>
                    <a:pt x="5141" y="35793"/>
                    <a:pt x="7535" y="36333"/>
                  </a:cubicBezTo>
                  <a:cubicBezTo>
                    <a:pt x="7994" y="36446"/>
                    <a:pt x="8458" y="36502"/>
                    <a:pt x="8917" y="36502"/>
                  </a:cubicBezTo>
                  <a:cubicBezTo>
                    <a:pt x="10173" y="36502"/>
                    <a:pt x="11397" y="36084"/>
                    <a:pt x="12393" y="35277"/>
                  </a:cubicBezTo>
                  <a:cubicBezTo>
                    <a:pt x="13355" y="34526"/>
                    <a:pt x="14271" y="33728"/>
                    <a:pt x="15139" y="32883"/>
                  </a:cubicBezTo>
                  <a:cubicBezTo>
                    <a:pt x="16430" y="31592"/>
                    <a:pt x="17627" y="30184"/>
                    <a:pt x="18707" y="28705"/>
                  </a:cubicBezTo>
                  <a:cubicBezTo>
                    <a:pt x="21195" y="25325"/>
                    <a:pt x="23659" y="21969"/>
                    <a:pt x="26077" y="18565"/>
                  </a:cubicBezTo>
                  <a:cubicBezTo>
                    <a:pt x="27931" y="15984"/>
                    <a:pt x="29480" y="13214"/>
                    <a:pt x="30724" y="10304"/>
                  </a:cubicBezTo>
                  <a:cubicBezTo>
                    <a:pt x="31217" y="9154"/>
                    <a:pt x="31499" y="7933"/>
                    <a:pt x="31499" y="6689"/>
                  </a:cubicBezTo>
                  <a:cubicBezTo>
                    <a:pt x="31499" y="5985"/>
                    <a:pt x="31358" y="5257"/>
                    <a:pt x="31053" y="4600"/>
                  </a:cubicBezTo>
                  <a:cubicBezTo>
                    <a:pt x="30114" y="2582"/>
                    <a:pt x="28377" y="1033"/>
                    <a:pt x="26241" y="328"/>
                  </a:cubicBezTo>
                  <a:cubicBezTo>
                    <a:pt x="25635" y="110"/>
                    <a:pt x="25000" y="1"/>
                    <a:pt x="24366"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46;p46">
              <a:extLst>
                <a:ext uri="{FF2B5EF4-FFF2-40B4-BE49-F238E27FC236}">
                  <a16:creationId xmlns:a16="http://schemas.microsoft.com/office/drawing/2014/main" id="{4C65E15A-59F2-4166-8FBC-7FFFCA0DEC62}"/>
                </a:ext>
              </a:extLst>
            </p:cNvPr>
            <p:cNvSpPr/>
            <p:nvPr/>
          </p:nvSpPr>
          <p:spPr>
            <a:xfrm>
              <a:off x="2953875" y="921125"/>
              <a:ext cx="305150" cy="1028925"/>
            </a:xfrm>
            <a:custGeom>
              <a:avLst/>
              <a:gdLst/>
              <a:ahLst/>
              <a:cxnLst/>
              <a:rect l="l" t="t" r="r" b="b"/>
              <a:pathLst>
                <a:path w="12206" h="41157" extrusionOk="0">
                  <a:moveTo>
                    <a:pt x="3310" y="0"/>
                  </a:moveTo>
                  <a:cubicBezTo>
                    <a:pt x="3029" y="0"/>
                    <a:pt x="2817" y="235"/>
                    <a:pt x="2794" y="517"/>
                  </a:cubicBezTo>
                  <a:cubicBezTo>
                    <a:pt x="2723" y="1221"/>
                    <a:pt x="2630" y="1948"/>
                    <a:pt x="2630" y="2653"/>
                  </a:cubicBezTo>
                  <a:cubicBezTo>
                    <a:pt x="2536" y="5117"/>
                    <a:pt x="2324" y="7558"/>
                    <a:pt x="1972" y="9999"/>
                  </a:cubicBezTo>
                  <a:cubicBezTo>
                    <a:pt x="1433" y="14318"/>
                    <a:pt x="775" y="18636"/>
                    <a:pt x="423" y="22979"/>
                  </a:cubicBezTo>
                  <a:cubicBezTo>
                    <a:pt x="165" y="26147"/>
                    <a:pt x="1" y="29316"/>
                    <a:pt x="470" y="32484"/>
                  </a:cubicBezTo>
                  <a:cubicBezTo>
                    <a:pt x="728" y="34573"/>
                    <a:pt x="1409" y="36592"/>
                    <a:pt x="2489" y="38423"/>
                  </a:cubicBezTo>
                  <a:cubicBezTo>
                    <a:pt x="3052" y="39385"/>
                    <a:pt x="3850" y="40159"/>
                    <a:pt x="4836" y="40699"/>
                  </a:cubicBezTo>
                  <a:cubicBezTo>
                    <a:pt x="5367" y="41003"/>
                    <a:pt x="5966" y="41156"/>
                    <a:pt x="6568" y="41156"/>
                  </a:cubicBezTo>
                  <a:cubicBezTo>
                    <a:pt x="7082" y="41156"/>
                    <a:pt x="7599" y="41044"/>
                    <a:pt x="8075" y="40817"/>
                  </a:cubicBezTo>
                  <a:cubicBezTo>
                    <a:pt x="8990" y="40394"/>
                    <a:pt x="9765" y="39737"/>
                    <a:pt x="10305" y="38892"/>
                  </a:cubicBezTo>
                  <a:cubicBezTo>
                    <a:pt x="11337" y="37202"/>
                    <a:pt x="11924" y="35301"/>
                    <a:pt x="12018" y="33353"/>
                  </a:cubicBezTo>
                  <a:cubicBezTo>
                    <a:pt x="12206" y="30161"/>
                    <a:pt x="11994" y="26992"/>
                    <a:pt x="11408" y="23847"/>
                  </a:cubicBezTo>
                  <a:cubicBezTo>
                    <a:pt x="11079" y="21875"/>
                    <a:pt x="10657" y="19927"/>
                    <a:pt x="10422" y="17956"/>
                  </a:cubicBezTo>
                  <a:cubicBezTo>
                    <a:pt x="10046" y="14834"/>
                    <a:pt x="9859" y="11712"/>
                    <a:pt x="9882" y="8591"/>
                  </a:cubicBezTo>
                  <a:cubicBezTo>
                    <a:pt x="9882" y="6032"/>
                    <a:pt x="9788" y="3474"/>
                    <a:pt x="9741" y="916"/>
                  </a:cubicBezTo>
                  <a:cubicBezTo>
                    <a:pt x="9718" y="681"/>
                    <a:pt x="9671" y="470"/>
                    <a:pt x="9600" y="235"/>
                  </a:cubicBezTo>
                  <a:cubicBezTo>
                    <a:pt x="7512" y="0"/>
                    <a:pt x="5399" y="94"/>
                    <a:pt x="331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47;p46">
              <a:extLst>
                <a:ext uri="{FF2B5EF4-FFF2-40B4-BE49-F238E27FC236}">
                  <a16:creationId xmlns:a16="http://schemas.microsoft.com/office/drawing/2014/main" id="{267841B6-A1FD-4090-9337-896FD2B85B30}"/>
                </a:ext>
              </a:extLst>
            </p:cNvPr>
            <p:cNvSpPr/>
            <p:nvPr/>
          </p:nvSpPr>
          <p:spPr>
            <a:xfrm>
              <a:off x="3425075" y="1193375"/>
              <a:ext cx="789225" cy="818550"/>
            </a:xfrm>
            <a:custGeom>
              <a:avLst/>
              <a:gdLst/>
              <a:ahLst/>
              <a:cxnLst/>
              <a:rect l="l" t="t" r="r" b="b"/>
              <a:pathLst>
                <a:path w="31569" h="32742" extrusionOk="0">
                  <a:moveTo>
                    <a:pt x="5218" y="0"/>
                  </a:moveTo>
                  <a:cubicBezTo>
                    <a:pt x="5079" y="0"/>
                    <a:pt x="4931" y="72"/>
                    <a:pt x="4741" y="212"/>
                  </a:cubicBezTo>
                  <a:cubicBezTo>
                    <a:pt x="3192" y="1339"/>
                    <a:pt x="1666" y="2465"/>
                    <a:pt x="0" y="3709"/>
                  </a:cubicBezTo>
                  <a:cubicBezTo>
                    <a:pt x="516" y="4414"/>
                    <a:pt x="1901" y="5728"/>
                    <a:pt x="2371" y="6268"/>
                  </a:cubicBezTo>
                  <a:cubicBezTo>
                    <a:pt x="4788" y="9155"/>
                    <a:pt x="5962" y="11549"/>
                    <a:pt x="8074" y="14623"/>
                  </a:cubicBezTo>
                  <a:cubicBezTo>
                    <a:pt x="11008" y="18872"/>
                    <a:pt x="13989" y="23073"/>
                    <a:pt x="17486" y="26922"/>
                  </a:cubicBezTo>
                  <a:cubicBezTo>
                    <a:pt x="19199" y="28870"/>
                    <a:pt x="21265" y="30490"/>
                    <a:pt x="23565" y="31663"/>
                  </a:cubicBezTo>
                  <a:cubicBezTo>
                    <a:pt x="24668" y="32227"/>
                    <a:pt x="25865" y="32579"/>
                    <a:pt x="27109" y="32720"/>
                  </a:cubicBezTo>
                  <a:cubicBezTo>
                    <a:pt x="27274" y="32734"/>
                    <a:pt x="27437" y="32741"/>
                    <a:pt x="27598" y="32741"/>
                  </a:cubicBezTo>
                  <a:cubicBezTo>
                    <a:pt x="28770" y="32741"/>
                    <a:pt x="29834" y="32354"/>
                    <a:pt x="30536" y="31405"/>
                  </a:cubicBezTo>
                  <a:cubicBezTo>
                    <a:pt x="31287" y="30443"/>
                    <a:pt x="31569" y="29222"/>
                    <a:pt x="31334" y="28049"/>
                  </a:cubicBezTo>
                  <a:cubicBezTo>
                    <a:pt x="31005" y="26312"/>
                    <a:pt x="30278" y="24669"/>
                    <a:pt x="29174" y="23308"/>
                  </a:cubicBezTo>
                  <a:cubicBezTo>
                    <a:pt x="28283" y="22205"/>
                    <a:pt x="27414" y="21078"/>
                    <a:pt x="26428" y="20069"/>
                  </a:cubicBezTo>
                  <a:cubicBezTo>
                    <a:pt x="24574" y="18191"/>
                    <a:pt x="22579" y="16478"/>
                    <a:pt x="20467" y="14882"/>
                  </a:cubicBezTo>
                  <a:cubicBezTo>
                    <a:pt x="16735" y="12065"/>
                    <a:pt x="13519" y="8756"/>
                    <a:pt x="10398" y="5376"/>
                  </a:cubicBezTo>
                  <a:cubicBezTo>
                    <a:pt x="8849" y="3709"/>
                    <a:pt x="7346" y="2043"/>
                    <a:pt x="5821" y="400"/>
                  </a:cubicBezTo>
                  <a:cubicBezTo>
                    <a:pt x="5578" y="131"/>
                    <a:pt x="5406" y="0"/>
                    <a:pt x="5218"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48;p46">
              <a:extLst>
                <a:ext uri="{FF2B5EF4-FFF2-40B4-BE49-F238E27FC236}">
                  <a16:creationId xmlns:a16="http://schemas.microsoft.com/office/drawing/2014/main" id="{0E296371-9F42-4E5A-9DF0-AEACC409F303}"/>
                </a:ext>
              </a:extLst>
            </p:cNvPr>
            <p:cNvSpPr/>
            <p:nvPr/>
          </p:nvSpPr>
          <p:spPr>
            <a:xfrm>
              <a:off x="3913500" y="1072200"/>
              <a:ext cx="480950" cy="384125"/>
            </a:xfrm>
            <a:custGeom>
              <a:avLst/>
              <a:gdLst/>
              <a:ahLst/>
              <a:cxnLst/>
              <a:rect l="l" t="t" r="r" b="b"/>
              <a:pathLst>
                <a:path w="19238" h="15365" extrusionOk="0">
                  <a:moveTo>
                    <a:pt x="17860" y="0"/>
                  </a:moveTo>
                  <a:cubicBezTo>
                    <a:pt x="17461" y="0"/>
                    <a:pt x="17072" y="174"/>
                    <a:pt x="16796" y="482"/>
                  </a:cubicBezTo>
                  <a:cubicBezTo>
                    <a:pt x="16421" y="858"/>
                    <a:pt x="16022" y="1210"/>
                    <a:pt x="15646" y="1562"/>
                  </a:cubicBezTo>
                  <a:cubicBezTo>
                    <a:pt x="12783" y="4308"/>
                    <a:pt x="10177" y="7336"/>
                    <a:pt x="7877" y="10575"/>
                  </a:cubicBezTo>
                  <a:cubicBezTo>
                    <a:pt x="7549" y="11138"/>
                    <a:pt x="7126" y="11608"/>
                    <a:pt x="6633" y="12007"/>
                  </a:cubicBezTo>
                  <a:cubicBezTo>
                    <a:pt x="6375" y="11584"/>
                    <a:pt x="6164" y="11303"/>
                    <a:pt x="6023" y="10974"/>
                  </a:cubicBezTo>
                  <a:cubicBezTo>
                    <a:pt x="5272" y="9425"/>
                    <a:pt x="4521" y="7899"/>
                    <a:pt x="3840" y="6350"/>
                  </a:cubicBezTo>
                  <a:cubicBezTo>
                    <a:pt x="3206" y="4918"/>
                    <a:pt x="2596" y="3510"/>
                    <a:pt x="2033" y="2055"/>
                  </a:cubicBezTo>
                  <a:cubicBezTo>
                    <a:pt x="1879" y="1571"/>
                    <a:pt x="1437" y="1252"/>
                    <a:pt x="938" y="1252"/>
                  </a:cubicBezTo>
                  <a:cubicBezTo>
                    <a:pt x="904" y="1252"/>
                    <a:pt x="870" y="1254"/>
                    <a:pt x="836" y="1257"/>
                  </a:cubicBezTo>
                  <a:cubicBezTo>
                    <a:pt x="803" y="1256"/>
                    <a:pt x="770" y="1255"/>
                    <a:pt x="740" y="1255"/>
                  </a:cubicBezTo>
                  <a:cubicBezTo>
                    <a:pt x="140" y="1255"/>
                    <a:pt x="0" y="1477"/>
                    <a:pt x="179" y="2102"/>
                  </a:cubicBezTo>
                  <a:cubicBezTo>
                    <a:pt x="273" y="2430"/>
                    <a:pt x="413" y="2782"/>
                    <a:pt x="531" y="3111"/>
                  </a:cubicBezTo>
                  <a:cubicBezTo>
                    <a:pt x="2009" y="7101"/>
                    <a:pt x="3864" y="10927"/>
                    <a:pt x="6046" y="14565"/>
                  </a:cubicBezTo>
                  <a:cubicBezTo>
                    <a:pt x="6117" y="14706"/>
                    <a:pt x="6187" y="14847"/>
                    <a:pt x="6281" y="14964"/>
                  </a:cubicBezTo>
                  <a:cubicBezTo>
                    <a:pt x="6470" y="15229"/>
                    <a:pt x="6639" y="15365"/>
                    <a:pt x="6810" y="15365"/>
                  </a:cubicBezTo>
                  <a:cubicBezTo>
                    <a:pt x="6956" y="15365"/>
                    <a:pt x="7104" y="15264"/>
                    <a:pt x="7267" y="15058"/>
                  </a:cubicBezTo>
                  <a:cubicBezTo>
                    <a:pt x="8041" y="14072"/>
                    <a:pt x="8769" y="13063"/>
                    <a:pt x="9497" y="12030"/>
                  </a:cubicBezTo>
                  <a:cubicBezTo>
                    <a:pt x="11985" y="8416"/>
                    <a:pt x="14848" y="5059"/>
                    <a:pt x="17993" y="2008"/>
                  </a:cubicBezTo>
                  <a:cubicBezTo>
                    <a:pt x="18251" y="1750"/>
                    <a:pt x="18510" y="1492"/>
                    <a:pt x="18768" y="1210"/>
                  </a:cubicBezTo>
                  <a:cubicBezTo>
                    <a:pt x="19237" y="670"/>
                    <a:pt x="19120" y="342"/>
                    <a:pt x="18392" y="107"/>
                  </a:cubicBezTo>
                  <a:cubicBezTo>
                    <a:pt x="18219" y="34"/>
                    <a:pt x="18038" y="0"/>
                    <a:pt x="1786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49;p46">
              <a:extLst>
                <a:ext uri="{FF2B5EF4-FFF2-40B4-BE49-F238E27FC236}">
                  <a16:creationId xmlns:a16="http://schemas.microsoft.com/office/drawing/2014/main" id="{A61F1A8E-514D-4A09-B82B-E86BDFBC55B0}"/>
                </a:ext>
              </a:extLst>
            </p:cNvPr>
            <p:cNvSpPr/>
            <p:nvPr/>
          </p:nvSpPr>
          <p:spPr>
            <a:xfrm>
              <a:off x="2908125" y="425475"/>
              <a:ext cx="322150" cy="571950"/>
            </a:xfrm>
            <a:custGeom>
              <a:avLst/>
              <a:gdLst/>
              <a:ahLst/>
              <a:cxnLst/>
              <a:rect l="l" t="t" r="r" b="b"/>
              <a:pathLst>
                <a:path w="12886" h="22878" extrusionOk="0">
                  <a:moveTo>
                    <a:pt x="5231" y="1"/>
                  </a:moveTo>
                  <a:cubicBezTo>
                    <a:pt x="5099" y="1"/>
                    <a:pt x="4965" y="51"/>
                    <a:pt x="4859" y="158"/>
                  </a:cubicBezTo>
                  <a:cubicBezTo>
                    <a:pt x="4718" y="298"/>
                    <a:pt x="4600" y="486"/>
                    <a:pt x="4530" y="697"/>
                  </a:cubicBezTo>
                  <a:cubicBezTo>
                    <a:pt x="4342" y="1542"/>
                    <a:pt x="4037" y="2364"/>
                    <a:pt x="4061" y="3256"/>
                  </a:cubicBezTo>
                  <a:cubicBezTo>
                    <a:pt x="4084" y="4077"/>
                    <a:pt x="4037" y="4875"/>
                    <a:pt x="4014" y="5697"/>
                  </a:cubicBezTo>
                  <a:lnTo>
                    <a:pt x="3708" y="5650"/>
                  </a:lnTo>
                  <a:cubicBezTo>
                    <a:pt x="3732" y="4570"/>
                    <a:pt x="3755" y="3490"/>
                    <a:pt x="3755" y="2411"/>
                  </a:cubicBezTo>
                  <a:cubicBezTo>
                    <a:pt x="3755" y="1965"/>
                    <a:pt x="3708" y="1542"/>
                    <a:pt x="3638" y="1120"/>
                  </a:cubicBezTo>
                  <a:cubicBezTo>
                    <a:pt x="3615" y="885"/>
                    <a:pt x="3403" y="721"/>
                    <a:pt x="3169" y="721"/>
                  </a:cubicBezTo>
                  <a:cubicBezTo>
                    <a:pt x="2934" y="721"/>
                    <a:pt x="2746" y="885"/>
                    <a:pt x="2676" y="1096"/>
                  </a:cubicBezTo>
                  <a:cubicBezTo>
                    <a:pt x="2582" y="1284"/>
                    <a:pt x="2488" y="1495"/>
                    <a:pt x="2441" y="1707"/>
                  </a:cubicBezTo>
                  <a:cubicBezTo>
                    <a:pt x="2230" y="2927"/>
                    <a:pt x="1901" y="4148"/>
                    <a:pt x="1972" y="5415"/>
                  </a:cubicBezTo>
                  <a:cubicBezTo>
                    <a:pt x="1995" y="5955"/>
                    <a:pt x="2066" y="6495"/>
                    <a:pt x="1784" y="7058"/>
                  </a:cubicBezTo>
                  <a:cubicBezTo>
                    <a:pt x="1620" y="6706"/>
                    <a:pt x="1549" y="6330"/>
                    <a:pt x="1620" y="5931"/>
                  </a:cubicBezTo>
                  <a:cubicBezTo>
                    <a:pt x="1620" y="5227"/>
                    <a:pt x="1643" y="4523"/>
                    <a:pt x="1643" y="3819"/>
                  </a:cubicBezTo>
                  <a:cubicBezTo>
                    <a:pt x="1643" y="3537"/>
                    <a:pt x="1596" y="3279"/>
                    <a:pt x="1502" y="3021"/>
                  </a:cubicBezTo>
                  <a:cubicBezTo>
                    <a:pt x="1432" y="2880"/>
                    <a:pt x="1291" y="2786"/>
                    <a:pt x="1127" y="2763"/>
                  </a:cubicBezTo>
                  <a:cubicBezTo>
                    <a:pt x="962" y="2763"/>
                    <a:pt x="822" y="2857"/>
                    <a:pt x="728" y="2974"/>
                  </a:cubicBezTo>
                  <a:cubicBezTo>
                    <a:pt x="587" y="3279"/>
                    <a:pt x="469" y="3584"/>
                    <a:pt x="399" y="3913"/>
                  </a:cubicBezTo>
                  <a:cubicBezTo>
                    <a:pt x="188" y="5180"/>
                    <a:pt x="47" y="6495"/>
                    <a:pt x="47" y="7786"/>
                  </a:cubicBezTo>
                  <a:cubicBezTo>
                    <a:pt x="0" y="9499"/>
                    <a:pt x="423" y="11166"/>
                    <a:pt x="1267" y="12644"/>
                  </a:cubicBezTo>
                  <a:cubicBezTo>
                    <a:pt x="1620" y="13278"/>
                    <a:pt x="1995" y="13888"/>
                    <a:pt x="2347" y="14498"/>
                  </a:cubicBezTo>
                  <a:cubicBezTo>
                    <a:pt x="3474" y="16493"/>
                    <a:pt x="4272" y="18559"/>
                    <a:pt x="4037" y="20883"/>
                  </a:cubicBezTo>
                  <a:cubicBezTo>
                    <a:pt x="4014" y="21305"/>
                    <a:pt x="4037" y="21751"/>
                    <a:pt x="4061" y="22173"/>
                  </a:cubicBezTo>
                  <a:cubicBezTo>
                    <a:pt x="4107" y="22643"/>
                    <a:pt x="4342" y="22878"/>
                    <a:pt x="4835" y="22878"/>
                  </a:cubicBezTo>
                  <a:cubicBezTo>
                    <a:pt x="5398" y="22878"/>
                    <a:pt x="5962" y="22878"/>
                    <a:pt x="6548" y="22854"/>
                  </a:cubicBezTo>
                  <a:cubicBezTo>
                    <a:pt x="8074" y="22807"/>
                    <a:pt x="9623" y="22784"/>
                    <a:pt x="11172" y="22737"/>
                  </a:cubicBezTo>
                  <a:cubicBezTo>
                    <a:pt x="11783" y="22713"/>
                    <a:pt x="11994" y="22502"/>
                    <a:pt x="12111" y="21962"/>
                  </a:cubicBezTo>
                  <a:cubicBezTo>
                    <a:pt x="12182" y="21657"/>
                    <a:pt x="12228" y="21329"/>
                    <a:pt x="12228" y="21000"/>
                  </a:cubicBezTo>
                  <a:cubicBezTo>
                    <a:pt x="12322" y="19803"/>
                    <a:pt x="12463" y="18629"/>
                    <a:pt x="12581" y="17432"/>
                  </a:cubicBezTo>
                  <a:cubicBezTo>
                    <a:pt x="12792" y="15390"/>
                    <a:pt x="12886" y="13325"/>
                    <a:pt x="12064" y="11330"/>
                  </a:cubicBezTo>
                  <a:cubicBezTo>
                    <a:pt x="11900" y="10813"/>
                    <a:pt x="11759" y="10274"/>
                    <a:pt x="11642" y="9757"/>
                  </a:cubicBezTo>
                  <a:cubicBezTo>
                    <a:pt x="11407" y="8959"/>
                    <a:pt x="11172" y="8185"/>
                    <a:pt x="10938" y="7410"/>
                  </a:cubicBezTo>
                  <a:cubicBezTo>
                    <a:pt x="10773" y="6941"/>
                    <a:pt x="10679" y="6424"/>
                    <a:pt x="10069" y="6307"/>
                  </a:cubicBezTo>
                  <a:cubicBezTo>
                    <a:pt x="10053" y="6305"/>
                    <a:pt x="10037" y="6304"/>
                    <a:pt x="10021" y="6304"/>
                  </a:cubicBezTo>
                  <a:cubicBezTo>
                    <a:pt x="9671" y="6304"/>
                    <a:pt x="9433" y="6792"/>
                    <a:pt x="9388" y="7645"/>
                  </a:cubicBezTo>
                  <a:cubicBezTo>
                    <a:pt x="9365" y="8396"/>
                    <a:pt x="9365" y="9124"/>
                    <a:pt x="9342" y="9922"/>
                  </a:cubicBezTo>
                  <a:cubicBezTo>
                    <a:pt x="8637" y="9194"/>
                    <a:pt x="8497" y="8959"/>
                    <a:pt x="8426" y="8091"/>
                  </a:cubicBezTo>
                  <a:cubicBezTo>
                    <a:pt x="8309" y="6612"/>
                    <a:pt x="8215" y="5157"/>
                    <a:pt x="8168" y="3702"/>
                  </a:cubicBezTo>
                  <a:cubicBezTo>
                    <a:pt x="8168" y="2998"/>
                    <a:pt x="8074" y="2293"/>
                    <a:pt x="7910" y="1589"/>
                  </a:cubicBezTo>
                  <a:cubicBezTo>
                    <a:pt x="7816" y="1167"/>
                    <a:pt x="7722" y="721"/>
                    <a:pt x="7182" y="604"/>
                  </a:cubicBezTo>
                  <a:cubicBezTo>
                    <a:pt x="7155" y="598"/>
                    <a:pt x="7127" y="595"/>
                    <a:pt x="7101" y="595"/>
                  </a:cubicBezTo>
                  <a:cubicBezTo>
                    <a:pt x="6811" y="595"/>
                    <a:pt x="6586" y="942"/>
                    <a:pt x="6478" y="1566"/>
                  </a:cubicBezTo>
                  <a:cubicBezTo>
                    <a:pt x="6431" y="1941"/>
                    <a:pt x="6408" y="2317"/>
                    <a:pt x="6337" y="2692"/>
                  </a:cubicBezTo>
                  <a:cubicBezTo>
                    <a:pt x="6314" y="2904"/>
                    <a:pt x="6408" y="3162"/>
                    <a:pt x="5962" y="3162"/>
                  </a:cubicBezTo>
                  <a:cubicBezTo>
                    <a:pt x="5938" y="2481"/>
                    <a:pt x="5891" y="1777"/>
                    <a:pt x="5844" y="1096"/>
                  </a:cubicBezTo>
                  <a:cubicBezTo>
                    <a:pt x="5821" y="815"/>
                    <a:pt x="5774" y="557"/>
                    <a:pt x="5704" y="298"/>
                  </a:cubicBezTo>
                  <a:cubicBezTo>
                    <a:pt x="5607" y="105"/>
                    <a:pt x="5420" y="1"/>
                    <a:pt x="5231"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50;p46">
              <a:extLst>
                <a:ext uri="{FF2B5EF4-FFF2-40B4-BE49-F238E27FC236}">
                  <a16:creationId xmlns:a16="http://schemas.microsoft.com/office/drawing/2014/main" id="{7E13BBEA-14BA-425C-AD08-8C4CE9CACAA0}"/>
                </a:ext>
              </a:extLst>
            </p:cNvPr>
            <p:cNvSpPr/>
            <p:nvPr/>
          </p:nvSpPr>
          <p:spPr>
            <a:xfrm>
              <a:off x="3249025" y="1063150"/>
              <a:ext cx="160800" cy="205375"/>
            </a:xfrm>
            <a:custGeom>
              <a:avLst/>
              <a:gdLst/>
              <a:ahLst/>
              <a:cxnLst/>
              <a:rect l="l" t="t" r="r" b="b"/>
              <a:pathLst>
                <a:path w="6432" h="8215" extrusionOk="0">
                  <a:moveTo>
                    <a:pt x="624" y="1"/>
                  </a:moveTo>
                  <a:cubicBezTo>
                    <a:pt x="487" y="1"/>
                    <a:pt x="350" y="42"/>
                    <a:pt x="235" y="140"/>
                  </a:cubicBezTo>
                  <a:cubicBezTo>
                    <a:pt x="71" y="258"/>
                    <a:pt x="1" y="469"/>
                    <a:pt x="48" y="657"/>
                  </a:cubicBezTo>
                  <a:cubicBezTo>
                    <a:pt x="188" y="1103"/>
                    <a:pt x="400" y="1478"/>
                    <a:pt x="681" y="1830"/>
                  </a:cubicBezTo>
                  <a:cubicBezTo>
                    <a:pt x="1174" y="2464"/>
                    <a:pt x="1691" y="3074"/>
                    <a:pt x="2137" y="3731"/>
                  </a:cubicBezTo>
                  <a:cubicBezTo>
                    <a:pt x="2841" y="4811"/>
                    <a:pt x="3709" y="5797"/>
                    <a:pt x="4695" y="6665"/>
                  </a:cubicBezTo>
                  <a:cubicBezTo>
                    <a:pt x="5282" y="7158"/>
                    <a:pt x="5868" y="7674"/>
                    <a:pt x="6432" y="8214"/>
                  </a:cubicBezTo>
                  <a:cubicBezTo>
                    <a:pt x="6244" y="7933"/>
                    <a:pt x="6080" y="7627"/>
                    <a:pt x="5939" y="7322"/>
                  </a:cubicBezTo>
                  <a:cubicBezTo>
                    <a:pt x="5587" y="6571"/>
                    <a:pt x="5282" y="5820"/>
                    <a:pt x="5000" y="5069"/>
                  </a:cubicBezTo>
                  <a:cubicBezTo>
                    <a:pt x="4625" y="4013"/>
                    <a:pt x="4437" y="2792"/>
                    <a:pt x="3850" y="1807"/>
                  </a:cubicBezTo>
                  <a:lnTo>
                    <a:pt x="3850" y="1807"/>
                  </a:lnTo>
                  <a:cubicBezTo>
                    <a:pt x="3920" y="1994"/>
                    <a:pt x="3944" y="2182"/>
                    <a:pt x="3967" y="2370"/>
                  </a:cubicBezTo>
                  <a:cubicBezTo>
                    <a:pt x="3925" y="2381"/>
                    <a:pt x="3885" y="2387"/>
                    <a:pt x="3848" y="2387"/>
                  </a:cubicBezTo>
                  <a:cubicBezTo>
                    <a:pt x="3655" y="2387"/>
                    <a:pt x="3514" y="2249"/>
                    <a:pt x="3357" y="2112"/>
                  </a:cubicBezTo>
                  <a:cubicBezTo>
                    <a:pt x="2817" y="1595"/>
                    <a:pt x="2277" y="1079"/>
                    <a:pt x="1714" y="563"/>
                  </a:cubicBezTo>
                  <a:cubicBezTo>
                    <a:pt x="1456" y="304"/>
                    <a:pt x="1151" y="117"/>
                    <a:pt x="799" y="23"/>
                  </a:cubicBezTo>
                  <a:cubicBezTo>
                    <a:pt x="742" y="9"/>
                    <a:pt x="683" y="1"/>
                    <a:pt x="62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51;p46">
              <a:extLst>
                <a:ext uri="{FF2B5EF4-FFF2-40B4-BE49-F238E27FC236}">
                  <a16:creationId xmlns:a16="http://schemas.microsoft.com/office/drawing/2014/main" id="{1A4BA1BF-4328-43FE-A6DE-B89540669BB0}"/>
                </a:ext>
              </a:extLst>
            </p:cNvPr>
            <p:cNvSpPr/>
            <p:nvPr/>
          </p:nvSpPr>
          <p:spPr>
            <a:xfrm>
              <a:off x="3185075" y="967825"/>
              <a:ext cx="461825" cy="408375"/>
            </a:xfrm>
            <a:custGeom>
              <a:avLst/>
              <a:gdLst/>
              <a:ahLst/>
              <a:cxnLst/>
              <a:rect l="l" t="t" r="r" b="b"/>
              <a:pathLst>
                <a:path w="18473" h="16335" extrusionOk="0">
                  <a:moveTo>
                    <a:pt x="7087" y="0"/>
                  </a:moveTo>
                  <a:cubicBezTo>
                    <a:pt x="6619" y="0"/>
                    <a:pt x="6165" y="86"/>
                    <a:pt x="5751" y="362"/>
                  </a:cubicBezTo>
                  <a:cubicBezTo>
                    <a:pt x="5505" y="485"/>
                    <a:pt x="5241" y="554"/>
                    <a:pt x="4959" y="554"/>
                  </a:cubicBezTo>
                  <a:cubicBezTo>
                    <a:pt x="4919" y="554"/>
                    <a:pt x="4877" y="553"/>
                    <a:pt x="4835" y="550"/>
                  </a:cubicBezTo>
                  <a:cubicBezTo>
                    <a:pt x="4796" y="548"/>
                    <a:pt x="4755" y="546"/>
                    <a:pt x="4715" y="546"/>
                  </a:cubicBezTo>
                  <a:cubicBezTo>
                    <a:pt x="4353" y="546"/>
                    <a:pt x="3979" y="641"/>
                    <a:pt x="3662" y="832"/>
                  </a:cubicBezTo>
                  <a:cubicBezTo>
                    <a:pt x="3286" y="1082"/>
                    <a:pt x="2890" y="1144"/>
                    <a:pt x="2480" y="1144"/>
                  </a:cubicBezTo>
                  <a:cubicBezTo>
                    <a:pt x="2274" y="1144"/>
                    <a:pt x="2066" y="1129"/>
                    <a:pt x="1855" y="1113"/>
                  </a:cubicBezTo>
                  <a:cubicBezTo>
                    <a:pt x="1701" y="1089"/>
                    <a:pt x="1541" y="1076"/>
                    <a:pt x="1380" y="1076"/>
                  </a:cubicBezTo>
                  <a:cubicBezTo>
                    <a:pt x="1074" y="1076"/>
                    <a:pt x="762" y="1123"/>
                    <a:pt x="470" y="1231"/>
                  </a:cubicBezTo>
                  <a:cubicBezTo>
                    <a:pt x="71" y="1395"/>
                    <a:pt x="0" y="1935"/>
                    <a:pt x="352" y="2193"/>
                  </a:cubicBezTo>
                  <a:cubicBezTo>
                    <a:pt x="634" y="2404"/>
                    <a:pt x="986" y="2545"/>
                    <a:pt x="1338" y="2592"/>
                  </a:cubicBezTo>
                  <a:cubicBezTo>
                    <a:pt x="2254" y="2803"/>
                    <a:pt x="3122" y="3061"/>
                    <a:pt x="3990" y="3413"/>
                  </a:cubicBezTo>
                  <a:cubicBezTo>
                    <a:pt x="4976" y="3836"/>
                    <a:pt x="5704" y="4446"/>
                    <a:pt x="6056" y="5338"/>
                  </a:cubicBezTo>
                  <a:cubicBezTo>
                    <a:pt x="6690" y="6253"/>
                    <a:pt x="6877" y="7450"/>
                    <a:pt x="7253" y="8507"/>
                  </a:cubicBezTo>
                  <a:cubicBezTo>
                    <a:pt x="7535" y="9352"/>
                    <a:pt x="7887" y="10197"/>
                    <a:pt x="8262" y="11018"/>
                  </a:cubicBezTo>
                  <a:cubicBezTo>
                    <a:pt x="8450" y="11417"/>
                    <a:pt x="8661" y="11793"/>
                    <a:pt x="8896" y="12168"/>
                  </a:cubicBezTo>
                  <a:cubicBezTo>
                    <a:pt x="9882" y="13553"/>
                    <a:pt x="11407" y="14726"/>
                    <a:pt x="12182" y="15689"/>
                  </a:cubicBezTo>
                  <a:cubicBezTo>
                    <a:pt x="12547" y="16130"/>
                    <a:pt x="12737" y="16334"/>
                    <a:pt x="12969" y="16334"/>
                  </a:cubicBezTo>
                  <a:cubicBezTo>
                    <a:pt x="13168" y="16334"/>
                    <a:pt x="13399" y="16182"/>
                    <a:pt x="13801" y="15900"/>
                  </a:cubicBezTo>
                  <a:cubicBezTo>
                    <a:pt x="14459" y="15454"/>
                    <a:pt x="15116" y="14985"/>
                    <a:pt x="15773" y="14492"/>
                  </a:cubicBezTo>
                  <a:cubicBezTo>
                    <a:pt x="16477" y="13975"/>
                    <a:pt x="17158" y="13482"/>
                    <a:pt x="17815" y="12943"/>
                  </a:cubicBezTo>
                  <a:cubicBezTo>
                    <a:pt x="18472" y="12403"/>
                    <a:pt x="18472" y="12309"/>
                    <a:pt x="17909" y="11605"/>
                  </a:cubicBezTo>
                  <a:lnTo>
                    <a:pt x="17932" y="11605"/>
                  </a:lnTo>
                  <a:cubicBezTo>
                    <a:pt x="17345" y="10854"/>
                    <a:pt x="16759" y="10103"/>
                    <a:pt x="16101" y="9398"/>
                  </a:cubicBezTo>
                  <a:cubicBezTo>
                    <a:pt x="15045" y="8295"/>
                    <a:pt x="14341" y="6887"/>
                    <a:pt x="14036" y="5385"/>
                  </a:cubicBezTo>
                  <a:cubicBezTo>
                    <a:pt x="13848" y="4470"/>
                    <a:pt x="13567" y="3578"/>
                    <a:pt x="13332" y="2686"/>
                  </a:cubicBezTo>
                  <a:cubicBezTo>
                    <a:pt x="13121" y="1911"/>
                    <a:pt x="12534" y="1277"/>
                    <a:pt x="11759" y="1019"/>
                  </a:cubicBezTo>
                  <a:cubicBezTo>
                    <a:pt x="10492" y="526"/>
                    <a:pt x="9178" y="198"/>
                    <a:pt x="7840" y="57"/>
                  </a:cubicBezTo>
                  <a:cubicBezTo>
                    <a:pt x="7588" y="24"/>
                    <a:pt x="7335" y="0"/>
                    <a:pt x="708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52;p46">
              <a:extLst>
                <a:ext uri="{FF2B5EF4-FFF2-40B4-BE49-F238E27FC236}">
                  <a16:creationId xmlns:a16="http://schemas.microsoft.com/office/drawing/2014/main" id="{753C6AC2-4D78-4151-BA19-D016CAF90534}"/>
                </a:ext>
              </a:extLst>
            </p:cNvPr>
            <p:cNvSpPr/>
            <p:nvPr/>
          </p:nvSpPr>
          <p:spPr>
            <a:xfrm>
              <a:off x="3811150" y="643575"/>
              <a:ext cx="41700" cy="41675"/>
            </a:xfrm>
            <a:custGeom>
              <a:avLst/>
              <a:gdLst/>
              <a:ahLst/>
              <a:cxnLst/>
              <a:rect l="l" t="t" r="r" b="b"/>
              <a:pathLst>
                <a:path w="1668" h="1667" extrusionOk="0">
                  <a:moveTo>
                    <a:pt x="822" y="1"/>
                  </a:moveTo>
                  <a:cubicBezTo>
                    <a:pt x="611" y="24"/>
                    <a:pt x="400" y="118"/>
                    <a:pt x="236" y="259"/>
                  </a:cubicBezTo>
                  <a:cubicBezTo>
                    <a:pt x="165" y="353"/>
                    <a:pt x="118" y="446"/>
                    <a:pt x="71" y="540"/>
                  </a:cubicBezTo>
                  <a:cubicBezTo>
                    <a:pt x="24" y="634"/>
                    <a:pt x="1" y="752"/>
                    <a:pt x="24" y="845"/>
                  </a:cubicBezTo>
                  <a:lnTo>
                    <a:pt x="48" y="1057"/>
                  </a:lnTo>
                  <a:cubicBezTo>
                    <a:pt x="95" y="1198"/>
                    <a:pt x="165" y="1338"/>
                    <a:pt x="283" y="1432"/>
                  </a:cubicBezTo>
                  <a:lnTo>
                    <a:pt x="447" y="1573"/>
                  </a:lnTo>
                  <a:cubicBezTo>
                    <a:pt x="588" y="1620"/>
                    <a:pt x="729" y="1667"/>
                    <a:pt x="869" y="1667"/>
                  </a:cubicBezTo>
                  <a:cubicBezTo>
                    <a:pt x="963" y="1667"/>
                    <a:pt x="1081" y="1644"/>
                    <a:pt x="1175" y="1597"/>
                  </a:cubicBezTo>
                  <a:cubicBezTo>
                    <a:pt x="1268" y="1550"/>
                    <a:pt x="1362" y="1479"/>
                    <a:pt x="1433" y="1409"/>
                  </a:cubicBezTo>
                  <a:cubicBezTo>
                    <a:pt x="1574" y="1245"/>
                    <a:pt x="1667" y="1033"/>
                    <a:pt x="1667" y="822"/>
                  </a:cubicBezTo>
                  <a:lnTo>
                    <a:pt x="1644" y="611"/>
                  </a:lnTo>
                  <a:cubicBezTo>
                    <a:pt x="1597" y="470"/>
                    <a:pt x="1527" y="353"/>
                    <a:pt x="1409" y="235"/>
                  </a:cubicBezTo>
                  <a:lnTo>
                    <a:pt x="1245" y="118"/>
                  </a:lnTo>
                  <a:cubicBezTo>
                    <a:pt x="1104" y="47"/>
                    <a:pt x="963" y="1"/>
                    <a:pt x="82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53;p46">
              <a:extLst>
                <a:ext uri="{FF2B5EF4-FFF2-40B4-BE49-F238E27FC236}">
                  <a16:creationId xmlns:a16="http://schemas.microsoft.com/office/drawing/2014/main" id="{8C5D0D27-5C20-47A2-9579-14B22B1B729A}"/>
                </a:ext>
              </a:extLst>
            </p:cNvPr>
            <p:cNvSpPr/>
            <p:nvPr/>
          </p:nvSpPr>
          <p:spPr>
            <a:xfrm>
              <a:off x="3807050" y="602500"/>
              <a:ext cx="66325" cy="32300"/>
            </a:xfrm>
            <a:custGeom>
              <a:avLst/>
              <a:gdLst/>
              <a:ahLst/>
              <a:cxnLst/>
              <a:rect l="l" t="t" r="r" b="b"/>
              <a:pathLst>
                <a:path w="2653" h="1292" extrusionOk="0">
                  <a:moveTo>
                    <a:pt x="1339" y="1"/>
                  </a:moveTo>
                  <a:cubicBezTo>
                    <a:pt x="611" y="1"/>
                    <a:pt x="1" y="869"/>
                    <a:pt x="1" y="869"/>
                  </a:cubicBezTo>
                  <a:cubicBezTo>
                    <a:pt x="277" y="761"/>
                    <a:pt x="574" y="714"/>
                    <a:pt x="871" y="714"/>
                  </a:cubicBezTo>
                  <a:cubicBezTo>
                    <a:pt x="1028" y="714"/>
                    <a:pt x="1185" y="727"/>
                    <a:pt x="1339" y="752"/>
                  </a:cubicBezTo>
                  <a:cubicBezTo>
                    <a:pt x="1784" y="869"/>
                    <a:pt x="2230" y="1033"/>
                    <a:pt x="2653" y="1291"/>
                  </a:cubicBezTo>
                  <a:cubicBezTo>
                    <a:pt x="2653" y="1291"/>
                    <a:pt x="2254" y="24"/>
                    <a:pt x="133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54;p46">
              <a:extLst>
                <a:ext uri="{FF2B5EF4-FFF2-40B4-BE49-F238E27FC236}">
                  <a16:creationId xmlns:a16="http://schemas.microsoft.com/office/drawing/2014/main" id="{4DBFA920-73F0-41EB-8883-77CD9FD715C8}"/>
                </a:ext>
              </a:extLst>
            </p:cNvPr>
            <p:cNvSpPr/>
            <p:nvPr/>
          </p:nvSpPr>
          <p:spPr>
            <a:xfrm>
              <a:off x="3249025" y="1063150"/>
              <a:ext cx="160800" cy="205375"/>
            </a:xfrm>
            <a:custGeom>
              <a:avLst/>
              <a:gdLst/>
              <a:ahLst/>
              <a:cxnLst/>
              <a:rect l="l" t="t" r="r" b="b"/>
              <a:pathLst>
                <a:path w="6432" h="8215" extrusionOk="0">
                  <a:moveTo>
                    <a:pt x="624" y="1"/>
                  </a:moveTo>
                  <a:cubicBezTo>
                    <a:pt x="487" y="1"/>
                    <a:pt x="350" y="42"/>
                    <a:pt x="235" y="140"/>
                  </a:cubicBezTo>
                  <a:cubicBezTo>
                    <a:pt x="71" y="258"/>
                    <a:pt x="1" y="469"/>
                    <a:pt x="48" y="657"/>
                  </a:cubicBezTo>
                  <a:cubicBezTo>
                    <a:pt x="188" y="1103"/>
                    <a:pt x="400" y="1478"/>
                    <a:pt x="681" y="1830"/>
                  </a:cubicBezTo>
                  <a:cubicBezTo>
                    <a:pt x="1174" y="2464"/>
                    <a:pt x="1691" y="3074"/>
                    <a:pt x="2137" y="3731"/>
                  </a:cubicBezTo>
                  <a:cubicBezTo>
                    <a:pt x="2841" y="4811"/>
                    <a:pt x="3709" y="5797"/>
                    <a:pt x="4695" y="6665"/>
                  </a:cubicBezTo>
                  <a:cubicBezTo>
                    <a:pt x="5282" y="7158"/>
                    <a:pt x="5868" y="7674"/>
                    <a:pt x="6432" y="8214"/>
                  </a:cubicBezTo>
                  <a:cubicBezTo>
                    <a:pt x="6244" y="7933"/>
                    <a:pt x="6080" y="7627"/>
                    <a:pt x="5939" y="7322"/>
                  </a:cubicBezTo>
                  <a:cubicBezTo>
                    <a:pt x="5587" y="6571"/>
                    <a:pt x="5282" y="5820"/>
                    <a:pt x="5000" y="5069"/>
                  </a:cubicBezTo>
                  <a:cubicBezTo>
                    <a:pt x="4625" y="4013"/>
                    <a:pt x="4437" y="2792"/>
                    <a:pt x="3850" y="1807"/>
                  </a:cubicBezTo>
                  <a:lnTo>
                    <a:pt x="3850" y="1807"/>
                  </a:lnTo>
                  <a:cubicBezTo>
                    <a:pt x="3920" y="1994"/>
                    <a:pt x="3944" y="2182"/>
                    <a:pt x="3967" y="2370"/>
                  </a:cubicBezTo>
                  <a:cubicBezTo>
                    <a:pt x="3925" y="2381"/>
                    <a:pt x="3885" y="2387"/>
                    <a:pt x="3848" y="2387"/>
                  </a:cubicBezTo>
                  <a:cubicBezTo>
                    <a:pt x="3655" y="2387"/>
                    <a:pt x="3514" y="2249"/>
                    <a:pt x="3357" y="2112"/>
                  </a:cubicBezTo>
                  <a:cubicBezTo>
                    <a:pt x="2817" y="1595"/>
                    <a:pt x="2277" y="1079"/>
                    <a:pt x="1714" y="563"/>
                  </a:cubicBezTo>
                  <a:cubicBezTo>
                    <a:pt x="1456" y="304"/>
                    <a:pt x="1151" y="117"/>
                    <a:pt x="799" y="23"/>
                  </a:cubicBezTo>
                  <a:cubicBezTo>
                    <a:pt x="742" y="9"/>
                    <a:pt x="683" y="1"/>
                    <a:pt x="624"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55;p46">
              <a:extLst>
                <a:ext uri="{FF2B5EF4-FFF2-40B4-BE49-F238E27FC236}">
                  <a16:creationId xmlns:a16="http://schemas.microsoft.com/office/drawing/2014/main" id="{C4BC4493-EC06-4512-8165-88E561F2E8A8}"/>
                </a:ext>
              </a:extLst>
            </p:cNvPr>
            <p:cNvSpPr/>
            <p:nvPr/>
          </p:nvSpPr>
          <p:spPr>
            <a:xfrm>
              <a:off x="3747800" y="541275"/>
              <a:ext cx="420725" cy="468150"/>
            </a:xfrm>
            <a:custGeom>
              <a:avLst/>
              <a:gdLst/>
              <a:ahLst/>
              <a:cxnLst/>
              <a:rect l="l" t="t" r="r" b="b"/>
              <a:pathLst>
                <a:path w="16829" h="18726" extrusionOk="0">
                  <a:moveTo>
                    <a:pt x="13941" y="793"/>
                  </a:moveTo>
                  <a:cubicBezTo>
                    <a:pt x="14700" y="793"/>
                    <a:pt x="15439" y="1272"/>
                    <a:pt x="15679" y="2097"/>
                  </a:cubicBezTo>
                  <a:cubicBezTo>
                    <a:pt x="15960" y="2989"/>
                    <a:pt x="16054" y="3905"/>
                    <a:pt x="15960" y="4820"/>
                  </a:cubicBezTo>
                  <a:cubicBezTo>
                    <a:pt x="15773" y="6604"/>
                    <a:pt x="15467" y="8364"/>
                    <a:pt x="15022" y="10101"/>
                  </a:cubicBezTo>
                  <a:cubicBezTo>
                    <a:pt x="14857" y="10852"/>
                    <a:pt x="14646" y="11580"/>
                    <a:pt x="14411" y="12307"/>
                  </a:cubicBezTo>
                  <a:cubicBezTo>
                    <a:pt x="14304" y="12616"/>
                    <a:pt x="14166" y="12763"/>
                    <a:pt x="13976" y="12763"/>
                  </a:cubicBezTo>
                  <a:cubicBezTo>
                    <a:pt x="13833" y="12763"/>
                    <a:pt x="13660" y="12680"/>
                    <a:pt x="13449" y="12519"/>
                  </a:cubicBezTo>
                  <a:cubicBezTo>
                    <a:pt x="12604" y="11908"/>
                    <a:pt x="11994" y="11017"/>
                    <a:pt x="11712" y="10007"/>
                  </a:cubicBezTo>
                  <a:cubicBezTo>
                    <a:pt x="11430" y="9021"/>
                    <a:pt x="11430" y="7989"/>
                    <a:pt x="11407" y="6862"/>
                  </a:cubicBezTo>
                  <a:cubicBezTo>
                    <a:pt x="11360" y="6228"/>
                    <a:pt x="11618" y="5430"/>
                    <a:pt x="11219" y="4726"/>
                  </a:cubicBezTo>
                  <a:cubicBezTo>
                    <a:pt x="11407" y="3459"/>
                    <a:pt x="11642" y="2168"/>
                    <a:pt x="12721" y="1276"/>
                  </a:cubicBezTo>
                  <a:cubicBezTo>
                    <a:pt x="13077" y="946"/>
                    <a:pt x="13512" y="793"/>
                    <a:pt x="13941" y="793"/>
                  </a:cubicBezTo>
                  <a:close/>
                  <a:moveTo>
                    <a:pt x="13940" y="1"/>
                  </a:moveTo>
                  <a:cubicBezTo>
                    <a:pt x="13523" y="1"/>
                    <a:pt x="13098" y="100"/>
                    <a:pt x="12698" y="314"/>
                  </a:cubicBezTo>
                  <a:cubicBezTo>
                    <a:pt x="12064" y="595"/>
                    <a:pt x="11571" y="1088"/>
                    <a:pt x="11266" y="1722"/>
                  </a:cubicBezTo>
                  <a:cubicBezTo>
                    <a:pt x="11008" y="2215"/>
                    <a:pt x="10797" y="2731"/>
                    <a:pt x="10632" y="3271"/>
                  </a:cubicBezTo>
                  <a:cubicBezTo>
                    <a:pt x="10140" y="4914"/>
                    <a:pt x="10726" y="5923"/>
                    <a:pt x="8849" y="6064"/>
                  </a:cubicBezTo>
                  <a:cubicBezTo>
                    <a:pt x="8802" y="6064"/>
                    <a:pt x="3568" y="7097"/>
                    <a:pt x="1033" y="7308"/>
                  </a:cubicBezTo>
                  <a:cubicBezTo>
                    <a:pt x="188" y="7355"/>
                    <a:pt x="0" y="7543"/>
                    <a:pt x="47" y="8341"/>
                  </a:cubicBezTo>
                  <a:cubicBezTo>
                    <a:pt x="188" y="10805"/>
                    <a:pt x="329" y="11462"/>
                    <a:pt x="1385" y="13763"/>
                  </a:cubicBezTo>
                  <a:cubicBezTo>
                    <a:pt x="2629" y="16462"/>
                    <a:pt x="4694" y="18034"/>
                    <a:pt x="7769" y="18621"/>
                  </a:cubicBezTo>
                  <a:cubicBezTo>
                    <a:pt x="8145" y="18690"/>
                    <a:pt x="8502" y="18726"/>
                    <a:pt x="8844" y="18726"/>
                  </a:cubicBezTo>
                  <a:cubicBezTo>
                    <a:pt x="9891" y="18726"/>
                    <a:pt x="10798" y="18396"/>
                    <a:pt x="11665" y="17706"/>
                  </a:cubicBezTo>
                  <a:cubicBezTo>
                    <a:pt x="12721" y="16837"/>
                    <a:pt x="13707" y="15898"/>
                    <a:pt x="14623" y="14889"/>
                  </a:cubicBezTo>
                  <a:cubicBezTo>
                    <a:pt x="15022" y="14467"/>
                    <a:pt x="15467" y="14068"/>
                    <a:pt x="15045" y="13411"/>
                  </a:cubicBezTo>
                  <a:cubicBezTo>
                    <a:pt x="14857" y="13129"/>
                    <a:pt x="15162" y="12824"/>
                    <a:pt x="15256" y="12542"/>
                  </a:cubicBezTo>
                  <a:cubicBezTo>
                    <a:pt x="16031" y="10078"/>
                    <a:pt x="16524" y="7519"/>
                    <a:pt x="16782" y="4937"/>
                  </a:cubicBezTo>
                  <a:cubicBezTo>
                    <a:pt x="16782" y="3694"/>
                    <a:pt x="16829" y="2661"/>
                    <a:pt x="16430" y="1675"/>
                  </a:cubicBezTo>
                  <a:cubicBezTo>
                    <a:pt x="15993" y="633"/>
                    <a:pt x="14991" y="1"/>
                    <a:pt x="13940"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6325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58"/>
          <p:cNvSpPr txBox="1">
            <a:spLocks noGrp="1"/>
          </p:cNvSpPr>
          <p:nvPr>
            <p:ph type="title"/>
          </p:nvPr>
        </p:nvSpPr>
        <p:spPr>
          <a:xfrm>
            <a:off x="2172420" y="1440288"/>
            <a:ext cx="39936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System Monitoring</a:t>
            </a:r>
            <a:endParaRPr/>
          </a:p>
        </p:txBody>
      </p:sp>
      <p:sp>
        <p:nvSpPr>
          <p:cNvPr id="1529" name="Google Shape;1529;p58"/>
          <p:cNvSpPr txBox="1">
            <a:spLocks noGrp="1"/>
          </p:cNvSpPr>
          <p:nvPr>
            <p:ph type="title" idx="2"/>
          </p:nvPr>
        </p:nvSpPr>
        <p:spPr>
          <a:xfrm>
            <a:off x="948784" y="297186"/>
            <a:ext cx="3993600" cy="9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Super Admin</a:t>
            </a:r>
            <a:endParaRPr b="1"/>
          </a:p>
        </p:txBody>
      </p:sp>
      <p:sp>
        <p:nvSpPr>
          <p:cNvPr id="1530" name="Google Shape;1530;p58"/>
          <p:cNvSpPr txBox="1">
            <a:spLocks noGrp="1"/>
          </p:cNvSpPr>
          <p:nvPr>
            <p:ph type="subTitle" idx="1"/>
          </p:nvPr>
        </p:nvSpPr>
        <p:spPr>
          <a:xfrm>
            <a:off x="2757736" y="2209436"/>
            <a:ext cx="6052758" cy="170783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600"/>
              <a:t>Super Admin will manage the complete cloud system and will have import</a:t>
            </a:r>
            <a:r>
              <a:rPr lang="en-IN" sz="1600"/>
              <a:t>a</a:t>
            </a:r>
            <a:r>
              <a:rPr lang="en" sz="1600"/>
              <a:t>nt access like to accept the registration request by verifying the hospitals and can also manually add the Hospitals to the System. Super Admin will maintain the System and resolve the issues of hospitals related to the system. Super Admin can perform Statistical Analysis for example number of doctors, patients, labs, etc.</a:t>
            </a:r>
            <a:endParaRPr sz="1600"/>
          </a:p>
        </p:txBody>
      </p:sp>
      <p:grpSp>
        <p:nvGrpSpPr>
          <p:cNvPr id="1548" name="Google Shape;1548;p58"/>
          <p:cNvGrpSpPr/>
          <p:nvPr/>
        </p:nvGrpSpPr>
        <p:grpSpPr>
          <a:xfrm rot="-9899886" flipH="1">
            <a:off x="7468929" y="-290081"/>
            <a:ext cx="1438691" cy="1903923"/>
            <a:chOff x="780975" y="321469"/>
            <a:chExt cx="1772521" cy="2345704"/>
          </a:xfrm>
        </p:grpSpPr>
        <p:sp>
          <p:nvSpPr>
            <p:cNvPr id="1549" name="Google Shape;1549;p58"/>
            <p:cNvSpPr/>
            <p:nvPr/>
          </p:nvSpPr>
          <p:spPr>
            <a:xfrm>
              <a:off x="780975" y="524825"/>
              <a:ext cx="1772521" cy="2142348"/>
            </a:xfrm>
            <a:custGeom>
              <a:avLst/>
              <a:gdLst/>
              <a:ahLst/>
              <a:cxnLst/>
              <a:rect l="l" t="t" r="r" b="b"/>
              <a:pathLst>
                <a:path w="140816" h="180827" extrusionOk="0">
                  <a:moveTo>
                    <a:pt x="1790" y="0"/>
                  </a:moveTo>
                  <a:cubicBezTo>
                    <a:pt x="778" y="0"/>
                    <a:pt x="0" y="856"/>
                    <a:pt x="0" y="1868"/>
                  </a:cubicBezTo>
                  <a:lnTo>
                    <a:pt x="0" y="179036"/>
                  </a:lnTo>
                  <a:cubicBezTo>
                    <a:pt x="0" y="180048"/>
                    <a:pt x="778" y="180826"/>
                    <a:pt x="1790" y="180826"/>
                  </a:cubicBezTo>
                  <a:lnTo>
                    <a:pt x="139025" y="180826"/>
                  </a:lnTo>
                  <a:cubicBezTo>
                    <a:pt x="140037" y="180826"/>
                    <a:pt x="140816" y="180048"/>
                    <a:pt x="140816" y="179036"/>
                  </a:cubicBezTo>
                  <a:lnTo>
                    <a:pt x="140816" y="1868"/>
                  </a:lnTo>
                  <a:cubicBezTo>
                    <a:pt x="140816" y="856"/>
                    <a:pt x="140037" y="0"/>
                    <a:pt x="139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8"/>
            <p:cNvSpPr/>
            <p:nvPr/>
          </p:nvSpPr>
          <p:spPr>
            <a:xfrm>
              <a:off x="992163" y="751089"/>
              <a:ext cx="1349996" cy="1781280"/>
            </a:xfrm>
            <a:custGeom>
              <a:avLst/>
              <a:gdLst/>
              <a:ahLst/>
              <a:cxnLst/>
              <a:rect l="l" t="t" r="r" b="b"/>
              <a:pathLst>
                <a:path w="119021" h="158020" extrusionOk="0">
                  <a:moveTo>
                    <a:pt x="1" y="1"/>
                  </a:moveTo>
                  <a:lnTo>
                    <a:pt x="1" y="158020"/>
                  </a:lnTo>
                  <a:lnTo>
                    <a:pt x="119021" y="158020"/>
                  </a:lnTo>
                  <a:lnTo>
                    <a:pt x="119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8"/>
            <p:cNvSpPr/>
            <p:nvPr/>
          </p:nvSpPr>
          <p:spPr>
            <a:xfrm>
              <a:off x="1248809" y="321469"/>
              <a:ext cx="836692" cy="264934"/>
            </a:xfrm>
            <a:custGeom>
              <a:avLst/>
              <a:gdLst/>
              <a:ahLst/>
              <a:cxnLst/>
              <a:rect l="l" t="t" r="r" b="b"/>
              <a:pathLst>
                <a:path w="62196" h="19694" extrusionOk="0">
                  <a:moveTo>
                    <a:pt x="31115" y="3929"/>
                  </a:moveTo>
                  <a:cubicBezTo>
                    <a:pt x="33197" y="3929"/>
                    <a:pt x="35185" y="5547"/>
                    <a:pt x="35185" y="8018"/>
                  </a:cubicBezTo>
                  <a:cubicBezTo>
                    <a:pt x="35185" y="10275"/>
                    <a:pt x="33394" y="12143"/>
                    <a:pt x="31137" y="12143"/>
                  </a:cubicBezTo>
                  <a:cubicBezTo>
                    <a:pt x="27478" y="12143"/>
                    <a:pt x="25610" y="7706"/>
                    <a:pt x="28257" y="5138"/>
                  </a:cubicBezTo>
                  <a:cubicBezTo>
                    <a:pt x="29091" y="4303"/>
                    <a:pt x="30114" y="3929"/>
                    <a:pt x="31115" y="3929"/>
                  </a:cubicBezTo>
                  <a:close/>
                  <a:moveTo>
                    <a:pt x="31137" y="0"/>
                  </a:moveTo>
                  <a:cubicBezTo>
                    <a:pt x="26544" y="0"/>
                    <a:pt x="22808" y="3736"/>
                    <a:pt x="22808" y="8329"/>
                  </a:cubicBezTo>
                  <a:cubicBezTo>
                    <a:pt x="22808" y="8796"/>
                    <a:pt x="22808" y="9185"/>
                    <a:pt x="22886" y="9652"/>
                  </a:cubicBezTo>
                  <a:lnTo>
                    <a:pt x="1557" y="9652"/>
                  </a:lnTo>
                  <a:cubicBezTo>
                    <a:pt x="701" y="9652"/>
                    <a:pt x="0" y="10353"/>
                    <a:pt x="0" y="11209"/>
                  </a:cubicBezTo>
                  <a:lnTo>
                    <a:pt x="0" y="18059"/>
                  </a:lnTo>
                  <a:cubicBezTo>
                    <a:pt x="0" y="18916"/>
                    <a:pt x="701" y="19616"/>
                    <a:pt x="1557" y="19694"/>
                  </a:cubicBezTo>
                  <a:lnTo>
                    <a:pt x="60639" y="19694"/>
                  </a:lnTo>
                  <a:cubicBezTo>
                    <a:pt x="61495" y="19616"/>
                    <a:pt x="62196" y="18916"/>
                    <a:pt x="62196" y="18059"/>
                  </a:cubicBezTo>
                  <a:lnTo>
                    <a:pt x="62196" y="11209"/>
                  </a:lnTo>
                  <a:cubicBezTo>
                    <a:pt x="62196" y="10353"/>
                    <a:pt x="61495" y="9652"/>
                    <a:pt x="60639" y="9652"/>
                  </a:cubicBezTo>
                  <a:lnTo>
                    <a:pt x="39310" y="9652"/>
                  </a:lnTo>
                  <a:cubicBezTo>
                    <a:pt x="39388" y="9185"/>
                    <a:pt x="39388" y="8796"/>
                    <a:pt x="39466" y="8329"/>
                  </a:cubicBezTo>
                  <a:cubicBezTo>
                    <a:pt x="39466" y="3736"/>
                    <a:pt x="35729" y="0"/>
                    <a:pt x="31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195;p49">
            <a:extLst>
              <a:ext uri="{FF2B5EF4-FFF2-40B4-BE49-F238E27FC236}">
                <a16:creationId xmlns:a16="http://schemas.microsoft.com/office/drawing/2014/main" id="{D6237155-7589-45E3-83FF-0540A2E8BFE4}"/>
              </a:ext>
            </a:extLst>
          </p:cNvPr>
          <p:cNvGrpSpPr/>
          <p:nvPr/>
        </p:nvGrpSpPr>
        <p:grpSpPr>
          <a:xfrm rot="-150418" flipH="1">
            <a:off x="476253" y="1427645"/>
            <a:ext cx="1991567" cy="4780236"/>
            <a:chOff x="2714675" y="237925"/>
            <a:chExt cx="2177825" cy="5227300"/>
          </a:xfrm>
        </p:grpSpPr>
        <p:sp>
          <p:nvSpPr>
            <p:cNvPr id="27" name="Google Shape;1196;p49">
              <a:extLst>
                <a:ext uri="{FF2B5EF4-FFF2-40B4-BE49-F238E27FC236}">
                  <a16:creationId xmlns:a16="http://schemas.microsoft.com/office/drawing/2014/main" id="{B813AD4D-961B-4C0F-B892-6FDE8C76ED6B}"/>
                </a:ext>
              </a:extLst>
            </p:cNvPr>
            <p:cNvSpPr/>
            <p:nvPr/>
          </p:nvSpPr>
          <p:spPr>
            <a:xfrm>
              <a:off x="4179775" y="5184425"/>
              <a:ext cx="712725" cy="280800"/>
            </a:xfrm>
            <a:custGeom>
              <a:avLst/>
              <a:gdLst/>
              <a:ahLst/>
              <a:cxnLst/>
              <a:rect l="l" t="t" r="r" b="b"/>
              <a:pathLst>
                <a:path w="28509" h="11232" extrusionOk="0">
                  <a:moveTo>
                    <a:pt x="10740" y="1"/>
                  </a:moveTo>
                  <a:lnTo>
                    <a:pt x="0" y="818"/>
                  </a:lnTo>
                  <a:lnTo>
                    <a:pt x="794" y="6188"/>
                  </a:lnTo>
                  <a:lnTo>
                    <a:pt x="1541" y="11231"/>
                  </a:lnTo>
                  <a:lnTo>
                    <a:pt x="28508" y="11231"/>
                  </a:lnTo>
                  <a:cubicBezTo>
                    <a:pt x="27014" y="9013"/>
                    <a:pt x="24726" y="7472"/>
                    <a:pt x="22087" y="6935"/>
                  </a:cubicBezTo>
                  <a:cubicBezTo>
                    <a:pt x="20150" y="6538"/>
                    <a:pt x="18258" y="5954"/>
                    <a:pt x="16437" y="5184"/>
                  </a:cubicBezTo>
                  <a:cubicBezTo>
                    <a:pt x="10927" y="2826"/>
                    <a:pt x="10740" y="1"/>
                    <a:pt x="1074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7;p49">
              <a:extLst>
                <a:ext uri="{FF2B5EF4-FFF2-40B4-BE49-F238E27FC236}">
                  <a16:creationId xmlns:a16="http://schemas.microsoft.com/office/drawing/2014/main" id="{C73AFD81-A9E9-4FA0-999E-194059CD13C2}"/>
                </a:ext>
              </a:extLst>
            </p:cNvPr>
            <p:cNvSpPr/>
            <p:nvPr/>
          </p:nvSpPr>
          <p:spPr>
            <a:xfrm>
              <a:off x="4199600" y="5314000"/>
              <a:ext cx="692900" cy="151225"/>
            </a:xfrm>
            <a:custGeom>
              <a:avLst/>
              <a:gdLst/>
              <a:ahLst/>
              <a:cxnLst/>
              <a:rect l="l" t="t" r="r" b="b"/>
              <a:pathLst>
                <a:path w="27716" h="6049" extrusionOk="0">
                  <a:moveTo>
                    <a:pt x="15644" y="1"/>
                  </a:moveTo>
                  <a:cubicBezTo>
                    <a:pt x="14570" y="1168"/>
                    <a:pt x="13519" y="2569"/>
                    <a:pt x="13006" y="3993"/>
                  </a:cubicBezTo>
                  <a:cubicBezTo>
                    <a:pt x="6515" y="3433"/>
                    <a:pt x="2546" y="1729"/>
                    <a:pt x="1" y="1005"/>
                  </a:cubicBezTo>
                  <a:lnTo>
                    <a:pt x="1" y="1005"/>
                  </a:lnTo>
                  <a:lnTo>
                    <a:pt x="748" y="6048"/>
                  </a:lnTo>
                  <a:lnTo>
                    <a:pt x="27715" y="6048"/>
                  </a:lnTo>
                  <a:cubicBezTo>
                    <a:pt x="26221" y="3830"/>
                    <a:pt x="23933" y="2289"/>
                    <a:pt x="21294" y="1752"/>
                  </a:cubicBezTo>
                  <a:cubicBezTo>
                    <a:pt x="19357" y="1355"/>
                    <a:pt x="17465" y="771"/>
                    <a:pt x="1564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98;p49">
              <a:extLst>
                <a:ext uri="{FF2B5EF4-FFF2-40B4-BE49-F238E27FC236}">
                  <a16:creationId xmlns:a16="http://schemas.microsoft.com/office/drawing/2014/main" id="{52D7A146-B6EB-4D6C-87C6-49D15EF81250}"/>
                </a:ext>
              </a:extLst>
            </p:cNvPr>
            <p:cNvSpPr/>
            <p:nvPr/>
          </p:nvSpPr>
          <p:spPr>
            <a:xfrm>
              <a:off x="3899000" y="2851950"/>
              <a:ext cx="644425" cy="2504100"/>
            </a:xfrm>
            <a:custGeom>
              <a:avLst/>
              <a:gdLst/>
              <a:ahLst/>
              <a:cxnLst/>
              <a:rect l="l" t="t" r="r" b="b"/>
              <a:pathLst>
                <a:path w="25777" h="100164" extrusionOk="0">
                  <a:moveTo>
                    <a:pt x="17558" y="0"/>
                  </a:moveTo>
                  <a:lnTo>
                    <a:pt x="1" y="187"/>
                  </a:lnTo>
                  <a:lnTo>
                    <a:pt x="561" y="6701"/>
                  </a:lnTo>
                  <a:lnTo>
                    <a:pt x="8850" y="100164"/>
                  </a:lnTo>
                  <a:lnTo>
                    <a:pt x="25777" y="94280"/>
                  </a:lnTo>
                  <a:lnTo>
                    <a:pt x="18142" y="6701"/>
                  </a:lnTo>
                  <a:lnTo>
                    <a:pt x="1755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99;p49">
              <a:extLst>
                <a:ext uri="{FF2B5EF4-FFF2-40B4-BE49-F238E27FC236}">
                  <a16:creationId xmlns:a16="http://schemas.microsoft.com/office/drawing/2014/main" id="{07CDE8BD-8BF1-49CE-A28F-B5BA1FC805FC}"/>
                </a:ext>
              </a:extLst>
            </p:cNvPr>
            <p:cNvSpPr/>
            <p:nvPr/>
          </p:nvSpPr>
          <p:spPr>
            <a:xfrm>
              <a:off x="3163525" y="5184425"/>
              <a:ext cx="683550" cy="280800"/>
            </a:xfrm>
            <a:custGeom>
              <a:avLst/>
              <a:gdLst/>
              <a:ahLst/>
              <a:cxnLst/>
              <a:rect l="l" t="t" r="r" b="b"/>
              <a:pathLst>
                <a:path w="27342" h="11232" extrusionOk="0">
                  <a:moveTo>
                    <a:pt x="16508" y="1"/>
                  </a:moveTo>
                  <a:cubicBezTo>
                    <a:pt x="16508" y="1"/>
                    <a:pt x="16648" y="2826"/>
                    <a:pt x="11395" y="5184"/>
                  </a:cubicBezTo>
                  <a:cubicBezTo>
                    <a:pt x="9644" y="5954"/>
                    <a:pt x="7799" y="6538"/>
                    <a:pt x="5931" y="6935"/>
                  </a:cubicBezTo>
                  <a:cubicBezTo>
                    <a:pt x="1542" y="7916"/>
                    <a:pt x="1" y="11231"/>
                    <a:pt x="1" y="11231"/>
                  </a:cubicBezTo>
                  <a:lnTo>
                    <a:pt x="26968" y="11231"/>
                  </a:lnTo>
                  <a:lnTo>
                    <a:pt x="27155" y="6188"/>
                  </a:lnTo>
                  <a:lnTo>
                    <a:pt x="27342" y="818"/>
                  </a:lnTo>
                  <a:lnTo>
                    <a:pt x="16508"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0;p49">
              <a:extLst>
                <a:ext uri="{FF2B5EF4-FFF2-40B4-BE49-F238E27FC236}">
                  <a16:creationId xmlns:a16="http://schemas.microsoft.com/office/drawing/2014/main" id="{E2B1CF17-4E55-43DF-A90F-817A15FA3865}"/>
                </a:ext>
              </a:extLst>
            </p:cNvPr>
            <p:cNvSpPr/>
            <p:nvPr/>
          </p:nvSpPr>
          <p:spPr>
            <a:xfrm>
              <a:off x="3163525" y="5314000"/>
              <a:ext cx="678875" cy="151225"/>
            </a:xfrm>
            <a:custGeom>
              <a:avLst/>
              <a:gdLst/>
              <a:ahLst/>
              <a:cxnLst/>
              <a:rect l="l" t="t" r="r" b="b"/>
              <a:pathLst>
                <a:path w="27155" h="6049" extrusionOk="0">
                  <a:moveTo>
                    <a:pt x="11395" y="1"/>
                  </a:moveTo>
                  <a:cubicBezTo>
                    <a:pt x="9644" y="771"/>
                    <a:pt x="7799" y="1355"/>
                    <a:pt x="5931" y="1752"/>
                  </a:cubicBezTo>
                  <a:cubicBezTo>
                    <a:pt x="1542" y="2733"/>
                    <a:pt x="1" y="6048"/>
                    <a:pt x="1" y="6048"/>
                  </a:cubicBezTo>
                  <a:lnTo>
                    <a:pt x="26968" y="6048"/>
                  </a:lnTo>
                  <a:lnTo>
                    <a:pt x="27155" y="1005"/>
                  </a:lnTo>
                  <a:lnTo>
                    <a:pt x="27155" y="1005"/>
                  </a:lnTo>
                  <a:cubicBezTo>
                    <a:pt x="24680" y="1729"/>
                    <a:pt x="20898" y="3433"/>
                    <a:pt x="14477" y="3993"/>
                  </a:cubicBezTo>
                  <a:cubicBezTo>
                    <a:pt x="13823" y="2569"/>
                    <a:pt x="12586" y="1168"/>
                    <a:pt x="1139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1;p49">
              <a:extLst>
                <a:ext uri="{FF2B5EF4-FFF2-40B4-BE49-F238E27FC236}">
                  <a16:creationId xmlns:a16="http://schemas.microsoft.com/office/drawing/2014/main" id="{2E139F1A-707A-47AC-9262-FBCD12D56F39}"/>
                </a:ext>
              </a:extLst>
            </p:cNvPr>
            <p:cNvSpPr/>
            <p:nvPr/>
          </p:nvSpPr>
          <p:spPr>
            <a:xfrm>
              <a:off x="3427950" y="2851950"/>
              <a:ext cx="495600" cy="2504100"/>
            </a:xfrm>
            <a:custGeom>
              <a:avLst/>
              <a:gdLst/>
              <a:ahLst/>
              <a:cxnLst/>
              <a:rect l="l" t="t" r="r" b="b"/>
              <a:pathLst>
                <a:path w="19824" h="100164" extrusionOk="0">
                  <a:moveTo>
                    <a:pt x="1" y="0"/>
                  </a:moveTo>
                  <a:lnTo>
                    <a:pt x="164" y="6701"/>
                  </a:lnTo>
                  <a:lnTo>
                    <a:pt x="2242" y="94280"/>
                  </a:lnTo>
                  <a:lnTo>
                    <a:pt x="19823" y="100164"/>
                  </a:lnTo>
                  <a:lnTo>
                    <a:pt x="17722" y="6701"/>
                  </a:lnTo>
                  <a:lnTo>
                    <a:pt x="17582" y="187"/>
                  </a:lnTo>
                  <a:lnTo>
                    <a:pt x="1"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2;p49">
              <a:extLst>
                <a:ext uri="{FF2B5EF4-FFF2-40B4-BE49-F238E27FC236}">
                  <a16:creationId xmlns:a16="http://schemas.microsoft.com/office/drawing/2014/main" id="{14747F42-0BFA-43CF-84C3-7507D49BE340}"/>
                </a:ext>
              </a:extLst>
            </p:cNvPr>
            <p:cNvSpPr/>
            <p:nvPr/>
          </p:nvSpPr>
          <p:spPr>
            <a:xfrm>
              <a:off x="2714675" y="668875"/>
              <a:ext cx="289525" cy="692900"/>
            </a:xfrm>
            <a:custGeom>
              <a:avLst/>
              <a:gdLst/>
              <a:ahLst/>
              <a:cxnLst/>
              <a:rect l="l" t="t" r="r" b="b"/>
              <a:pathLst>
                <a:path w="11581" h="27716" extrusionOk="0">
                  <a:moveTo>
                    <a:pt x="9409" y="9153"/>
                  </a:moveTo>
                  <a:cubicBezTo>
                    <a:pt x="9409" y="9153"/>
                    <a:pt x="9573" y="1986"/>
                    <a:pt x="8872" y="982"/>
                  </a:cubicBezTo>
                  <a:cubicBezTo>
                    <a:pt x="8149" y="1"/>
                    <a:pt x="7425" y="585"/>
                    <a:pt x="7168" y="1285"/>
                  </a:cubicBezTo>
                  <a:cubicBezTo>
                    <a:pt x="6911" y="1962"/>
                    <a:pt x="6911" y="8266"/>
                    <a:pt x="6911" y="8266"/>
                  </a:cubicBezTo>
                  <a:cubicBezTo>
                    <a:pt x="6444" y="7799"/>
                    <a:pt x="5720" y="7659"/>
                    <a:pt x="5113" y="7963"/>
                  </a:cubicBezTo>
                  <a:cubicBezTo>
                    <a:pt x="3993" y="8430"/>
                    <a:pt x="1891" y="8873"/>
                    <a:pt x="1471" y="9714"/>
                  </a:cubicBezTo>
                  <a:cubicBezTo>
                    <a:pt x="1027" y="10554"/>
                    <a:pt x="0" y="11558"/>
                    <a:pt x="304" y="12539"/>
                  </a:cubicBezTo>
                  <a:cubicBezTo>
                    <a:pt x="631" y="13496"/>
                    <a:pt x="1168" y="17185"/>
                    <a:pt x="2732" y="18913"/>
                  </a:cubicBezTo>
                  <a:cubicBezTo>
                    <a:pt x="4273" y="20664"/>
                    <a:pt x="3946" y="27715"/>
                    <a:pt x="3946" y="27715"/>
                  </a:cubicBezTo>
                  <a:lnTo>
                    <a:pt x="10950" y="27435"/>
                  </a:lnTo>
                  <a:cubicBezTo>
                    <a:pt x="10950" y="27435"/>
                    <a:pt x="9876" y="23676"/>
                    <a:pt x="9783" y="20711"/>
                  </a:cubicBezTo>
                  <a:cubicBezTo>
                    <a:pt x="9736" y="19380"/>
                    <a:pt x="10367" y="18586"/>
                    <a:pt x="10787" y="16531"/>
                  </a:cubicBezTo>
                  <a:cubicBezTo>
                    <a:pt x="11231" y="14477"/>
                    <a:pt x="11581" y="12376"/>
                    <a:pt x="10600" y="11115"/>
                  </a:cubicBezTo>
                  <a:cubicBezTo>
                    <a:pt x="10017" y="10368"/>
                    <a:pt x="9596" y="9247"/>
                    <a:pt x="9409" y="9130"/>
                  </a:cubicBezTo>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03;p49">
              <a:extLst>
                <a:ext uri="{FF2B5EF4-FFF2-40B4-BE49-F238E27FC236}">
                  <a16:creationId xmlns:a16="http://schemas.microsoft.com/office/drawing/2014/main" id="{AD1485C1-FAF7-45EC-A9E8-7FD643BFFA90}"/>
                </a:ext>
              </a:extLst>
            </p:cNvPr>
            <p:cNvSpPr/>
            <p:nvPr/>
          </p:nvSpPr>
          <p:spPr>
            <a:xfrm>
              <a:off x="2750050" y="954325"/>
              <a:ext cx="77300" cy="95625"/>
            </a:xfrm>
            <a:custGeom>
              <a:avLst/>
              <a:gdLst/>
              <a:ahLst/>
              <a:cxnLst/>
              <a:rect l="l" t="t" r="r" b="b"/>
              <a:pathLst>
                <a:path w="3092" h="3825" extrusionOk="0">
                  <a:moveTo>
                    <a:pt x="258" y="0"/>
                  </a:moveTo>
                  <a:cubicBezTo>
                    <a:pt x="125" y="0"/>
                    <a:pt x="0" y="153"/>
                    <a:pt x="79" y="327"/>
                  </a:cubicBezTo>
                  <a:cubicBezTo>
                    <a:pt x="383" y="864"/>
                    <a:pt x="733" y="1378"/>
                    <a:pt x="1107" y="1868"/>
                  </a:cubicBezTo>
                  <a:cubicBezTo>
                    <a:pt x="1317" y="2172"/>
                    <a:pt x="1504" y="2498"/>
                    <a:pt x="1644" y="2849"/>
                  </a:cubicBezTo>
                  <a:cubicBezTo>
                    <a:pt x="1714" y="3129"/>
                    <a:pt x="1761" y="3409"/>
                    <a:pt x="1761" y="3713"/>
                  </a:cubicBezTo>
                  <a:cubicBezTo>
                    <a:pt x="1778" y="3781"/>
                    <a:pt x="1832" y="3824"/>
                    <a:pt x="1897" y="3824"/>
                  </a:cubicBezTo>
                  <a:cubicBezTo>
                    <a:pt x="1921" y="3824"/>
                    <a:pt x="1946" y="3818"/>
                    <a:pt x="1971" y="3806"/>
                  </a:cubicBezTo>
                  <a:cubicBezTo>
                    <a:pt x="3091" y="3222"/>
                    <a:pt x="733" y="701"/>
                    <a:pt x="430" y="117"/>
                  </a:cubicBezTo>
                  <a:cubicBezTo>
                    <a:pt x="385" y="34"/>
                    <a:pt x="320" y="0"/>
                    <a:pt x="25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04;p49">
              <a:extLst>
                <a:ext uri="{FF2B5EF4-FFF2-40B4-BE49-F238E27FC236}">
                  <a16:creationId xmlns:a16="http://schemas.microsoft.com/office/drawing/2014/main" id="{22CBBFF1-AE44-4B87-81D6-643860B00758}"/>
                </a:ext>
              </a:extLst>
            </p:cNvPr>
            <p:cNvSpPr/>
            <p:nvPr/>
          </p:nvSpPr>
          <p:spPr>
            <a:xfrm>
              <a:off x="2781800" y="923650"/>
              <a:ext cx="56625" cy="113075"/>
            </a:xfrm>
            <a:custGeom>
              <a:avLst/>
              <a:gdLst/>
              <a:ahLst/>
              <a:cxnLst/>
              <a:rect l="l" t="t" r="r" b="b"/>
              <a:pathLst>
                <a:path w="2265" h="4523" extrusionOk="0">
                  <a:moveTo>
                    <a:pt x="222" y="1"/>
                  </a:moveTo>
                  <a:cubicBezTo>
                    <a:pt x="112" y="1"/>
                    <a:pt x="1" y="148"/>
                    <a:pt x="70" y="270"/>
                  </a:cubicBezTo>
                  <a:cubicBezTo>
                    <a:pt x="514" y="924"/>
                    <a:pt x="864" y="1647"/>
                    <a:pt x="1144" y="2395"/>
                  </a:cubicBezTo>
                  <a:cubicBezTo>
                    <a:pt x="1354" y="3072"/>
                    <a:pt x="1261" y="3889"/>
                    <a:pt x="1658" y="4473"/>
                  </a:cubicBezTo>
                  <a:cubicBezTo>
                    <a:pt x="1690" y="4505"/>
                    <a:pt x="1733" y="4523"/>
                    <a:pt x="1774" y="4523"/>
                  </a:cubicBezTo>
                  <a:cubicBezTo>
                    <a:pt x="1821" y="4523"/>
                    <a:pt x="1866" y="4499"/>
                    <a:pt x="1891" y="4449"/>
                  </a:cubicBezTo>
                  <a:cubicBezTo>
                    <a:pt x="2265" y="3842"/>
                    <a:pt x="1891" y="2885"/>
                    <a:pt x="1635" y="2255"/>
                  </a:cubicBezTo>
                  <a:cubicBezTo>
                    <a:pt x="1308" y="1461"/>
                    <a:pt x="864" y="737"/>
                    <a:pt x="327" y="60"/>
                  </a:cubicBezTo>
                  <a:cubicBezTo>
                    <a:pt x="297" y="18"/>
                    <a:pt x="260" y="1"/>
                    <a:pt x="22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05;p49">
              <a:extLst>
                <a:ext uri="{FF2B5EF4-FFF2-40B4-BE49-F238E27FC236}">
                  <a16:creationId xmlns:a16="http://schemas.microsoft.com/office/drawing/2014/main" id="{ACF3C1FE-B3B2-404F-B932-AB9977EDB4F0}"/>
                </a:ext>
              </a:extLst>
            </p:cNvPr>
            <p:cNvSpPr/>
            <p:nvPr/>
          </p:nvSpPr>
          <p:spPr>
            <a:xfrm>
              <a:off x="2821175" y="898425"/>
              <a:ext cx="45875" cy="125450"/>
            </a:xfrm>
            <a:custGeom>
              <a:avLst/>
              <a:gdLst/>
              <a:ahLst/>
              <a:cxnLst/>
              <a:rect l="l" t="t" r="r" b="b"/>
              <a:pathLst>
                <a:path w="1835" h="5018" extrusionOk="0">
                  <a:moveTo>
                    <a:pt x="163" y="0"/>
                  </a:moveTo>
                  <a:cubicBezTo>
                    <a:pt x="79" y="0"/>
                    <a:pt x="1" y="58"/>
                    <a:pt x="13" y="182"/>
                  </a:cubicBezTo>
                  <a:cubicBezTo>
                    <a:pt x="153" y="905"/>
                    <a:pt x="363" y="1653"/>
                    <a:pt x="620" y="2353"/>
                  </a:cubicBezTo>
                  <a:cubicBezTo>
                    <a:pt x="760" y="2773"/>
                    <a:pt x="853" y="3170"/>
                    <a:pt x="923" y="3590"/>
                  </a:cubicBezTo>
                  <a:cubicBezTo>
                    <a:pt x="970" y="4011"/>
                    <a:pt x="760" y="4384"/>
                    <a:pt x="807" y="4781"/>
                  </a:cubicBezTo>
                  <a:cubicBezTo>
                    <a:pt x="828" y="4909"/>
                    <a:pt x="908" y="5018"/>
                    <a:pt x="1028" y="5018"/>
                  </a:cubicBezTo>
                  <a:cubicBezTo>
                    <a:pt x="1040" y="5018"/>
                    <a:pt x="1051" y="5017"/>
                    <a:pt x="1064" y="5015"/>
                  </a:cubicBezTo>
                  <a:cubicBezTo>
                    <a:pt x="1834" y="4851"/>
                    <a:pt x="1717" y="3731"/>
                    <a:pt x="1577" y="3077"/>
                  </a:cubicBezTo>
                  <a:cubicBezTo>
                    <a:pt x="1367" y="2003"/>
                    <a:pt x="643" y="1162"/>
                    <a:pt x="340" y="135"/>
                  </a:cubicBezTo>
                  <a:cubicBezTo>
                    <a:pt x="318" y="47"/>
                    <a:pt x="238" y="0"/>
                    <a:pt x="16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06;p49">
              <a:extLst>
                <a:ext uri="{FF2B5EF4-FFF2-40B4-BE49-F238E27FC236}">
                  <a16:creationId xmlns:a16="http://schemas.microsoft.com/office/drawing/2014/main" id="{EF6493AD-3943-4C87-BB85-ADC91AB5CAE8}"/>
                </a:ext>
              </a:extLst>
            </p:cNvPr>
            <p:cNvSpPr/>
            <p:nvPr/>
          </p:nvSpPr>
          <p:spPr>
            <a:xfrm>
              <a:off x="2869750" y="891875"/>
              <a:ext cx="84850" cy="189575"/>
            </a:xfrm>
            <a:custGeom>
              <a:avLst/>
              <a:gdLst/>
              <a:ahLst/>
              <a:cxnLst/>
              <a:rect l="l" t="t" r="r" b="b"/>
              <a:pathLst>
                <a:path w="3394" h="7583" extrusionOk="0">
                  <a:moveTo>
                    <a:pt x="123" y="1"/>
                  </a:moveTo>
                  <a:cubicBezTo>
                    <a:pt x="59" y="1"/>
                    <a:pt x="1" y="72"/>
                    <a:pt x="31" y="163"/>
                  </a:cubicBezTo>
                  <a:cubicBezTo>
                    <a:pt x="195" y="747"/>
                    <a:pt x="311" y="1307"/>
                    <a:pt x="428" y="1891"/>
                  </a:cubicBezTo>
                  <a:cubicBezTo>
                    <a:pt x="288" y="2031"/>
                    <a:pt x="218" y="2218"/>
                    <a:pt x="241" y="2405"/>
                  </a:cubicBezTo>
                  <a:cubicBezTo>
                    <a:pt x="265" y="2662"/>
                    <a:pt x="358" y="2895"/>
                    <a:pt x="475" y="3082"/>
                  </a:cubicBezTo>
                  <a:cubicBezTo>
                    <a:pt x="521" y="3152"/>
                    <a:pt x="568" y="3245"/>
                    <a:pt x="615" y="3315"/>
                  </a:cubicBezTo>
                  <a:cubicBezTo>
                    <a:pt x="615" y="3829"/>
                    <a:pt x="545" y="4319"/>
                    <a:pt x="568" y="4810"/>
                  </a:cubicBezTo>
                  <a:cubicBezTo>
                    <a:pt x="583" y="4911"/>
                    <a:pt x="661" y="4968"/>
                    <a:pt x="740" y="4968"/>
                  </a:cubicBezTo>
                  <a:cubicBezTo>
                    <a:pt x="788" y="4968"/>
                    <a:pt x="836" y="4947"/>
                    <a:pt x="872" y="4903"/>
                  </a:cubicBezTo>
                  <a:cubicBezTo>
                    <a:pt x="1035" y="4693"/>
                    <a:pt x="1152" y="4459"/>
                    <a:pt x="1222" y="4203"/>
                  </a:cubicBezTo>
                  <a:cubicBezTo>
                    <a:pt x="1269" y="4249"/>
                    <a:pt x="1292" y="4273"/>
                    <a:pt x="1339" y="4319"/>
                  </a:cubicBezTo>
                  <a:cubicBezTo>
                    <a:pt x="1876" y="4926"/>
                    <a:pt x="2273" y="5650"/>
                    <a:pt x="2529" y="6421"/>
                  </a:cubicBezTo>
                  <a:cubicBezTo>
                    <a:pt x="2669" y="6888"/>
                    <a:pt x="2693" y="7145"/>
                    <a:pt x="2996" y="7518"/>
                  </a:cubicBezTo>
                  <a:cubicBezTo>
                    <a:pt x="3027" y="7564"/>
                    <a:pt x="3067" y="7582"/>
                    <a:pt x="3108" y="7582"/>
                  </a:cubicBezTo>
                  <a:cubicBezTo>
                    <a:pt x="3192" y="7582"/>
                    <a:pt x="3277" y="7503"/>
                    <a:pt x="3277" y="7425"/>
                  </a:cubicBezTo>
                  <a:cubicBezTo>
                    <a:pt x="3393" y="6421"/>
                    <a:pt x="2833" y="5370"/>
                    <a:pt x="2273" y="4553"/>
                  </a:cubicBezTo>
                  <a:cubicBezTo>
                    <a:pt x="1969" y="4156"/>
                    <a:pt x="1666" y="3782"/>
                    <a:pt x="1339" y="3409"/>
                  </a:cubicBezTo>
                  <a:cubicBezTo>
                    <a:pt x="1245" y="3315"/>
                    <a:pt x="1152" y="3199"/>
                    <a:pt x="1082" y="3105"/>
                  </a:cubicBezTo>
                  <a:cubicBezTo>
                    <a:pt x="988" y="2942"/>
                    <a:pt x="872" y="2802"/>
                    <a:pt x="825" y="2662"/>
                  </a:cubicBezTo>
                  <a:cubicBezTo>
                    <a:pt x="802" y="2615"/>
                    <a:pt x="802" y="2592"/>
                    <a:pt x="802" y="2568"/>
                  </a:cubicBezTo>
                  <a:cubicBezTo>
                    <a:pt x="778" y="2545"/>
                    <a:pt x="778" y="2545"/>
                    <a:pt x="778" y="2545"/>
                  </a:cubicBezTo>
                  <a:cubicBezTo>
                    <a:pt x="732" y="2311"/>
                    <a:pt x="825" y="2148"/>
                    <a:pt x="1105" y="2055"/>
                  </a:cubicBezTo>
                  <a:cubicBezTo>
                    <a:pt x="1188" y="2029"/>
                    <a:pt x="1280" y="2019"/>
                    <a:pt x="1376" y="2019"/>
                  </a:cubicBezTo>
                  <a:cubicBezTo>
                    <a:pt x="1904" y="2019"/>
                    <a:pt x="2567" y="2342"/>
                    <a:pt x="2646" y="2381"/>
                  </a:cubicBezTo>
                  <a:cubicBezTo>
                    <a:pt x="2661" y="2390"/>
                    <a:pt x="2676" y="2394"/>
                    <a:pt x="2690" y="2394"/>
                  </a:cubicBezTo>
                  <a:cubicBezTo>
                    <a:pt x="2836" y="2394"/>
                    <a:pt x="2960" y="1997"/>
                    <a:pt x="2833" y="1891"/>
                  </a:cubicBezTo>
                  <a:cubicBezTo>
                    <a:pt x="2531" y="1678"/>
                    <a:pt x="1934" y="1546"/>
                    <a:pt x="1408" y="1546"/>
                  </a:cubicBezTo>
                  <a:cubicBezTo>
                    <a:pt x="1241" y="1546"/>
                    <a:pt x="1082" y="1560"/>
                    <a:pt x="942" y="1588"/>
                  </a:cubicBezTo>
                  <a:cubicBezTo>
                    <a:pt x="755" y="1074"/>
                    <a:pt x="498" y="560"/>
                    <a:pt x="218" y="70"/>
                  </a:cubicBezTo>
                  <a:cubicBezTo>
                    <a:pt x="194" y="21"/>
                    <a:pt x="158" y="1"/>
                    <a:pt x="12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07;p49">
              <a:extLst>
                <a:ext uri="{FF2B5EF4-FFF2-40B4-BE49-F238E27FC236}">
                  <a16:creationId xmlns:a16="http://schemas.microsoft.com/office/drawing/2014/main" id="{BCC656F1-670F-4A65-A096-9F69F7B256FC}"/>
                </a:ext>
              </a:extLst>
            </p:cNvPr>
            <p:cNvSpPr/>
            <p:nvPr/>
          </p:nvSpPr>
          <p:spPr>
            <a:xfrm>
              <a:off x="2761950" y="1155700"/>
              <a:ext cx="921700" cy="1060025"/>
            </a:xfrm>
            <a:custGeom>
              <a:avLst/>
              <a:gdLst/>
              <a:ahLst/>
              <a:cxnLst/>
              <a:rect l="l" t="t" r="r" b="b"/>
              <a:pathLst>
                <a:path w="36868" h="42401" extrusionOk="0">
                  <a:moveTo>
                    <a:pt x="31310" y="23395"/>
                  </a:moveTo>
                  <a:lnTo>
                    <a:pt x="36867" y="0"/>
                  </a:lnTo>
                  <a:cubicBezTo>
                    <a:pt x="36867" y="0"/>
                    <a:pt x="29045" y="2429"/>
                    <a:pt x="26290" y="4483"/>
                  </a:cubicBezTo>
                  <a:cubicBezTo>
                    <a:pt x="23512" y="6538"/>
                    <a:pt x="15247" y="24726"/>
                    <a:pt x="14336" y="24282"/>
                  </a:cubicBezTo>
                  <a:cubicBezTo>
                    <a:pt x="13402" y="23839"/>
                    <a:pt x="10367" y="1051"/>
                    <a:pt x="10367" y="1051"/>
                  </a:cubicBezTo>
                  <a:cubicBezTo>
                    <a:pt x="8709" y="1915"/>
                    <a:pt x="6911" y="2522"/>
                    <a:pt x="5067" y="2825"/>
                  </a:cubicBezTo>
                  <a:cubicBezTo>
                    <a:pt x="3363" y="3036"/>
                    <a:pt x="1681" y="3362"/>
                    <a:pt x="0" y="3759"/>
                  </a:cubicBezTo>
                  <a:cubicBezTo>
                    <a:pt x="0" y="3759"/>
                    <a:pt x="2172" y="31474"/>
                    <a:pt x="4623" y="35793"/>
                  </a:cubicBezTo>
                  <a:cubicBezTo>
                    <a:pt x="7052" y="40113"/>
                    <a:pt x="13449" y="42401"/>
                    <a:pt x="17605" y="39435"/>
                  </a:cubicBezTo>
                  <a:cubicBezTo>
                    <a:pt x="26244" y="33295"/>
                    <a:pt x="31310" y="23395"/>
                    <a:pt x="31310" y="23395"/>
                  </a:cubicBezTo>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08;p49">
              <a:extLst>
                <a:ext uri="{FF2B5EF4-FFF2-40B4-BE49-F238E27FC236}">
                  <a16:creationId xmlns:a16="http://schemas.microsoft.com/office/drawing/2014/main" id="{99E286AC-EB64-4126-B5CE-C234C93AE454}"/>
                </a:ext>
              </a:extLst>
            </p:cNvPr>
            <p:cNvSpPr/>
            <p:nvPr/>
          </p:nvSpPr>
          <p:spPr>
            <a:xfrm>
              <a:off x="3317050" y="1112450"/>
              <a:ext cx="1203625" cy="2226300"/>
            </a:xfrm>
            <a:custGeom>
              <a:avLst/>
              <a:gdLst/>
              <a:ahLst/>
              <a:cxnLst/>
              <a:rect l="l" t="t" r="r" b="b"/>
              <a:pathLst>
                <a:path w="48145" h="89052" extrusionOk="0">
                  <a:moveTo>
                    <a:pt x="26237" y="1"/>
                  </a:moveTo>
                  <a:cubicBezTo>
                    <a:pt x="22628" y="1"/>
                    <a:pt x="20827" y="750"/>
                    <a:pt x="20827" y="750"/>
                  </a:cubicBezTo>
                  <a:cubicBezTo>
                    <a:pt x="20827" y="750"/>
                    <a:pt x="5044" y="2081"/>
                    <a:pt x="4600" y="8688"/>
                  </a:cubicBezTo>
                  <a:cubicBezTo>
                    <a:pt x="4273" y="13755"/>
                    <a:pt x="2219" y="54310"/>
                    <a:pt x="2662" y="57089"/>
                  </a:cubicBezTo>
                  <a:cubicBezTo>
                    <a:pt x="3082" y="59867"/>
                    <a:pt x="0" y="85644"/>
                    <a:pt x="1004" y="87909"/>
                  </a:cubicBezTo>
                  <a:cubicBezTo>
                    <a:pt x="1373" y="88732"/>
                    <a:pt x="7300" y="89052"/>
                    <a:pt x="14747" y="89052"/>
                  </a:cubicBezTo>
                  <a:cubicBezTo>
                    <a:pt x="27563" y="89052"/>
                    <a:pt x="44881" y="88106"/>
                    <a:pt x="46136" y="87161"/>
                  </a:cubicBezTo>
                  <a:cubicBezTo>
                    <a:pt x="48144" y="85644"/>
                    <a:pt x="44946" y="66405"/>
                    <a:pt x="44269" y="61432"/>
                  </a:cubicBezTo>
                  <a:cubicBezTo>
                    <a:pt x="43265" y="54007"/>
                    <a:pt x="41910" y="47376"/>
                    <a:pt x="41934" y="38620"/>
                  </a:cubicBezTo>
                  <a:cubicBezTo>
                    <a:pt x="41957" y="23491"/>
                    <a:pt x="44619" y="4579"/>
                    <a:pt x="41257" y="3248"/>
                  </a:cubicBezTo>
                  <a:cubicBezTo>
                    <a:pt x="34642" y="666"/>
                    <a:pt x="29637" y="1"/>
                    <a:pt x="26237"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09;p49">
              <a:extLst>
                <a:ext uri="{FF2B5EF4-FFF2-40B4-BE49-F238E27FC236}">
                  <a16:creationId xmlns:a16="http://schemas.microsoft.com/office/drawing/2014/main" id="{EAD4C11B-751A-4F5B-8FCA-1D0AAD3D3B86}"/>
                </a:ext>
              </a:extLst>
            </p:cNvPr>
            <p:cNvSpPr/>
            <p:nvPr/>
          </p:nvSpPr>
          <p:spPr>
            <a:xfrm>
              <a:off x="3905425" y="2490050"/>
              <a:ext cx="903600" cy="748325"/>
            </a:xfrm>
            <a:custGeom>
              <a:avLst/>
              <a:gdLst/>
              <a:ahLst/>
              <a:cxnLst/>
              <a:rect l="l" t="t" r="r" b="b"/>
              <a:pathLst>
                <a:path w="36144" h="29933" extrusionOk="0">
                  <a:moveTo>
                    <a:pt x="33879" y="0"/>
                  </a:moveTo>
                  <a:lnTo>
                    <a:pt x="0" y="3012"/>
                  </a:lnTo>
                  <a:lnTo>
                    <a:pt x="1728" y="29933"/>
                  </a:lnTo>
                  <a:lnTo>
                    <a:pt x="36143" y="26594"/>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10;p49">
              <a:extLst>
                <a:ext uri="{FF2B5EF4-FFF2-40B4-BE49-F238E27FC236}">
                  <a16:creationId xmlns:a16="http://schemas.microsoft.com/office/drawing/2014/main" id="{37734EA4-B943-4333-B768-F22BCD4ADFA4}"/>
                </a:ext>
              </a:extLst>
            </p:cNvPr>
            <p:cNvSpPr/>
            <p:nvPr/>
          </p:nvSpPr>
          <p:spPr>
            <a:xfrm>
              <a:off x="3875075" y="2741625"/>
              <a:ext cx="152950" cy="302975"/>
            </a:xfrm>
            <a:custGeom>
              <a:avLst/>
              <a:gdLst/>
              <a:ahLst/>
              <a:cxnLst/>
              <a:rect l="l" t="t" r="r" b="b"/>
              <a:pathLst>
                <a:path w="6118" h="12119" extrusionOk="0">
                  <a:moveTo>
                    <a:pt x="4997" y="0"/>
                  </a:moveTo>
                  <a:lnTo>
                    <a:pt x="6118" y="11208"/>
                  </a:lnTo>
                  <a:cubicBezTo>
                    <a:pt x="6118" y="11208"/>
                    <a:pt x="1471" y="12118"/>
                    <a:pt x="1028" y="11745"/>
                  </a:cubicBezTo>
                  <a:cubicBezTo>
                    <a:pt x="561" y="11348"/>
                    <a:pt x="0" y="374"/>
                    <a:pt x="0" y="374"/>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11;p49">
              <a:extLst>
                <a:ext uri="{FF2B5EF4-FFF2-40B4-BE49-F238E27FC236}">
                  <a16:creationId xmlns:a16="http://schemas.microsoft.com/office/drawing/2014/main" id="{CB3C210A-8F6C-4B8A-88F7-A9C41393B108}"/>
                </a:ext>
              </a:extLst>
            </p:cNvPr>
            <p:cNvSpPr/>
            <p:nvPr/>
          </p:nvSpPr>
          <p:spPr>
            <a:xfrm>
              <a:off x="4272000" y="2695500"/>
              <a:ext cx="372425" cy="564475"/>
            </a:xfrm>
            <a:custGeom>
              <a:avLst/>
              <a:gdLst/>
              <a:ahLst/>
              <a:cxnLst/>
              <a:rect l="l" t="t" r="r" b="b"/>
              <a:pathLst>
                <a:path w="14897" h="22579" extrusionOk="0">
                  <a:moveTo>
                    <a:pt x="14896" y="2709"/>
                  </a:moveTo>
                  <a:cubicBezTo>
                    <a:pt x="14896" y="2709"/>
                    <a:pt x="13285" y="7239"/>
                    <a:pt x="13285" y="8406"/>
                  </a:cubicBezTo>
                  <a:cubicBezTo>
                    <a:pt x="13309" y="9597"/>
                    <a:pt x="13962" y="13426"/>
                    <a:pt x="13168" y="16018"/>
                  </a:cubicBezTo>
                  <a:cubicBezTo>
                    <a:pt x="12375" y="18586"/>
                    <a:pt x="11861" y="21154"/>
                    <a:pt x="10927" y="21271"/>
                  </a:cubicBezTo>
                  <a:cubicBezTo>
                    <a:pt x="9853" y="21388"/>
                    <a:pt x="8779" y="21691"/>
                    <a:pt x="7822" y="22182"/>
                  </a:cubicBezTo>
                  <a:cubicBezTo>
                    <a:pt x="7238" y="22462"/>
                    <a:pt x="6584" y="22579"/>
                    <a:pt x="5931" y="22509"/>
                  </a:cubicBezTo>
                  <a:cubicBezTo>
                    <a:pt x="4786" y="22415"/>
                    <a:pt x="2685" y="21061"/>
                    <a:pt x="1634" y="20314"/>
                  </a:cubicBezTo>
                  <a:cubicBezTo>
                    <a:pt x="584" y="19567"/>
                    <a:pt x="467" y="18820"/>
                    <a:pt x="1401" y="17862"/>
                  </a:cubicBezTo>
                  <a:cubicBezTo>
                    <a:pt x="2312" y="16882"/>
                    <a:pt x="4786" y="14173"/>
                    <a:pt x="5300" y="12142"/>
                  </a:cubicBezTo>
                  <a:cubicBezTo>
                    <a:pt x="4460" y="12632"/>
                    <a:pt x="3666" y="13193"/>
                    <a:pt x="2919" y="13776"/>
                  </a:cubicBezTo>
                  <a:cubicBezTo>
                    <a:pt x="1751" y="14710"/>
                    <a:pt x="1985" y="15177"/>
                    <a:pt x="1354" y="15177"/>
                  </a:cubicBezTo>
                  <a:cubicBezTo>
                    <a:pt x="724" y="15201"/>
                    <a:pt x="0" y="14243"/>
                    <a:pt x="1238" y="12516"/>
                  </a:cubicBezTo>
                  <a:cubicBezTo>
                    <a:pt x="2452" y="10788"/>
                    <a:pt x="3712" y="9901"/>
                    <a:pt x="4623" y="8616"/>
                  </a:cubicBezTo>
                  <a:cubicBezTo>
                    <a:pt x="5557" y="7332"/>
                    <a:pt x="7215" y="7402"/>
                    <a:pt x="7215" y="7402"/>
                  </a:cubicBezTo>
                  <a:lnTo>
                    <a:pt x="9760"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12;p49">
              <a:extLst>
                <a:ext uri="{FF2B5EF4-FFF2-40B4-BE49-F238E27FC236}">
                  <a16:creationId xmlns:a16="http://schemas.microsoft.com/office/drawing/2014/main" id="{3CC22442-683A-426C-9C53-EF6E9024F3D6}"/>
                </a:ext>
              </a:extLst>
            </p:cNvPr>
            <p:cNvSpPr/>
            <p:nvPr/>
          </p:nvSpPr>
          <p:spPr>
            <a:xfrm>
              <a:off x="4316925" y="3051925"/>
              <a:ext cx="136625" cy="162525"/>
            </a:xfrm>
            <a:custGeom>
              <a:avLst/>
              <a:gdLst/>
              <a:ahLst/>
              <a:cxnLst/>
              <a:rect l="l" t="t" r="r" b="b"/>
              <a:pathLst>
                <a:path w="5465" h="6501" extrusionOk="0">
                  <a:moveTo>
                    <a:pt x="5255" y="1"/>
                  </a:moveTo>
                  <a:cubicBezTo>
                    <a:pt x="5176" y="1"/>
                    <a:pt x="5081" y="90"/>
                    <a:pt x="4997" y="196"/>
                  </a:cubicBezTo>
                  <a:cubicBezTo>
                    <a:pt x="4997" y="196"/>
                    <a:pt x="3993" y="3208"/>
                    <a:pt x="2919" y="4049"/>
                  </a:cubicBezTo>
                  <a:cubicBezTo>
                    <a:pt x="1845" y="4889"/>
                    <a:pt x="1589" y="5380"/>
                    <a:pt x="865" y="5753"/>
                  </a:cubicBezTo>
                  <a:cubicBezTo>
                    <a:pt x="491" y="5917"/>
                    <a:pt x="211" y="6080"/>
                    <a:pt x="1" y="6174"/>
                  </a:cubicBezTo>
                  <a:cubicBezTo>
                    <a:pt x="164" y="6290"/>
                    <a:pt x="304" y="6384"/>
                    <a:pt x="491" y="6500"/>
                  </a:cubicBezTo>
                  <a:cubicBezTo>
                    <a:pt x="1098" y="6150"/>
                    <a:pt x="2593" y="5240"/>
                    <a:pt x="3340" y="4329"/>
                  </a:cubicBezTo>
                  <a:cubicBezTo>
                    <a:pt x="4297" y="3162"/>
                    <a:pt x="5464" y="757"/>
                    <a:pt x="5418" y="313"/>
                  </a:cubicBezTo>
                  <a:cubicBezTo>
                    <a:pt x="5395" y="84"/>
                    <a:pt x="5332" y="1"/>
                    <a:pt x="525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13;p49">
              <a:extLst>
                <a:ext uri="{FF2B5EF4-FFF2-40B4-BE49-F238E27FC236}">
                  <a16:creationId xmlns:a16="http://schemas.microsoft.com/office/drawing/2014/main" id="{BC12D3FF-2249-463A-8940-2D22907B821D}"/>
                </a:ext>
              </a:extLst>
            </p:cNvPr>
            <p:cNvSpPr/>
            <p:nvPr/>
          </p:nvSpPr>
          <p:spPr>
            <a:xfrm>
              <a:off x="4365375" y="3076525"/>
              <a:ext cx="143050" cy="166525"/>
            </a:xfrm>
            <a:custGeom>
              <a:avLst/>
              <a:gdLst/>
              <a:ahLst/>
              <a:cxnLst/>
              <a:rect l="l" t="t" r="r" b="b"/>
              <a:pathLst>
                <a:path w="5722" h="6661" extrusionOk="0">
                  <a:moveTo>
                    <a:pt x="5396" y="0"/>
                  </a:moveTo>
                  <a:cubicBezTo>
                    <a:pt x="5330" y="0"/>
                    <a:pt x="5282" y="205"/>
                    <a:pt x="5114" y="450"/>
                  </a:cubicBezTo>
                  <a:cubicBezTo>
                    <a:pt x="5114" y="450"/>
                    <a:pt x="3666" y="4396"/>
                    <a:pt x="2803" y="4933"/>
                  </a:cubicBezTo>
                  <a:lnTo>
                    <a:pt x="2803" y="4909"/>
                  </a:lnTo>
                  <a:cubicBezTo>
                    <a:pt x="1939" y="5446"/>
                    <a:pt x="468" y="6123"/>
                    <a:pt x="47" y="6380"/>
                  </a:cubicBezTo>
                  <a:cubicBezTo>
                    <a:pt x="24" y="6380"/>
                    <a:pt x="24" y="6404"/>
                    <a:pt x="1" y="6404"/>
                  </a:cubicBezTo>
                  <a:cubicBezTo>
                    <a:pt x="164" y="6497"/>
                    <a:pt x="328" y="6567"/>
                    <a:pt x="468" y="6660"/>
                  </a:cubicBezTo>
                  <a:cubicBezTo>
                    <a:pt x="865" y="6474"/>
                    <a:pt x="1262" y="6264"/>
                    <a:pt x="1612" y="6007"/>
                  </a:cubicBezTo>
                  <a:cubicBezTo>
                    <a:pt x="2149" y="5586"/>
                    <a:pt x="3363" y="5400"/>
                    <a:pt x="3923" y="4326"/>
                  </a:cubicBezTo>
                  <a:cubicBezTo>
                    <a:pt x="4460" y="3228"/>
                    <a:pt x="5721" y="613"/>
                    <a:pt x="5534" y="193"/>
                  </a:cubicBezTo>
                  <a:cubicBezTo>
                    <a:pt x="5470" y="56"/>
                    <a:pt x="5431" y="0"/>
                    <a:pt x="539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14;p49">
              <a:extLst>
                <a:ext uri="{FF2B5EF4-FFF2-40B4-BE49-F238E27FC236}">
                  <a16:creationId xmlns:a16="http://schemas.microsoft.com/office/drawing/2014/main" id="{F9F0016A-F3E3-4624-840C-4EE08ABEFAC1}"/>
                </a:ext>
              </a:extLst>
            </p:cNvPr>
            <p:cNvSpPr/>
            <p:nvPr/>
          </p:nvSpPr>
          <p:spPr>
            <a:xfrm>
              <a:off x="4471625" y="3099525"/>
              <a:ext cx="81400" cy="148200"/>
            </a:xfrm>
            <a:custGeom>
              <a:avLst/>
              <a:gdLst/>
              <a:ahLst/>
              <a:cxnLst/>
              <a:rect l="l" t="t" r="r" b="b"/>
              <a:pathLst>
                <a:path w="3256" h="5928" extrusionOk="0">
                  <a:moveTo>
                    <a:pt x="3003" y="1"/>
                  </a:moveTo>
                  <a:cubicBezTo>
                    <a:pt x="2957" y="1"/>
                    <a:pt x="2916" y="40"/>
                    <a:pt x="2895" y="137"/>
                  </a:cubicBezTo>
                  <a:cubicBezTo>
                    <a:pt x="2825" y="440"/>
                    <a:pt x="1915" y="3032"/>
                    <a:pt x="1775" y="3522"/>
                  </a:cubicBezTo>
                  <a:cubicBezTo>
                    <a:pt x="1658" y="4013"/>
                    <a:pt x="1168" y="4456"/>
                    <a:pt x="911" y="4947"/>
                  </a:cubicBezTo>
                  <a:cubicBezTo>
                    <a:pt x="654" y="5320"/>
                    <a:pt x="350" y="5647"/>
                    <a:pt x="0" y="5927"/>
                  </a:cubicBezTo>
                  <a:cubicBezTo>
                    <a:pt x="350" y="5764"/>
                    <a:pt x="724" y="5624"/>
                    <a:pt x="1074" y="5507"/>
                  </a:cubicBezTo>
                  <a:cubicBezTo>
                    <a:pt x="1681" y="4760"/>
                    <a:pt x="2148" y="3896"/>
                    <a:pt x="2475" y="2985"/>
                  </a:cubicBezTo>
                  <a:cubicBezTo>
                    <a:pt x="2709" y="2192"/>
                    <a:pt x="3222" y="440"/>
                    <a:pt x="3222" y="440"/>
                  </a:cubicBezTo>
                  <a:cubicBezTo>
                    <a:pt x="3255" y="226"/>
                    <a:pt x="3114" y="1"/>
                    <a:pt x="300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15;p49">
              <a:extLst>
                <a:ext uri="{FF2B5EF4-FFF2-40B4-BE49-F238E27FC236}">
                  <a16:creationId xmlns:a16="http://schemas.microsoft.com/office/drawing/2014/main" id="{2DB4E4D3-1A38-41DE-80A7-3C9BDF1B5021}"/>
                </a:ext>
              </a:extLst>
            </p:cNvPr>
            <p:cNvSpPr/>
            <p:nvPr/>
          </p:nvSpPr>
          <p:spPr>
            <a:xfrm>
              <a:off x="3718650" y="919875"/>
              <a:ext cx="317650" cy="352750"/>
            </a:xfrm>
            <a:custGeom>
              <a:avLst/>
              <a:gdLst/>
              <a:ahLst/>
              <a:cxnLst/>
              <a:rect l="l" t="t" r="r" b="b"/>
              <a:pathLst>
                <a:path w="12706" h="14110" extrusionOk="0">
                  <a:moveTo>
                    <a:pt x="9479" y="1"/>
                  </a:moveTo>
                  <a:lnTo>
                    <a:pt x="1494" y="1191"/>
                  </a:lnTo>
                  <a:lnTo>
                    <a:pt x="0" y="9994"/>
                  </a:lnTo>
                  <a:cubicBezTo>
                    <a:pt x="0" y="9994"/>
                    <a:pt x="3432" y="13379"/>
                    <a:pt x="5650" y="14056"/>
                  </a:cubicBezTo>
                  <a:cubicBezTo>
                    <a:pt x="5771" y="14092"/>
                    <a:pt x="5900" y="14109"/>
                    <a:pt x="6036" y="14109"/>
                  </a:cubicBezTo>
                  <a:cubicBezTo>
                    <a:pt x="8367" y="14109"/>
                    <a:pt x="12705" y="9104"/>
                    <a:pt x="12375" y="9060"/>
                  </a:cubicBezTo>
                  <a:lnTo>
                    <a:pt x="9479"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16;p49">
              <a:extLst>
                <a:ext uri="{FF2B5EF4-FFF2-40B4-BE49-F238E27FC236}">
                  <a16:creationId xmlns:a16="http://schemas.microsoft.com/office/drawing/2014/main" id="{A93D18D7-CC95-4A8F-87B4-2A5059845011}"/>
                </a:ext>
              </a:extLst>
            </p:cNvPr>
            <p:cNvSpPr/>
            <p:nvPr/>
          </p:nvSpPr>
          <p:spPr>
            <a:xfrm>
              <a:off x="3517850" y="339950"/>
              <a:ext cx="663575" cy="685600"/>
            </a:xfrm>
            <a:custGeom>
              <a:avLst/>
              <a:gdLst/>
              <a:ahLst/>
              <a:cxnLst/>
              <a:rect l="l" t="t" r="r" b="b"/>
              <a:pathLst>
                <a:path w="26543" h="27424" extrusionOk="0">
                  <a:moveTo>
                    <a:pt x="13197" y="0"/>
                  </a:moveTo>
                  <a:cubicBezTo>
                    <a:pt x="9283" y="0"/>
                    <a:pt x="5446" y="3223"/>
                    <a:pt x="3853" y="7391"/>
                  </a:cubicBezTo>
                  <a:cubicBezTo>
                    <a:pt x="3222" y="9072"/>
                    <a:pt x="2895" y="10846"/>
                    <a:pt x="2872" y="12644"/>
                  </a:cubicBezTo>
                  <a:cubicBezTo>
                    <a:pt x="2656" y="12589"/>
                    <a:pt x="2432" y="12561"/>
                    <a:pt x="2210" y="12561"/>
                  </a:cubicBezTo>
                  <a:cubicBezTo>
                    <a:pt x="1302" y="12561"/>
                    <a:pt x="421" y="13028"/>
                    <a:pt x="234" y="14022"/>
                  </a:cubicBezTo>
                  <a:cubicBezTo>
                    <a:pt x="0" y="15259"/>
                    <a:pt x="817" y="16847"/>
                    <a:pt x="1611" y="17734"/>
                  </a:cubicBezTo>
                  <a:cubicBezTo>
                    <a:pt x="2195" y="18365"/>
                    <a:pt x="4039" y="18832"/>
                    <a:pt x="4063" y="18902"/>
                  </a:cubicBezTo>
                  <a:cubicBezTo>
                    <a:pt x="4787" y="20886"/>
                    <a:pt x="6491" y="25533"/>
                    <a:pt x="11021" y="26957"/>
                  </a:cubicBezTo>
                  <a:cubicBezTo>
                    <a:pt x="12073" y="27281"/>
                    <a:pt x="12981" y="27424"/>
                    <a:pt x="13777" y="27424"/>
                  </a:cubicBezTo>
                  <a:cubicBezTo>
                    <a:pt x="16422" y="27424"/>
                    <a:pt x="17823" y="25844"/>
                    <a:pt x="19169" y="24085"/>
                  </a:cubicBezTo>
                  <a:cubicBezTo>
                    <a:pt x="20500" y="22357"/>
                    <a:pt x="22111" y="20653"/>
                    <a:pt x="22578" y="18691"/>
                  </a:cubicBezTo>
                  <a:cubicBezTo>
                    <a:pt x="24539" y="18178"/>
                    <a:pt x="25963" y="16543"/>
                    <a:pt x="26220" y="14536"/>
                  </a:cubicBezTo>
                  <a:cubicBezTo>
                    <a:pt x="26542" y="11846"/>
                    <a:pt x="24882" y="11031"/>
                    <a:pt x="23708" y="11031"/>
                  </a:cubicBezTo>
                  <a:cubicBezTo>
                    <a:pt x="23435" y="11031"/>
                    <a:pt x="23188" y="11075"/>
                    <a:pt x="22998" y="11150"/>
                  </a:cubicBezTo>
                  <a:cubicBezTo>
                    <a:pt x="22438" y="8138"/>
                    <a:pt x="21107" y="5313"/>
                    <a:pt x="19099" y="2978"/>
                  </a:cubicBezTo>
                  <a:cubicBezTo>
                    <a:pt x="17318" y="884"/>
                    <a:pt x="15247" y="0"/>
                    <a:pt x="1319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17;p49">
              <a:extLst>
                <a:ext uri="{FF2B5EF4-FFF2-40B4-BE49-F238E27FC236}">
                  <a16:creationId xmlns:a16="http://schemas.microsoft.com/office/drawing/2014/main" id="{2BD74EA3-76EE-42DF-B873-C6B98FC0AE72}"/>
                </a:ext>
              </a:extLst>
            </p:cNvPr>
            <p:cNvSpPr/>
            <p:nvPr/>
          </p:nvSpPr>
          <p:spPr>
            <a:xfrm>
              <a:off x="3652100" y="1113675"/>
              <a:ext cx="423200" cy="197300"/>
            </a:xfrm>
            <a:custGeom>
              <a:avLst/>
              <a:gdLst/>
              <a:ahLst/>
              <a:cxnLst/>
              <a:rect l="l" t="t" r="r" b="b"/>
              <a:pathLst>
                <a:path w="16928" h="7892" extrusionOk="0">
                  <a:moveTo>
                    <a:pt x="14593" y="0"/>
                  </a:moveTo>
                  <a:lnTo>
                    <a:pt x="7799" y="5837"/>
                  </a:lnTo>
                  <a:lnTo>
                    <a:pt x="2639" y="1168"/>
                  </a:lnTo>
                  <a:lnTo>
                    <a:pt x="0" y="2055"/>
                  </a:lnTo>
                  <a:cubicBezTo>
                    <a:pt x="0" y="2055"/>
                    <a:pt x="6655" y="7378"/>
                    <a:pt x="7892" y="7588"/>
                  </a:cubicBezTo>
                  <a:cubicBezTo>
                    <a:pt x="9666" y="7892"/>
                    <a:pt x="16928" y="304"/>
                    <a:pt x="16928" y="304"/>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18;p49">
              <a:extLst>
                <a:ext uri="{FF2B5EF4-FFF2-40B4-BE49-F238E27FC236}">
                  <a16:creationId xmlns:a16="http://schemas.microsoft.com/office/drawing/2014/main" id="{B47B4467-506F-43B9-A975-511CDA5971E0}"/>
                </a:ext>
              </a:extLst>
            </p:cNvPr>
            <p:cNvSpPr/>
            <p:nvPr/>
          </p:nvSpPr>
          <p:spPr>
            <a:xfrm>
              <a:off x="4287750" y="1172625"/>
              <a:ext cx="559800" cy="1752300"/>
            </a:xfrm>
            <a:custGeom>
              <a:avLst/>
              <a:gdLst/>
              <a:ahLst/>
              <a:cxnLst/>
              <a:rect l="l" t="t" r="r" b="b"/>
              <a:pathLst>
                <a:path w="22392" h="70092" extrusionOk="0">
                  <a:moveTo>
                    <a:pt x="9130" y="5277"/>
                  </a:moveTo>
                  <a:cubicBezTo>
                    <a:pt x="11068" y="8172"/>
                    <a:pt x="22391" y="34462"/>
                    <a:pt x="21574" y="38291"/>
                  </a:cubicBezTo>
                  <a:cubicBezTo>
                    <a:pt x="20780" y="42097"/>
                    <a:pt x="15947" y="69228"/>
                    <a:pt x="14943" y="69648"/>
                  </a:cubicBezTo>
                  <a:cubicBezTo>
                    <a:pt x="13963" y="70092"/>
                    <a:pt x="5230" y="65515"/>
                    <a:pt x="5230" y="65515"/>
                  </a:cubicBezTo>
                  <a:lnTo>
                    <a:pt x="9503" y="37568"/>
                  </a:lnTo>
                  <a:lnTo>
                    <a:pt x="3316" y="20103"/>
                  </a:lnTo>
                  <a:cubicBezTo>
                    <a:pt x="3316" y="20103"/>
                    <a:pt x="0" y="514"/>
                    <a:pt x="1238" y="257"/>
                  </a:cubicBezTo>
                  <a:cubicBezTo>
                    <a:pt x="2499" y="0"/>
                    <a:pt x="7215" y="2382"/>
                    <a:pt x="9130" y="5277"/>
                  </a:cubicBezTo>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26;p49">
              <a:extLst>
                <a:ext uri="{FF2B5EF4-FFF2-40B4-BE49-F238E27FC236}">
                  <a16:creationId xmlns:a16="http://schemas.microsoft.com/office/drawing/2014/main" id="{CE69DE40-3F0A-4428-9065-A6C97743659A}"/>
                </a:ext>
              </a:extLst>
            </p:cNvPr>
            <p:cNvSpPr/>
            <p:nvPr/>
          </p:nvSpPr>
          <p:spPr>
            <a:xfrm>
              <a:off x="3526847" y="1572073"/>
              <a:ext cx="215400" cy="216000"/>
            </a:xfrm>
            <a:custGeom>
              <a:avLst/>
              <a:gdLst/>
              <a:ahLst/>
              <a:cxnLst/>
              <a:rect l="l" t="t" r="r" b="b"/>
              <a:pathLst>
                <a:path w="8616" h="8640" extrusionOk="0">
                  <a:moveTo>
                    <a:pt x="8616" y="3713"/>
                  </a:moveTo>
                  <a:cubicBezTo>
                    <a:pt x="8592" y="7005"/>
                    <a:pt x="4623" y="8639"/>
                    <a:pt x="2312" y="6304"/>
                  </a:cubicBezTo>
                  <a:cubicBezTo>
                    <a:pt x="0" y="3969"/>
                    <a:pt x="1658" y="0"/>
                    <a:pt x="4927" y="24"/>
                  </a:cubicBezTo>
                  <a:cubicBezTo>
                    <a:pt x="6958" y="24"/>
                    <a:pt x="8616" y="1681"/>
                    <a:pt x="8616" y="3713"/>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27;p49">
              <a:extLst>
                <a:ext uri="{FF2B5EF4-FFF2-40B4-BE49-F238E27FC236}">
                  <a16:creationId xmlns:a16="http://schemas.microsoft.com/office/drawing/2014/main" id="{150E1256-3991-465A-8343-131977FCAC9B}"/>
                </a:ext>
              </a:extLst>
            </p:cNvPr>
            <p:cNvSpPr/>
            <p:nvPr/>
          </p:nvSpPr>
          <p:spPr>
            <a:xfrm>
              <a:off x="3607966" y="1633348"/>
              <a:ext cx="73000" cy="73000"/>
            </a:xfrm>
            <a:custGeom>
              <a:avLst/>
              <a:gdLst/>
              <a:ahLst/>
              <a:cxnLst/>
              <a:rect l="l" t="t" r="r" b="b"/>
              <a:pathLst>
                <a:path w="2920" h="2920" extrusionOk="0">
                  <a:moveTo>
                    <a:pt x="2919" y="1262"/>
                  </a:moveTo>
                  <a:cubicBezTo>
                    <a:pt x="2919" y="2359"/>
                    <a:pt x="1565" y="2919"/>
                    <a:pt x="795" y="2126"/>
                  </a:cubicBezTo>
                  <a:cubicBezTo>
                    <a:pt x="1" y="1332"/>
                    <a:pt x="561" y="1"/>
                    <a:pt x="1682" y="1"/>
                  </a:cubicBezTo>
                  <a:cubicBezTo>
                    <a:pt x="2359" y="1"/>
                    <a:pt x="2919" y="561"/>
                    <a:pt x="2919" y="12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28;p49">
              <a:extLst>
                <a:ext uri="{FF2B5EF4-FFF2-40B4-BE49-F238E27FC236}">
                  <a16:creationId xmlns:a16="http://schemas.microsoft.com/office/drawing/2014/main" id="{8648B445-512C-4AEC-B691-A8CED1732A4F}"/>
                </a:ext>
              </a:extLst>
            </p:cNvPr>
            <p:cNvSpPr/>
            <p:nvPr/>
          </p:nvSpPr>
          <p:spPr>
            <a:xfrm>
              <a:off x="3722725" y="680550"/>
              <a:ext cx="47875" cy="47900"/>
            </a:xfrm>
            <a:custGeom>
              <a:avLst/>
              <a:gdLst/>
              <a:ahLst/>
              <a:cxnLst/>
              <a:rect l="l" t="t" r="r" b="b"/>
              <a:pathLst>
                <a:path w="1915" h="1916" extrusionOk="0">
                  <a:moveTo>
                    <a:pt x="934" y="1"/>
                  </a:moveTo>
                  <a:cubicBezTo>
                    <a:pt x="561" y="1"/>
                    <a:pt x="211" y="258"/>
                    <a:pt x="71" y="631"/>
                  </a:cubicBezTo>
                  <a:cubicBezTo>
                    <a:pt x="24" y="725"/>
                    <a:pt x="0" y="865"/>
                    <a:pt x="0" y="982"/>
                  </a:cubicBezTo>
                  <a:lnTo>
                    <a:pt x="47" y="1215"/>
                  </a:lnTo>
                  <a:cubicBezTo>
                    <a:pt x="94" y="1378"/>
                    <a:pt x="187" y="1542"/>
                    <a:pt x="304" y="1659"/>
                  </a:cubicBezTo>
                  <a:cubicBezTo>
                    <a:pt x="374" y="1705"/>
                    <a:pt x="444" y="1752"/>
                    <a:pt x="514" y="1799"/>
                  </a:cubicBezTo>
                  <a:cubicBezTo>
                    <a:pt x="654" y="1869"/>
                    <a:pt x="818" y="1915"/>
                    <a:pt x="981" y="1915"/>
                  </a:cubicBezTo>
                  <a:cubicBezTo>
                    <a:pt x="1098" y="1915"/>
                    <a:pt x="1238" y="1892"/>
                    <a:pt x="1331" y="1822"/>
                  </a:cubicBezTo>
                  <a:cubicBezTo>
                    <a:pt x="1682" y="1682"/>
                    <a:pt x="1915" y="1332"/>
                    <a:pt x="1915" y="935"/>
                  </a:cubicBezTo>
                  <a:lnTo>
                    <a:pt x="1892" y="701"/>
                  </a:lnTo>
                  <a:cubicBezTo>
                    <a:pt x="1845" y="538"/>
                    <a:pt x="1752" y="374"/>
                    <a:pt x="1635" y="258"/>
                  </a:cubicBezTo>
                  <a:lnTo>
                    <a:pt x="1425" y="118"/>
                  </a:lnTo>
                  <a:cubicBezTo>
                    <a:pt x="1261" y="48"/>
                    <a:pt x="1098" y="1"/>
                    <a:pt x="93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29;p49">
              <a:extLst>
                <a:ext uri="{FF2B5EF4-FFF2-40B4-BE49-F238E27FC236}">
                  <a16:creationId xmlns:a16="http://schemas.microsoft.com/office/drawing/2014/main" id="{3AD7F423-32AA-46C1-B686-A5EB9CA380CC}"/>
                </a:ext>
              </a:extLst>
            </p:cNvPr>
            <p:cNvSpPr/>
            <p:nvPr/>
          </p:nvSpPr>
          <p:spPr>
            <a:xfrm>
              <a:off x="3879750" y="680550"/>
              <a:ext cx="47875" cy="47900"/>
            </a:xfrm>
            <a:custGeom>
              <a:avLst/>
              <a:gdLst/>
              <a:ahLst/>
              <a:cxnLst/>
              <a:rect l="l" t="t" r="r" b="b"/>
              <a:pathLst>
                <a:path w="1915" h="1916" extrusionOk="0">
                  <a:moveTo>
                    <a:pt x="957" y="1"/>
                  </a:moveTo>
                  <a:cubicBezTo>
                    <a:pt x="560" y="1"/>
                    <a:pt x="210" y="258"/>
                    <a:pt x="94" y="631"/>
                  </a:cubicBezTo>
                  <a:cubicBezTo>
                    <a:pt x="23" y="725"/>
                    <a:pt x="0" y="865"/>
                    <a:pt x="23" y="982"/>
                  </a:cubicBezTo>
                  <a:lnTo>
                    <a:pt x="47" y="1215"/>
                  </a:lnTo>
                  <a:cubicBezTo>
                    <a:pt x="94" y="1378"/>
                    <a:pt x="187" y="1542"/>
                    <a:pt x="304" y="1659"/>
                  </a:cubicBezTo>
                  <a:cubicBezTo>
                    <a:pt x="374" y="1705"/>
                    <a:pt x="444" y="1752"/>
                    <a:pt x="514" y="1799"/>
                  </a:cubicBezTo>
                  <a:cubicBezTo>
                    <a:pt x="654" y="1869"/>
                    <a:pt x="817" y="1915"/>
                    <a:pt x="981" y="1915"/>
                  </a:cubicBezTo>
                  <a:cubicBezTo>
                    <a:pt x="1121" y="1915"/>
                    <a:pt x="1238" y="1892"/>
                    <a:pt x="1354" y="1822"/>
                  </a:cubicBezTo>
                  <a:cubicBezTo>
                    <a:pt x="1471" y="1799"/>
                    <a:pt x="1564" y="1705"/>
                    <a:pt x="1658" y="1612"/>
                  </a:cubicBezTo>
                  <a:cubicBezTo>
                    <a:pt x="1821" y="1425"/>
                    <a:pt x="1915" y="1192"/>
                    <a:pt x="1915" y="935"/>
                  </a:cubicBezTo>
                  <a:cubicBezTo>
                    <a:pt x="1915" y="865"/>
                    <a:pt x="1891" y="771"/>
                    <a:pt x="1891" y="701"/>
                  </a:cubicBezTo>
                  <a:cubicBezTo>
                    <a:pt x="1845" y="538"/>
                    <a:pt x="1751" y="374"/>
                    <a:pt x="1634" y="258"/>
                  </a:cubicBezTo>
                  <a:cubicBezTo>
                    <a:pt x="1564" y="211"/>
                    <a:pt x="1494" y="164"/>
                    <a:pt x="1424" y="118"/>
                  </a:cubicBezTo>
                  <a:cubicBezTo>
                    <a:pt x="1284" y="48"/>
                    <a:pt x="1121" y="1"/>
                    <a:pt x="95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30;p49">
              <a:extLst>
                <a:ext uri="{FF2B5EF4-FFF2-40B4-BE49-F238E27FC236}">
                  <a16:creationId xmlns:a16="http://schemas.microsoft.com/office/drawing/2014/main" id="{DBE0D2DF-3E3D-4254-B0B6-8F11D47332CE}"/>
                </a:ext>
              </a:extLst>
            </p:cNvPr>
            <p:cNvSpPr/>
            <p:nvPr/>
          </p:nvSpPr>
          <p:spPr>
            <a:xfrm>
              <a:off x="3703450" y="608750"/>
              <a:ext cx="80000" cy="38575"/>
            </a:xfrm>
            <a:custGeom>
              <a:avLst/>
              <a:gdLst/>
              <a:ahLst/>
              <a:cxnLst/>
              <a:rect l="l" t="t" r="r" b="b"/>
              <a:pathLst>
                <a:path w="3200" h="1543" extrusionOk="0">
                  <a:moveTo>
                    <a:pt x="1618" y="1"/>
                  </a:moveTo>
                  <a:cubicBezTo>
                    <a:pt x="1608" y="1"/>
                    <a:pt x="1598" y="1"/>
                    <a:pt x="1589" y="1"/>
                  </a:cubicBezTo>
                  <a:cubicBezTo>
                    <a:pt x="491" y="24"/>
                    <a:pt x="1" y="1542"/>
                    <a:pt x="1" y="1542"/>
                  </a:cubicBezTo>
                  <a:cubicBezTo>
                    <a:pt x="491" y="1262"/>
                    <a:pt x="1028" y="1052"/>
                    <a:pt x="1589" y="888"/>
                  </a:cubicBezTo>
                  <a:cubicBezTo>
                    <a:pt x="1723" y="877"/>
                    <a:pt x="1859" y="871"/>
                    <a:pt x="1995" y="871"/>
                  </a:cubicBezTo>
                  <a:cubicBezTo>
                    <a:pt x="2403" y="871"/>
                    <a:pt x="2814" y="923"/>
                    <a:pt x="3200" y="1028"/>
                  </a:cubicBezTo>
                  <a:cubicBezTo>
                    <a:pt x="3200" y="1028"/>
                    <a:pt x="2492" y="1"/>
                    <a:pt x="161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31;p49">
              <a:extLst>
                <a:ext uri="{FF2B5EF4-FFF2-40B4-BE49-F238E27FC236}">
                  <a16:creationId xmlns:a16="http://schemas.microsoft.com/office/drawing/2014/main" id="{90CD9638-8131-4340-A1CA-57AC549519AD}"/>
                </a:ext>
              </a:extLst>
            </p:cNvPr>
            <p:cNvSpPr/>
            <p:nvPr/>
          </p:nvSpPr>
          <p:spPr>
            <a:xfrm>
              <a:off x="3865150" y="608750"/>
              <a:ext cx="80575" cy="38575"/>
            </a:xfrm>
            <a:custGeom>
              <a:avLst/>
              <a:gdLst/>
              <a:ahLst/>
              <a:cxnLst/>
              <a:rect l="l" t="t" r="r" b="b"/>
              <a:pathLst>
                <a:path w="3223" h="1543" extrusionOk="0">
                  <a:moveTo>
                    <a:pt x="1582" y="1"/>
                  </a:moveTo>
                  <a:cubicBezTo>
                    <a:pt x="708" y="1"/>
                    <a:pt x="0" y="1028"/>
                    <a:pt x="0" y="1028"/>
                  </a:cubicBezTo>
                  <a:cubicBezTo>
                    <a:pt x="381" y="913"/>
                    <a:pt x="762" y="867"/>
                    <a:pt x="1143" y="867"/>
                  </a:cubicBezTo>
                  <a:cubicBezTo>
                    <a:pt x="1299" y="867"/>
                    <a:pt x="1455" y="875"/>
                    <a:pt x="1611" y="888"/>
                  </a:cubicBezTo>
                  <a:cubicBezTo>
                    <a:pt x="2172" y="1052"/>
                    <a:pt x="2709" y="1262"/>
                    <a:pt x="3222" y="1542"/>
                  </a:cubicBezTo>
                  <a:cubicBezTo>
                    <a:pt x="3222" y="1542"/>
                    <a:pt x="2732" y="24"/>
                    <a:pt x="1611" y="1"/>
                  </a:cubicBezTo>
                  <a:cubicBezTo>
                    <a:pt x="1602" y="1"/>
                    <a:pt x="1592" y="1"/>
                    <a:pt x="158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32;p49">
              <a:extLst>
                <a:ext uri="{FF2B5EF4-FFF2-40B4-BE49-F238E27FC236}">
                  <a16:creationId xmlns:a16="http://schemas.microsoft.com/office/drawing/2014/main" id="{CF1D70C4-7F53-4F25-9354-C8C6CA0F0D02}"/>
                </a:ext>
              </a:extLst>
            </p:cNvPr>
            <p:cNvSpPr/>
            <p:nvPr/>
          </p:nvSpPr>
          <p:spPr>
            <a:xfrm>
              <a:off x="3777000" y="842825"/>
              <a:ext cx="138950" cy="67750"/>
            </a:xfrm>
            <a:custGeom>
              <a:avLst/>
              <a:gdLst/>
              <a:ahLst/>
              <a:cxnLst/>
              <a:rect l="l" t="t" r="r" b="b"/>
              <a:pathLst>
                <a:path w="5558" h="2710" extrusionOk="0">
                  <a:moveTo>
                    <a:pt x="5558" y="1"/>
                  </a:moveTo>
                  <a:lnTo>
                    <a:pt x="5558" y="1"/>
                  </a:lnTo>
                  <a:cubicBezTo>
                    <a:pt x="5558" y="1"/>
                    <a:pt x="3970" y="981"/>
                    <a:pt x="2382" y="981"/>
                  </a:cubicBezTo>
                  <a:cubicBezTo>
                    <a:pt x="2305" y="986"/>
                    <a:pt x="2228" y="988"/>
                    <a:pt x="2151" y="988"/>
                  </a:cubicBezTo>
                  <a:cubicBezTo>
                    <a:pt x="1392" y="988"/>
                    <a:pt x="658" y="781"/>
                    <a:pt x="1" y="421"/>
                  </a:cubicBezTo>
                  <a:lnTo>
                    <a:pt x="1" y="421"/>
                  </a:lnTo>
                  <a:cubicBezTo>
                    <a:pt x="1" y="421"/>
                    <a:pt x="188" y="2709"/>
                    <a:pt x="2709" y="2709"/>
                  </a:cubicBezTo>
                  <a:cubicBezTo>
                    <a:pt x="2720" y="2709"/>
                    <a:pt x="2730" y="2709"/>
                    <a:pt x="2741" y="2709"/>
                  </a:cubicBezTo>
                  <a:cubicBezTo>
                    <a:pt x="5210" y="2709"/>
                    <a:pt x="5558" y="1"/>
                    <a:pt x="55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33;p49">
              <a:extLst>
                <a:ext uri="{FF2B5EF4-FFF2-40B4-BE49-F238E27FC236}">
                  <a16:creationId xmlns:a16="http://schemas.microsoft.com/office/drawing/2014/main" id="{3CDB038A-4C39-4BFD-8DC7-7E046A901170}"/>
                </a:ext>
              </a:extLst>
            </p:cNvPr>
            <p:cNvSpPr/>
            <p:nvPr/>
          </p:nvSpPr>
          <p:spPr>
            <a:xfrm>
              <a:off x="3791025" y="639550"/>
              <a:ext cx="52550" cy="178525"/>
            </a:xfrm>
            <a:custGeom>
              <a:avLst/>
              <a:gdLst/>
              <a:ahLst/>
              <a:cxnLst/>
              <a:rect l="l" t="t" r="r" b="b"/>
              <a:pathLst>
                <a:path w="2102" h="7141" extrusionOk="0">
                  <a:moveTo>
                    <a:pt x="1188" y="0"/>
                  </a:moveTo>
                  <a:cubicBezTo>
                    <a:pt x="1122" y="0"/>
                    <a:pt x="1051" y="60"/>
                    <a:pt x="1051" y="147"/>
                  </a:cubicBezTo>
                  <a:cubicBezTo>
                    <a:pt x="1051" y="1011"/>
                    <a:pt x="1261" y="1874"/>
                    <a:pt x="1238" y="2762"/>
                  </a:cubicBezTo>
                  <a:cubicBezTo>
                    <a:pt x="1238" y="3532"/>
                    <a:pt x="1074" y="4256"/>
                    <a:pt x="771" y="4933"/>
                  </a:cubicBezTo>
                  <a:cubicBezTo>
                    <a:pt x="514" y="5423"/>
                    <a:pt x="0" y="5914"/>
                    <a:pt x="234" y="6497"/>
                  </a:cubicBezTo>
                  <a:cubicBezTo>
                    <a:pt x="447" y="6995"/>
                    <a:pt x="958" y="7141"/>
                    <a:pt x="1458" y="7141"/>
                  </a:cubicBezTo>
                  <a:cubicBezTo>
                    <a:pt x="1615" y="7141"/>
                    <a:pt x="1770" y="7127"/>
                    <a:pt x="1915" y="7104"/>
                  </a:cubicBezTo>
                  <a:cubicBezTo>
                    <a:pt x="2102" y="7058"/>
                    <a:pt x="2078" y="6824"/>
                    <a:pt x="1891" y="6801"/>
                  </a:cubicBezTo>
                  <a:cubicBezTo>
                    <a:pt x="1494" y="6778"/>
                    <a:pt x="1028" y="6824"/>
                    <a:pt x="724" y="6521"/>
                  </a:cubicBezTo>
                  <a:cubicBezTo>
                    <a:pt x="444" y="6217"/>
                    <a:pt x="607" y="5937"/>
                    <a:pt x="794" y="5657"/>
                  </a:cubicBezTo>
                  <a:cubicBezTo>
                    <a:pt x="1121" y="5143"/>
                    <a:pt x="1354" y="4606"/>
                    <a:pt x="1494" y="4022"/>
                  </a:cubicBezTo>
                  <a:cubicBezTo>
                    <a:pt x="1611" y="3415"/>
                    <a:pt x="1658" y="2808"/>
                    <a:pt x="1611" y="2201"/>
                  </a:cubicBezTo>
                  <a:cubicBezTo>
                    <a:pt x="1588" y="1477"/>
                    <a:pt x="1471" y="777"/>
                    <a:pt x="1284" y="77"/>
                  </a:cubicBezTo>
                  <a:cubicBezTo>
                    <a:pt x="1267" y="23"/>
                    <a:pt x="1228" y="0"/>
                    <a:pt x="118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34;p49">
              <a:extLst>
                <a:ext uri="{FF2B5EF4-FFF2-40B4-BE49-F238E27FC236}">
                  <a16:creationId xmlns:a16="http://schemas.microsoft.com/office/drawing/2014/main" id="{30A5D3F6-F0A2-4E81-B74E-EC0D32A74DE4}"/>
                </a:ext>
              </a:extLst>
            </p:cNvPr>
            <p:cNvSpPr/>
            <p:nvPr/>
          </p:nvSpPr>
          <p:spPr>
            <a:xfrm>
              <a:off x="3941025" y="3308975"/>
              <a:ext cx="455325" cy="220100"/>
            </a:xfrm>
            <a:custGeom>
              <a:avLst/>
              <a:gdLst/>
              <a:ahLst/>
              <a:cxnLst/>
              <a:rect l="l" t="t" r="r" b="b"/>
              <a:pathLst>
                <a:path w="18213" h="8804" extrusionOk="0">
                  <a:moveTo>
                    <a:pt x="17465" y="1"/>
                  </a:moveTo>
                  <a:cubicBezTo>
                    <a:pt x="13473" y="421"/>
                    <a:pt x="6818" y="818"/>
                    <a:pt x="1" y="1028"/>
                  </a:cubicBezTo>
                  <a:lnTo>
                    <a:pt x="701" y="8803"/>
                  </a:lnTo>
                  <a:lnTo>
                    <a:pt x="18212" y="8219"/>
                  </a:lnTo>
                  <a:lnTo>
                    <a:pt x="17465"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35;p49">
              <a:extLst>
                <a:ext uri="{FF2B5EF4-FFF2-40B4-BE49-F238E27FC236}">
                  <a16:creationId xmlns:a16="http://schemas.microsoft.com/office/drawing/2014/main" id="{FB8EED61-9E68-474E-B1C6-B066122A63FE}"/>
                </a:ext>
              </a:extLst>
            </p:cNvPr>
            <p:cNvSpPr/>
            <p:nvPr/>
          </p:nvSpPr>
          <p:spPr>
            <a:xfrm>
              <a:off x="3439625" y="3331175"/>
              <a:ext cx="443050" cy="197900"/>
            </a:xfrm>
            <a:custGeom>
              <a:avLst/>
              <a:gdLst/>
              <a:ahLst/>
              <a:cxnLst/>
              <a:rect l="l" t="t" r="r" b="b"/>
              <a:pathLst>
                <a:path w="17722" h="7916" extrusionOk="0">
                  <a:moveTo>
                    <a:pt x="1" y="0"/>
                  </a:moveTo>
                  <a:lnTo>
                    <a:pt x="47" y="7331"/>
                  </a:lnTo>
                  <a:lnTo>
                    <a:pt x="17722" y="7915"/>
                  </a:lnTo>
                  <a:lnTo>
                    <a:pt x="17722" y="7915"/>
                  </a:lnTo>
                  <a:lnTo>
                    <a:pt x="17558" y="210"/>
                  </a:lnTo>
                  <a:cubicBezTo>
                    <a:pt x="15028" y="262"/>
                    <a:pt x="12519" y="291"/>
                    <a:pt x="10159" y="291"/>
                  </a:cubicBezTo>
                  <a:cubicBezTo>
                    <a:pt x="6138" y="291"/>
                    <a:pt x="2546" y="206"/>
                    <a:pt x="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36;p49">
              <a:extLst>
                <a:ext uri="{FF2B5EF4-FFF2-40B4-BE49-F238E27FC236}">
                  <a16:creationId xmlns:a16="http://schemas.microsoft.com/office/drawing/2014/main" id="{A3F3F511-C4A7-4E07-B27B-4EB0BC12726F}"/>
                </a:ext>
              </a:extLst>
            </p:cNvPr>
            <p:cNvSpPr/>
            <p:nvPr/>
          </p:nvSpPr>
          <p:spPr>
            <a:xfrm>
              <a:off x="4082275" y="615750"/>
              <a:ext cx="99425" cy="191500"/>
            </a:xfrm>
            <a:custGeom>
              <a:avLst/>
              <a:gdLst/>
              <a:ahLst/>
              <a:cxnLst/>
              <a:rect l="l" t="t" r="r" b="b"/>
              <a:pathLst>
                <a:path w="3977" h="7660" extrusionOk="0">
                  <a:moveTo>
                    <a:pt x="1053" y="0"/>
                  </a:moveTo>
                  <a:cubicBezTo>
                    <a:pt x="618" y="0"/>
                    <a:pt x="304" y="71"/>
                    <a:pt x="304" y="71"/>
                  </a:cubicBezTo>
                  <a:cubicBezTo>
                    <a:pt x="304" y="71"/>
                    <a:pt x="887" y="5616"/>
                    <a:pt x="27" y="7653"/>
                  </a:cubicBezTo>
                  <a:lnTo>
                    <a:pt x="27" y="7653"/>
                  </a:lnTo>
                  <a:cubicBezTo>
                    <a:pt x="1975" y="7154"/>
                    <a:pt x="3411" y="5503"/>
                    <a:pt x="3643" y="3504"/>
                  </a:cubicBezTo>
                  <a:cubicBezTo>
                    <a:pt x="3976" y="440"/>
                    <a:pt x="2136" y="0"/>
                    <a:pt x="1053" y="0"/>
                  </a:cubicBezTo>
                  <a:close/>
                  <a:moveTo>
                    <a:pt x="27" y="7653"/>
                  </a:moveTo>
                  <a:cubicBezTo>
                    <a:pt x="18" y="7655"/>
                    <a:pt x="10" y="7657"/>
                    <a:pt x="1" y="7659"/>
                  </a:cubicBezTo>
                  <a:lnTo>
                    <a:pt x="24" y="7659"/>
                  </a:lnTo>
                  <a:cubicBezTo>
                    <a:pt x="25" y="7657"/>
                    <a:pt x="26" y="7655"/>
                    <a:pt x="27" y="7653"/>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37;p49">
              <a:extLst>
                <a:ext uri="{FF2B5EF4-FFF2-40B4-BE49-F238E27FC236}">
                  <a16:creationId xmlns:a16="http://schemas.microsoft.com/office/drawing/2014/main" id="{F41AE683-C0CA-4840-B12F-CEFEC64C527D}"/>
                </a:ext>
              </a:extLst>
            </p:cNvPr>
            <p:cNvSpPr/>
            <p:nvPr/>
          </p:nvSpPr>
          <p:spPr>
            <a:xfrm>
              <a:off x="3517850" y="653950"/>
              <a:ext cx="105075" cy="160525"/>
            </a:xfrm>
            <a:custGeom>
              <a:avLst/>
              <a:gdLst/>
              <a:ahLst/>
              <a:cxnLst/>
              <a:rect l="l" t="t" r="r" b="b"/>
              <a:pathLst>
                <a:path w="4203" h="6421" extrusionOk="0">
                  <a:moveTo>
                    <a:pt x="2190" y="1"/>
                  </a:moveTo>
                  <a:cubicBezTo>
                    <a:pt x="1279" y="1"/>
                    <a:pt x="427" y="475"/>
                    <a:pt x="234" y="1462"/>
                  </a:cubicBezTo>
                  <a:cubicBezTo>
                    <a:pt x="0" y="2699"/>
                    <a:pt x="817" y="4287"/>
                    <a:pt x="1611" y="5174"/>
                  </a:cubicBezTo>
                  <a:cubicBezTo>
                    <a:pt x="2195" y="5805"/>
                    <a:pt x="3993" y="6272"/>
                    <a:pt x="4063" y="6342"/>
                  </a:cubicBezTo>
                  <a:cubicBezTo>
                    <a:pt x="4128" y="6406"/>
                    <a:pt x="4164" y="6421"/>
                    <a:pt x="4183" y="6421"/>
                  </a:cubicBezTo>
                  <a:cubicBezTo>
                    <a:pt x="4198" y="6421"/>
                    <a:pt x="4203" y="6412"/>
                    <a:pt x="4203" y="6412"/>
                  </a:cubicBezTo>
                  <a:cubicBezTo>
                    <a:pt x="2895" y="2232"/>
                    <a:pt x="2755" y="388"/>
                    <a:pt x="2755" y="61"/>
                  </a:cubicBezTo>
                  <a:cubicBezTo>
                    <a:pt x="2568" y="21"/>
                    <a:pt x="2378" y="1"/>
                    <a:pt x="219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38;p49">
              <a:extLst>
                <a:ext uri="{FF2B5EF4-FFF2-40B4-BE49-F238E27FC236}">
                  <a16:creationId xmlns:a16="http://schemas.microsoft.com/office/drawing/2014/main" id="{B92DBB2C-2F0F-4C46-9266-AAB67F3AE95E}"/>
                </a:ext>
              </a:extLst>
            </p:cNvPr>
            <p:cNvSpPr/>
            <p:nvPr/>
          </p:nvSpPr>
          <p:spPr>
            <a:xfrm>
              <a:off x="3546450" y="237925"/>
              <a:ext cx="579050" cy="464275"/>
            </a:xfrm>
            <a:custGeom>
              <a:avLst/>
              <a:gdLst/>
              <a:ahLst/>
              <a:cxnLst/>
              <a:rect l="l" t="t" r="r" b="b"/>
              <a:pathLst>
                <a:path w="23162" h="18571" extrusionOk="0">
                  <a:moveTo>
                    <a:pt x="9238" y="0"/>
                  </a:moveTo>
                  <a:cubicBezTo>
                    <a:pt x="8995" y="0"/>
                    <a:pt x="8748" y="62"/>
                    <a:pt x="8522" y="195"/>
                  </a:cubicBezTo>
                  <a:cubicBezTo>
                    <a:pt x="7635" y="615"/>
                    <a:pt x="7075" y="1526"/>
                    <a:pt x="7051" y="2530"/>
                  </a:cubicBezTo>
                  <a:cubicBezTo>
                    <a:pt x="6888" y="2156"/>
                    <a:pt x="6748" y="1806"/>
                    <a:pt x="6584" y="1526"/>
                  </a:cubicBezTo>
                  <a:cubicBezTo>
                    <a:pt x="6350" y="1125"/>
                    <a:pt x="5845" y="872"/>
                    <a:pt x="5361" y="872"/>
                  </a:cubicBezTo>
                  <a:cubicBezTo>
                    <a:pt x="5027" y="872"/>
                    <a:pt x="4702" y="992"/>
                    <a:pt x="4483" y="1269"/>
                  </a:cubicBezTo>
                  <a:cubicBezTo>
                    <a:pt x="3993" y="1829"/>
                    <a:pt x="3666" y="2506"/>
                    <a:pt x="3549" y="3230"/>
                  </a:cubicBezTo>
                  <a:cubicBezTo>
                    <a:pt x="3456" y="3137"/>
                    <a:pt x="3386" y="3043"/>
                    <a:pt x="3292" y="2950"/>
                  </a:cubicBezTo>
                  <a:cubicBezTo>
                    <a:pt x="3077" y="2711"/>
                    <a:pt x="2734" y="2582"/>
                    <a:pt x="2393" y="2582"/>
                  </a:cubicBezTo>
                  <a:cubicBezTo>
                    <a:pt x="2068" y="2582"/>
                    <a:pt x="1746" y="2699"/>
                    <a:pt x="1541" y="2950"/>
                  </a:cubicBezTo>
                  <a:cubicBezTo>
                    <a:pt x="0" y="4841"/>
                    <a:pt x="70" y="8273"/>
                    <a:pt x="1425" y="10305"/>
                  </a:cubicBezTo>
                  <a:cubicBezTo>
                    <a:pt x="1518" y="10445"/>
                    <a:pt x="1658" y="10561"/>
                    <a:pt x="1821" y="10631"/>
                  </a:cubicBezTo>
                  <a:cubicBezTo>
                    <a:pt x="1051" y="12616"/>
                    <a:pt x="607" y="14787"/>
                    <a:pt x="1214" y="16865"/>
                  </a:cubicBezTo>
                  <a:cubicBezTo>
                    <a:pt x="1332" y="17244"/>
                    <a:pt x="1675" y="17447"/>
                    <a:pt x="2020" y="17447"/>
                  </a:cubicBezTo>
                  <a:cubicBezTo>
                    <a:pt x="2293" y="17447"/>
                    <a:pt x="2567" y="17320"/>
                    <a:pt x="2732" y="17052"/>
                  </a:cubicBezTo>
                  <a:cubicBezTo>
                    <a:pt x="3596" y="15861"/>
                    <a:pt x="4250" y="14531"/>
                    <a:pt x="4693" y="13106"/>
                  </a:cubicBezTo>
                  <a:cubicBezTo>
                    <a:pt x="5137" y="11542"/>
                    <a:pt x="5324" y="10258"/>
                    <a:pt x="6047" y="8857"/>
                  </a:cubicBezTo>
                  <a:cubicBezTo>
                    <a:pt x="7308" y="9651"/>
                    <a:pt x="8873" y="10048"/>
                    <a:pt x="10437" y="10235"/>
                  </a:cubicBezTo>
                  <a:cubicBezTo>
                    <a:pt x="11277" y="10328"/>
                    <a:pt x="12095" y="10375"/>
                    <a:pt x="12935" y="10398"/>
                  </a:cubicBezTo>
                  <a:cubicBezTo>
                    <a:pt x="14219" y="10421"/>
                    <a:pt x="13659" y="10421"/>
                    <a:pt x="14570" y="11238"/>
                  </a:cubicBezTo>
                  <a:cubicBezTo>
                    <a:pt x="16157" y="12663"/>
                    <a:pt x="18095" y="13200"/>
                    <a:pt x="18235" y="15698"/>
                  </a:cubicBezTo>
                  <a:cubicBezTo>
                    <a:pt x="18305" y="16677"/>
                    <a:pt x="19552" y="18571"/>
                    <a:pt x="20469" y="18571"/>
                  </a:cubicBezTo>
                  <a:cubicBezTo>
                    <a:pt x="20777" y="18571"/>
                    <a:pt x="21048" y="18357"/>
                    <a:pt x="21224" y="17823"/>
                  </a:cubicBezTo>
                  <a:cubicBezTo>
                    <a:pt x="22648" y="13433"/>
                    <a:pt x="23162" y="10491"/>
                    <a:pt x="21878" y="8297"/>
                  </a:cubicBezTo>
                  <a:cubicBezTo>
                    <a:pt x="20944" y="6709"/>
                    <a:pt x="19636" y="4771"/>
                    <a:pt x="17838" y="4094"/>
                  </a:cubicBezTo>
                  <a:cubicBezTo>
                    <a:pt x="17395" y="3253"/>
                    <a:pt x="16601" y="2670"/>
                    <a:pt x="15667" y="2506"/>
                  </a:cubicBezTo>
                  <a:cubicBezTo>
                    <a:pt x="14653" y="2330"/>
                    <a:pt x="13847" y="1092"/>
                    <a:pt x="12758" y="1092"/>
                  </a:cubicBezTo>
                  <a:cubicBezTo>
                    <a:pt x="12693" y="1092"/>
                    <a:pt x="12628" y="1096"/>
                    <a:pt x="12562" y="1105"/>
                  </a:cubicBezTo>
                  <a:cubicBezTo>
                    <a:pt x="11978" y="1152"/>
                    <a:pt x="11418" y="1386"/>
                    <a:pt x="10997" y="1806"/>
                  </a:cubicBezTo>
                  <a:cubicBezTo>
                    <a:pt x="10834" y="1432"/>
                    <a:pt x="10647" y="1059"/>
                    <a:pt x="10460" y="685"/>
                  </a:cubicBezTo>
                  <a:cubicBezTo>
                    <a:pt x="10196" y="249"/>
                    <a:pt x="9724" y="0"/>
                    <a:pt x="9238"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1189;p49">
            <a:extLst>
              <a:ext uri="{FF2B5EF4-FFF2-40B4-BE49-F238E27FC236}">
                <a16:creationId xmlns:a16="http://schemas.microsoft.com/office/drawing/2014/main" id="{EA365B3D-B116-4830-9DF5-0A3748EFC23C}"/>
              </a:ext>
            </a:extLst>
          </p:cNvPr>
          <p:cNvSpPr txBox="1">
            <a:spLocks/>
          </p:cNvSpPr>
          <p:nvPr/>
        </p:nvSpPr>
        <p:spPr>
          <a:xfrm rot="950839">
            <a:off x="6634142" y="804912"/>
            <a:ext cx="2849700" cy="6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2100" algn="ctr" rtl="0">
              <a:lnSpc>
                <a:spcPct val="100000"/>
              </a:lnSpc>
              <a:spcBef>
                <a:spcPts val="0"/>
              </a:spcBef>
              <a:spcAft>
                <a:spcPts val="0"/>
              </a:spcAft>
              <a:buClr>
                <a:schemeClr val="dk1"/>
              </a:buClr>
              <a:buSzPts val="1000"/>
              <a:buFont typeface="Pompiere"/>
              <a:buAutoNum type="arabicPeriod"/>
              <a:defRPr sz="1200" b="0" i="0" u="none" strike="noStrike" cap="none">
                <a:solidFill>
                  <a:schemeClr val="dk1"/>
                </a:solidFill>
                <a:latin typeface="Hind"/>
                <a:ea typeface="Hind"/>
                <a:cs typeface="Hind"/>
                <a:sym typeface="Hind"/>
              </a:defRPr>
            </a:lvl1pPr>
            <a:lvl2pPr marL="914400" marR="0" lvl="1" indent="-292100" algn="l" rtl="0">
              <a:lnSpc>
                <a:spcPct val="115000"/>
              </a:lnSpc>
              <a:spcBef>
                <a:spcPts val="1600"/>
              </a:spcBef>
              <a:spcAft>
                <a:spcPts val="0"/>
              </a:spcAft>
              <a:buClr>
                <a:srgbClr val="434343"/>
              </a:buClr>
              <a:buSzPts val="1000"/>
              <a:buFont typeface="Roboto Condensed Light"/>
              <a:buAutoNum type="alphaLcPeriod"/>
              <a:defRPr sz="1000" b="0" i="0" u="none" strike="noStrike" cap="none">
                <a:solidFill>
                  <a:schemeClr val="dk1"/>
                </a:solidFill>
                <a:latin typeface="Hind"/>
                <a:ea typeface="Hind"/>
                <a:cs typeface="Hind"/>
                <a:sym typeface="Hind"/>
              </a:defRPr>
            </a:lvl2pPr>
            <a:lvl3pPr marL="1371600" marR="0" lvl="2" indent="-292100" algn="l" rtl="0">
              <a:lnSpc>
                <a:spcPct val="115000"/>
              </a:lnSpc>
              <a:spcBef>
                <a:spcPts val="1600"/>
              </a:spcBef>
              <a:spcAft>
                <a:spcPts val="0"/>
              </a:spcAft>
              <a:buClr>
                <a:srgbClr val="434343"/>
              </a:buClr>
              <a:buSzPts val="1000"/>
              <a:buFont typeface="Roboto Condensed Light"/>
              <a:buAutoNum type="romanLcPeriod"/>
              <a:defRPr sz="1000" b="0" i="0" u="none" strike="noStrike" cap="none">
                <a:solidFill>
                  <a:schemeClr val="dk1"/>
                </a:solidFill>
                <a:latin typeface="Hind"/>
                <a:ea typeface="Hind"/>
                <a:cs typeface="Hind"/>
                <a:sym typeface="Hind"/>
              </a:defRPr>
            </a:lvl3pPr>
            <a:lvl4pPr marL="1828800" marR="0" lvl="3" indent="-292100" algn="l" rtl="0">
              <a:lnSpc>
                <a:spcPct val="115000"/>
              </a:lnSpc>
              <a:spcBef>
                <a:spcPts val="1600"/>
              </a:spcBef>
              <a:spcAft>
                <a:spcPts val="0"/>
              </a:spcAft>
              <a:buClr>
                <a:srgbClr val="434343"/>
              </a:buClr>
              <a:buSzPts val="1000"/>
              <a:buFont typeface="Roboto Condensed Light"/>
              <a:buAutoNum type="arabicPeriod"/>
              <a:defRPr sz="1000" b="0" i="0" u="none" strike="noStrike" cap="none">
                <a:solidFill>
                  <a:schemeClr val="dk1"/>
                </a:solidFill>
                <a:latin typeface="Hind"/>
                <a:ea typeface="Hind"/>
                <a:cs typeface="Hind"/>
                <a:sym typeface="Hind"/>
              </a:defRPr>
            </a:lvl4pPr>
            <a:lvl5pPr marL="2286000" marR="0" lvl="4" indent="-292100" algn="l" rtl="0">
              <a:lnSpc>
                <a:spcPct val="115000"/>
              </a:lnSpc>
              <a:spcBef>
                <a:spcPts val="1600"/>
              </a:spcBef>
              <a:spcAft>
                <a:spcPts val="0"/>
              </a:spcAft>
              <a:buClr>
                <a:srgbClr val="434343"/>
              </a:buClr>
              <a:buSzPts val="1000"/>
              <a:buFont typeface="Roboto Condensed Light"/>
              <a:buAutoNum type="alphaLcPeriod"/>
              <a:defRPr sz="1000" b="0" i="0" u="none" strike="noStrike" cap="none">
                <a:solidFill>
                  <a:schemeClr val="dk1"/>
                </a:solidFill>
                <a:latin typeface="Hind"/>
                <a:ea typeface="Hind"/>
                <a:cs typeface="Hind"/>
                <a:sym typeface="Hind"/>
              </a:defRPr>
            </a:lvl5pPr>
            <a:lvl6pPr marL="2743200" marR="0" lvl="5" indent="-292100" algn="l" rtl="0">
              <a:lnSpc>
                <a:spcPct val="115000"/>
              </a:lnSpc>
              <a:spcBef>
                <a:spcPts val="1600"/>
              </a:spcBef>
              <a:spcAft>
                <a:spcPts val="0"/>
              </a:spcAft>
              <a:buClr>
                <a:srgbClr val="434343"/>
              </a:buClr>
              <a:buSzPts val="1000"/>
              <a:buFont typeface="Roboto Condensed Light"/>
              <a:buAutoNum type="romanLcPeriod"/>
              <a:defRPr sz="1000" b="0" i="0" u="none" strike="noStrike" cap="none">
                <a:solidFill>
                  <a:schemeClr val="dk1"/>
                </a:solidFill>
                <a:latin typeface="Hind"/>
                <a:ea typeface="Hind"/>
                <a:cs typeface="Hind"/>
                <a:sym typeface="Hind"/>
              </a:defRPr>
            </a:lvl6pPr>
            <a:lvl7pPr marL="3200400" marR="0" lvl="6" indent="-292100" algn="l" rtl="0">
              <a:lnSpc>
                <a:spcPct val="115000"/>
              </a:lnSpc>
              <a:spcBef>
                <a:spcPts val="1600"/>
              </a:spcBef>
              <a:spcAft>
                <a:spcPts val="0"/>
              </a:spcAft>
              <a:buClr>
                <a:srgbClr val="434343"/>
              </a:buClr>
              <a:buSzPts val="1000"/>
              <a:buFont typeface="Roboto Condensed Light"/>
              <a:buAutoNum type="arabicPeriod"/>
              <a:defRPr sz="1000" b="0" i="0" u="none" strike="noStrike" cap="none">
                <a:solidFill>
                  <a:schemeClr val="dk1"/>
                </a:solidFill>
                <a:latin typeface="Hind"/>
                <a:ea typeface="Hind"/>
                <a:cs typeface="Hind"/>
                <a:sym typeface="Hind"/>
              </a:defRPr>
            </a:lvl7pPr>
            <a:lvl8pPr marL="3657600" marR="0" lvl="7" indent="-292100" algn="l" rtl="0">
              <a:lnSpc>
                <a:spcPct val="115000"/>
              </a:lnSpc>
              <a:spcBef>
                <a:spcPts val="1600"/>
              </a:spcBef>
              <a:spcAft>
                <a:spcPts val="0"/>
              </a:spcAft>
              <a:buClr>
                <a:srgbClr val="434343"/>
              </a:buClr>
              <a:buSzPts val="1000"/>
              <a:buFont typeface="Roboto Condensed Light"/>
              <a:buAutoNum type="alphaLcPeriod"/>
              <a:defRPr sz="1000" b="0" i="0" u="none" strike="noStrike" cap="none">
                <a:solidFill>
                  <a:schemeClr val="dk1"/>
                </a:solidFill>
                <a:latin typeface="Hind"/>
                <a:ea typeface="Hind"/>
                <a:cs typeface="Hind"/>
                <a:sym typeface="Hind"/>
              </a:defRPr>
            </a:lvl8pPr>
            <a:lvl9pPr marL="4114800" marR="0" lvl="8" indent="-292100" algn="l" rtl="0">
              <a:lnSpc>
                <a:spcPct val="115000"/>
              </a:lnSpc>
              <a:spcBef>
                <a:spcPts val="1600"/>
              </a:spcBef>
              <a:spcAft>
                <a:spcPts val="1600"/>
              </a:spcAft>
              <a:buClr>
                <a:srgbClr val="434343"/>
              </a:buClr>
              <a:buSzPts val="1000"/>
              <a:buFont typeface="Roboto Condensed Light"/>
              <a:buAutoNum type="romanLcPeriod"/>
              <a:defRPr sz="1000" b="0" i="0" u="none" strike="noStrike" cap="none">
                <a:solidFill>
                  <a:schemeClr val="dk1"/>
                </a:solidFill>
                <a:latin typeface="Hind"/>
                <a:ea typeface="Hind"/>
                <a:cs typeface="Hind"/>
                <a:sym typeface="Hind"/>
              </a:defRPr>
            </a:lvl9pPr>
          </a:lstStyle>
          <a:p>
            <a:pPr marL="0" indent="0">
              <a:buFont typeface="Pompiere"/>
              <a:buNone/>
            </a:pPr>
            <a:r>
              <a:rPr lang="en-US" sz="1400" b="1"/>
              <a:t>(USE CASES)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43"/>
          <p:cNvSpPr/>
          <p:nvPr/>
        </p:nvSpPr>
        <p:spPr>
          <a:xfrm rot="1349557">
            <a:off x="78003" y="1664744"/>
            <a:ext cx="1132824"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5" name="Google Shape;705;p43"/>
          <p:cNvCxnSpPr>
            <a:cxnSpLocks/>
          </p:cNvCxnSpPr>
          <p:nvPr/>
        </p:nvCxnSpPr>
        <p:spPr>
          <a:xfrm>
            <a:off x="883863" y="1523425"/>
            <a:ext cx="0" cy="1285800"/>
          </a:xfrm>
          <a:prstGeom prst="straightConnector1">
            <a:avLst/>
          </a:prstGeom>
          <a:noFill/>
          <a:ln w="19050" cap="flat" cmpd="sng">
            <a:solidFill>
              <a:schemeClr val="dk1"/>
            </a:solidFill>
            <a:prstDash val="solid"/>
            <a:round/>
            <a:headEnd type="none" w="med" len="med"/>
            <a:tailEnd type="none" w="med" len="med"/>
          </a:ln>
        </p:spPr>
      </p:cxnSp>
      <p:sp>
        <p:nvSpPr>
          <p:cNvPr id="706" name="Google Shape;706;p43"/>
          <p:cNvSpPr/>
          <p:nvPr/>
        </p:nvSpPr>
        <p:spPr>
          <a:xfrm rot="1349557">
            <a:off x="3576574" y="1610955"/>
            <a:ext cx="1039041"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7" name="Google Shape;707;p43"/>
          <p:cNvCxnSpPr/>
          <p:nvPr/>
        </p:nvCxnSpPr>
        <p:spPr>
          <a:xfrm>
            <a:off x="4329629" y="1487575"/>
            <a:ext cx="0" cy="1285800"/>
          </a:xfrm>
          <a:prstGeom prst="straightConnector1">
            <a:avLst/>
          </a:prstGeom>
          <a:noFill/>
          <a:ln w="19050" cap="flat" cmpd="sng">
            <a:solidFill>
              <a:schemeClr val="dk1"/>
            </a:solidFill>
            <a:prstDash val="solid"/>
            <a:round/>
            <a:headEnd type="none" w="med" len="med"/>
            <a:tailEnd type="none" w="med" len="med"/>
          </a:ln>
        </p:spPr>
      </p:cxnSp>
      <p:sp>
        <p:nvSpPr>
          <p:cNvPr id="708" name="Google Shape;708;p43"/>
          <p:cNvSpPr/>
          <p:nvPr/>
        </p:nvSpPr>
        <p:spPr>
          <a:xfrm rot="1349557">
            <a:off x="3057319" y="3451159"/>
            <a:ext cx="1039041"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rot="1349557">
            <a:off x="123774" y="3451158"/>
            <a:ext cx="1039041"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0" name="Google Shape;710;p43"/>
          <p:cNvCxnSpPr/>
          <p:nvPr/>
        </p:nvCxnSpPr>
        <p:spPr>
          <a:xfrm>
            <a:off x="876829" y="3327779"/>
            <a:ext cx="0" cy="1285800"/>
          </a:xfrm>
          <a:prstGeom prst="straightConnector1">
            <a:avLst/>
          </a:prstGeom>
          <a:noFill/>
          <a:ln w="19050" cap="flat" cmpd="sng">
            <a:solidFill>
              <a:schemeClr val="dk1"/>
            </a:solidFill>
            <a:prstDash val="solid"/>
            <a:round/>
            <a:headEnd type="none" w="med" len="med"/>
            <a:tailEnd type="none" w="med" len="med"/>
          </a:ln>
        </p:spPr>
      </p:cxnSp>
      <p:sp>
        <p:nvSpPr>
          <p:cNvPr id="711" name="Google Shape;711;p43"/>
          <p:cNvSpPr/>
          <p:nvPr/>
        </p:nvSpPr>
        <p:spPr>
          <a:xfrm rot="1349557">
            <a:off x="6081292" y="1602948"/>
            <a:ext cx="1039041"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2" name="Google Shape;712;p43"/>
          <p:cNvCxnSpPr/>
          <p:nvPr/>
        </p:nvCxnSpPr>
        <p:spPr>
          <a:xfrm>
            <a:off x="6834347" y="1479568"/>
            <a:ext cx="0" cy="1285800"/>
          </a:xfrm>
          <a:prstGeom prst="straightConnector1">
            <a:avLst/>
          </a:prstGeom>
          <a:noFill/>
          <a:ln w="19050" cap="flat" cmpd="sng">
            <a:solidFill>
              <a:schemeClr val="dk1"/>
            </a:solidFill>
            <a:prstDash val="solid"/>
            <a:round/>
            <a:headEnd type="none" w="med" len="med"/>
            <a:tailEnd type="none" w="med" len="med"/>
          </a:ln>
        </p:spPr>
      </p:cxnSp>
      <p:cxnSp>
        <p:nvCxnSpPr>
          <p:cNvPr id="713" name="Google Shape;713;p43"/>
          <p:cNvCxnSpPr/>
          <p:nvPr/>
        </p:nvCxnSpPr>
        <p:spPr>
          <a:xfrm>
            <a:off x="3810374" y="3327779"/>
            <a:ext cx="0" cy="1285800"/>
          </a:xfrm>
          <a:prstGeom prst="straightConnector1">
            <a:avLst/>
          </a:prstGeom>
          <a:noFill/>
          <a:ln w="19050" cap="flat" cmpd="sng">
            <a:solidFill>
              <a:schemeClr val="dk1"/>
            </a:solidFill>
            <a:prstDash val="solid"/>
            <a:round/>
            <a:headEnd type="none" w="med" len="med"/>
            <a:tailEnd type="none" w="med" len="med"/>
          </a:ln>
        </p:spPr>
      </p:cxnSp>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Login Features Provided to Hospitals</a:t>
            </a:r>
            <a:endParaRPr b="1"/>
          </a:p>
        </p:txBody>
      </p:sp>
      <p:sp>
        <p:nvSpPr>
          <p:cNvPr id="715" name="Google Shape;715;p43"/>
          <p:cNvSpPr txBox="1">
            <a:spLocks noGrp="1"/>
          </p:cNvSpPr>
          <p:nvPr>
            <p:ph type="subTitle" idx="1"/>
          </p:nvPr>
        </p:nvSpPr>
        <p:spPr>
          <a:xfrm>
            <a:off x="957450" y="1596936"/>
            <a:ext cx="1517968" cy="20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Admin</a:t>
            </a:r>
            <a:endParaRPr b="1"/>
          </a:p>
        </p:txBody>
      </p:sp>
      <p:sp>
        <p:nvSpPr>
          <p:cNvPr id="716" name="Google Shape;716;p43"/>
          <p:cNvSpPr txBox="1">
            <a:spLocks noGrp="1"/>
          </p:cNvSpPr>
          <p:nvPr>
            <p:ph type="subTitle" idx="2"/>
          </p:nvPr>
        </p:nvSpPr>
        <p:spPr>
          <a:xfrm>
            <a:off x="957449" y="1748986"/>
            <a:ext cx="2622774" cy="9361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Admin can manage the whole Hospital System and can view all the update of Hospital like </a:t>
            </a:r>
            <a:r>
              <a:rPr lang="en-US"/>
              <a:t>Doctor’s Schedule with profile, Blood availability, Beds Availability from other Hospitals too.</a:t>
            </a:r>
          </a:p>
          <a:p>
            <a:pPr marL="0" lvl="0" indent="0" algn="l" rtl="0">
              <a:spcBef>
                <a:spcPts val="0"/>
              </a:spcBef>
              <a:spcAft>
                <a:spcPts val="0"/>
              </a:spcAft>
              <a:buNone/>
            </a:pPr>
            <a:r>
              <a:rPr lang="en-US"/>
              <a:t>Additionally, Patient’s History can be accessed followed by process and can be added to hospital record</a:t>
            </a:r>
            <a:endParaRPr/>
          </a:p>
        </p:txBody>
      </p:sp>
      <p:sp>
        <p:nvSpPr>
          <p:cNvPr id="717" name="Google Shape;717;p43"/>
          <p:cNvSpPr txBox="1">
            <a:spLocks noGrp="1"/>
          </p:cNvSpPr>
          <p:nvPr>
            <p:ph type="title" idx="14"/>
          </p:nvPr>
        </p:nvSpPr>
        <p:spPr>
          <a:xfrm>
            <a:off x="-286138" y="2039275"/>
            <a:ext cx="1168322"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718" name="Google Shape;718;p43"/>
          <p:cNvSpPr txBox="1">
            <a:spLocks noGrp="1"/>
          </p:cNvSpPr>
          <p:nvPr>
            <p:ph type="title" idx="15"/>
          </p:nvPr>
        </p:nvSpPr>
        <p:spPr>
          <a:xfrm>
            <a:off x="3257928" y="200342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719" name="Google Shape;719;p43"/>
          <p:cNvSpPr txBox="1">
            <a:spLocks noGrp="1"/>
          </p:cNvSpPr>
          <p:nvPr>
            <p:ph type="subTitle" idx="3"/>
          </p:nvPr>
        </p:nvSpPr>
        <p:spPr>
          <a:xfrm>
            <a:off x="4452272" y="1708800"/>
            <a:ext cx="1392300" cy="20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Doctor/Nurse</a:t>
            </a:r>
            <a:endParaRPr b="1"/>
          </a:p>
        </p:txBody>
      </p:sp>
      <p:sp>
        <p:nvSpPr>
          <p:cNvPr id="720" name="Google Shape;720;p43"/>
          <p:cNvSpPr txBox="1">
            <a:spLocks noGrp="1"/>
          </p:cNvSpPr>
          <p:nvPr>
            <p:ph type="subTitle" idx="4"/>
          </p:nvPr>
        </p:nvSpPr>
        <p:spPr>
          <a:xfrm>
            <a:off x="4452278" y="1938300"/>
            <a:ext cx="2025887"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Doctor can see his appointments, patient records, labs reports, prescreptions which the doctor provides</a:t>
            </a:r>
            <a:endParaRPr/>
          </a:p>
        </p:txBody>
      </p:sp>
      <p:sp>
        <p:nvSpPr>
          <p:cNvPr id="721" name="Google Shape;721;p43"/>
          <p:cNvSpPr txBox="1">
            <a:spLocks noGrp="1"/>
          </p:cNvSpPr>
          <p:nvPr>
            <p:ph type="title" idx="16"/>
          </p:nvPr>
        </p:nvSpPr>
        <p:spPr>
          <a:xfrm>
            <a:off x="2738832" y="3843781"/>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05</a:t>
            </a:r>
            <a:endParaRPr/>
          </a:p>
        </p:txBody>
      </p:sp>
      <p:sp>
        <p:nvSpPr>
          <p:cNvPr id="722" name="Google Shape;722;p43"/>
          <p:cNvSpPr txBox="1">
            <a:spLocks noGrp="1"/>
          </p:cNvSpPr>
          <p:nvPr>
            <p:ph type="subTitle" idx="5"/>
          </p:nvPr>
        </p:nvSpPr>
        <p:spPr>
          <a:xfrm>
            <a:off x="3933193" y="3549156"/>
            <a:ext cx="1392300" cy="20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Receptionist</a:t>
            </a:r>
            <a:endParaRPr b="1"/>
          </a:p>
        </p:txBody>
      </p:sp>
      <p:sp>
        <p:nvSpPr>
          <p:cNvPr id="723" name="Google Shape;723;p43"/>
          <p:cNvSpPr txBox="1">
            <a:spLocks noGrp="1"/>
          </p:cNvSpPr>
          <p:nvPr>
            <p:ph type="subTitle" idx="6"/>
          </p:nvPr>
        </p:nvSpPr>
        <p:spPr>
          <a:xfrm>
            <a:off x="3933181" y="3778681"/>
            <a:ext cx="1716275"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Receptionist can manage the beds, appointments, Patient registration and can check the payments, emails, sms etc.</a:t>
            </a:r>
            <a:endParaRPr/>
          </a:p>
        </p:txBody>
      </p:sp>
      <p:sp>
        <p:nvSpPr>
          <p:cNvPr id="724" name="Google Shape;724;p43"/>
          <p:cNvSpPr txBox="1">
            <a:spLocks noGrp="1"/>
          </p:cNvSpPr>
          <p:nvPr>
            <p:ph type="title" idx="17"/>
          </p:nvPr>
        </p:nvSpPr>
        <p:spPr>
          <a:xfrm>
            <a:off x="-195239" y="3843781"/>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725" name="Google Shape;725;p43"/>
          <p:cNvSpPr txBox="1">
            <a:spLocks noGrp="1"/>
          </p:cNvSpPr>
          <p:nvPr>
            <p:ph type="subTitle" idx="7"/>
          </p:nvPr>
        </p:nvSpPr>
        <p:spPr>
          <a:xfrm>
            <a:off x="999117" y="3549156"/>
            <a:ext cx="1392300" cy="20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Pharmacists</a:t>
            </a:r>
            <a:endParaRPr/>
          </a:p>
        </p:txBody>
      </p:sp>
      <p:sp>
        <p:nvSpPr>
          <p:cNvPr id="726" name="Google Shape;726;p43"/>
          <p:cNvSpPr txBox="1">
            <a:spLocks noGrp="1"/>
          </p:cNvSpPr>
          <p:nvPr>
            <p:ph type="subTitle" idx="8"/>
          </p:nvPr>
        </p:nvSpPr>
        <p:spPr>
          <a:xfrm>
            <a:off x="999113" y="3778681"/>
            <a:ext cx="13923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Pharmacy records can be managed and bills can be directly added to patient’s main bill</a:t>
            </a:r>
            <a:endParaRPr/>
          </a:p>
        </p:txBody>
      </p:sp>
      <p:sp>
        <p:nvSpPr>
          <p:cNvPr id="727" name="Google Shape;727;p43"/>
          <p:cNvSpPr txBox="1">
            <a:spLocks noGrp="1"/>
          </p:cNvSpPr>
          <p:nvPr>
            <p:ph type="title" idx="18"/>
          </p:nvPr>
        </p:nvSpPr>
        <p:spPr>
          <a:xfrm>
            <a:off x="5762704" y="1995570"/>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728" name="Google Shape;728;p43"/>
          <p:cNvSpPr txBox="1">
            <a:spLocks noGrp="1"/>
          </p:cNvSpPr>
          <p:nvPr>
            <p:ph type="subTitle" idx="9"/>
          </p:nvPr>
        </p:nvSpPr>
        <p:spPr>
          <a:xfrm>
            <a:off x="6957151" y="1700945"/>
            <a:ext cx="1392300" cy="20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Accountant</a:t>
            </a:r>
            <a:endParaRPr b="1"/>
          </a:p>
        </p:txBody>
      </p:sp>
      <p:sp>
        <p:nvSpPr>
          <p:cNvPr id="729" name="Google Shape;729;p43"/>
          <p:cNvSpPr txBox="1">
            <a:spLocks noGrp="1"/>
          </p:cNvSpPr>
          <p:nvPr>
            <p:ph type="subTitle" idx="13"/>
          </p:nvPr>
        </p:nvSpPr>
        <p:spPr>
          <a:xfrm>
            <a:off x="6957153" y="1930470"/>
            <a:ext cx="1590517"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A</a:t>
            </a:r>
            <a:r>
              <a:rPr lang="en"/>
              <a:t>ccountant can manage all the payments and expenses of hospital and can create bills etc.</a:t>
            </a:r>
            <a:endParaRPr/>
          </a:p>
        </p:txBody>
      </p:sp>
      <p:sp>
        <p:nvSpPr>
          <p:cNvPr id="41" name="Google Shape;708;p43">
            <a:extLst>
              <a:ext uri="{FF2B5EF4-FFF2-40B4-BE49-F238E27FC236}">
                <a16:creationId xmlns:a16="http://schemas.microsoft.com/office/drawing/2014/main" id="{AEB81A26-6003-4DB0-909F-000B0DE9454C}"/>
              </a:ext>
            </a:extLst>
          </p:cNvPr>
          <p:cNvSpPr/>
          <p:nvPr/>
        </p:nvSpPr>
        <p:spPr>
          <a:xfrm rot="1349557">
            <a:off x="3057319" y="3451158"/>
            <a:ext cx="1039041"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 name="Google Shape;713;p43">
            <a:extLst>
              <a:ext uri="{FF2B5EF4-FFF2-40B4-BE49-F238E27FC236}">
                <a16:creationId xmlns:a16="http://schemas.microsoft.com/office/drawing/2014/main" id="{2196CD86-1308-4CC3-B1F9-164CE80989A5}"/>
              </a:ext>
            </a:extLst>
          </p:cNvPr>
          <p:cNvCxnSpPr/>
          <p:nvPr/>
        </p:nvCxnSpPr>
        <p:spPr>
          <a:xfrm>
            <a:off x="3810374" y="3327778"/>
            <a:ext cx="0" cy="1285800"/>
          </a:xfrm>
          <a:prstGeom prst="straightConnector1">
            <a:avLst/>
          </a:prstGeom>
          <a:noFill/>
          <a:ln w="19050" cap="flat" cmpd="sng">
            <a:solidFill>
              <a:schemeClr val="dk1"/>
            </a:solidFill>
            <a:prstDash val="solid"/>
            <a:round/>
            <a:headEnd type="none" w="med" len="med"/>
            <a:tailEnd type="none" w="med" len="med"/>
          </a:ln>
        </p:spPr>
      </p:cxnSp>
      <p:sp>
        <p:nvSpPr>
          <p:cNvPr id="43" name="Google Shape;721;p43">
            <a:extLst>
              <a:ext uri="{FF2B5EF4-FFF2-40B4-BE49-F238E27FC236}">
                <a16:creationId xmlns:a16="http://schemas.microsoft.com/office/drawing/2014/main" id="{385B550F-DC78-4181-82EA-C008113AA5B6}"/>
              </a:ext>
            </a:extLst>
          </p:cNvPr>
          <p:cNvSpPr txBox="1">
            <a:spLocks/>
          </p:cNvSpPr>
          <p:nvPr/>
        </p:nvSpPr>
        <p:spPr>
          <a:xfrm>
            <a:off x="2738832" y="3843780"/>
            <a:ext cx="1071600" cy="35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500"/>
              <a:buFont typeface="Pompiere"/>
              <a:buNone/>
              <a:defRPr sz="3500" b="0" i="0" u="none" strike="noStrike" cap="none">
                <a:solidFill>
                  <a:srgbClr val="FFFFFF"/>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9pPr>
          </a:lstStyle>
          <a:p>
            <a:r>
              <a:rPr lang="en"/>
              <a:t>05</a:t>
            </a:r>
          </a:p>
        </p:txBody>
      </p:sp>
      <p:sp>
        <p:nvSpPr>
          <p:cNvPr id="46" name="Google Shape;708;p43">
            <a:extLst>
              <a:ext uri="{FF2B5EF4-FFF2-40B4-BE49-F238E27FC236}">
                <a16:creationId xmlns:a16="http://schemas.microsoft.com/office/drawing/2014/main" id="{DEE57AE6-6777-4B0C-8184-E35D219B2071}"/>
              </a:ext>
            </a:extLst>
          </p:cNvPr>
          <p:cNvSpPr/>
          <p:nvPr/>
        </p:nvSpPr>
        <p:spPr>
          <a:xfrm rot="1349557">
            <a:off x="6100883" y="3528370"/>
            <a:ext cx="1039041"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713;p43">
            <a:extLst>
              <a:ext uri="{FF2B5EF4-FFF2-40B4-BE49-F238E27FC236}">
                <a16:creationId xmlns:a16="http://schemas.microsoft.com/office/drawing/2014/main" id="{1DEF5C43-E523-4BB4-856D-D061E5F3C243}"/>
              </a:ext>
            </a:extLst>
          </p:cNvPr>
          <p:cNvCxnSpPr/>
          <p:nvPr/>
        </p:nvCxnSpPr>
        <p:spPr>
          <a:xfrm>
            <a:off x="6853938" y="3404990"/>
            <a:ext cx="0" cy="1285800"/>
          </a:xfrm>
          <a:prstGeom prst="straightConnector1">
            <a:avLst/>
          </a:prstGeom>
          <a:noFill/>
          <a:ln w="19050" cap="flat" cmpd="sng">
            <a:solidFill>
              <a:schemeClr val="dk1"/>
            </a:solidFill>
            <a:prstDash val="solid"/>
            <a:round/>
            <a:headEnd type="none" w="med" len="med"/>
            <a:tailEnd type="none" w="med" len="med"/>
          </a:ln>
        </p:spPr>
      </p:cxnSp>
      <p:sp>
        <p:nvSpPr>
          <p:cNvPr id="48" name="Google Shape;721;p43">
            <a:extLst>
              <a:ext uri="{FF2B5EF4-FFF2-40B4-BE49-F238E27FC236}">
                <a16:creationId xmlns:a16="http://schemas.microsoft.com/office/drawing/2014/main" id="{CBB492E4-AFD0-4688-BD38-743B44BB7FE1}"/>
              </a:ext>
            </a:extLst>
          </p:cNvPr>
          <p:cNvSpPr txBox="1">
            <a:spLocks/>
          </p:cNvSpPr>
          <p:nvPr/>
        </p:nvSpPr>
        <p:spPr>
          <a:xfrm>
            <a:off x="5782396" y="3920992"/>
            <a:ext cx="1071600" cy="35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500"/>
              <a:buFont typeface="Pompiere"/>
              <a:buNone/>
              <a:defRPr sz="3500" b="0" i="0" u="none" strike="noStrike" cap="none">
                <a:solidFill>
                  <a:srgbClr val="FFFFFF"/>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9pPr>
          </a:lstStyle>
          <a:p>
            <a:r>
              <a:rPr lang="en"/>
              <a:t>06</a:t>
            </a:r>
          </a:p>
        </p:txBody>
      </p:sp>
      <p:sp>
        <p:nvSpPr>
          <p:cNvPr id="49" name="Google Shape;722;p43">
            <a:extLst>
              <a:ext uri="{FF2B5EF4-FFF2-40B4-BE49-F238E27FC236}">
                <a16:creationId xmlns:a16="http://schemas.microsoft.com/office/drawing/2014/main" id="{E607D6C2-C38F-4653-8F5F-80E9DFA06653}"/>
              </a:ext>
            </a:extLst>
          </p:cNvPr>
          <p:cNvSpPr txBox="1">
            <a:spLocks/>
          </p:cNvSpPr>
          <p:nvPr/>
        </p:nvSpPr>
        <p:spPr>
          <a:xfrm>
            <a:off x="6976757" y="3626367"/>
            <a:ext cx="1392300" cy="20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500"/>
              <a:buFont typeface="Pompiere"/>
              <a:buNone/>
              <a:defRPr sz="2000" b="0" i="0" u="none" strike="noStrike" cap="none">
                <a:solidFill>
                  <a:schemeClr val="dk1"/>
                </a:solidFill>
                <a:latin typeface="Pompiere"/>
                <a:ea typeface="Pompiere"/>
                <a:cs typeface="Pompiere"/>
                <a:sym typeface="Pompiere"/>
              </a:defRPr>
            </a:lvl1pPr>
            <a:lvl2pPr marL="914400" marR="0" lvl="1"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2pPr>
            <a:lvl3pPr marL="1371600" marR="0" lvl="2"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3pPr>
            <a:lvl4pPr marL="1828800" marR="0" lvl="3"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4pPr>
            <a:lvl5pPr marL="2286000" marR="0" lvl="4"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5pPr>
            <a:lvl6pPr marL="2743200" marR="0" lvl="5"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6pPr>
            <a:lvl7pPr marL="3200400" marR="0" lvl="6"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7pPr>
            <a:lvl8pPr marL="3657600" marR="0" lvl="7"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8pPr>
            <a:lvl9pPr marL="4114800" marR="0" lvl="8"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9pPr>
          </a:lstStyle>
          <a:p>
            <a:r>
              <a:rPr lang="en-IN" b="1"/>
              <a:t>Lab Technician </a:t>
            </a:r>
          </a:p>
        </p:txBody>
      </p:sp>
      <p:sp>
        <p:nvSpPr>
          <p:cNvPr id="50" name="Google Shape;723;p43">
            <a:extLst>
              <a:ext uri="{FF2B5EF4-FFF2-40B4-BE49-F238E27FC236}">
                <a16:creationId xmlns:a16="http://schemas.microsoft.com/office/drawing/2014/main" id="{A557DE0A-6C56-497B-8924-994D04028289}"/>
              </a:ext>
            </a:extLst>
          </p:cNvPr>
          <p:cNvSpPr txBox="1">
            <a:spLocks/>
          </p:cNvSpPr>
          <p:nvPr/>
        </p:nvSpPr>
        <p:spPr>
          <a:xfrm>
            <a:off x="6976745" y="3855892"/>
            <a:ext cx="1716275" cy="83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US"/>
              <a:t>Lab Technician can upload the lab reports of patient which can directly be accessed by Doctors.</a:t>
            </a:r>
          </a:p>
        </p:txBody>
      </p:sp>
      <p:sp>
        <p:nvSpPr>
          <p:cNvPr id="52" name="Google Shape;709;p43">
            <a:extLst>
              <a:ext uri="{FF2B5EF4-FFF2-40B4-BE49-F238E27FC236}">
                <a16:creationId xmlns:a16="http://schemas.microsoft.com/office/drawing/2014/main" id="{865DE17B-74FA-4DF2-822E-273E07D5092F}"/>
              </a:ext>
            </a:extLst>
          </p:cNvPr>
          <p:cNvSpPr/>
          <p:nvPr/>
        </p:nvSpPr>
        <p:spPr>
          <a:xfrm rot="1349557">
            <a:off x="123774" y="3451157"/>
            <a:ext cx="1039041" cy="1039041"/>
          </a:xfrm>
          <a:prstGeom prst="chord">
            <a:avLst>
              <a:gd name="adj1" fmla="val 2471860"/>
              <a:gd name="adj2" fmla="val 16421578"/>
            </a:avLst>
          </a:pr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24;p43">
            <a:extLst>
              <a:ext uri="{FF2B5EF4-FFF2-40B4-BE49-F238E27FC236}">
                <a16:creationId xmlns:a16="http://schemas.microsoft.com/office/drawing/2014/main" id="{B0BC57B5-DF60-4597-BFA0-388D11186B59}"/>
              </a:ext>
            </a:extLst>
          </p:cNvPr>
          <p:cNvSpPr txBox="1">
            <a:spLocks/>
          </p:cNvSpPr>
          <p:nvPr/>
        </p:nvSpPr>
        <p:spPr>
          <a:xfrm>
            <a:off x="-195239" y="3843780"/>
            <a:ext cx="1071600" cy="35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500"/>
              <a:buFont typeface="Pompiere"/>
              <a:buNone/>
              <a:defRPr sz="3500" b="0" i="0" u="none" strike="noStrike" cap="none">
                <a:solidFill>
                  <a:srgbClr val="FFFFFF"/>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9pPr>
          </a:lstStyle>
          <a:p>
            <a:r>
              <a:rPr lang="en"/>
              <a:t>04</a:t>
            </a:r>
          </a:p>
        </p:txBody>
      </p:sp>
      <p:sp>
        <p:nvSpPr>
          <p:cNvPr id="54" name="Google Shape;725;p43">
            <a:extLst>
              <a:ext uri="{FF2B5EF4-FFF2-40B4-BE49-F238E27FC236}">
                <a16:creationId xmlns:a16="http://schemas.microsoft.com/office/drawing/2014/main" id="{EBE8DFFD-8A0D-421D-A086-A2F48FCA4C29}"/>
              </a:ext>
            </a:extLst>
          </p:cNvPr>
          <p:cNvSpPr txBox="1">
            <a:spLocks/>
          </p:cNvSpPr>
          <p:nvPr/>
        </p:nvSpPr>
        <p:spPr>
          <a:xfrm>
            <a:off x="999117" y="3549155"/>
            <a:ext cx="1392300" cy="20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500"/>
              <a:buFont typeface="Pompiere"/>
              <a:buNone/>
              <a:defRPr sz="2000" b="0" i="0" u="none" strike="noStrike" cap="none">
                <a:solidFill>
                  <a:schemeClr val="dk1"/>
                </a:solidFill>
                <a:latin typeface="Pompiere"/>
                <a:ea typeface="Pompiere"/>
                <a:cs typeface="Pompiere"/>
                <a:sym typeface="Pompiere"/>
              </a:defRPr>
            </a:lvl1pPr>
            <a:lvl2pPr marL="914400" marR="0" lvl="1"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2pPr>
            <a:lvl3pPr marL="1371600" marR="0" lvl="2"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3pPr>
            <a:lvl4pPr marL="1828800" marR="0" lvl="3"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4pPr>
            <a:lvl5pPr marL="2286000" marR="0" lvl="4"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5pPr>
            <a:lvl6pPr marL="2743200" marR="0" lvl="5"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6pPr>
            <a:lvl7pPr marL="3200400" marR="0" lvl="6"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7pPr>
            <a:lvl8pPr marL="3657600" marR="0" lvl="7"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8pPr>
            <a:lvl9pPr marL="4114800" marR="0" lvl="8" indent="-317500" algn="l" rtl="0">
              <a:lnSpc>
                <a:spcPct val="100000"/>
              </a:lnSpc>
              <a:spcBef>
                <a:spcPts val="0"/>
              </a:spcBef>
              <a:spcAft>
                <a:spcPts val="0"/>
              </a:spcAft>
              <a:buClr>
                <a:schemeClr val="dk1"/>
              </a:buClr>
              <a:buSzPts val="2100"/>
              <a:buFont typeface="Hind"/>
              <a:buNone/>
              <a:defRPr sz="2100" b="0" i="0" u="none" strike="noStrike" cap="none">
                <a:solidFill>
                  <a:schemeClr val="dk1"/>
                </a:solidFill>
                <a:latin typeface="Hind"/>
                <a:ea typeface="Hind"/>
                <a:cs typeface="Hind"/>
                <a:sym typeface="Hind"/>
              </a:defRPr>
            </a:lvl9pPr>
          </a:lstStyle>
          <a:p>
            <a:r>
              <a:rPr lang="en-IN" b="1"/>
              <a:t>Pharmacists</a:t>
            </a:r>
          </a:p>
        </p:txBody>
      </p:sp>
      <p:sp>
        <p:nvSpPr>
          <p:cNvPr id="55" name="Google Shape;726;p43">
            <a:extLst>
              <a:ext uri="{FF2B5EF4-FFF2-40B4-BE49-F238E27FC236}">
                <a16:creationId xmlns:a16="http://schemas.microsoft.com/office/drawing/2014/main" id="{171BF019-5173-4101-8320-6855293C97E1}"/>
              </a:ext>
            </a:extLst>
          </p:cNvPr>
          <p:cNvSpPr txBox="1">
            <a:spLocks/>
          </p:cNvSpPr>
          <p:nvPr/>
        </p:nvSpPr>
        <p:spPr>
          <a:xfrm>
            <a:off x="999113" y="3778680"/>
            <a:ext cx="1392300" cy="83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l"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US"/>
              <a:t>Pharmacy records can be managed and bills can be directly added to patient’s main bill</a:t>
            </a:r>
          </a:p>
        </p:txBody>
      </p:sp>
      <p:grpSp>
        <p:nvGrpSpPr>
          <p:cNvPr id="40" name="Google Shape;1980;p67">
            <a:extLst>
              <a:ext uri="{FF2B5EF4-FFF2-40B4-BE49-F238E27FC236}">
                <a16:creationId xmlns:a16="http://schemas.microsoft.com/office/drawing/2014/main" id="{668179D0-271A-43CE-B397-953B9C47C235}"/>
              </a:ext>
            </a:extLst>
          </p:cNvPr>
          <p:cNvGrpSpPr/>
          <p:nvPr/>
        </p:nvGrpSpPr>
        <p:grpSpPr>
          <a:xfrm>
            <a:off x="111675" y="54538"/>
            <a:ext cx="541653" cy="1613575"/>
            <a:chOff x="1232929" y="1554945"/>
            <a:chExt cx="1031371" cy="3072436"/>
          </a:xfrm>
        </p:grpSpPr>
        <p:sp>
          <p:nvSpPr>
            <p:cNvPr id="44" name="Google Shape;1981;p67">
              <a:extLst>
                <a:ext uri="{FF2B5EF4-FFF2-40B4-BE49-F238E27FC236}">
                  <a16:creationId xmlns:a16="http://schemas.microsoft.com/office/drawing/2014/main" id="{656DE319-E81D-4F45-A0C8-8EF47B82B4A7}"/>
                </a:ext>
              </a:extLst>
            </p:cNvPr>
            <p:cNvSpPr/>
            <p:nvPr/>
          </p:nvSpPr>
          <p:spPr>
            <a:xfrm>
              <a:off x="1582245" y="1554945"/>
              <a:ext cx="440958" cy="466642"/>
            </a:xfrm>
            <a:custGeom>
              <a:avLst/>
              <a:gdLst/>
              <a:ahLst/>
              <a:cxnLst/>
              <a:rect l="l" t="t" r="r" b="b"/>
              <a:pathLst>
                <a:path w="13752" h="14553" extrusionOk="0">
                  <a:moveTo>
                    <a:pt x="8438" y="1"/>
                  </a:moveTo>
                  <a:cubicBezTo>
                    <a:pt x="7661" y="1"/>
                    <a:pt x="6783" y="142"/>
                    <a:pt x="6116" y="229"/>
                  </a:cubicBezTo>
                  <a:cubicBezTo>
                    <a:pt x="4010" y="529"/>
                    <a:pt x="2690" y="1866"/>
                    <a:pt x="1905" y="3804"/>
                  </a:cubicBezTo>
                  <a:cubicBezTo>
                    <a:pt x="969" y="6160"/>
                    <a:pt x="2005" y="8717"/>
                    <a:pt x="1003" y="11006"/>
                  </a:cubicBezTo>
                  <a:cubicBezTo>
                    <a:pt x="819" y="11407"/>
                    <a:pt x="618" y="11791"/>
                    <a:pt x="368" y="12175"/>
                  </a:cubicBezTo>
                  <a:cubicBezTo>
                    <a:pt x="201" y="12443"/>
                    <a:pt x="0" y="12676"/>
                    <a:pt x="0" y="13011"/>
                  </a:cubicBezTo>
                  <a:cubicBezTo>
                    <a:pt x="0" y="13763"/>
                    <a:pt x="518" y="14297"/>
                    <a:pt x="1237" y="14481"/>
                  </a:cubicBezTo>
                  <a:cubicBezTo>
                    <a:pt x="1483" y="14535"/>
                    <a:pt x="1734" y="14552"/>
                    <a:pt x="1986" y="14552"/>
                  </a:cubicBezTo>
                  <a:cubicBezTo>
                    <a:pt x="2435" y="14552"/>
                    <a:pt x="2887" y="14498"/>
                    <a:pt x="3325" y="14498"/>
                  </a:cubicBezTo>
                  <a:lnTo>
                    <a:pt x="7486" y="14498"/>
                  </a:lnTo>
                  <a:cubicBezTo>
                    <a:pt x="8522" y="14498"/>
                    <a:pt x="9541" y="14481"/>
                    <a:pt x="10560" y="14481"/>
                  </a:cubicBezTo>
                  <a:cubicBezTo>
                    <a:pt x="12081" y="14464"/>
                    <a:pt x="13033" y="13111"/>
                    <a:pt x="13417" y="11724"/>
                  </a:cubicBezTo>
                  <a:cubicBezTo>
                    <a:pt x="13751" y="10521"/>
                    <a:pt x="13401" y="9351"/>
                    <a:pt x="13350" y="8148"/>
                  </a:cubicBezTo>
                  <a:cubicBezTo>
                    <a:pt x="13300" y="6895"/>
                    <a:pt x="13150" y="5642"/>
                    <a:pt x="13050" y="4389"/>
                  </a:cubicBezTo>
                  <a:cubicBezTo>
                    <a:pt x="12966" y="3186"/>
                    <a:pt x="12866" y="1615"/>
                    <a:pt x="11663" y="813"/>
                  </a:cubicBezTo>
                  <a:cubicBezTo>
                    <a:pt x="11011" y="379"/>
                    <a:pt x="9992" y="195"/>
                    <a:pt x="9207" y="62"/>
                  </a:cubicBezTo>
                  <a:cubicBezTo>
                    <a:pt x="8972" y="18"/>
                    <a:pt x="8711" y="1"/>
                    <a:pt x="8438" y="1"/>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82;p67">
              <a:extLst>
                <a:ext uri="{FF2B5EF4-FFF2-40B4-BE49-F238E27FC236}">
                  <a16:creationId xmlns:a16="http://schemas.microsoft.com/office/drawing/2014/main" id="{C94F0537-96B0-4605-BC52-8B9B7321B24B}"/>
                </a:ext>
              </a:extLst>
            </p:cNvPr>
            <p:cNvSpPr/>
            <p:nvPr/>
          </p:nvSpPr>
          <p:spPr>
            <a:xfrm>
              <a:off x="1663209" y="1689234"/>
              <a:ext cx="289258" cy="328602"/>
            </a:xfrm>
            <a:custGeom>
              <a:avLst/>
              <a:gdLst/>
              <a:ahLst/>
              <a:cxnLst/>
              <a:rect l="l" t="t" r="r" b="b"/>
              <a:pathLst>
                <a:path w="9021" h="10248" extrusionOk="0">
                  <a:moveTo>
                    <a:pt x="2361" y="0"/>
                  </a:moveTo>
                  <a:cubicBezTo>
                    <a:pt x="1841" y="0"/>
                    <a:pt x="2250" y="2567"/>
                    <a:pt x="1602" y="4194"/>
                  </a:cubicBezTo>
                  <a:cubicBezTo>
                    <a:pt x="867" y="5982"/>
                    <a:pt x="132" y="6584"/>
                    <a:pt x="65" y="7937"/>
                  </a:cubicBezTo>
                  <a:cubicBezTo>
                    <a:pt x="1" y="9285"/>
                    <a:pt x="1555" y="10248"/>
                    <a:pt x="3958" y="10248"/>
                  </a:cubicBezTo>
                  <a:cubicBezTo>
                    <a:pt x="4057" y="10248"/>
                    <a:pt x="4157" y="10246"/>
                    <a:pt x="4259" y="10243"/>
                  </a:cubicBezTo>
                  <a:cubicBezTo>
                    <a:pt x="6832" y="10176"/>
                    <a:pt x="8620" y="8472"/>
                    <a:pt x="8804" y="5782"/>
                  </a:cubicBezTo>
                  <a:cubicBezTo>
                    <a:pt x="9021" y="2223"/>
                    <a:pt x="8620" y="502"/>
                    <a:pt x="8620" y="502"/>
                  </a:cubicBezTo>
                  <a:cubicBezTo>
                    <a:pt x="8620" y="502"/>
                    <a:pt x="6431" y="1722"/>
                    <a:pt x="4827" y="1722"/>
                  </a:cubicBezTo>
                  <a:cubicBezTo>
                    <a:pt x="3223" y="1722"/>
                    <a:pt x="2889" y="34"/>
                    <a:pt x="2371" y="1"/>
                  </a:cubicBezTo>
                  <a:cubicBezTo>
                    <a:pt x="2367" y="0"/>
                    <a:pt x="2364" y="0"/>
                    <a:pt x="2361" y="0"/>
                  </a:cubicBezTo>
                  <a:close/>
                </a:path>
              </a:pathLst>
            </a:custGeom>
            <a:solidFill>
              <a:srgbClr val="F4D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83;p67">
              <a:extLst>
                <a:ext uri="{FF2B5EF4-FFF2-40B4-BE49-F238E27FC236}">
                  <a16:creationId xmlns:a16="http://schemas.microsoft.com/office/drawing/2014/main" id="{AF3B1BC7-91A7-437E-BBB9-07E1306958F7}"/>
                </a:ext>
              </a:extLst>
            </p:cNvPr>
            <p:cNvSpPr/>
            <p:nvPr/>
          </p:nvSpPr>
          <p:spPr>
            <a:xfrm>
              <a:off x="1632074" y="4229808"/>
              <a:ext cx="362719" cy="397574"/>
            </a:xfrm>
            <a:custGeom>
              <a:avLst/>
              <a:gdLst/>
              <a:ahLst/>
              <a:cxnLst/>
              <a:rect l="l" t="t" r="r" b="b"/>
              <a:pathLst>
                <a:path w="11312" h="12399" extrusionOk="0">
                  <a:moveTo>
                    <a:pt x="2490" y="0"/>
                  </a:moveTo>
                  <a:cubicBezTo>
                    <a:pt x="2490" y="0"/>
                    <a:pt x="2122" y="568"/>
                    <a:pt x="1688" y="1304"/>
                  </a:cubicBezTo>
                  <a:cubicBezTo>
                    <a:pt x="986" y="2457"/>
                    <a:pt x="67" y="4044"/>
                    <a:pt x="0" y="4462"/>
                  </a:cubicBezTo>
                  <a:cubicBezTo>
                    <a:pt x="1387" y="7252"/>
                    <a:pt x="4578" y="12398"/>
                    <a:pt x="4578" y="12398"/>
                  </a:cubicBezTo>
                  <a:lnTo>
                    <a:pt x="11312" y="12398"/>
                  </a:lnTo>
                  <a:cubicBezTo>
                    <a:pt x="11312" y="12398"/>
                    <a:pt x="10827" y="11412"/>
                    <a:pt x="9440" y="10426"/>
                  </a:cubicBezTo>
                  <a:lnTo>
                    <a:pt x="9424" y="10426"/>
                  </a:lnTo>
                  <a:cubicBezTo>
                    <a:pt x="8037" y="9424"/>
                    <a:pt x="7452" y="8438"/>
                    <a:pt x="6550" y="6249"/>
                  </a:cubicBezTo>
                  <a:cubicBezTo>
                    <a:pt x="5664" y="4077"/>
                    <a:pt x="6249" y="1487"/>
                    <a:pt x="6249" y="1487"/>
                  </a:cubicBezTo>
                  <a:lnTo>
                    <a:pt x="2490"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84;p67">
              <a:extLst>
                <a:ext uri="{FF2B5EF4-FFF2-40B4-BE49-F238E27FC236}">
                  <a16:creationId xmlns:a16="http://schemas.microsoft.com/office/drawing/2014/main" id="{F5ED50ED-D2AC-4B58-B4B1-4B6981712C80}"/>
                </a:ext>
              </a:extLst>
            </p:cNvPr>
            <p:cNvSpPr/>
            <p:nvPr/>
          </p:nvSpPr>
          <p:spPr>
            <a:xfrm>
              <a:off x="1632074" y="4271588"/>
              <a:ext cx="362719" cy="355793"/>
            </a:xfrm>
            <a:custGeom>
              <a:avLst/>
              <a:gdLst/>
              <a:ahLst/>
              <a:cxnLst/>
              <a:rect l="l" t="t" r="r" b="b"/>
              <a:pathLst>
                <a:path w="11312" h="11096" extrusionOk="0">
                  <a:moveTo>
                    <a:pt x="1688" y="1"/>
                  </a:moveTo>
                  <a:cubicBezTo>
                    <a:pt x="986" y="1154"/>
                    <a:pt x="67" y="2741"/>
                    <a:pt x="0" y="3159"/>
                  </a:cubicBezTo>
                  <a:cubicBezTo>
                    <a:pt x="1387" y="5949"/>
                    <a:pt x="4578" y="11095"/>
                    <a:pt x="4578" y="11095"/>
                  </a:cubicBezTo>
                  <a:lnTo>
                    <a:pt x="11312" y="11095"/>
                  </a:lnTo>
                  <a:cubicBezTo>
                    <a:pt x="11312" y="11095"/>
                    <a:pt x="10827" y="10109"/>
                    <a:pt x="9440" y="9123"/>
                  </a:cubicBezTo>
                  <a:lnTo>
                    <a:pt x="9424" y="9123"/>
                  </a:lnTo>
                  <a:cubicBezTo>
                    <a:pt x="9374" y="9073"/>
                    <a:pt x="8638" y="8823"/>
                    <a:pt x="7469" y="8823"/>
                  </a:cubicBezTo>
                  <a:cubicBezTo>
                    <a:pt x="6249" y="8823"/>
                    <a:pt x="4428" y="8906"/>
                    <a:pt x="4428" y="8906"/>
                  </a:cubicBezTo>
                  <a:cubicBezTo>
                    <a:pt x="4428" y="8906"/>
                    <a:pt x="2523" y="5247"/>
                    <a:pt x="2306" y="3810"/>
                  </a:cubicBezTo>
                  <a:cubicBezTo>
                    <a:pt x="2122" y="2574"/>
                    <a:pt x="2423" y="903"/>
                    <a:pt x="168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85;p67">
              <a:extLst>
                <a:ext uri="{FF2B5EF4-FFF2-40B4-BE49-F238E27FC236}">
                  <a16:creationId xmlns:a16="http://schemas.microsoft.com/office/drawing/2014/main" id="{0848FF58-1669-4E66-9292-06BDE3BFA9B5}"/>
                </a:ext>
              </a:extLst>
            </p:cNvPr>
            <p:cNvSpPr/>
            <p:nvPr/>
          </p:nvSpPr>
          <p:spPr>
            <a:xfrm>
              <a:off x="1644387" y="2900040"/>
              <a:ext cx="472029" cy="1451422"/>
            </a:xfrm>
            <a:custGeom>
              <a:avLst/>
              <a:gdLst/>
              <a:ahLst/>
              <a:cxnLst/>
              <a:rect l="l" t="t" r="r" b="b"/>
              <a:pathLst>
                <a:path w="14721" h="45265" extrusionOk="0">
                  <a:moveTo>
                    <a:pt x="14119" y="1"/>
                  </a:moveTo>
                  <a:lnTo>
                    <a:pt x="4813" y="101"/>
                  </a:lnTo>
                  <a:cubicBezTo>
                    <a:pt x="4629" y="719"/>
                    <a:pt x="4579" y="2373"/>
                    <a:pt x="4612" y="4512"/>
                  </a:cubicBezTo>
                  <a:cubicBezTo>
                    <a:pt x="4712" y="10878"/>
                    <a:pt x="5514" y="21505"/>
                    <a:pt x="5514" y="21505"/>
                  </a:cubicBezTo>
                  <a:lnTo>
                    <a:pt x="0" y="42808"/>
                  </a:lnTo>
                  <a:lnTo>
                    <a:pt x="6350" y="45264"/>
                  </a:lnTo>
                  <a:cubicBezTo>
                    <a:pt x="6350" y="45264"/>
                    <a:pt x="13300" y="31029"/>
                    <a:pt x="14119" y="27453"/>
                  </a:cubicBezTo>
                  <a:cubicBezTo>
                    <a:pt x="14721" y="24846"/>
                    <a:pt x="14453" y="11613"/>
                    <a:pt x="14253" y="4512"/>
                  </a:cubicBezTo>
                  <a:cubicBezTo>
                    <a:pt x="14186" y="1822"/>
                    <a:pt x="14119" y="1"/>
                    <a:pt x="1411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86;p67">
              <a:extLst>
                <a:ext uri="{FF2B5EF4-FFF2-40B4-BE49-F238E27FC236}">
                  <a16:creationId xmlns:a16="http://schemas.microsoft.com/office/drawing/2014/main" id="{A8F4160C-34C8-4B1C-841C-2812DD41A4CD}"/>
                </a:ext>
              </a:extLst>
            </p:cNvPr>
            <p:cNvSpPr/>
            <p:nvPr/>
          </p:nvSpPr>
          <p:spPr>
            <a:xfrm>
              <a:off x="1543671" y="4440347"/>
              <a:ext cx="449006" cy="187035"/>
            </a:xfrm>
            <a:custGeom>
              <a:avLst/>
              <a:gdLst/>
              <a:ahLst/>
              <a:cxnLst/>
              <a:rect l="l" t="t" r="r" b="b"/>
              <a:pathLst>
                <a:path w="14003" h="5833" extrusionOk="0">
                  <a:moveTo>
                    <a:pt x="5948" y="1"/>
                  </a:moveTo>
                  <a:lnTo>
                    <a:pt x="284" y="435"/>
                  </a:lnTo>
                  <a:lnTo>
                    <a:pt x="134" y="3209"/>
                  </a:lnTo>
                  <a:lnTo>
                    <a:pt x="0" y="5832"/>
                  </a:lnTo>
                  <a:lnTo>
                    <a:pt x="14002" y="5832"/>
                  </a:lnTo>
                  <a:cubicBezTo>
                    <a:pt x="14002" y="5832"/>
                    <a:pt x="13350" y="4111"/>
                    <a:pt x="11128" y="3610"/>
                  </a:cubicBezTo>
                  <a:cubicBezTo>
                    <a:pt x="10176" y="3409"/>
                    <a:pt x="9240" y="3109"/>
                    <a:pt x="8355" y="2708"/>
                  </a:cubicBezTo>
                  <a:cubicBezTo>
                    <a:pt x="5748" y="1471"/>
                    <a:pt x="5948" y="1"/>
                    <a:pt x="594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87;p67">
              <a:extLst>
                <a:ext uri="{FF2B5EF4-FFF2-40B4-BE49-F238E27FC236}">
                  <a16:creationId xmlns:a16="http://schemas.microsoft.com/office/drawing/2014/main" id="{3BB5DCF5-485C-42CD-B0AC-BE9F56904BB9}"/>
                </a:ext>
              </a:extLst>
            </p:cNvPr>
            <p:cNvSpPr/>
            <p:nvPr/>
          </p:nvSpPr>
          <p:spPr>
            <a:xfrm>
              <a:off x="1501345" y="2833088"/>
              <a:ext cx="364355" cy="1673184"/>
            </a:xfrm>
            <a:custGeom>
              <a:avLst/>
              <a:gdLst/>
              <a:ahLst/>
              <a:cxnLst/>
              <a:rect l="l" t="t" r="r" b="b"/>
              <a:pathLst>
                <a:path w="11363" h="52181" extrusionOk="0">
                  <a:moveTo>
                    <a:pt x="702" y="0"/>
                  </a:moveTo>
                  <a:cubicBezTo>
                    <a:pt x="702" y="0"/>
                    <a:pt x="769" y="2323"/>
                    <a:pt x="869" y="5631"/>
                  </a:cubicBezTo>
                  <a:cubicBezTo>
                    <a:pt x="1070" y="12448"/>
                    <a:pt x="1387" y="23459"/>
                    <a:pt x="1471" y="26767"/>
                  </a:cubicBezTo>
                  <a:cubicBezTo>
                    <a:pt x="1036" y="31513"/>
                    <a:pt x="0" y="52181"/>
                    <a:pt x="0" y="52181"/>
                  </a:cubicBezTo>
                  <a:lnTo>
                    <a:pt x="8472" y="50243"/>
                  </a:lnTo>
                  <a:cubicBezTo>
                    <a:pt x="8472" y="50243"/>
                    <a:pt x="10744" y="31078"/>
                    <a:pt x="11128" y="25431"/>
                  </a:cubicBezTo>
                  <a:cubicBezTo>
                    <a:pt x="11362" y="21671"/>
                    <a:pt x="10827" y="11813"/>
                    <a:pt x="10426" y="5631"/>
                  </a:cubicBezTo>
                  <a:cubicBezTo>
                    <a:pt x="10226" y="2507"/>
                    <a:pt x="10076" y="301"/>
                    <a:pt x="10076" y="301"/>
                  </a:cubicBezTo>
                  <a:lnTo>
                    <a:pt x="752" y="17"/>
                  </a:lnTo>
                  <a:lnTo>
                    <a:pt x="702"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88;p67">
              <a:extLst>
                <a:ext uri="{FF2B5EF4-FFF2-40B4-BE49-F238E27FC236}">
                  <a16:creationId xmlns:a16="http://schemas.microsoft.com/office/drawing/2014/main" id="{F71F26F7-C2B8-46CF-9434-BA0BB9E93154}"/>
                </a:ext>
              </a:extLst>
            </p:cNvPr>
            <p:cNvSpPr/>
            <p:nvPr/>
          </p:nvSpPr>
          <p:spPr>
            <a:xfrm>
              <a:off x="1525458" y="2833601"/>
              <a:ext cx="310229" cy="180045"/>
            </a:xfrm>
            <a:custGeom>
              <a:avLst/>
              <a:gdLst/>
              <a:ahLst/>
              <a:cxnLst/>
              <a:rect l="l" t="t" r="r" b="b"/>
              <a:pathLst>
                <a:path w="9675" h="5615" extrusionOk="0">
                  <a:moveTo>
                    <a:pt x="0" y="1"/>
                  </a:moveTo>
                  <a:cubicBezTo>
                    <a:pt x="0" y="68"/>
                    <a:pt x="67" y="2357"/>
                    <a:pt x="184" y="5615"/>
                  </a:cubicBezTo>
                  <a:lnTo>
                    <a:pt x="9674" y="5615"/>
                  </a:lnTo>
                  <a:cubicBezTo>
                    <a:pt x="9474" y="2491"/>
                    <a:pt x="9324" y="285"/>
                    <a:pt x="9324" y="285"/>
                  </a:cubicBezTo>
                  <a:lnTo>
                    <a:pt x="0" y="1"/>
                  </a:lnTo>
                  <a:close/>
                </a:path>
              </a:pathLst>
            </a:custGeom>
            <a:solidFill>
              <a:srgbClr val="08B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89;p67">
              <a:extLst>
                <a:ext uri="{FF2B5EF4-FFF2-40B4-BE49-F238E27FC236}">
                  <a16:creationId xmlns:a16="http://schemas.microsoft.com/office/drawing/2014/main" id="{0E3DB576-41BC-4FA9-B53D-8F7A0C74795B}"/>
                </a:ext>
              </a:extLst>
            </p:cNvPr>
            <p:cNvSpPr/>
            <p:nvPr/>
          </p:nvSpPr>
          <p:spPr>
            <a:xfrm>
              <a:off x="1543671" y="4527146"/>
              <a:ext cx="449006" cy="100235"/>
            </a:xfrm>
            <a:custGeom>
              <a:avLst/>
              <a:gdLst/>
              <a:ahLst/>
              <a:cxnLst/>
              <a:rect l="l" t="t" r="r" b="b"/>
              <a:pathLst>
                <a:path w="14003" h="3126" extrusionOk="0">
                  <a:moveTo>
                    <a:pt x="8355" y="1"/>
                  </a:moveTo>
                  <a:cubicBezTo>
                    <a:pt x="7686" y="585"/>
                    <a:pt x="6984" y="1321"/>
                    <a:pt x="6583" y="2072"/>
                  </a:cubicBezTo>
                  <a:cubicBezTo>
                    <a:pt x="3275" y="1772"/>
                    <a:pt x="1387" y="886"/>
                    <a:pt x="134" y="502"/>
                  </a:cubicBezTo>
                  <a:lnTo>
                    <a:pt x="0" y="3125"/>
                  </a:lnTo>
                  <a:lnTo>
                    <a:pt x="14002" y="3125"/>
                  </a:lnTo>
                  <a:cubicBezTo>
                    <a:pt x="14002" y="3125"/>
                    <a:pt x="13350" y="1404"/>
                    <a:pt x="11128" y="903"/>
                  </a:cubicBezTo>
                  <a:cubicBezTo>
                    <a:pt x="10176" y="702"/>
                    <a:pt x="9240" y="402"/>
                    <a:pt x="835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90;p67">
              <a:extLst>
                <a:ext uri="{FF2B5EF4-FFF2-40B4-BE49-F238E27FC236}">
                  <a16:creationId xmlns:a16="http://schemas.microsoft.com/office/drawing/2014/main" id="{321A1F3A-8097-4ED5-BB16-8742EA1FD47B}"/>
                </a:ext>
              </a:extLst>
            </p:cNvPr>
            <p:cNvSpPr/>
            <p:nvPr/>
          </p:nvSpPr>
          <p:spPr>
            <a:xfrm>
              <a:off x="1448310" y="1964095"/>
              <a:ext cx="727587" cy="965445"/>
            </a:xfrm>
            <a:custGeom>
              <a:avLst/>
              <a:gdLst/>
              <a:ahLst/>
              <a:cxnLst/>
              <a:rect l="l" t="t" r="r" b="b"/>
              <a:pathLst>
                <a:path w="22691" h="30109" extrusionOk="0">
                  <a:moveTo>
                    <a:pt x="7669" y="0"/>
                  </a:moveTo>
                  <a:cubicBezTo>
                    <a:pt x="7385" y="67"/>
                    <a:pt x="7085" y="117"/>
                    <a:pt x="6784" y="167"/>
                  </a:cubicBezTo>
                  <a:cubicBezTo>
                    <a:pt x="4695" y="518"/>
                    <a:pt x="2339" y="585"/>
                    <a:pt x="1069" y="2740"/>
                  </a:cubicBezTo>
                  <a:cubicBezTo>
                    <a:pt x="0" y="4561"/>
                    <a:pt x="936" y="9875"/>
                    <a:pt x="1871" y="14369"/>
                  </a:cubicBezTo>
                  <a:cubicBezTo>
                    <a:pt x="2406" y="16892"/>
                    <a:pt x="2406" y="19482"/>
                    <a:pt x="1905" y="22005"/>
                  </a:cubicBezTo>
                  <a:cubicBezTo>
                    <a:pt x="1203" y="25531"/>
                    <a:pt x="501" y="30109"/>
                    <a:pt x="501" y="30109"/>
                  </a:cubicBezTo>
                  <a:lnTo>
                    <a:pt x="22690" y="30109"/>
                  </a:lnTo>
                  <a:cubicBezTo>
                    <a:pt x="21688" y="25547"/>
                    <a:pt x="18613" y="16541"/>
                    <a:pt x="18580" y="16458"/>
                  </a:cubicBezTo>
                  <a:cubicBezTo>
                    <a:pt x="18580" y="16458"/>
                    <a:pt x="19198" y="2339"/>
                    <a:pt x="18363" y="1370"/>
                  </a:cubicBezTo>
                  <a:cubicBezTo>
                    <a:pt x="17862" y="769"/>
                    <a:pt x="16675" y="434"/>
                    <a:pt x="15823" y="267"/>
                  </a:cubicBezTo>
                  <a:cubicBezTo>
                    <a:pt x="15272" y="150"/>
                    <a:pt x="14871" y="117"/>
                    <a:pt x="14871" y="117"/>
                  </a:cubicBezTo>
                  <a:cubicBezTo>
                    <a:pt x="14720" y="117"/>
                    <a:pt x="9975" y="0"/>
                    <a:pt x="7669"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91;p67">
              <a:extLst>
                <a:ext uri="{FF2B5EF4-FFF2-40B4-BE49-F238E27FC236}">
                  <a16:creationId xmlns:a16="http://schemas.microsoft.com/office/drawing/2014/main" id="{C8EB23C7-8A67-4B3A-85AD-AA6213190B73}"/>
                </a:ext>
              </a:extLst>
            </p:cNvPr>
            <p:cNvSpPr/>
            <p:nvPr/>
          </p:nvSpPr>
          <p:spPr>
            <a:xfrm>
              <a:off x="1675458" y="2281795"/>
              <a:ext cx="138809" cy="158946"/>
            </a:xfrm>
            <a:custGeom>
              <a:avLst/>
              <a:gdLst/>
              <a:ahLst/>
              <a:cxnLst/>
              <a:rect l="l" t="t" r="r" b="b"/>
              <a:pathLst>
                <a:path w="4329" h="4957" extrusionOk="0">
                  <a:moveTo>
                    <a:pt x="4328" y="0"/>
                  </a:moveTo>
                  <a:lnTo>
                    <a:pt x="101" y="84"/>
                  </a:lnTo>
                  <a:cubicBezTo>
                    <a:pt x="84" y="167"/>
                    <a:pt x="1" y="3158"/>
                    <a:pt x="151" y="3893"/>
                  </a:cubicBezTo>
                  <a:cubicBezTo>
                    <a:pt x="258" y="4414"/>
                    <a:pt x="1080" y="4957"/>
                    <a:pt x="2098" y="4957"/>
                  </a:cubicBezTo>
                  <a:cubicBezTo>
                    <a:pt x="2353" y="4957"/>
                    <a:pt x="2620" y="4923"/>
                    <a:pt x="2891" y="4846"/>
                  </a:cubicBezTo>
                  <a:cubicBezTo>
                    <a:pt x="4228" y="4461"/>
                    <a:pt x="4328" y="3459"/>
                    <a:pt x="4328" y="3459"/>
                  </a:cubicBezTo>
                  <a:lnTo>
                    <a:pt x="4328"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92;p67">
              <a:extLst>
                <a:ext uri="{FF2B5EF4-FFF2-40B4-BE49-F238E27FC236}">
                  <a16:creationId xmlns:a16="http://schemas.microsoft.com/office/drawing/2014/main" id="{F435A941-9DCB-44F5-920C-6F4EE51F44FD}"/>
                </a:ext>
              </a:extLst>
            </p:cNvPr>
            <p:cNvSpPr/>
            <p:nvPr/>
          </p:nvSpPr>
          <p:spPr>
            <a:xfrm>
              <a:off x="1665806" y="1964095"/>
              <a:ext cx="289900" cy="205761"/>
            </a:xfrm>
            <a:custGeom>
              <a:avLst/>
              <a:gdLst/>
              <a:ahLst/>
              <a:cxnLst/>
              <a:rect l="l" t="t" r="r" b="b"/>
              <a:pathLst>
                <a:path w="9041" h="6417" extrusionOk="0">
                  <a:moveTo>
                    <a:pt x="886" y="0"/>
                  </a:moveTo>
                  <a:cubicBezTo>
                    <a:pt x="602" y="67"/>
                    <a:pt x="302" y="117"/>
                    <a:pt x="1" y="167"/>
                  </a:cubicBezTo>
                  <a:cubicBezTo>
                    <a:pt x="1221" y="2657"/>
                    <a:pt x="4462" y="6216"/>
                    <a:pt x="6283" y="6416"/>
                  </a:cubicBezTo>
                  <a:cubicBezTo>
                    <a:pt x="7419" y="5932"/>
                    <a:pt x="8539" y="2172"/>
                    <a:pt x="9040" y="267"/>
                  </a:cubicBezTo>
                  <a:cubicBezTo>
                    <a:pt x="8489" y="150"/>
                    <a:pt x="8088" y="117"/>
                    <a:pt x="8088" y="117"/>
                  </a:cubicBezTo>
                  <a:cubicBezTo>
                    <a:pt x="7937" y="117"/>
                    <a:pt x="3192" y="0"/>
                    <a:pt x="88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93;p67">
              <a:extLst>
                <a:ext uri="{FF2B5EF4-FFF2-40B4-BE49-F238E27FC236}">
                  <a16:creationId xmlns:a16="http://schemas.microsoft.com/office/drawing/2014/main" id="{3C52CDB0-909B-4BED-BDDD-3003E09107F0}"/>
                </a:ext>
              </a:extLst>
            </p:cNvPr>
            <p:cNvSpPr/>
            <p:nvPr/>
          </p:nvSpPr>
          <p:spPr>
            <a:xfrm>
              <a:off x="1232929" y="2849153"/>
              <a:ext cx="590958" cy="388467"/>
            </a:xfrm>
            <a:custGeom>
              <a:avLst/>
              <a:gdLst/>
              <a:ahLst/>
              <a:cxnLst/>
              <a:rect l="l" t="t" r="r" b="b"/>
              <a:pathLst>
                <a:path w="18430" h="12115" extrusionOk="0">
                  <a:moveTo>
                    <a:pt x="1320" y="0"/>
                  </a:moveTo>
                  <a:cubicBezTo>
                    <a:pt x="585" y="0"/>
                    <a:pt x="0" y="585"/>
                    <a:pt x="0" y="1304"/>
                  </a:cubicBezTo>
                  <a:lnTo>
                    <a:pt x="0" y="10811"/>
                  </a:lnTo>
                  <a:cubicBezTo>
                    <a:pt x="0" y="10878"/>
                    <a:pt x="17" y="10961"/>
                    <a:pt x="17" y="11028"/>
                  </a:cubicBezTo>
                  <a:cubicBezTo>
                    <a:pt x="134" y="11663"/>
                    <a:pt x="669" y="12114"/>
                    <a:pt x="1320" y="12114"/>
                  </a:cubicBezTo>
                  <a:lnTo>
                    <a:pt x="16926" y="12114"/>
                  </a:lnTo>
                  <a:cubicBezTo>
                    <a:pt x="17645" y="12114"/>
                    <a:pt x="18229" y="11546"/>
                    <a:pt x="18246" y="10828"/>
                  </a:cubicBezTo>
                  <a:lnTo>
                    <a:pt x="18413" y="1337"/>
                  </a:lnTo>
                  <a:cubicBezTo>
                    <a:pt x="18430" y="635"/>
                    <a:pt x="17895" y="51"/>
                    <a:pt x="17210" y="0"/>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94;p67">
              <a:extLst>
                <a:ext uri="{FF2B5EF4-FFF2-40B4-BE49-F238E27FC236}">
                  <a16:creationId xmlns:a16="http://schemas.microsoft.com/office/drawing/2014/main" id="{324334FF-0529-4AF2-8B31-73943A377270}"/>
                </a:ext>
              </a:extLst>
            </p:cNvPr>
            <p:cNvSpPr/>
            <p:nvPr/>
          </p:nvSpPr>
          <p:spPr>
            <a:xfrm>
              <a:off x="1232929" y="2849153"/>
              <a:ext cx="552384" cy="353645"/>
            </a:xfrm>
            <a:custGeom>
              <a:avLst/>
              <a:gdLst/>
              <a:ahLst/>
              <a:cxnLst/>
              <a:rect l="l" t="t" r="r" b="b"/>
              <a:pathLst>
                <a:path w="17227" h="11029" extrusionOk="0">
                  <a:moveTo>
                    <a:pt x="1320" y="0"/>
                  </a:moveTo>
                  <a:cubicBezTo>
                    <a:pt x="585" y="0"/>
                    <a:pt x="0" y="585"/>
                    <a:pt x="0" y="1304"/>
                  </a:cubicBezTo>
                  <a:lnTo>
                    <a:pt x="0" y="10811"/>
                  </a:lnTo>
                  <a:cubicBezTo>
                    <a:pt x="0" y="10878"/>
                    <a:pt x="17" y="10961"/>
                    <a:pt x="17" y="11028"/>
                  </a:cubicBezTo>
                  <a:lnTo>
                    <a:pt x="16375" y="11028"/>
                  </a:lnTo>
                  <a:cubicBezTo>
                    <a:pt x="16759" y="11028"/>
                    <a:pt x="17076" y="10727"/>
                    <a:pt x="17076" y="10343"/>
                  </a:cubicBezTo>
                  <a:lnTo>
                    <a:pt x="17227" y="251"/>
                  </a:lnTo>
                  <a:cubicBezTo>
                    <a:pt x="17227" y="168"/>
                    <a:pt x="17210" y="84"/>
                    <a:pt x="1721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95;p67">
              <a:extLst>
                <a:ext uri="{FF2B5EF4-FFF2-40B4-BE49-F238E27FC236}">
                  <a16:creationId xmlns:a16="http://schemas.microsoft.com/office/drawing/2014/main" id="{138417BF-64FC-4E3F-8749-F88C5CC0FEF0}"/>
                </a:ext>
              </a:extLst>
            </p:cNvPr>
            <p:cNvSpPr/>
            <p:nvPr/>
          </p:nvSpPr>
          <p:spPr>
            <a:xfrm>
              <a:off x="1480984" y="3001847"/>
              <a:ext cx="188414" cy="286853"/>
            </a:xfrm>
            <a:custGeom>
              <a:avLst/>
              <a:gdLst/>
              <a:ahLst/>
              <a:cxnLst/>
              <a:rect l="l" t="t" r="r" b="b"/>
              <a:pathLst>
                <a:path w="5876" h="8946" extrusionOk="0">
                  <a:moveTo>
                    <a:pt x="3342" y="0"/>
                  </a:moveTo>
                  <a:lnTo>
                    <a:pt x="0" y="1053"/>
                  </a:lnTo>
                  <a:lnTo>
                    <a:pt x="1020" y="5030"/>
                  </a:lnTo>
                  <a:cubicBezTo>
                    <a:pt x="953" y="6183"/>
                    <a:pt x="2206" y="8655"/>
                    <a:pt x="2440" y="8756"/>
                  </a:cubicBezTo>
                  <a:cubicBezTo>
                    <a:pt x="2454" y="8761"/>
                    <a:pt x="2466" y="8764"/>
                    <a:pt x="2477" y="8764"/>
                  </a:cubicBezTo>
                  <a:cubicBezTo>
                    <a:pt x="2820" y="8764"/>
                    <a:pt x="1711" y="6032"/>
                    <a:pt x="1922" y="6032"/>
                  </a:cubicBezTo>
                  <a:cubicBezTo>
                    <a:pt x="2133" y="6048"/>
                    <a:pt x="2784" y="8914"/>
                    <a:pt x="3159" y="8914"/>
                  </a:cubicBezTo>
                  <a:cubicBezTo>
                    <a:pt x="3170" y="8914"/>
                    <a:pt x="3181" y="8911"/>
                    <a:pt x="3192" y="8906"/>
                  </a:cubicBezTo>
                  <a:cubicBezTo>
                    <a:pt x="3575" y="8723"/>
                    <a:pt x="2563" y="5915"/>
                    <a:pt x="2756" y="5915"/>
                  </a:cubicBezTo>
                  <a:cubicBezTo>
                    <a:pt x="2756" y="5915"/>
                    <a:pt x="2757" y="5915"/>
                    <a:pt x="2757" y="5915"/>
                  </a:cubicBezTo>
                  <a:cubicBezTo>
                    <a:pt x="2941" y="5932"/>
                    <a:pt x="3476" y="8271"/>
                    <a:pt x="3660" y="8605"/>
                  </a:cubicBezTo>
                  <a:cubicBezTo>
                    <a:pt x="3770" y="8797"/>
                    <a:pt x="3893" y="8946"/>
                    <a:pt x="4003" y="8946"/>
                  </a:cubicBezTo>
                  <a:cubicBezTo>
                    <a:pt x="4075" y="8946"/>
                    <a:pt x="4141" y="8881"/>
                    <a:pt x="4194" y="8722"/>
                  </a:cubicBezTo>
                  <a:cubicBezTo>
                    <a:pt x="4328" y="8321"/>
                    <a:pt x="3426" y="5865"/>
                    <a:pt x="3593" y="5765"/>
                  </a:cubicBezTo>
                  <a:cubicBezTo>
                    <a:pt x="3595" y="5763"/>
                    <a:pt x="3598" y="5762"/>
                    <a:pt x="3601" y="5762"/>
                  </a:cubicBezTo>
                  <a:cubicBezTo>
                    <a:pt x="3766" y="5762"/>
                    <a:pt x="4237" y="8341"/>
                    <a:pt x="4633" y="8341"/>
                  </a:cubicBezTo>
                  <a:cubicBezTo>
                    <a:pt x="4660" y="8341"/>
                    <a:pt x="4686" y="8329"/>
                    <a:pt x="4712" y="8305"/>
                  </a:cubicBezTo>
                  <a:cubicBezTo>
                    <a:pt x="5046" y="7987"/>
                    <a:pt x="4194" y="4462"/>
                    <a:pt x="4194" y="4462"/>
                  </a:cubicBezTo>
                  <a:lnTo>
                    <a:pt x="4194" y="4462"/>
                  </a:lnTo>
                  <a:lnTo>
                    <a:pt x="4662" y="5013"/>
                  </a:lnTo>
                  <a:cubicBezTo>
                    <a:pt x="4662" y="5013"/>
                    <a:pt x="5113" y="6416"/>
                    <a:pt x="5497" y="6450"/>
                  </a:cubicBezTo>
                  <a:cubicBezTo>
                    <a:pt x="5502" y="6450"/>
                    <a:pt x="5506" y="6450"/>
                    <a:pt x="5510" y="6450"/>
                  </a:cubicBezTo>
                  <a:cubicBezTo>
                    <a:pt x="5876" y="6450"/>
                    <a:pt x="5612" y="4976"/>
                    <a:pt x="5414" y="4645"/>
                  </a:cubicBezTo>
                  <a:cubicBezTo>
                    <a:pt x="5230" y="4295"/>
                    <a:pt x="4695" y="3292"/>
                    <a:pt x="3676" y="3008"/>
                  </a:cubicBezTo>
                  <a:lnTo>
                    <a:pt x="3342"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96;p67">
              <a:extLst>
                <a:ext uri="{FF2B5EF4-FFF2-40B4-BE49-F238E27FC236}">
                  <a16:creationId xmlns:a16="http://schemas.microsoft.com/office/drawing/2014/main" id="{19D7B3AB-F9AE-48CB-8315-C9928D796AA5}"/>
                </a:ext>
              </a:extLst>
            </p:cNvPr>
            <p:cNvSpPr/>
            <p:nvPr/>
          </p:nvSpPr>
          <p:spPr>
            <a:xfrm>
              <a:off x="1317581" y="2006196"/>
              <a:ext cx="333252" cy="1093192"/>
            </a:xfrm>
            <a:custGeom>
              <a:avLst/>
              <a:gdLst/>
              <a:ahLst/>
              <a:cxnLst/>
              <a:rect l="l" t="t" r="r" b="b"/>
              <a:pathLst>
                <a:path w="10393" h="34093" extrusionOk="0">
                  <a:moveTo>
                    <a:pt x="7069" y="0"/>
                  </a:moveTo>
                  <a:cubicBezTo>
                    <a:pt x="6934" y="0"/>
                    <a:pt x="6795" y="8"/>
                    <a:pt x="6650" y="24"/>
                  </a:cubicBezTo>
                  <a:cubicBezTo>
                    <a:pt x="3776" y="324"/>
                    <a:pt x="0" y="14978"/>
                    <a:pt x="251" y="18687"/>
                  </a:cubicBezTo>
                  <a:cubicBezTo>
                    <a:pt x="501" y="22413"/>
                    <a:pt x="4227" y="34092"/>
                    <a:pt x="4227" y="34092"/>
                  </a:cubicBezTo>
                  <a:lnTo>
                    <a:pt x="9407" y="32455"/>
                  </a:lnTo>
                  <a:lnTo>
                    <a:pt x="7385" y="18336"/>
                  </a:lnTo>
                  <a:cubicBezTo>
                    <a:pt x="7385" y="18336"/>
                    <a:pt x="10393" y="8278"/>
                    <a:pt x="10276" y="5036"/>
                  </a:cubicBezTo>
                  <a:cubicBezTo>
                    <a:pt x="10182" y="1985"/>
                    <a:pt x="9229" y="0"/>
                    <a:pt x="7069"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97;p67">
              <a:extLst>
                <a:ext uri="{FF2B5EF4-FFF2-40B4-BE49-F238E27FC236}">
                  <a16:creationId xmlns:a16="http://schemas.microsoft.com/office/drawing/2014/main" id="{30FF0484-8FE0-48AE-963B-29CB73BED2C3}"/>
                </a:ext>
              </a:extLst>
            </p:cNvPr>
            <p:cNvSpPr/>
            <p:nvPr/>
          </p:nvSpPr>
          <p:spPr>
            <a:xfrm>
              <a:off x="1827606" y="2798266"/>
              <a:ext cx="147371" cy="131883"/>
            </a:xfrm>
            <a:custGeom>
              <a:avLst/>
              <a:gdLst/>
              <a:ahLst/>
              <a:cxnLst/>
              <a:rect l="l" t="t" r="r" b="b"/>
              <a:pathLst>
                <a:path w="4596" h="4113" extrusionOk="0">
                  <a:moveTo>
                    <a:pt x="2925" y="0"/>
                  </a:moveTo>
                  <a:cubicBezTo>
                    <a:pt x="1956" y="418"/>
                    <a:pt x="1" y="2406"/>
                    <a:pt x="1" y="2406"/>
                  </a:cubicBezTo>
                  <a:lnTo>
                    <a:pt x="385" y="3375"/>
                  </a:lnTo>
                  <a:cubicBezTo>
                    <a:pt x="385" y="3375"/>
                    <a:pt x="1044" y="4113"/>
                    <a:pt x="1800" y="4113"/>
                  </a:cubicBezTo>
                  <a:cubicBezTo>
                    <a:pt x="1824" y="4113"/>
                    <a:pt x="1848" y="4112"/>
                    <a:pt x="1872" y="4110"/>
                  </a:cubicBezTo>
                  <a:cubicBezTo>
                    <a:pt x="2657" y="4077"/>
                    <a:pt x="4596" y="2874"/>
                    <a:pt x="4596" y="2874"/>
                  </a:cubicBezTo>
                  <a:lnTo>
                    <a:pt x="2925"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98;p67">
              <a:extLst>
                <a:ext uri="{FF2B5EF4-FFF2-40B4-BE49-F238E27FC236}">
                  <a16:creationId xmlns:a16="http://schemas.microsoft.com/office/drawing/2014/main" id="{D519A6C0-8319-4E6E-B220-3CAA09E565A9}"/>
                </a:ext>
              </a:extLst>
            </p:cNvPr>
            <p:cNvSpPr/>
            <p:nvPr/>
          </p:nvSpPr>
          <p:spPr>
            <a:xfrm>
              <a:off x="1728494" y="2811060"/>
              <a:ext cx="176293" cy="142080"/>
            </a:xfrm>
            <a:custGeom>
              <a:avLst/>
              <a:gdLst/>
              <a:ahLst/>
              <a:cxnLst/>
              <a:rect l="l" t="t" r="r" b="b"/>
              <a:pathLst>
                <a:path w="5498" h="4431" extrusionOk="0">
                  <a:moveTo>
                    <a:pt x="2875" y="1"/>
                  </a:moveTo>
                  <a:cubicBezTo>
                    <a:pt x="2289" y="1"/>
                    <a:pt x="561" y="1250"/>
                    <a:pt x="184" y="1840"/>
                  </a:cubicBezTo>
                  <a:cubicBezTo>
                    <a:pt x="1" y="2107"/>
                    <a:pt x="84" y="2475"/>
                    <a:pt x="368" y="2625"/>
                  </a:cubicBezTo>
                  <a:cubicBezTo>
                    <a:pt x="435" y="2676"/>
                    <a:pt x="519" y="2709"/>
                    <a:pt x="602" y="2742"/>
                  </a:cubicBezTo>
                  <a:cubicBezTo>
                    <a:pt x="602" y="2742"/>
                    <a:pt x="519" y="3294"/>
                    <a:pt x="1037" y="3361"/>
                  </a:cubicBezTo>
                  <a:cubicBezTo>
                    <a:pt x="1071" y="3365"/>
                    <a:pt x="1105" y="3368"/>
                    <a:pt x="1139" y="3368"/>
                  </a:cubicBezTo>
                  <a:cubicBezTo>
                    <a:pt x="1222" y="3368"/>
                    <a:pt x="1305" y="3356"/>
                    <a:pt x="1388" y="3344"/>
                  </a:cubicBezTo>
                  <a:cubicBezTo>
                    <a:pt x="1546" y="3777"/>
                    <a:pt x="1755" y="3886"/>
                    <a:pt x="2035" y="3886"/>
                  </a:cubicBezTo>
                  <a:cubicBezTo>
                    <a:pt x="2079" y="3886"/>
                    <a:pt x="2125" y="3883"/>
                    <a:pt x="2173" y="3879"/>
                  </a:cubicBezTo>
                  <a:cubicBezTo>
                    <a:pt x="2240" y="4012"/>
                    <a:pt x="2340" y="4129"/>
                    <a:pt x="2440" y="4229"/>
                  </a:cubicBezTo>
                  <a:cubicBezTo>
                    <a:pt x="2574" y="4346"/>
                    <a:pt x="2741" y="4413"/>
                    <a:pt x="2925" y="4430"/>
                  </a:cubicBezTo>
                  <a:cubicBezTo>
                    <a:pt x="2930" y="4431"/>
                    <a:pt x="2936" y="4431"/>
                    <a:pt x="2943" y="4431"/>
                  </a:cubicBezTo>
                  <a:cubicBezTo>
                    <a:pt x="3267" y="4431"/>
                    <a:pt x="5051" y="3655"/>
                    <a:pt x="5264" y="3361"/>
                  </a:cubicBezTo>
                  <a:cubicBezTo>
                    <a:pt x="5498" y="3060"/>
                    <a:pt x="3610" y="36"/>
                    <a:pt x="2908" y="2"/>
                  </a:cubicBezTo>
                  <a:cubicBezTo>
                    <a:pt x="2897" y="1"/>
                    <a:pt x="2887" y="1"/>
                    <a:pt x="287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99;p67">
              <a:extLst>
                <a:ext uri="{FF2B5EF4-FFF2-40B4-BE49-F238E27FC236}">
                  <a16:creationId xmlns:a16="http://schemas.microsoft.com/office/drawing/2014/main" id="{26BA23EE-2D5A-4F46-8087-6196B30C8AA9}"/>
                </a:ext>
              </a:extLst>
            </p:cNvPr>
            <p:cNvSpPr/>
            <p:nvPr/>
          </p:nvSpPr>
          <p:spPr>
            <a:xfrm>
              <a:off x="1740293" y="2844856"/>
              <a:ext cx="91097" cy="54158"/>
            </a:xfrm>
            <a:custGeom>
              <a:avLst/>
              <a:gdLst/>
              <a:ahLst/>
              <a:cxnLst/>
              <a:rect l="l" t="t" r="r" b="b"/>
              <a:pathLst>
                <a:path w="2841" h="1689" extrusionOk="0">
                  <a:moveTo>
                    <a:pt x="2841" y="1"/>
                  </a:moveTo>
                  <a:cubicBezTo>
                    <a:pt x="2807" y="1"/>
                    <a:pt x="1721" y="235"/>
                    <a:pt x="1304" y="402"/>
                  </a:cubicBezTo>
                  <a:cubicBezTo>
                    <a:pt x="752" y="619"/>
                    <a:pt x="284" y="1037"/>
                    <a:pt x="0" y="1571"/>
                  </a:cubicBezTo>
                  <a:cubicBezTo>
                    <a:pt x="67" y="1622"/>
                    <a:pt x="151" y="1655"/>
                    <a:pt x="234" y="1688"/>
                  </a:cubicBezTo>
                  <a:cubicBezTo>
                    <a:pt x="301" y="1505"/>
                    <a:pt x="635" y="1237"/>
                    <a:pt x="936" y="1003"/>
                  </a:cubicBezTo>
                  <a:cubicBezTo>
                    <a:pt x="1237" y="786"/>
                    <a:pt x="2791" y="18"/>
                    <a:pt x="284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00;p67">
              <a:extLst>
                <a:ext uri="{FF2B5EF4-FFF2-40B4-BE49-F238E27FC236}">
                  <a16:creationId xmlns:a16="http://schemas.microsoft.com/office/drawing/2014/main" id="{3397A0C4-8CA7-4699-88D8-9F4078E84C4C}"/>
                </a:ext>
              </a:extLst>
            </p:cNvPr>
            <p:cNvSpPr/>
            <p:nvPr/>
          </p:nvSpPr>
          <p:spPr>
            <a:xfrm>
              <a:off x="1761713" y="2879679"/>
              <a:ext cx="79874" cy="39376"/>
            </a:xfrm>
            <a:custGeom>
              <a:avLst/>
              <a:gdLst/>
              <a:ahLst/>
              <a:cxnLst/>
              <a:rect l="l" t="t" r="r" b="b"/>
              <a:pathLst>
                <a:path w="2491" h="1228" extrusionOk="0">
                  <a:moveTo>
                    <a:pt x="2490" y="1"/>
                  </a:moveTo>
                  <a:lnTo>
                    <a:pt x="2490" y="1"/>
                  </a:lnTo>
                  <a:cubicBezTo>
                    <a:pt x="2440" y="18"/>
                    <a:pt x="1154" y="218"/>
                    <a:pt x="636" y="602"/>
                  </a:cubicBezTo>
                  <a:cubicBezTo>
                    <a:pt x="402" y="786"/>
                    <a:pt x="184" y="987"/>
                    <a:pt x="1" y="1221"/>
                  </a:cubicBezTo>
                  <a:cubicBezTo>
                    <a:pt x="35" y="1225"/>
                    <a:pt x="69" y="1228"/>
                    <a:pt x="103" y="1228"/>
                  </a:cubicBezTo>
                  <a:cubicBezTo>
                    <a:pt x="186" y="1228"/>
                    <a:pt x="269" y="1216"/>
                    <a:pt x="352" y="1204"/>
                  </a:cubicBezTo>
                  <a:lnTo>
                    <a:pt x="2490"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01;p67">
              <a:extLst>
                <a:ext uri="{FF2B5EF4-FFF2-40B4-BE49-F238E27FC236}">
                  <a16:creationId xmlns:a16="http://schemas.microsoft.com/office/drawing/2014/main" id="{15B525B6-BBBC-4FA2-9DA9-E39FA7CF46A4}"/>
                </a:ext>
              </a:extLst>
            </p:cNvPr>
            <p:cNvSpPr/>
            <p:nvPr/>
          </p:nvSpPr>
          <p:spPr>
            <a:xfrm>
              <a:off x="1798139" y="2916137"/>
              <a:ext cx="53068" cy="30558"/>
            </a:xfrm>
            <a:custGeom>
              <a:avLst/>
              <a:gdLst/>
              <a:ahLst/>
              <a:cxnLst/>
              <a:rect l="l" t="t" r="r" b="b"/>
              <a:pathLst>
                <a:path w="1655" h="953" extrusionOk="0">
                  <a:moveTo>
                    <a:pt x="1655" y="0"/>
                  </a:moveTo>
                  <a:lnTo>
                    <a:pt x="1" y="602"/>
                  </a:lnTo>
                  <a:cubicBezTo>
                    <a:pt x="68" y="735"/>
                    <a:pt x="168" y="852"/>
                    <a:pt x="268" y="952"/>
                  </a:cubicBezTo>
                  <a:cubicBezTo>
                    <a:pt x="769" y="685"/>
                    <a:pt x="1237" y="368"/>
                    <a:pt x="1655"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02;p67">
              <a:extLst>
                <a:ext uri="{FF2B5EF4-FFF2-40B4-BE49-F238E27FC236}">
                  <a16:creationId xmlns:a16="http://schemas.microsoft.com/office/drawing/2014/main" id="{93AB6063-ED3A-40B7-B188-F524C8601F31}"/>
                </a:ext>
              </a:extLst>
            </p:cNvPr>
            <p:cNvSpPr/>
            <p:nvPr/>
          </p:nvSpPr>
          <p:spPr>
            <a:xfrm>
              <a:off x="1865123" y="2008024"/>
              <a:ext cx="399177" cy="943481"/>
            </a:xfrm>
            <a:custGeom>
              <a:avLst/>
              <a:gdLst/>
              <a:ahLst/>
              <a:cxnLst/>
              <a:rect l="l" t="t" r="r" b="b"/>
              <a:pathLst>
                <a:path w="12449" h="29424" extrusionOk="0">
                  <a:moveTo>
                    <a:pt x="5364" y="0"/>
                  </a:moveTo>
                  <a:lnTo>
                    <a:pt x="5497" y="16675"/>
                  </a:lnTo>
                  <a:lnTo>
                    <a:pt x="0" y="24161"/>
                  </a:lnTo>
                  <a:lnTo>
                    <a:pt x="3559" y="29424"/>
                  </a:lnTo>
                  <a:cubicBezTo>
                    <a:pt x="3559" y="29424"/>
                    <a:pt x="12365" y="21588"/>
                    <a:pt x="12448" y="18396"/>
                  </a:cubicBezTo>
                  <a:cubicBezTo>
                    <a:pt x="11095" y="6784"/>
                    <a:pt x="5364" y="0"/>
                    <a:pt x="536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03;p67">
              <a:extLst>
                <a:ext uri="{FF2B5EF4-FFF2-40B4-BE49-F238E27FC236}">
                  <a16:creationId xmlns:a16="http://schemas.microsoft.com/office/drawing/2014/main" id="{7D32EB32-0E13-4EF4-903F-FBAF2BAEAAB7}"/>
                </a:ext>
              </a:extLst>
            </p:cNvPr>
            <p:cNvSpPr/>
            <p:nvPr/>
          </p:nvSpPr>
          <p:spPr>
            <a:xfrm>
              <a:off x="1687258" y="1626001"/>
              <a:ext cx="305932" cy="510090"/>
            </a:xfrm>
            <a:custGeom>
              <a:avLst/>
              <a:gdLst/>
              <a:ahLst/>
              <a:cxnLst/>
              <a:rect l="l" t="t" r="r" b="b"/>
              <a:pathLst>
                <a:path w="9541" h="15908" extrusionOk="0">
                  <a:moveTo>
                    <a:pt x="8354" y="1"/>
                  </a:moveTo>
                  <a:cubicBezTo>
                    <a:pt x="8304" y="135"/>
                    <a:pt x="8354" y="552"/>
                    <a:pt x="8104" y="987"/>
                  </a:cubicBezTo>
                  <a:cubicBezTo>
                    <a:pt x="7770" y="1572"/>
                    <a:pt x="5581" y="1371"/>
                    <a:pt x="4829" y="1638"/>
                  </a:cubicBezTo>
                  <a:cubicBezTo>
                    <a:pt x="3910" y="1956"/>
                    <a:pt x="3693" y="2173"/>
                    <a:pt x="3008" y="2775"/>
                  </a:cubicBezTo>
                  <a:cubicBezTo>
                    <a:pt x="2788" y="1926"/>
                    <a:pt x="2415" y="1424"/>
                    <a:pt x="1855" y="1424"/>
                  </a:cubicBezTo>
                  <a:cubicBezTo>
                    <a:pt x="1775" y="1424"/>
                    <a:pt x="1692" y="1434"/>
                    <a:pt x="1604" y="1455"/>
                  </a:cubicBezTo>
                  <a:cubicBezTo>
                    <a:pt x="852" y="1622"/>
                    <a:pt x="1253" y="3777"/>
                    <a:pt x="1704" y="4011"/>
                  </a:cubicBezTo>
                  <a:cubicBezTo>
                    <a:pt x="1909" y="4125"/>
                    <a:pt x="2077" y="4156"/>
                    <a:pt x="2198" y="4156"/>
                  </a:cubicBezTo>
                  <a:cubicBezTo>
                    <a:pt x="2343" y="4156"/>
                    <a:pt x="2423" y="4111"/>
                    <a:pt x="2423" y="4111"/>
                  </a:cubicBezTo>
                  <a:lnTo>
                    <a:pt x="2423" y="4111"/>
                  </a:lnTo>
                  <a:cubicBezTo>
                    <a:pt x="2423" y="4111"/>
                    <a:pt x="2707" y="7754"/>
                    <a:pt x="2373" y="8739"/>
                  </a:cubicBezTo>
                  <a:cubicBezTo>
                    <a:pt x="2039" y="9725"/>
                    <a:pt x="1036" y="10277"/>
                    <a:pt x="0" y="10611"/>
                  </a:cubicBezTo>
                  <a:cubicBezTo>
                    <a:pt x="902" y="12282"/>
                    <a:pt x="3960" y="15356"/>
                    <a:pt x="5330" y="15907"/>
                  </a:cubicBezTo>
                  <a:cubicBezTo>
                    <a:pt x="6333" y="15674"/>
                    <a:pt x="7419" y="10661"/>
                    <a:pt x="7419" y="10661"/>
                  </a:cubicBezTo>
                  <a:cubicBezTo>
                    <a:pt x="7419" y="10661"/>
                    <a:pt x="6466" y="10511"/>
                    <a:pt x="6115" y="10126"/>
                  </a:cubicBezTo>
                  <a:cubicBezTo>
                    <a:pt x="5631" y="9592"/>
                    <a:pt x="5765" y="8890"/>
                    <a:pt x="5781" y="8623"/>
                  </a:cubicBezTo>
                  <a:cubicBezTo>
                    <a:pt x="5798" y="8392"/>
                    <a:pt x="5701" y="6950"/>
                    <a:pt x="6318" y="6950"/>
                  </a:cubicBezTo>
                  <a:cubicBezTo>
                    <a:pt x="6328" y="6950"/>
                    <a:pt x="6339" y="6951"/>
                    <a:pt x="6349" y="6952"/>
                  </a:cubicBezTo>
                  <a:cubicBezTo>
                    <a:pt x="6450" y="6968"/>
                    <a:pt x="6533" y="6985"/>
                    <a:pt x="6633" y="7002"/>
                  </a:cubicBezTo>
                  <a:cubicBezTo>
                    <a:pt x="6945" y="7059"/>
                    <a:pt x="7235" y="7087"/>
                    <a:pt x="7494" y="7087"/>
                  </a:cubicBezTo>
                  <a:cubicBezTo>
                    <a:pt x="7986" y="7087"/>
                    <a:pt x="8370" y="6987"/>
                    <a:pt x="8588" y="6801"/>
                  </a:cubicBezTo>
                  <a:cubicBezTo>
                    <a:pt x="8822" y="6618"/>
                    <a:pt x="8806" y="5765"/>
                    <a:pt x="8939" y="4997"/>
                  </a:cubicBezTo>
                  <a:cubicBezTo>
                    <a:pt x="9039" y="4395"/>
                    <a:pt x="9524" y="4328"/>
                    <a:pt x="9524" y="4111"/>
                  </a:cubicBezTo>
                  <a:cubicBezTo>
                    <a:pt x="9541" y="3627"/>
                    <a:pt x="8806" y="4095"/>
                    <a:pt x="8889" y="2039"/>
                  </a:cubicBezTo>
                  <a:cubicBezTo>
                    <a:pt x="8872" y="920"/>
                    <a:pt x="8655" y="335"/>
                    <a:pt x="835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04;p67">
              <a:extLst>
                <a:ext uri="{FF2B5EF4-FFF2-40B4-BE49-F238E27FC236}">
                  <a16:creationId xmlns:a16="http://schemas.microsoft.com/office/drawing/2014/main" id="{3146C8CD-D41D-4AE5-94B2-4CB4E1906241}"/>
                </a:ext>
              </a:extLst>
            </p:cNvPr>
            <p:cNvSpPr/>
            <p:nvPr/>
          </p:nvSpPr>
          <p:spPr>
            <a:xfrm>
              <a:off x="1687258" y="1737459"/>
              <a:ext cx="237890" cy="398632"/>
            </a:xfrm>
            <a:custGeom>
              <a:avLst/>
              <a:gdLst/>
              <a:ahLst/>
              <a:cxnLst/>
              <a:rect l="l" t="t" r="r" b="b"/>
              <a:pathLst>
                <a:path w="7419" h="12432" extrusionOk="0">
                  <a:moveTo>
                    <a:pt x="2874" y="0"/>
                  </a:moveTo>
                  <a:cubicBezTo>
                    <a:pt x="2790" y="535"/>
                    <a:pt x="2423" y="635"/>
                    <a:pt x="2423" y="635"/>
                  </a:cubicBezTo>
                  <a:cubicBezTo>
                    <a:pt x="2423" y="635"/>
                    <a:pt x="2707" y="4278"/>
                    <a:pt x="2373" y="5263"/>
                  </a:cubicBezTo>
                  <a:cubicBezTo>
                    <a:pt x="2039" y="6249"/>
                    <a:pt x="1036" y="6801"/>
                    <a:pt x="0" y="7135"/>
                  </a:cubicBezTo>
                  <a:cubicBezTo>
                    <a:pt x="902" y="8806"/>
                    <a:pt x="3960" y="11880"/>
                    <a:pt x="5330" y="12431"/>
                  </a:cubicBezTo>
                  <a:cubicBezTo>
                    <a:pt x="6333" y="12198"/>
                    <a:pt x="7419" y="7185"/>
                    <a:pt x="7419" y="7185"/>
                  </a:cubicBezTo>
                  <a:cubicBezTo>
                    <a:pt x="7419" y="7185"/>
                    <a:pt x="6416" y="7068"/>
                    <a:pt x="6115" y="6650"/>
                  </a:cubicBezTo>
                  <a:cubicBezTo>
                    <a:pt x="5748" y="6132"/>
                    <a:pt x="5765" y="5414"/>
                    <a:pt x="5781" y="5147"/>
                  </a:cubicBezTo>
                  <a:cubicBezTo>
                    <a:pt x="5798" y="4916"/>
                    <a:pt x="5701" y="3474"/>
                    <a:pt x="6318" y="3474"/>
                  </a:cubicBezTo>
                  <a:cubicBezTo>
                    <a:pt x="6328" y="3474"/>
                    <a:pt x="6339" y="3475"/>
                    <a:pt x="6349" y="3476"/>
                  </a:cubicBezTo>
                  <a:cubicBezTo>
                    <a:pt x="5648" y="3359"/>
                    <a:pt x="3726" y="2824"/>
                    <a:pt x="3041" y="669"/>
                  </a:cubicBezTo>
                  <a:cubicBezTo>
                    <a:pt x="3008" y="518"/>
                    <a:pt x="2941" y="318"/>
                    <a:pt x="287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05;p67">
              <a:extLst>
                <a:ext uri="{FF2B5EF4-FFF2-40B4-BE49-F238E27FC236}">
                  <a16:creationId xmlns:a16="http://schemas.microsoft.com/office/drawing/2014/main" id="{328C1885-60C5-4F3B-8382-F0811A313992}"/>
                </a:ext>
              </a:extLst>
            </p:cNvPr>
            <p:cNvSpPr/>
            <p:nvPr/>
          </p:nvSpPr>
          <p:spPr>
            <a:xfrm>
              <a:off x="1739203" y="1686444"/>
              <a:ext cx="32738" cy="54254"/>
            </a:xfrm>
            <a:custGeom>
              <a:avLst/>
              <a:gdLst/>
              <a:ahLst/>
              <a:cxnLst/>
              <a:rect l="l" t="t" r="r" b="b"/>
              <a:pathLst>
                <a:path w="1021" h="1692" extrusionOk="0">
                  <a:moveTo>
                    <a:pt x="214" y="0"/>
                  </a:moveTo>
                  <a:cubicBezTo>
                    <a:pt x="75" y="0"/>
                    <a:pt x="1" y="88"/>
                    <a:pt x="1" y="88"/>
                  </a:cubicBezTo>
                  <a:cubicBezTo>
                    <a:pt x="536" y="88"/>
                    <a:pt x="602" y="806"/>
                    <a:pt x="602" y="806"/>
                  </a:cubicBezTo>
                  <a:cubicBezTo>
                    <a:pt x="536" y="806"/>
                    <a:pt x="469" y="823"/>
                    <a:pt x="402" y="839"/>
                  </a:cubicBezTo>
                  <a:cubicBezTo>
                    <a:pt x="68" y="923"/>
                    <a:pt x="101" y="1692"/>
                    <a:pt x="569" y="1692"/>
                  </a:cubicBezTo>
                  <a:cubicBezTo>
                    <a:pt x="1020" y="1692"/>
                    <a:pt x="970" y="455"/>
                    <a:pt x="519" y="121"/>
                  </a:cubicBezTo>
                  <a:cubicBezTo>
                    <a:pt x="397" y="29"/>
                    <a:pt x="294" y="0"/>
                    <a:pt x="21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06;p67">
              <a:extLst>
                <a:ext uri="{FF2B5EF4-FFF2-40B4-BE49-F238E27FC236}">
                  <a16:creationId xmlns:a16="http://schemas.microsoft.com/office/drawing/2014/main" id="{349AA5BD-BDB7-4951-9B1B-DC91E42F1EBD}"/>
                </a:ext>
              </a:extLst>
            </p:cNvPr>
            <p:cNvSpPr/>
            <p:nvPr/>
          </p:nvSpPr>
          <p:spPr>
            <a:xfrm>
              <a:off x="1928323" y="1705298"/>
              <a:ext cx="24145" cy="24145"/>
            </a:xfrm>
            <a:custGeom>
              <a:avLst/>
              <a:gdLst/>
              <a:ahLst/>
              <a:cxnLst/>
              <a:rect l="l" t="t" r="r" b="b"/>
              <a:pathLst>
                <a:path w="753" h="753" extrusionOk="0">
                  <a:moveTo>
                    <a:pt x="385" y="1"/>
                  </a:moveTo>
                  <a:cubicBezTo>
                    <a:pt x="318" y="1"/>
                    <a:pt x="252" y="18"/>
                    <a:pt x="201" y="51"/>
                  </a:cubicBezTo>
                  <a:lnTo>
                    <a:pt x="118" y="118"/>
                  </a:lnTo>
                  <a:cubicBezTo>
                    <a:pt x="68" y="151"/>
                    <a:pt x="34" y="218"/>
                    <a:pt x="18" y="285"/>
                  </a:cubicBezTo>
                  <a:lnTo>
                    <a:pt x="1" y="368"/>
                  </a:lnTo>
                  <a:cubicBezTo>
                    <a:pt x="1" y="469"/>
                    <a:pt x="34" y="569"/>
                    <a:pt x="101" y="636"/>
                  </a:cubicBezTo>
                  <a:cubicBezTo>
                    <a:pt x="135" y="686"/>
                    <a:pt x="185" y="703"/>
                    <a:pt x="235" y="719"/>
                  </a:cubicBezTo>
                  <a:cubicBezTo>
                    <a:pt x="268" y="753"/>
                    <a:pt x="318" y="753"/>
                    <a:pt x="369" y="753"/>
                  </a:cubicBezTo>
                  <a:cubicBezTo>
                    <a:pt x="435" y="753"/>
                    <a:pt x="502" y="736"/>
                    <a:pt x="552" y="703"/>
                  </a:cubicBezTo>
                  <a:lnTo>
                    <a:pt x="636" y="652"/>
                  </a:lnTo>
                  <a:cubicBezTo>
                    <a:pt x="686" y="602"/>
                    <a:pt x="719" y="552"/>
                    <a:pt x="736" y="485"/>
                  </a:cubicBezTo>
                  <a:lnTo>
                    <a:pt x="753" y="385"/>
                  </a:lnTo>
                  <a:cubicBezTo>
                    <a:pt x="753" y="335"/>
                    <a:pt x="753" y="285"/>
                    <a:pt x="719" y="251"/>
                  </a:cubicBezTo>
                  <a:cubicBezTo>
                    <a:pt x="703" y="201"/>
                    <a:pt x="686" y="151"/>
                    <a:pt x="653" y="118"/>
                  </a:cubicBezTo>
                  <a:cubicBezTo>
                    <a:pt x="569" y="51"/>
                    <a:pt x="486" y="18"/>
                    <a:pt x="38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07;p67">
              <a:extLst>
                <a:ext uri="{FF2B5EF4-FFF2-40B4-BE49-F238E27FC236}">
                  <a16:creationId xmlns:a16="http://schemas.microsoft.com/office/drawing/2014/main" id="{B990CD88-BD13-498A-A481-0674748330BF}"/>
                </a:ext>
              </a:extLst>
            </p:cNvPr>
            <p:cNvSpPr/>
            <p:nvPr/>
          </p:nvSpPr>
          <p:spPr>
            <a:xfrm>
              <a:off x="1912258" y="1780843"/>
              <a:ext cx="49316" cy="23792"/>
            </a:xfrm>
            <a:custGeom>
              <a:avLst/>
              <a:gdLst/>
              <a:ahLst/>
              <a:cxnLst/>
              <a:rect l="l" t="t" r="r" b="b"/>
              <a:pathLst>
                <a:path w="1538" h="742" extrusionOk="0">
                  <a:moveTo>
                    <a:pt x="1" y="1"/>
                  </a:moveTo>
                  <a:lnTo>
                    <a:pt x="1" y="1"/>
                  </a:lnTo>
                  <a:cubicBezTo>
                    <a:pt x="51" y="368"/>
                    <a:pt x="335" y="669"/>
                    <a:pt x="702" y="736"/>
                  </a:cubicBezTo>
                  <a:cubicBezTo>
                    <a:pt x="731" y="740"/>
                    <a:pt x="759" y="742"/>
                    <a:pt x="787" y="742"/>
                  </a:cubicBezTo>
                  <a:cubicBezTo>
                    <a:pt x="1227" y="742"/>
                    <a:pt x="1538" y="268"/>
                    <a:pt x="1538" y="268"/>
                  </a:cubicBezTo>
                  <a:cubicBezTo>
                    <a:pt x="1538" y="268"/>
                    <a:pt x="1204" y="251"/>
                    <a:pt x="753" y="201"/>
                  </a:cubicBezTo>
                  <a:cubicBezTo>
                    <a:pt x="485" y="168"/>
                    <a:pt x="235" y="10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08;p67">
              <a:extLst>
                <a:ext uri="{FF2B5EF4-FFF2-40B4-BE49-F238E27FC236}">
                  <a16:creationId xmlns:a16="http://schemas.microsoft.com/office/drawing/2014/main" id="{B42A6495-1CDF-4D3E-8734-63AB9B56AC95}"/>
                </a:ext>
              </a:extLst>
            </p:cNvPr>
            <p:cNvSpPr/>
            <p:nvPr/>
          </p:nvSpPr>
          <p:spPr>
            <a:xfrm>
              <a:off x="1916555" y="1681730"/>
              <a:ext cx="38606" cy="18245"/>
            </a:xfrm>
            <a:custGeom>
              <a:avLst/>
              <a:gdLst/>
              <a:ahLst/>
              <a:cxnLst/>
              <a:rect l="l" t="t" r="r" b="b"/>
              <a:pathLst>
                <a:path w="1204" h="569" extrusionOk="0">
                  <a:moveTo>
                    <a:pt x="621" y="0"/>
                  </a:moveTo>
                  <a:cubicBezTo>
                    <a:pt x="615" y="0"/>
                    <a:pt x="608" y="0"/>
                    <a:pt x="602" y="1"/>
                  </a:cubicBezTo>
                  <a:cubicBezTo>
                    <a:pt x="184" y="1"/>
                    <a:pt x="0" y="569"/>
                    <a:pt x="0" y="569"/>
                  </a:cubicBezTo>
                  <a:cubicBezTo>
                    <a:pt x="184" y="468"/>
                    <a:pt x="385" y="385"/>
                    <a:pt x="602" y="335"/>
                  </a:cubicBezTo>
                  <a:cubicBezTo>
                    <a:pt x="669" y="324"/>
                    <a:pt x="736" y="318"/>
                    <a:pt x="802" y="318"/>
                  </a:cubicBezTo>
                  <a:cubicBezTo>
                    <a:pt x="936" y="318"/>
                    <a:pt x="1070" y="340"/>
                    <a:pt x="1203" y="385"/>
                  </a:cubicBezTo>
                  <a:cubicBezTo>
                    <a:pt x="1203" y="385"/>
                    <a:pt x="931" y="0"/>
                    <a:pt x="62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2009;p67">
            <a:extLst>
              <a:ext uri="{FF2B5EF4-FFF2-40B4-BE49-F238E27FC236}">
                <a16:creationId xmlns:a16="http://schemas.microsoft.com/office/drawing/2014/main" id="{16CBC4D2-0000-4520-9AB1-024F2F506250}"/>
              </a:ext>
            </a:extLst>
          </p:cNvPr>
          <p:cNvGrpSpPr/>
          <p:nvPr/>
        </p:nvGrpSpPr>
        <p:grpSpPr>
          <a:xfrm>
            <a:off x="7306281" y="46412"/>
            <a:ext cx="711466" cy="1605543"/>
            <a:chOff x="4944934" y="1570240"/>
            <a:chExt cx="1354714" cy="3057141"/>
          </a:xfrm>
        </p:grpSpPr>
        <p:sp>
          <p:nvSpPr>
            <p:cNvPr id="82" name="Google Shape;2010;p67">
              <a:extLst>
                <a:ext uri="{FF2B5EF4-FFF2-40B4-BE49-F238E27FC236}">
                  <a16:creationId xmlns:a16="http://schemas.microsoft.com/office/drawing/2014/main" id="{0F1DDF25-2212-4469-8229-5A0269C7C8A2}"/>
                </a:ext>
              </a:extLst>
            </p:cNvPr>
            <p:cNvSpPr/>
            <p:nvPr/>
          </p:nvSpPr>
          <p:spPr>
            <a:xfrm>
              <a:off x="5645458" y="1570240"/>
              <a:ext cx="654190" cy="588264"/>
            </a:xfrm>
            <a:custGeom>
              <a:avLst/>
              <a:gdLst/>
              <a:ahLst/>
              <a:cxnLst/>
              <a:rect l="l" t="t" r="r" b="b"/>
              <a:pathLst>
                <a:path w="20402" h="18346" extrusionOk="0">
                  <a:moveTo>
                    <a:pt x="4511" y="0"/>
                  </a:moveTo>
                  <a:cubicBezTo>
                    <a:pt x="4010" y="0"/>
                    <a:pt x="3515" y="56"/>
                    <a:pt x="3041" y="203"/>
                  </a:cubicBezTo>
                  <a:cubicBezTo>
                    <a:pt x="2874" y="270"/>
                    <a:pt x="2724" y="320"/>
                    <a:pt x="2556" y="403"/>
                  </a:cubicBezTo>
                  <a:cubicBezTo>
                    <a:pt x="0" y="1640"/>
                    <a:pt x="1470" y="4614"/>
                    <a:pt x="1587" y="6719"/>
                  </a:cubicBezTo>
                  <a:cubicBezTo>
                    <a:pt x="1721" y="9376"/>
                    <a:pt x="1253" y="12199"/>
                    <a:pt x="2523" y="14656"/>
                  </a:cubicBezTo>
                  <a:cubicBezTo>
                    <a:pt x="3722" y="17022"/>
                    <a:pt x="6455" y="18345"/>
                    <a:pt x="9105" y="18345"/>
                  </a:cubicBezTo>
                  <a:cubicBezTo>
                    <a:pt x="9261" y="18345"/>
                    <a:pt x="9418" y="18341"/>
                    <a:pt x="9574" y="18332"/>
                  </a:cubicBezTo>
                  <a:cubicBezTo>
                    <a:pt x="13233" y="18114"/>
                    <a:pt x="20401" y="14221"/>
                    <a:pt x="15305" y="10395"/>
                  </a:cubicBezTo>
                  <a:cubicBezTo>
                    <a:pt x="14286" y="9626"/>
                    <a:pt x="13083" y="8975"/>
                    <a:pt x="12465" y="7855"/>
                  </a:cubicBezTo>
                  <a:cubicBezTo>
                    <a:pt x="11646" y="6368"/>
                    <a:pt x="12097" y="4430"/>
                    <a:pt x="11328" y="2910"/>
                  </a:cubicBezTo>
                  <a:cubicBezTo>
                    <a:pt x="10476" y="1239"/>
                    <a:pt x="8455" y="587"/>
                    <a:pt x="6617" y="236"/>
                  </a:cubicBezTo>
                  <a:cubicBezTo>
                    <a:pt x="5926" y="110"/>
                    <a:pt x="5212" y="0"/>
                    <a:pt x="4511" y="0"/>
                  </a:cubicBez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011;p67">
              <a:extLst>
                <a:ext uri="{FF2B5EF4-FFF2-40B4-BE49-F238E27FC236}">
                  <a16:creationId xmlns:a16="http://schemas.microsoft.com/office/drawing/2014/main" id="{25D98EE8-1508-43F0-A8CC-C64A7039F682}"/>
                </a:ext>
              </a:extLst>
            </p:cNvPr>
            <p:cNvSpPr/>
            <p:nvPr/>
          </p:nvSpPr>
          <p:spPr>
            <a:xfrm>
              <a:off x="5735977" y="1605127"/>
              <a:ext cx="341332" cy="472542"/>
            </a:xfrm>
            <a:custGeom>
              <a:avLst/>
              <a:gdLst/>
              <a:ahLst/>
              <a:cxnLst/>
              <a:rect l="l" t="t" r="r" b="b"/>
              <a:pathLst>
                <a:path w="10645" h="14737" extrusionOk="0">
                  <a:moveTo>
                    <a:pt x="1003" y="0"/>
                  </a:moveTo>
                  <a:cubicBezTo>
                    <a:pt x="669" y="17"/>
                    <a:pt x="352" y="117"/>
                    <a:pt x="68" y="268"/>
                  </a:cubicBezTo>
                  <a:cubicBezTo>
                    <a:pt x="1" y="869"/>
                    <a:pt x="535" y="1621"/>
                    <a:pt x="636" y="2172"/>
                  </a:cubicBezTo>
                  <a:cubicBezTo>
                    <a:pt x="1070" y="4445"/>
                    <a:pt x="1" y="6767"/>
                    <a:pt x="185" y="9073"/>
                  </a:cubicBezTo>
                  <a:cubicBezTo>
                    <a:pt x="352" y="10944"/>
                    <a:pt x="1338" y="12665"/>
                    <a:pt x="2875" y="13751"/>
                  </a:cubicBezTo>
                  <a:cubicBezTo>
                    <a:pt x="3947" y="14506"/>
                    <a:pt x="5169" y="14736"/>
                    <a:pt x="6441" y="14736"/>
                  </a:cubicBezTo>
                  <a:cubicBezTo>
                    <a:pt x="6973" y="14736"/>
                    <a:pt x="7513" y="14696"/>
                    <a:pt x="8054" y="14637"/>
                  </a:cubicBezTo>
                  <a:cubicBezTo>
                    <a:pt x="10410" y="14386"/>
                    <a:pt x="10644" y="11111"/>
                    <a:pt x="9742" y="9507"/>
                  </a:cubicBezTo>
                  <a:cubicBezTo>
                    <a:pt x="9625" y="9290"/>
                    <a:pt x="9491" y="9090"/>
                    <a:pt x="9341" y="8889"/>
                  </a:cubicBezTo>
                  <a:cubicBezTo>
                    <a:pt x="8923" y="8304"/>
                    <a:pt x="8422" y="7786"/>
                    <a:pt x="7954" y="7235"/>
                  </a:cubicBezTo>
                  <a:cubicBezTo>
                    <a:pt x="7319" y="6500"/>
                    <a:pt x="6751" y="5681"/>
                    <a:pt x="6567" y="4746"/>
                  </a:cubicBezTo>
                  <a:cubicBezTo>
                    <a:pt x="6417" y="3944"/>
                    <a:pt x="6551" y="3108"/>
                    <a:pt x="6300" y="2340"/>
                  </a:cubicBezTo>
                  <a:cubicBezTo>
                    <a:pt x="5982" y="1354"/>
                    <a:pt x="5064" y="669"/>
                    <a:pt x="4078" y="334"/>
                  </a:cubicBezTo>
                  <a:cubicBezTo>
                    <a:pt x="3092" y="17"/>
                    <a:pt x="2039" y="0"/>
                    <a:pt x="1003" y="0"/>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012;p67">
              <a:extLst>
                <a:ext uri="{FF2B5EF4-FFF2-40B4-BE49-F238E27FC236}">
                  <a16:creationId xmlns:a16="http://schemas.microsoft.com/office/drawing/2014/main" id="{431E5898-0C95-4C14-B1E8-9455D5AC40DC}"/>
                </a:ext>
              </a:extLst>
            </p:cNvPr>
            <p:cNvSpPr/>
            <p:nvPr/>
          </p:nvSpPr>
          <p:spPr>
            <a:xfrm>
              <a:off x="5718309" y="4197134"/>
              <a:ext cx="346142" cy="416300"/>
            </a:xfrm>
            <a:custGeom>
              <a:avLst/>
              <a:gdLst/>
              <a:ahLst/>
              <a:cxnLst/>
              <a:rect l="l" t="t" r="r" b="b"/>
              <a:pathLst>
                <a:path w="10795" h="12983" extrusionOk="0">
                  <a:moveTo>
                    <a:pt x="7737" y="0"/>
                  </a:moveTo>
                  <a:lnTo>
                    <a:pt x="4044" y="1955"/>
                  </a:lnTo>
                  <a:cubicBezTo>
                    <a:pt x="4044" y="1955"/>
                    <a:pt x="4946" y="4545"/>
                    <a:pt x="4278" y="6884"/>
                  </a:cubicBezTo>
                  <a:cubicBezTo>
                    <a:pt x="3609" y="9223"/>
                    <a:pt x="3108" y="10309"/>
                    <a:pt x="1805" y="11479"/>
                  </a:cubicBezTo>
                  <a:cubicBezTo>
                    <a:pt x="1237" y="12014"/>
                    <a:pt x="635" y="12515"/>
                    <a:pt x="0" y="12983"/>
                  </a:cubicBezTo>
                  <a:lnTo>
                    <a:pt x="7001" y="12966"/>
                  </a:lnTo>
                  <a:cubicBezTo>
                    <a:pt x="7001" y="12966"/>
                    <a:pt x="9675" y="7302"/>
                    <a:pt x="10794" y="4294"/>
                  </a:cubicBezTo>
                  <a:cubicBezTo>
                    <a:pt x="10677" y="3877"/>
                    <a:pt x="9558" y="2356"/>
                    <a:pt x="8706" y="1253"/>
                  </a:cubicBezTo>
                  <a:cubicBezTo>
                    <a:pt x="8171" y="552"/>
                    <a:pt x="7737" y="0"/>
                    <a:pt x="773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013;p67">
              <a:extLst>
                <a:ext uri="{FF2B5EF4-FFF2-40B4-BE49-F238E27FC236}">
                  <a16:creationId xmlns:a16="http://schemas.microsoft.com/office/drawing/2014/main" id="{942DA1DC-A1AD-47A3-8A32-66DF21195A1A}"/>
                </a:ext>
              </a:extLst>
            </p:cNvPr>
            <p:cNvSpPr/>
            <p:nvPr/>
          </p:nvSpPr>
          <p:spPr>
            <a:xfrm>
              <a:off x="5718309" y="4237311"/>
              <a:ext cx="346142" cy="376122"/>
            </a:xfrm>
            <a:custGeom>
              <a:avLst/>
              <a:gdLst/>
              <a:ahLst/>
              <a:cxnLst/>
              <a:rect l="l" t="t" r="r" b="b"/>
              <a:pathLst>
                <a:path w="10795" h="11730" extrusionOk="0">
                  <a:moveTo>
                    <a:pt x="8706" y="0"/>
                  </a:moveTo>
                  <a:cubicBezTo>
                    <a:pt x="8054" y="1003"/>
                    <a:pt x="8539" y="2690"/>
                    <a:pt x="8505" y="3977"/>
                  </a:cubicBezTo>
                  <a:cubicBezTo>
                    <a:pt x="8455" y="5464"/>
                    <a:pt x="6901" y="9441"/>
                    <a:pt x="6901" y="9441"/>
                  </a:cubicBezTo>
                  <a:cubicBezTo>
                    <a:pt x="6901" y="9441"/>
                    <a:pt x="5030" y="9574"/>
                    <a:pt x="3793" y="9708"/>
                  </a:cubicBezTo>
                  <a:cubicBezTo>
                    <a:pt x="2574" y="9842"/>
                    <a:pt x="1855" y="10176"/>
                    <a:pt x="1805" y="10226"/>
                  </a:cubicBezTo>
                  <a:cubicBezTo>
                    <a:pt x="1237" y="10761"/>
                    <a:pt x="635" y="11262"/>
                    <a:pt x="0" y="11730"/>
                  </a:cubicBezTo>
                  <a:lnTo>
                    <a:pt x="7001" y="11713"/>
                  </a:lnTo>
                  <a:cubicBezTo>
                    <a:pt x="7001" y="11713"/>
                    <a:pt x="9675" y="6049"/>
                    <a:pt x="10794" y="3041"/>
                  </a:cubicBezTo>
                  <a:cubicBezTo>
                    <a:pt x="10677" y="2624"/>
                    <a:pt x="9558" y="1103"/>
                    <a:pt x="870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014;p67">
              <a:extLst>
                <a:ext uri="{FF2B5EF4-FFF2-40B4-BE49-F238E27FC236}">
                  <a16:creationId xmlns:a16="http://schemas.microsoft.com/office/drawing/2014/main" id="{A70431FF-F896-4819-B68F-5F4575E2031D}"/>
                </a:ext>
              </a:extLst>
            </p:cNvPr>
            <p:cNvSpPr/>
            <p:nvPr/>
          </p:nvSpPr>
          <p:spPr>
            <a:xfrm>
              <a:off x="5572029" y="2835750"/>
              <a:ext cx="487580" cy="1497500"/>
            </a:xfrm>
            <a:custGeom>
              <a:avLst/>
              <a:gdLst/>
              <a:ahLst/>
              <a:cxnLst/>
              <a:rect l="l" t="t" r="r" b="b"/>
              <a:pathLst>
                <a:path w="15206" h="46702" extrusionOk="0">
                  <a:moveTo>
                    <a:pt x="619" y="1"/>
                  </a:moveTo>
                  <a:cubicBezTo>
                    <a:pt x="619" y="1"/>
                    <a:pt x="552" y="1872"/>
                    <a:pt x="486" y="4646"/>
                  </a:cubicBezTo>
                  <a:cubicBezTo>
                    <a:pt x="285" y="11981"/>
                    <a:pt x="1" y="25632"/>
                    <a:pt x="619" y="28322"/>
                  </a:cubicBezTo>
                  <a:cubicBezTo>
                    <a:pt x="1471" y="32014"/>
                    <a:pt x="8656" y="46701"/>
                    <a:pt x="8656" y="46701"/>
                  </a:cubicBezTo>
                  <a:lnTo>
                    <a:pt x="15206" y="44161"/>
                  </a:lnTo>
                  <a:lnTo>
                    <a:pt x="9491" y="22190"/>
                  </a:lnTo>
                  <a:cubicBezTo>
                    <a:pt x="9491" y="22190"/>
                    <a:pt x="10327" y="11229"/>
                    <a:pt x="10427" y="4646"/>
                  </a:cubicBezTo>
                  <a:cubicBezTo>
                    <a:pt x="10461" y="2457"/>
                    <a:pt x="10427" y="753"/>
                    <a:pt x="10227" y="118"/>
                  </a:cubicBezTo>
                  <a:lnTo>
                    <a:pt x="619"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015;p67">
              <a:extLst>
                <a:ext uri="{FF2B5EF4-FFF2-40B4-BE49-F238E27FC236}">
                  <a16:creationId xmlns:a16="http://schemas.microsoft.com/office/drawing/2014/main" id="{A7ACE48F-D9EC-45FB-95CB-64E82180C03B}"/>
                </a:ext>
              </a:extLst>
            </p:cNvPr>
            <p:cNvSpPr/>
            <p:nvPr/>
          </p:nvSpPr>
          <p:spPr>
            <a:xfrm>
              <a:off x="5696890" y="4444098"/>
              <a:ext cx="463981" cy="183284"/>
            </a:xfrm>
            <a:custGeom>
              <a:avLst/>
              <a:gdLst/>
              <a:ahLst/>
              <a:cxnLst/>
              <a:rect l="l" t="t" r="r" b="b"/>
              <a:pathLst>
                <a:path w="14470" h="5716" extrusionOk="0">
                  <a:moveTo>
                    <a:pt x="8003" y="1"/>
                  </a:moveTo>
                  <a:cubicBezTo>
                    <a:pt x="8004" y="1"/>
                    <a:pt x="8288" y="1505"/>
                    <a:pt x="5664" y="2925"/>
                  </a:cubicBezTo>
                  <a:cubicBezTo>
                    <a:pt x="4779" y="3376"/>
                    <a:pt x="3843" y="3743"/>
                    <a:pt x="2874" y="4011"/>
                  </a:cubicBezTo>
                  <a:cubicBezTo>
                    <a:pt x="602" y="4646"/>
                    <a:pt x="0" y="5715"/>
                    <a:pt x="0" y="5715"/>
                  </a:cubicBezTo>
                  <a:lnTo>
                    <a:pt x="14470" y="5665"/>
                  </a:lnTo>
                  <a:lnTo>
                    <a:pt x="14169" y="2975"/>
                  </a:lnTo>
                  <a:lnTo>
                    <a:pt x="13868" y="118"/>
                  </a:lnTo>
                  <a:lnTo>
                    <a:pt x="8003"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016;p67">
              <a:extLst>
                <a:ext uri="{FF2B5EF4-FFF2-40B4-BE49-F238E27FC236}">
                  <a16:creationId xmlns:a16="http://schemas.microsoft.com/office/drawing/2014/main" id="{D63BCE57-F9E0-4D5E-9494-F32C56A06CC3}"/>
                </a:ext>
              </a:extLst>
            </p:cNvPr>
            <p:cNvSpPr/>
            <p:nvPr/>
          </p:nvSpPr>
          <p:spPr>
            <a:xfrm>
              <a:off x="5831339" y="2781656"/>
              <a:ext cx="375609" cy="1725706"/>
            </a:xfrm>
            <a:custGeom>
              <a:avLst/>
              <a:gdLst/>
              <a:ahLst/>
              <a:cxnLst/>
              <a:rect l="l" t="t" r="r" b="b"/>
              <a:pathLst>
                <a:path w="11714" h="53819" extrusionOk="0">
                  <a:moveTo>
                    <a:pt x="10928" y="0"/>
                  </a:moveTo>
                  <a:lnTo>
                    <a:pt x="1321" y="301"/>
                  </a:lnTo>
                  <a:cubicBezTo>
                    <a:pt x="1321" y="301"/>
                    <a:pt x="1154" y="2557"/>
                    <a:pt x="953" y="5781"/>
                  </a:cubicBezTo>
                  <a:cubicBezTo>
                    <a:pt x="920" y="6333"/>
                    <a:pt x="886" y="6884"/>
                    <a:pt x="836" y="7469"/>
                  </a:cubicBezTo>
                  <a:cubicBezTo>
                    <a:pt x="452" y="13835"/>
                    <a:pt x="1" y="22674"/>
                    <a:pt x="235" y="26216"/>
                  </a:cubicBezTo>
                  <a:cubicBezTo>
                    <a:pt x="619" y="32047"/>
                    <a:pt x="2975" y="51830"/>
                    <a:pt x="2975" y="51830"/>
                  </a:cubicBezTo>
                  <a:lnTo>
                    <a:pt x="11714" y="53818"/>
                  </a:lnTo>
                  <a:cubicBezTo>
                    <a:pt x="11714" y="53818"/>
                    <a:pt x="10644" y="32498"/>
                    <a:pt x="10193" y="27603"/>
                  </a:cubicBezTo>
                  <a:cubicBezTo>
                    <a:pt x="10260" y="24445"/>
                    <a:pt x="10561" y="14520"/>
                    <a:pt x="10761" y="7469"/>
                  </a:cubicBezTo>
                  <a:cubicBezTo>
                    <a:pt x="10778" y="6884"/>
                    <a:pt x="10795" y="6333"/>
                    <a:pt x="10811" y="5781"/>
                  </a:cubicBezTo>
                  <a:cubicBezTo>
                    <a:pt x="10912" y="2390"/>
                    <a:pt x="10995" y="0"/>
                    <a:pt x="1099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017;p67">
              <a:extLst>
                <a:ext uri="{FF2B5EF4-FFF2-40B4-BE49-F238E27FC236}">
                  <a16:creationId xmlns:a16="http://schemas.microsoft.com/office/drawing/2014/main" id="{E2EBA1D5-ADE1-4539-B439-A8282F6C4A89}"/>
                </a:ext>
              </a:extLst>
            </p:cNvPr>
            <p:cNvSpPr/>
            <p:nvPr/>
          </p:nvSpPr>
          <p:spPr>
            <a:xfrm>
              <a:off x="5858145" y="2781656"/>
              <a:ext cx="325780" cy="239493"/>
            </a:xfrm>
            <a:custGeom>
              <a:avLst/>
              <a:gdLst/>
              <a:ahLst/>
              <a:cxnLst/>
              <a:rect l="l" t="t" r="r" b="b"/>
              <a:pathLst>
                <a:path w="10160" h="7469" extrusionOk="0">
                  <a:moveTo>
                    <a:pt x="10092" y="0"/>
                  </a:moveTo>
                  <a:lnTo>
                    <a:pt x="485" y="301"/>
                  </a:lnTo>
                  <a:cubicBezTo>
                    <a:pt x="485" y="301"/>
                    <a:pt x="318" y="2557"/>
                    <a:pt x="117" y="5781"/>
                  </a:cubicBezTo>
                  <a:cubicBezTo>
                    <a:pt x="84" y="6333"/>
                    <a:pt x="50" y="6884"/>
                    <a:pt x="0" y="7469"/>
                  </a:cubicBezTo>
                  <a:lnTo>
                    <a:pt x="9925" y="7469"/>
                  </a:lnTo>
                  <a:cubicBezTo>
                    <a:pt x="9942" y="6884"/>
                    <a:pt x="9959" y="6333"/>
                    <a:pt x="9975" y="5781"/>
                  </a:cubicBezTo>
                  <a:cubicBezTo>
                    <a:pt x="10076" y="2390"/>
                    <a:pt x="10159" y="0"/>
                    <a:pt x="10159"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018;p67">
              <a:extLst>
                <a:ext uri="{FF2B5EF4-FFF2-40B4-BE49-F238E27FC236}">
                  <a16:creationId xmlns:a16="http://schemas.microsoft.com/office/drawing/2014/main" id="{807C70FA-4B9F-481D-9DE8-B0ADDF669D08}"/>
                </a:ext>
              </a:extLst>
            </p:cNvPr>
            <p:cNvSpPr/>
            <p:nvPr/>
          </p:nvSpPr>
          <p:spPr>
            <a:xfrm>
              <a:off x="5696890" y="4537856"/>
              <a:ext cx="463981" cy="89525"/>
            </a:xfrm>
            <a:custGeom>
              <a:avLst/>
              <a:gdLst/>
              <a:ahLst/>
              <a:cxnLst/>
              <a:rect l="l" t="t" r="r" b="b"/>
              <a:pathLst>
                <a:path w="14470" h="2792" extrusionOk="0">
                  <a:moveTo>
                    <a:pt x="5664" y="1"/>
                  </a:moveTo>
                  <a:cubicBezTo>
                    <a:pt x="4779" y="452"/>
                    <a:pt x="3843" y="819"/>
                    <a:pt x="2874" y="1087"/>
                  </a:cubicBezTo>
                  <a:cubicBezTo>
                    <a:pt x="602" y="1722"/>
                    <a:pt x="0" y="2791"/>
                    <a:pt x="0" y="2791"/>
                  </a:cubicBezTo>
                  <a:lnTo>
                    <a:pt x="14470" y="2741"/>
                  </a:lnTo>
                  <a:lnTo>
                    <a:pt x="14169" y="51"/>
                  </a:lnTo>
                  <a:cubicBezTo>
                    <a:pt x="12899" y="519"/>
                    <a:pt x="11011" y="1521"/>
                    <a:pt x="7619" y="2022"/>
                  </a:cubicBezTo>
                  <a:cubicBezTo>
                    <a:pt x="7151" y="1287"/>
                    <a:pt x="6383" y="569"/>
                    <a:pt x="566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019;p67">
              <a:extLst>
                <a:ext uri="{FF2B5EF4-FFF2-40B4-BE49-F238E27FC236}">
                  <a16:creationId xmlns:a16="http://schemas.microsoft.com/office/drawing/2014/main" id="{9B61E9EE-955F-4B4D-9240-D18322692895}"/>
                </a:ext>
              </a:extLst>
            </p:cNvPr>
            <p:cNvSpPr/>
            <p:nvPr/>
          </p:nvSpPr>
          <p:spPr>
            <a:xfrm>
              <a:off x="5049145" y="2010974"/>
              <a:ext cx="105334" cy="71986"/>
            </a:xfrm>
            <a:custGeom>
              <a:avLst/>
              <a:gdLst/>
              <a:ahLst/>
              <a:cxnLst/>
              <a:rect l="l" t="t" r="r" b="b"/>
              <a:pathLst>
                <a:path w="3285" h="2245" extrusionOk="0">
                  <a:moveTo>
                    <a:pt x="464" y="1"/>
                  </a:moveTo>
                  <a:cubicBezTo>
                    <a:pt x="407" y="1"/>
                    <a:pt x="363" y="14"/>
                    <a:pt x="335" y="42"/>
                  </a:cubicBezTo>
                  <a:cubicBezTo>
                    <a:pt x="0" y="376"/>
                    <a:pt x="168" y="543"/>
                    <a:pt x="552" y="994"/>
                  </a:cubicBezTo>
                  <a:cubicBezTo>
                    <a:pt x="953" y="1445"/>
                    <a:pt x="2373" y="2130"/>
                    <a:pt x="2373" y="2130"/>
                  </a:cubicBezTo>
                  <a:cubicBezTo>
                    <a:pt x="2373" y="2130"/>
                    <a:pt x="2585" y="2244"/>
                    <a:pt x="2802" y="2244"/>
                  </a:cubicBezTo>
                  <a:cubicBezTo>
                    <a:pt x="3041" y="2244"/>
                    <a:pt x="3285" y="2106"/>
                    <a:pt x="3259" y="1529"/>
                  </a:cubicBezTo>
                  <a:cubicBezTo>
                    <a:pt x="3259" y="1529"/>
                    <a:pt x="1086" y="1"/>
                    <a:pt x="464"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020;p67">
              <a:extLst>
                <a:ext uri="{FF2B5EF4-FFF2-40B4-BE49-F238E27FC236}">
                  <a16:creationId xmlns:a16="http://schemas.microsoft.com/office/drawing/2014/main" id="{AEDFFCE4-D29E-4325-ACB0-8B353AF29D3A}"/>
                </a:ext>
              </a:extLst>
            </p:cNvPr>
            <p:cNvSpPr/>
            <p:nvPr/>
          </p:nvSpPr>
          <p:spPr>
            <a:xfrm>
              <a:off x="4986458" y="1966179"/>
              <a:ext cx="51047" cy="114280"/>
            </a:xfrm>
            <a:custGeom>
              <a:avLst/>
              <a:gdLst/>
              <a:ahLst/>
              <a:cxnLst/>
              <a:rect l="l" t="t" r="r" b="b"/>
              <a:pathLst>
                <a:path w="1592" h="3564" extrusionOk="0">
                  <a:moveTo>
                    <a:pt x="384" y="1"/>
                  </a:moveTo>
                  <a:cubicBezTo>
                    <a:pt x="325" y="1"/>
                    <a:pt x="277" y="16"/>
                    <a:pt x="251" y="52"/>
                  </a:cubicBezTo>
                  <a:cubicBezTo>
                    <a:pt x="84" y="603"/>
                    <a:pt x="1" y="1171"/>
                    <a:pt x="17" y="1740"/>
                  </a:cubicBezTo>
                  <a:cubicBezTo>
                    <a:pt x="67" y="2274"/>
                    <a:pt x="285" y="3293"/>
                    <a:pt x="786" y="3461"/>
                  </a:cubicBezTo>
                  <a:cubicBezTo>
                    <a:pt x="991" y="3520"/>
                    <a:pt x="1162" y="3564"/>
                    <a:pt x="1292" y="3564"/>
                  </a:cubicBezTo>
                  <a:cubicBezTo>
                    <a:pt x="1490" y="3564"/>
                    <a:pt x="1591" y="3462"/>
                    <a:pt x="1571" y="3160"/>
                  </a:cubicBezTo>
                  <a:cubicBezTo>
                    <a:pt x="1538" y="2659"/>
                    <a:pt x="936" y="1856"/>
                    <a:pt x="869" y="1656"/>
                  </a:cubicBezTo>
                  <a:cubicBezTo>
                    <a:pt x="970" y="954"/>
                    <a:pt x="903" y="353"/>
                    <a:pt x="786" y="186"/>
                  </a:cubicBezTo>
                  <a:cubicBezTo>
                    <a:pt x="705" y="81"/>
                    <a:pt x="518" y="1"/>
                    <a:pt x="384"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021;p67">
              <a:extLst>
                <a:ext uri="{FF2B5EF4-FFF2-40B4-BE49-F238E27FC236}">
                  <a16:creationId xmlns:a16="http://schemas.microsoft.com/office/drawing/2014/main" id="{96DF31F9-A02D-489F-A241-91C4CDEEF19E}"/>
                </a:ext>
              </a:extLst>
            </p:cNvPr>
            <p:cNvSpPr/>
            <p:nvPr/>
          </p:nvSpPr>
          <p:spPr>
            <a:xfrm>
              <a:off x="4944934" y="1983270"/>
              <a:ext cx="307824" cy="220864"/>
            </a:xfrm>
            <a:custGeom>
              <a:avLst/>
              <a:gdLst/>
              <a:ahLst/>
              <a:cxnLst/>
              <a:rect l="l" t="t" r="r" b="b"/>
              <a:pathLst>
                <a:path w="9600" h="6888" extrusionOk="0">
                  <a:moveTo>
                    <a:pt x="518" y="1"/>
                  </a:moveTo>
                  <a:cubicBezTo>
                    <a:pt x="219" y="1"/>
                    <a:pt x="0" y="174"/>
                    <a:pt x="42" y="371"/>
                  </a:cubicBezTo>
                  <a:cubicBezTo>
                    <a:pt x="109" y="605"/>
                    <a:pt x="1463" y="4030"/>
                    <a:pt x="2164" y="4247"/>
                  </a:cubicBezTo>
                  <a:cubicBezTo>
                    <a:pt x="2515" y="4348"/>
                    <a:pt x="3196" y="4373"/>
                    <a:pt x="3789" y="4373"/>
                  </a:cubicBezTo>
                  <a:cubicBezTo>
                    <a:pt x="4382" y="4373"/>
                    <a:pt x="4888" y="4348"/>
                    <a:pt x="4888" y="4348"/>
                  </a:cubicBezTo>
                  <a:lnTo>
                    <a:pt x="7277" y="6887"/>
                  </a:lnTo>
                  <a:lnTo>
                    <a:pt x="9600" y="4966"/>
                  </a:lnTo>
                  <a:cubicBezTo>
                    <a:pt x="9600" y="4966"/>
                    <a:pt x="7210" y="2577"/>
                    <a:pt x="6509" y="2393"/>
                  </a:cubicBezTo>
                  <a:cubicBezTo>
                    <a:pt x="6280" y="2337"/>
                    <a:pt x="5703" y="2319"/>
                    <a:pt x="5035" y="2319"/>
                  </a:cubicBezTo>
                  <a:cubicBezTo>
                    <a:pt x="3698" y="2319"/>
                    <a:pt x="1997" y="2393"/>
                    <a:pt x="1997" y="2393"/>
                  </a:cubicBezTo>
                  <a:cubicBezTo>
                    <a:pt x="1997" y="2393"/>
                    <a:pt x="1062" y="120"/>
                    <a:pt x="694" y="20"/>
                  </a:cubicBezTo>
                  <a:cubicBezTo>
                    <a:pt x="633" y="7"/>
                    <a:pt x="574" y="1"/>
                    <a:pt x="51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022;p67">
              <a:extLst>
                <a:ext uri="{FF2B5EF4-FFF2-40B4-BE49-F238E27FC236}">
                  <a16:creationId xmlns:a16="http://schemas.microsoft.com/office/drawing/2014/main" id="{C9FA25B2-D169-498C-B077-C73A6EAFDB6A}"/>
                </a:ext>
              </a:extLst>
            </p:cNvPr>
            <p:cNvSpPr/>
            <p:nvPr/>
          </p:nvSpPr>
          <p:spPr>
            <a:xfrm>
              <a:off x="5119848" y="1986316"/>
              <a:ext cx="655248" cy="507653"/>
            </a:xfrm>
            <a:custGeom>
              <a:avLst/>
              <a:gdLst/>
              <a:ahLst/>
              <a:cxnLst/>
              <a:rect l="l" t="t" r="r" b="b"/>
              <a:pathLst>
                <a:path w="20435" h="15832" extrusionOk="0">
                  <a:moveTo>
                    <a:pt x="16991" y="0"/>
                  </a:moveTo>
                  <a:cubicBezTo>
                    <a:pt x="16811" y="0"/>
                    <a:pt x="16632" y="24"/>
                    <a:pt x="16459" y="76"/>
                  </a:cubicBezTo>
                  <a:cubicBezTo>
                    <a:pt x="14705" y="577"/>
                    <a:pt x="8305" y="8497"/>
                    <a:pt x="8305" y="8497"/>
                  </a:cubicBezTo>
                  <a:lnTo>
                    <a:pt x="3326" y="3133"/>
                  </a:lnTo>
                  <a:lnTo>
                    <a:pt x="1" y="6525"/>
                  </a:lnTo>
                  <a:cubicBezTo>
                    <a:pt x="1" y="6525"/>
                    <a:pt x="5431" y="15113"/>
                    <a:pt x="8138" y="15798"/>
                  </a:cubicBezTo>
                  <a:cubicBezTo>
                    <a:pt x="8226" y="15820"/>
                    <a:pt x="8320" y="15831"/>
                    <a:pt x="8419" y="15831"/>
                  </a:cubicBezTo>
                  <a:cubicBezTo>
                    <a:pt x="11396" y="15831"/>
                    <a:pt x="19305" y="6161"/>
                    <a:pt x="19968" y="3751"/>
                  </a:cubicBezTo>
                  <a:cubicBezTo>
                    <a:pt x="20434" y="2005"/>
                    <a:pt x="18635" y="0"/>
                    <a:pt x="1699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023;p67">
              <a:extLst>
                <a:ext uri="{FF2B5EF4-FFF2-40B4-BE49-F238E27FC236}">
                  <a16:creationId xmlns:a16="http://schemas.microsoft.com/office/drawing/2014/main" id="{CB092513-FA03-468D-A762-04DF91C0ED39}"/>
                </a:ext>
              </a:extLst>
            </p:cNvPr>
            <p:cNvSpPr/>
            <p:nvPr/>
          </p:nvSpPr>
          <p:spPr>
            <a:xfrm>
              <a:off x="5518993" y="1949601"/>
              <a:ext cx="722777" cy="959064"/>
            </a:xfrm>
            <a:custGeom>
              <a:avLst/>
              <a:gdLst/>
              <a:ahLst/>
              <a:cxnLst/>
              <a:rect l="l" t="t" r="r" b="b"/>
              <a:pathLst>
                <a:path w="22541" h="29910" extrusionOk="0">
                  <a:moveTo>
                    <a:pt x="14922" y="1"/>
                  </a:moveTo>
                  <a:cubicBezTo>
                    <a:pt x="12785" y="1"/>
                    <a:pt x="8538" y="103"/>
                    <a:pt x="7859" y="103"/>
                  </a:cubicBezTo>
                  <a:cubicBezTo>
                    <a:pt x="7811" y="103"/>
                    <a:pt x="7780" y="102"/>
                    <a:pt x="7770" y="101"/>
                  </a:cubicBezTo>
                  <a:cubicBezTo>
                    <a:pt x="7770" y="101"/>
                    <a:pt x="7369" y="151"/>
                    <a:pt x="6818" y="268"/>
                  </a:cubicBezTo>
                  <a:cubicBezTo>
                    <a:pt x="5983" y="435"/>
                    <a:pt x="4796" y="769"/>
                    <a:pt x="4295" y="1354"/>
                  </a:cubicBezTo>
                  <a:cubicBezTo>
                    <a:pt x="3476" y="2323"/>
                    <a:pt x="4078" y="16342"/>
                    <a:pt x="4078" y="16342"/>
                  </a:cubicBezTo>
                  <a:cubicBezTo>
                    <a:pt x="4061" y="16425"/>
                    <a:pt x="987" y="25364"/>
                    <a:pt x="1" y="29909"/>
                  </a:cubicBezTo>
                  <a:lnTo>
                    <a:pt x="22039" y="29909"/>
                  </a:lnTo>
                  <a:cubicBezTo>
                    <a:pt x="22039" y="29909"/>
                    <a:pt x="21354" y="25348"/>
                    <a:pt x="20653" y="21856"/>
                  </a:cubicBezTo>
                  <a:cubicBezTo>
                    <a:pt x="20151" y="19349"/>
                    <a:pt x="20151" y="16776"/>
                    <a:pt x="20686" y="14270"/>
                  </a:cubicBezTo>
                  <a:cubicBezTo>
                    <a:pt x="21622" y="9809"/>
                    <a:pt x="22541" y="4529"/>
                    <a:pt x="21471" y="2708"/>
                  </a:cubicBezTo>
                  <a:cubicBezTo>
                    <a:pt x="20218" y="586"/>
                    <a:pt x="17879" y="519"/>
                    <a:pt x="15790" y="168"/>
                  </a:cubicBezTo>
                  <a:cubicBezTo>
                    <a:pt x="15490" y="118"/>
                    <a:pt x="15206" y="68"/>
                    <a:pt x="14922"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024;p67">
              <a:extLst>
                <a:ext uri="{FF2B5EF4-FFF2-40B4-BE49-F238E27FC236}">
                  <a16:creationId xmlns:a16="http://schemas.microsoft.com/office/drawing/2014/main" id="{8035CA99-ADF1-4981-8992-7153A951AF09}"/>
                </a:ext>
              </a:extLst>
            </p:cNvPr>
            <p:cNvSpPr/>
            <p:nvPr/>
          </p:nvSpPr>
          <p:spPr>
            <a:xfrm>
              <a:off x="5957803" y="2654134"/>
              <a:ext cx="137719" cy="157888"/>
            </a:xfrm>
            <a:custGeom>
              <a:avLst/>
              <a:gdLst/>
              <a:ahLst/>
              <a:cxnLst/>
              <a:rect l="l" t="t" r="r" b="b"/>
              <a:pathLst>
                <a:path w="4295" h="4924" extrusionOk="0">
                  <a:moveTo>
                    <a:pt x="0" y="1"/>
                  </a:moveTo>
                  <a:lnTo>
                    <a:pt x="0" y="3426"/>
                  </a:lnTo>
                  <a:cubicBezTo>
                    <a:pt x="0" y="3426"/>
                    <a:pt x="84" y="4428"/>
                    <a:pt x="1420" y="4813"/>
                  </a:cubicBezTo>
                  <a:cubicBezTo>
                    <a:pt x="1688" y="4890"/>
                    <a:pt x="1953" y="4924"/>
                    <a:pt x="2206" y="4924"/>
                  </a:cubicBezTo>
                  <a:cubicBezTo>
                    <a:pt x="3214" y="4924"/>
                    <a:pt x="4037" y="4381"/>
                    <a:pt x="4144" y="3860"/>
                  </a:cubicBezTo>
                  <a:cubicBezTo>
                    <a:pt x="4294" y="3142"/>
                    <a:pt x="4211" y="151"/>
                    <a:pt x="4194" y="84"/>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025;p67">
              <a:extLst>
                <a:ext uri="{FF2B5EF4-FFF2-40B4-BE49-F238E27FC236}">
                  <a16:creationId xmlns:a16="http://schemas.microsoft.com/office/drawing/2014/main" id="{322178AF-254F-4F75-8F2F-664723BEAFF9}"/>
                </a:ext>
              </a:extLst>
            </p:cNvPr>
            <p:cNvSpPr/>
            <p:nvPr/>
          </p:nvSpPr>
          <p:spPr>
            <a:xfrm>
              <a:off x="5639013" y="2654134"/>
              <a:ext cx="137719" cy="157888"/>
            </a:xfrm>
            <a:custGeom>
              <a:avLst/>
              <a:gdLst/>
              <a:ahLst/>
              <a:cxnLst/>
              <a:rect l="l" t="t" r="r" b="b"/>
              <a:pathLst>
                <a:path w="4295" h="4924" extrusionOk="0">
                  <a:moveTo>
                    <a:pt x="1" y="1"/>
                  </a:moveTo>
                  <a:lnTo>
                    <a:pt x="1" y="3426"/>
                  </a:lnTo>
                  <a:cubicBezTo>
                    <a:pt x="1" y="3426"/>
                    <a:pt x="84" y="4428"/>
                    <a:pt x="1421" y="4813"/>
                  </a:cubicBezTo>
                  <a:cubicBezTo>
                    <a:pt x="1689" y="4890"/>
                    <a:pt x="1953" y="4924"/>
                    <a:pt x="2206" y="4924"/>
                  </a:cubicBezTo>
                  <a:cubicBezTo>
                    <a:pt x="3215" y="4924"/>
                    <a:pt x="4037" y="4381"/>
                    <a:pt x="4144" y="3860"/>
                  </a:cubicBezTo>
                  <a:cubicBezTo>
                    <a:pt x="4295" y="3142"/>
                    <a:pt x="4211" y="151"/>
                    <a:pt x="4194" y="84"/>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026;p67">
              <a:extLst>
                <a:ext uri="{FF2B5EF4-FFF2-40B4-BE49-F238E27FC236}">
                  <a16:creationId xmlns:a16="http://schemas.microsoft.com/office/drawing/2014/main" id="{D293E0F2-9E72-4330-B0E7-52904C452BE6}"/>
                </a:ext>
              </a:extLst>
            </p:cNvPr>
            <p:cNvSpPr/>
            <p:nvPr/>
          </p:nvSpPr>
          <p:spPr>
            <a:xfrm>
              <a:off x="5737580" y="1949601"/>
              <a:ext cx="287751" cy="204158"/>
            </a:xfrm>
            <a:custGeom>
              <a:avLst/>
              <a:gdLst/>
              <a:ahLst/>
              <a:cxnLst/>
              <a:rect l="l" t="t" r="r" b="b"/>
              <a:pathLst>
                <a:path w="8974" h="6367" extrusionOk="0">
                  <a:moveTo>
                    <a:pt x="8105" y="1"/>
                  </a:moveTo>
                  <a:cubicBezTo>
                    <a:pt x="5968" y="1"/>
                    <a:pt x="1721" y="103"/>
                    <a:pt x="1042" y="103"/>
                  </a:cubicBezTo>
                  <a:cubicBezTo>
                    <a:pt x="994" y="103"/>
                    <a:pt x="963" y="102"/>
                    <a:pt x="953" y="101"/>
                  </a:cubicBezTo>
                  <a:cubicBezTo>
                    <a:pt x="953" y="101"/>
                    <a:pt x="552" y="151"/>
                    <a:pt x="1" y="268"/>
                  </a:cubicBezTo>
                  <a:cubicBezTo>
                    <a:pt x="502" y="2156"/>
                    <a:pt x="1622" y="5882"/>
                    <a:pt x="2741" y="6367"/>
                  </a:cubicBezTo>
                  <a:cubicBezTo>
                    <a:pt x="4546" y="6166"/>
                    <a:pt x="7770" y="2641"/>
                    <a:pt x="8973" y="168"/>
                  </a:cubicBezTo>
                  <a:cubicBezTo>
                    <a:pt x="8673" y="118"/>
                    <a:pt x="8389" y="68"/>
                    <a:pt x="810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027;p67">
              <a:extLst>
                <a:ext uri="{FF2B5EF4-FFF2-40B4-BE49-F238E27FC236}">
                  <a16:creationId xmlns:a16="http://schemas.microsoft.com/office/drawing/2014/main" id="{DE07B5A5-6AC3-41CC-8618-8EFAC927802B}"/>
                </a:ext>
              </a:extLst>
            </p:cNvPr>
            <p:cNvSpPr/>
            <p:nvPr/>
          </p:nvSpPr>
          <p:spPr>
            <a:xfrm>
              <a:off x="5453100" y="1990741"/>
              <a:ext cx="51015" cy="114023"/>
            </a:xfrm>
            <a:custGeom>
              <a:avLst/>
              <a:gdLst/>
              <a:ahLst/>
              <a:cxnLst/>
              <a:rect l="l" t="t" r="r" b="b"/>
              <a:pathLst>
                <a:path w="1591" h="3556" extrusionOk="0">
                  <a:moveTo>
                    <a:pt x="387" y="0"/>
                  </a:moveTo>
                  <a:cubicBezTo>
                    <a:pt x="324" y="0"/>
                    <a:pt x="273" y="17"/>
                    <a:pt x="251" y="55"/>
                  </a:cubicBezTo>
                  <a:cubicBezTo>
                    <a:pt x="68" y="589"/>
                    <a:pt x="1" y="1157"/>
                    <a:pt x="17" y="1742"/>
                  </a:cubicBezTo>
                  <a:cubicBezTo>
                    <a:pt x="68" y="2260"/>
                    <a:pt x="285" y="3296"/>
                    <a:pt x="786" y="3446"/>
                  </a:cubicBezTo>
                  <a:cubicBezTo>
                    <a:pt x="999" y="3508"/>
                    <a:pt x="1175" y="3556"/>
                    <a:pt x="1306" y="3556"/>
                  </a:cubicBezTo>
                  <a:cubicBezTo>
                    <a:pt x="1495" y="3556"/>
                    <a:pt x="1591" y="3458"/>
                    <a:pt x="1571" y="3162"/>
                  </a:cubicBezTo>
                  <a:cubicBezTo>
                    <a:pt x="1538" y="2644"/>
                    <a:pt x="920" y="1859"/>
                    <a:pt x="870" y="1642"/>
                  </a:cubicBezTo>
                  <a:cubicBezTo>
                    <a:pt x="970" y="940"/>
                    <a:pt x="903" y="339"/>
                    <a:pt x="786" y="188"/>
                  </a:cubicBezTo>
                  <a:cubicBezTo>
                    <a:pt x="707" y="75"/>
                    <a:pt x="520" y="0"/>
                    <a:pt x="38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028;p67">
              <a:extLst>
                <a:ext uri="{FF2B5EF4-FFF2-40B4-BE49-F238E27FC236}">
                  <a16:creationId xmlns:a16="http://schemas.microsoft.com/office/drawing/2014/main" id="{8EA81F5B-D7D1-4ED8-8BC9-07F00959F4AA}"/>
                </a:ext>
              </a:extLst>
            </p:cNvPr>
            <p:cNvSpPr/>
            <p:nvPr/>
          </p:nvSpPr>
          <p:spPr>
            <a:xfrm>
              <a:off x="5411576" y="2007928"/>
              <a:ext cx="307824" cy="220319"/>
            </a:xfrm>
            <a:custGeom>
              <a:avLst/>
              <a:gdLst/>
              <a:ahLst/>
              <a:cxnLst/>
              <a:rect l="l" t="t" r="r" b="b"/>
              <a:pathLst>
                <a:path w="9600" h="6871" extrusionOk="0">
                  <a:moveTo>
                    <a:pt x="518" y="1"/>
                  </a:moveTo>
                  <a:cubicBezTo>
                    <a:pt x="219" y="1"/>
                    <a:pt x="0" y="174"/>
                    <a:pt x="43" y="371"/>
                  </a:cubicBezTo>
                  <a:cubicBezTo>
                    <a:pt x="109" y="605"/>
                    <a:pt x="1463" y="4030"/>
                    <a:pt x="2165" y="4230"/>
                  </a:cubicBezTo>
                  <a:cubicBezTo>
                    <a:pt x="2515" y="4331"/>
                    <a:pt x="3196" y="4356"/>
                    <a:pt x="3789" y="4356"/>
                  </a:cubicBezTo>
                  <a:cubicBezTo>
                    <a:pt x="4383" y="4356"/>
                    <a:pt x="4888" y="4331"/>
                    <a:pt x="4888" y="4331"/>
                  </a:cubicBezTo>
                  <a:lnTo>
                    <a:pt x="7277" y="6870"/>
                  </a:lnTo>
                  <a:lnTo>
                    <a:pt x="9600" y="4949"/>
                  </a:lnTo>
                  <a:cubicBezTo>
                    <a:pt x="8647" y="3996"/>
                    <a:pt x="7628" y="3144"/>
                    <a:pt x="6525" y="2376"/>
                  </a:cubicBezTo>
                  <a:cubicBezTo>
                    <a:pt x="6074" y="2058"/>
                    <a:pt x="5607" y="1774"/>
                    <a:pt x="5139" y="1490"/>
                  </a:cubicBezTo>
                  <a:cubicBezTo>
                    <a:pt x="4940" y="1377"/>
                    <a:pt x="4153" y="831"/>
                    <a:pt x="3755" y="831"/>
                  </a:cubicBezTo>
                  <a:cubicBezTo>
                    <a:pt x="3684" y="831"/>
                    <a:pt x="3625" y="848"/>
                    <a:pt x="3585" y="889"/>
                  </a:cubicBezTo>
                  <a:cubicBezTo>
                    <a:pt x="3234" y="1240"/>
                    <a:pt x="3418" y="1407"/>
                    <a:pt x="3802" y="1858"/>
                  </a:cubicBezTo>
                  <a:cubicBezTo>
                    <a:pt x="3986" y="2025"/>
                    <a:pt x="4186" y="2192"/>
                    <a:pt x="4387" y="2309"/>
                  </a:cubicBezTo>
                  <a:cubicBezTo>
                    <a:pt x="3200" y="2326"/>
                    <a:pt x="1997" y="2392"/>
                    <a:pt x="1997" y="2392"/>
                  </a:cubicBezTo>
                  <a:cubicBezTo>
                    <a:pt x="1997" y="2392"/>
                    <a:pt x="1062" y="103"/>
                    <a:pt x="694" y="20"/>
                  </a:cubicBezTo>
                  <a:cubicBezTo>
                    <a:pt x="633" y="7"/>
                    <a:pt x="574" y="1"/>
                    <a:pt x="51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029;p67">
              <a:extLst>
                <a:ext uri="{FF2B5EF4-FFF2-40B4-BE49-F238E27FC236}">
                  <a16:creationId xmlns:a16="http://schemas.microsoft.com/office/drawing/2014/main" id="{66283395-CA1E-4F73-9AF4-FF91A3EDEE43}"/>
                </a:ext>
              </a:extLst>
            </p:cNvPr>
            <p:cNvSpPr/>
            <p:nvPr/>
          </p:nvSpPr>
          <p:spPr>
            <a:xfrm>
              <a:off x="5585977" y="2010557"/>
              <a:ext cx="655761" cy="507525"/>
            </a:xfrm>
            <a:custGeom>
              <a:avLst/>
              <a:gdLst/>
              <a:ahLst/>
              <a:cxnLst/>
              <a:rect l="l" t="t" r="r" b="b"/>
              <a:pathLst>
                <a:path w="20451" h="15828" extrusionOk="0">
                  <a:moveTo>
                    <a:pt x="16988" y="1"/>
                  </a:moveTo>
                  <a:cubicBezTo>
                    <a:pt x="16814" y="1"/>
                    <a:pt x="16642" y="23"/>
                    <a:pt x="16475" y="71"/>
                  </a:cubicBezTo>
                  <a:cubicBezTo>
                    <a:pt x="14721" y="589"/>
                    <a:pt x="8321" y="8509"/>
                    <a:pt x="8321" y="8509"/>
                  </a:cubicBezTo>
                  <a:lnTo>
                    <a:pt x="3342" y="3129"/>
                  </a:lnTo>
                  <a:lnTo>
                    <a:pt x="0" y="6521"/>
                  </a:lnTo>
                  <a:cubicBezTo>
                    <a:pt x="0" y="6521"/>
                    <a:pt x="5431" y="15126"/>
                    <a:pt x="8154" y="15794"/>
                  </a:cubicBezTo>
                  <a:cubicBezTo>
                    <a:pt x="8241" y="15816"/>
                    <a:pt x="8335" y="15827"/>
                    <a:pt x="8433" y="15827"/>
                  </a:cubicBezTo>
                  <a:cubicBezTo>
                    <a:pt x="11397" y="15827"/>
                    <a:pt x="19320" y="6157"/>
                    <a:pt x="19967" y="3747"/>
                  </a:cubicBezTo>
                  <a:cubicBezTo>
                    <a:pt x="20450" y="2011"/>
                    <a:pt x="18627" y="1"/>
                    <a:pt x="1698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030;p67">
              <a:extLst>
                <a:ext uri="{FF2B5EF4-FFF2-40B4-BE49-F238E27FC236}">
                  <a16:creationId xmlns:a16="http://schemas.microsoft.com/office/drawing/2014/main" id="{62EE1C7B-C9E8-4A21-B0D2-E7DAC5DCFD52}"/>
                </a:ext>
              </a:extLst>
            </p:cNvPr>
            <p:cNvSpPr/>
            <p:nvPr/>
          </p:nvSpPr>
          <p:spPr>
            <a:xfrm>
              <a:off x="5700642" y="1613689"/>
              <a:ext cx="303784" cy="506851"/>
            </a:xfrm>
            <a:custGeom>
              <a:avLst/>
              <a:gdLst/>
              <a:ahLst/>
              <a:cxnLst/>
              <a:rect l="l" t="t" r="r" b="b"/>
              <a:pathLst>
                <a:path w="9474" h="15807" extrusionOk="0">
                  <a:moveTo>
                    <a:pt x="1170" y="1"/>
                  </a:moveTo>
                  <a:cubicBezTo>
                    <a:pt x="869" y="335"/>
                    <a:pt x="668" y="903"/>
                    <a:pt x="652" y="2039"/>
                  </a:cubicBezTo>
                  <a:cubicBezTo>
                    <a:pt x="735" y="4061"/>
                    <a:pt x="0" y="3610"/>
                    <a:pt x="17" y="4094"/>
                  </a:cubicBezTo>
                  <a:cubicBezTo>
                    <a:pt x="17" y="4295"/>
                    <a:pt x="585" y="4345"/>
                    <a:pt x="602" y="4963"/>
                  </a:cubicBezTo>
                  <a:cubicBezTo>
                    <a:pt x="602" y="5598"/>
                    <a:pt x="719" y="6567"/>
                    <a:pt x="936" y="6751"/>
                  </a:cubicBezTo>
                  <a:cubicBezTo>
                    <a:pt x="1151" y="6944"/>
                    <a:pt x="1524" y="7041"/>
                    <a:pt x="2003" y="7041"/>
                  </a:cubicBezTo>
                  <a:cubicBezTo>
                    <a:pt x="2270" y="7041"/>
                    <a:pt x="2568" y="7011"/>
                    <a:pt x="2891" y="6951"/>
                  </a:cubicBezTo>
                  <a:cubicBezTo>
                    <a:pt x="2991" y="6935"/>
                    <a:pt x="3074" y="6918"/>
                    <a:pt x="3158" y="6918"/>
                  </a:cubicBezTo>
                  <a:cubicBezTo>
                    <a:pt x="3172" y="6916"/>
                    <a:pt x="3187" y="6916"/>
                    <a:pt x="3200" y="6916"/>
                  </a:cubicBezTo>
                  <a:cubicBezTo>
                    <a:pt x="3813" y="6916"/>
                    <a:pt x="3877" y="8327"/>
                    <a:pt x="3893" y="8555"/>
                  </a:cubicBezTo>
                  <a:cubicBezTo>
                    <a:pt x="3927" y="9107"/>
                    <a:pt x="3759" y="9641"/>
                    <a:pt x="3392" y="10059"/>
                  </a:cubicBezTo>
                  <a:cubicBezTo>
                    <a:pt x="3058" y="10427"/>
                    <a:pt x="2105" y="10577"/>
                    <a:pt x="2105" y="10577"/>
                  </a:cubicBezTo>
                  <a:cubicBezTo>
                    <a:pt x="2105" y="10577"/>
                    <a:pt x="3175" y="15573"/>
                    <a:pt x="4177" y="15807"/>
                  </a:cubicBezTo>
                  <a:cubicBezTo>
                    <a:pt x="5547" y="15256"/>
                    <a:pt x="8572" y="12215"/>
                    <a:pt x="9474" y="10544"/>
                  </a:cubicBezTo>
                  <a:lnTo>
                    <a:pt x="9474" y="10527"/>
                  </a:lnTo>
                  <a:cubicBezTo>
                    <a:pt x="8455" y="10193"/>
                    <a:pt x="7452" y="9658"/>
                    <a:pt x="7118" y="8672"/>
                  </a:cubicBezTo>
                  <a:cubicBezTo>
                    <a:pt x="6784" y="7703"/>
                    <a:pt x="7068" y="4094"/>
                    <a:pt x="7068" y="4094"/>
                  </a:cubicBezTo>
                  <a:lnTo>
                    <a:pt x="7068" y="4094"/>
                  </a:lnTo>
                  <a:cubicBezTo>
                    <a:pt x="7068" y="4094"/>
                    <a:pt x="7144" y="4132"/>
                    <a:pt x="7283" y="4132"/>
                  </a:cubicBezTo>
                  <a:cubicBezTo>
                    <a:pt x="7405" y="4132"/>
                    <a:pt x="7576" y="4103"/>
                    <a:pt x="7786" y="3994"/>
                  </a:cubicBezTo>
                  <a:cubicBezTo>
                    <a:pt x="8237" y="3760"/>
                    <a:pt x="8622" y="1621"/>
                    <a:pt x="7870" y="1438"/>
                  </a:cubicBezTo>
                  <a:cubicBezTo>
                    <a:pt x="7784" y="1417"/>
                    <a:pt x="7703" y="1407"/>
                    <a:pt x="7625" y="1407"/>
                  </a:cubicBezTo>
                  <a:cubicBezTo>
                    <a:pt x="7076" y="1407"/>
                    <a:pt x="6704" y="1909"/>
                    <a:pt x="6500" y="2758"/>
                  </a:cubicBezTo>
                  <a:cubicBezTo>
                    <a:pt x="5798" y="2156"/>
                    <a:pt x="5597" y="1939"/>
                    <a:pt x="4678" y="1621"/>
                  </a:cubicBezTo>
                  <a:cubicBezTo>
                    <a:pt x="3927" y="1371"/>
                    <a:pt x="2673" y="1304"/>
                    <a:pt x="1871" y="803"/>
                  </a:cubicBezTo>
                  <a:cubicBezTo>
                    <a:pt x="1571" y="602"/>
                    <a:pt x="1320" y="335"/>
                    <a:pt x="117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031;p67">
              <a:extLst>
                <a:ext uri="{FF2B5EF4-FFF2-40B4-BE49-F238E27FC236}">
                  <a16:creationId xmlns:a16="http://schemas.microsoft.com/office/drawing/2014/main" id="{91B2566C-5D19-448D-9775-51AD59A125D5}"/>
                </a:ext>
              </a:extLst>
            </p:cNvPr>
            <p:cNvSpPr/>
            <p:nvPr/>
          </p:nvSpPr>
          <p:spPr>
            <a:xfrm>
              <a:off x="5768138" y="1724601"/>
              <a:ext cx="236287" cy="395939"/>
            </a:xfrm>
            <a:custGeom>
              <a:avLst/>
              <a:gdLst/>
              <a:ahLst/>
              <a:cxnLst/>
              <a:rect l="l" t="t" r="r" b="b"/>
              <a:pathLst>
                <a:path w="7369" h="12348" extrusionOk="0">
                  <a:moveTo>
                    <a:pt x="4512" y="0"/>
                  </a:moveTo>
                  <a:cubicBezTo>
                    <a:pt x="4445" y="301"/>
                    <a:pt x="4378" y="502"/>
                    <a:pt x="4361" y="669"/>
                  </a:cubicBezTo>
                  <a:cubicBezTo>
                    <a:pt x="3676" y="2791"/>
                    <a:pt x="1755" y="3325"/>
                    <a:pt x="1053" y="3459"/>
                  </a:cubicBezTo>
                  <a:cubicBezTo>
                    <a:pt x="1067" y="3457"/>
                    <a:pt x="1082" y="3457"/>
                    <a:pt x="1095" y="3457"/>
                  </a:cubicBezTo>
                  <a:cubicBezTo>
                    <a:pt x="1708" y="3457"/>
                    <a:pt x="1772" y="4868"/>
                    <a:pt x="1788" y="5096"/>
                  </a:cubicBezTo>
                  <a:cubicBezTo>
                    <a:pt x="1822" y="5648"/>
                    <a:pt x="1654" y="6182"/>
                    <a:pt x="1287" y="6600"/>
                  </a:cubicBezTo>
                  <a:cubicBezTo>
                    <a:pt x="953" y="6968"/>
                    <a:pt x="0" y="7118"/>
                    <a:pt x="0" y="7118"/>
                  </a:cubicBezTo>
                  <a:cubicBezTo>
                    <a:pt x="0" y="7118"/>
                    <a:pt x="1070" y="12114"/>
                    <a:pt x="2072" y="12348"/>
                  </a:cubicBezTo>
                  <a:cubicBezTo>
                    <a:pt x="3442" y="11797"/>
                    <a:pt x="6467" y="8756"/>
                    <a:pt x="7369" y="7085"/>
                  </a:cubicBezTo>
                  <a:lnTo>
                    <a:pt x="7369" y="7068"/>
                  </a:lnTo>
                  <a:cubicBezTo>
                    <a:pt x="6350" y="6734"/>
                    <a:pt x="5347" y="6199"/>
                    <a:pt x="5013" y="5213"/>
                  </a:cubicBezTo>
                  <a:cubicBezTo>
                    <a:pt x="4679" y="4244"/>
                    <a:pt x="4963" y="619"/>
                    <a:pt x="4963" y="619"/>
                  </a:cubicBezTo>
                  <a:cubicBezTo>
                    <a:pt x="4963" y="619"/>
                    <a:pt x="4612" y="535"/>
                    <a:pt x="451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32;p67">
              <a:extLst>
                <a:ext uri="{FF2B5EF4-FFF2-40B4-BE49-F238E27FC236}">
                  <a16:creationId xmlns:a16="http://schemas.microsoft.com/office/drawing/2014/main" id="{60390245-EC4D-4541-92FB-53727D1292B2}"/>
                </a:ext>
              </a:extLst>
            </p:cNvPr>
            <p:cNvSpPr/>
            <p:nvPr/>
          </p:nvSpPr>
          <p:spPr>
            <a:xfrm>
              <a:off x="5920287" y="1673971"/>
              <a:ext cx="32706" cy="53869"/>
            </a:xfrm>
            <a:custGeom>
              <a:avLst/>
              <a:gdLst/>
              <a:ahLst/>
              <a:cxnLst/>
              <a:rect l="l" t="t" r="r" b="b"/>
              <a:pathLst>
                <a:path w="1020" h="1680" extrusionOk="0">
                  <a:moveTo>
                    <a:pt x="1020" y="76"/>
                  </a:moveTo>
                  <a:cubicBezTo>
                    <a:pt x="1014" y="76"/>
                    <a:pt x="1009" y="76"/>
                    <a:pt x="1003" y="76"/>
                  </a:cubicBezTo>
                  <a:lnTo>
                    <a:pt x="1003" y="76"/>
                  </a:lnTo>
                  <a:cubicBezTo>
                    <a:pt x="1014" y="86"/>
                    <a:pt x="1020" y="92"/>
                    <a:pt x="1020" y="92"/>
                  </a:cubicBezTo>
                  <a:lnTo>
                    <a:pt x="1020" y="76"/>
                  </a:lnTo>
                  <a:close/>
                  <a:moveTo>
                    <a:pt x="796" y="0"/>
                  </a:moveTo>
                  <a:cubicBezTo>
                    <a:pt x="717" y="0"/>
                    <a:pt x="619" y="27"/>
                    <a:pt x="502" y="109"/>
                  </a:cubicBezTo>
                  <a:cubicBezTo>
                    <a:pt x="51" y="443"/>
                    <a:pt x="1" y="1680"/>
                    <a:pt x="452" y="1680"/>
                  </a:cubicBezTo>
                  <a:cubicBezTo>
                    <a:pt x="920" y="1680"/>
                    <a:pt x="936" y="911"/>
                    <a:pt x="619" y="827"/>
                  </a:cubicBezTo>
                  <a:cubicBezTo>
                    <a:pt x="552" y="811"/>
                    <a:pt x="485" y="794"/>
                    <a:pt x="418" y="794"/>
                  </a:cubicBezTo>
                  <a:cubicBezTo>
                    <a:pt x="418" y="794"/>
                    <a:pt x="484" y="91"/>
                    <a:pt x="1003" y="76"/>
                  </a:cubicBezTo>
                  <a:lnTo>
                    <a:pt x="1003" y="76"/>
                  </a:lnTo>
                  <a:cubicBezTo>
                    <a:pt x="973" y="49"/>
                    <a:pt x="903" y="0"/>
                    <a:pt x="79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33;p67">
              <a:extLst>
                <a:ext uri="{FF2B5EF4-FFF2-40B4-BE49-F238E27FC236}">
                  <a16:creationId xmlns:a16="http://schemas.microsoft.com/office/drawing/2014/main" id="{9AA00159-9FFC-4E37-850E-66D5BB513985}"/>
                </a:ext>
              </a:extLst>
            </p:cNvPr>
            <p:cNvSpPr/>
            <p:nvPr/>
          </p:nvSpPr>
          <p:spPr>
            <a:xfrm>
              <a:off x="5742967" y="1659766"/>
              <a:ext cx="40723" cy="20393"/>
            </a:xfrm>
            <a:custGeom>
              <a:avLst/>
              <a:gdLst/>
              <a:ahLst/>
              <a:cxnLst/>
              <a:rect l="l" t="t" r="r" b="b"/>
              <a:pathLst>
                <a:path w="1270" h="636" extrusionOk="0">
                  <a:moveTo>
                    <a:pt x="641" y="1"/>
                  </a:moveTo>
                  <a:cubicBezTo>
                    <a:pt x="372" y="1"/>
                    <a:pt x="100" y="176"/>
                    <a:pt x="0" y="418"/>
                  </a:cubicBezTo>
                  <a:cubicBezTo>
                    <a:pt x="119" y="395"/>
                    <a:pt x="239" y="384"/>
                    <a:pt x="359" y="384"/>
                  </a:cubicBezTo>
                  <a:cubicBezTo>
                    <a:pt x="676" y="384"/>
                    <a:pt x="991" y="466"/>
                    <a:pt x="1270" y="636"/>
                  </a:cubicBezTo>
                  <a:cubicBezTo>
                    <a:pt x="1178" y="176"/>
                    <a:pt x="911" y="1"/>
                    <a:pt x="641"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34;p67">
              <a:extLst>
                <a:ext uri="{FF2B5EF4-FFF2-40B4-BE49-F238E27FC236}">
                  <a16:creationId xmlns:a16="http://schemas.microsoft.com/office/drawing/2014/main" id="{62AC00CB-7A25-4029-942F-300F1D5C8246}"/>
                </a:ext>
              </a:extLst>
            </p:cNvPr>
            <p:cNvSpPr/>
            <p:nvPr/>
          </p:nvSpPr>
          <p:spPr>
            <a:xfrm>
              <a:off x="5749380" y="1692985"/>
              <a:ext cx="23600" cy="23600"/>
            </a:xfrm>
            <a:custGeom>
              <a:avLst/>
              <a:gdLst/>
              <a:ahLst/>
              <a:cxnLst/>
              <a:rect l="l" t="t" r="r" b="b"/>
              <a:pathLst>
                <a:path w="736" h="736" extrusionOk="0">
                  <a:moveTo>
                    <a:pt x="368" y="1"/>
                  </a:moveTo>
                  <a:cubicBezTo>
                    <a:pt x="168" y="1"/>
                    <a:pt x="1" y="168"/>
                    <a:pt x="1" y="368"/>
                  </a:cubicBezTo>
                  <a:cubicBezTo>
                    <a:pt x="1" y="402"/>
                    <a:pt x="17" y="435"/>
                    <a:pt x="17" y="468"/>
                  </a:cubicBezTo>
                  <a:cubicBezTo>
                    <a:pt x="34" y="535"/>
                    <a:pt x="67" y="585"/>
                    <a:pt x="117" y="635"/>
                  </a:cubicBezTo>
                  <a:lnTo>
                    <a:pt x="201" y="686"/>
                  </a:lnTo>
                  <a:cubicBezTo>
                    <a:pt x="251" y="719"/>
                    <a:pt x="318" y="736"/>
                    <a:pt x="385" y="736"/>
                  </a:cubicBezTo>
                  <a:cubicBezTo>
                    <a:pt x="435" y="736"/>
                    <a:pt x="468" y="736"/>
                    <a:pt x="518" y="702"/>
                  </a:cubicBezTo>
                  <a:cubicBezTo>
                    <a:pt x="652" y="635"/>
                    <a:pt x="736" y="502"/>
                    <a:pt x="736" y="351"/>
                  </a:cubicBezTo>
                  <a:cubicBezTo>
                    <a:pt x="736" y="335"/>
                    <a:pt x="736" y="301"/>
                    <a:pt x="736" y="268"/>
                  </a:cubicBezTo>
                  <a:cubicBezTo>
                    <a:pt x="702" y="201"/>
                    <a:pt x="669" y="151"/>
                    <a:pt x="635" y="101"/>
                  </a:cubicBezTo>
                  <a:lnTo>
                    <a:pt x="552" y="34"/>
                  </a:lnTo>
                  <a:cubicBezTo>
                    <a:pt x="485" y="17"/>
                    <a:pt x="435" y="1"/>
                    <a:pt x="36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35;p67">
              <a:extLst>
                <a:ext uri="{FF2B5EF4-FFF2-40B4-BE49-F238E27FC236}">
                  <a16:creationId xmlns:a16="http://schemas.microsoft.com/office/drawing/2014/main" id="{1F8FF180-2748-435D-97D3-F6B8A0FF3DC1}"/>
                </a:ext>
              </a:extLst>
            </p:cNvPr>
            <p:cNvSpPr/>
            <p:nvPr/>
          </p:nvSpPr>
          <p:spPr>
            <a:xfrm>
              <a:off x="5728474" y="1770134"/>
              <a:ext cx="48803" cy="23792"/>
            </a:xfrm>
            <a:custGeom>
              <a:avLst/>
              <a:gdLst/>
              <a:ahLst/>
              <a:cxnLst/>
              <a:rect l="l" t="t" r="r" b="b"/>
              <a:pathLst>
                <a:path w="1522" h="742" extrusionOk="0">
                  <a:moveTo>
                    <a:pt x="1521" y="1"/>
                  </a:moveTo>
                  <a:cubicBezTo>
                    <a:pt x="1287" y="101"/>
                    <a:pt x="1037" y="168"/>
                    <a:pt x="786" y="201"/>
                  </a:cubicBezTo>
                  <a:cubicBezTo>
                    <a:pt x="352" y="251"/>
                    <a:pt x="1" y="268"/>
                    <a:pt x="1" y="268"/>
                  </a:cubicBezTo>
                  <a:cubicBezTo>
                    <a:pt x="1" y="268"/>
                    <a:pt x="312" y="741"/>
                    <a:pt x="752" y="741"/>
                  </a:cubicBezTo>
                  <a:cubicBezTo>
                    <a:pt x="780" y="741"/>
                    <a:pt x="808" y="740"/>
                    <a:pt x="836" y="736"/>
                  </a:cubicBezTo>
                  <a:cubicBezTo>
                    <a:pt x="1204" y="669"/>
                    <a:pt x="1488" y="385"/>
                    <a:pt x="15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2036;p67">
            <a:extLst>
              <a:ext uri="{FF2B5EF4-FFF2-40B4-BE49-F238E27FC236}">
                <a16:creationId xmlns:a16="http://schemas.microsoft.com/office/drawing/2014/main" id="{B3FC0AEF-0E01-417A-B7C0-91E5403317FE}"/>
              </a:ext>
            </a:extLst>
          </p:cNvPr>
          <p:cNvGrpSpPr/>
          <p:nvPr/>
        </p:nvGrpSpPr>
        <p:grpSpPr>
          <a:xfrm>
            <a:off x="1118759" y="57700"/>
            <a:ext cx="614182" cy="1574152"/>
            <a:chOff x="2471728" y="1630010"/>
            <a:chExt cx="1169475" cy="2997372"/>
          </a:xfrm>
        </p:grpSpPr>
        <p:sp>
          <p:nvSpPr>
            <p:cNvPr id="109" name="Google Shape;2037;p67">
              <a:extLst>
                <a:ext uri="{FF2B5EF4-FFF2-40B4-BE49-F238E27FC236}">
                  <a16:creationId xmlns:a16="http://schemas.microsoft.com/office/drawing/2014/main" id="{1A9B4DEC-FCA9-4B9D-89F4-0FF64F42849A}"/>
                </a:ext>
              </a:extLst>
            </p:cNvPr>
            <p:cNvSpPr/>
            <p:nvPr/>
          </p:nvSpPr>
          <p:spPr>
            <a:xfrm>
              <a:off x="3008432" y="1630010"/>
              <a:ext cx="425951" cy="582012"/>
            </a:xfrm>
            <a:custGeom>
              <a:avLst/>
              <a:gdLst/>
              <a:ahLst/>
              <a:cxnLst/>
              <a:rect l="l" t="t" r="r" b="b"/>
              <a:pathLst>
                <a:path w="13284" h="18151" extrusionOk="0">
                  <a:moveTo>
                    <a:pt x="8051" y="1"/>
                  </a:moveTo>
                  <a:cubicBezTo>
                    <a:pt x="6006" y="1"/>
                    <a:pt x="3305" y="453"/>
                    <a:pt x="2306" y="1146"/>
                  </a:cubicBezTo>
                  <a:cubicBezTo>
                    <a:pt x="1103" y="1981"/>
                    <a:pt x="0" y="13209"/>
                    <a:pt x="702" y="14680"/>
                  </a:cubicBezTo>
                  <a:cubicBezTo>
                    <a:pt x="1365" y="16052"/>
                    <a:pt x="5587" y="18150"/>
                    <a:pt x="7901" y="18150"/>
                  </a:cubicBezTo>
                  <a:cubicBezTo>
                    <a:pt x="8095" y="18150"/>
                    <a:pt x="8275" y="18136"/>
                    <a:pt x="8438" y="18105"/>
                  </a:cubicBezTo>
                  <a:cubicBezTo>
                    <a:pt x="10577" y="17704"/>
                    <a:pt x="12732" y="16434"/>
                    <a:pt x="13000" y="14646"/>
                  </a:cubicBezTo>
                  <a:cubicBezTo>
                    <a:pt x="13284" y="12858"/>
                    <a:pt x="11195" y="4053"/>
                    <a:pt x="11279" y="4053"/>
                  </a:cubicBezTo>
                  <a:cubicBezTo>
                    <a:pt x="11279" y="4053"/>
                    <a:pt x="11981" y="2315"/>
                    <a:pt x="11680" y="1330"/>
                  </a:cubicBezTo>
                  <a:cubicBezTo>
                    <a:pt x="11529" y="828"/>
                    <a:pt x="11245" y="310"/>
                    <a:pt x="9207" y="60"/>
                  </a:cubicBezTo>
                  <a:cubicBezTo>
                    <a:pt x="8863" y="20"/>
                    <a:pt x="8471" y="1"/>
                    <a:pt x="805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038;p67">
              <a:extLst>
                <a:ext uri="{FF2B5EF4-FFF2-40B4-BE49-F238E27FC236}">
                  <a16:creationId xmlns:a16="http://schemas.microsoft.com/office/drawing/2014/main" id="{DBA035F5-F928-4E67-99AC-84B53A296364}"/>
                </a:ext>
              </a:extLst>
            </p:cNvPr>
            <p:cNvSpPr/>
            <p:nvPr/>
          </p:nvSpPr>
          <p:spPr>
            <a:xfrm>
              <a:off x="3073268" y="1776707"/>
              <a:ext cx="307022" cy="342582"/>
            </a:xfrm>
            <a:custGeom>
              <a:avLst/>
              <a:gdLst/>
              <a:ahLst/>
              <a:cxnLst/>
              <a:rect l="l" t="t" r="r" b="b"/>
              <a:pathLst>
                <a:path w="9575" h="10684" extrusionOk="0">
                  <a:moveTo>
                    <a:pt x="5375" y="0"/>
                  </a:moveTo>
                  <a:cubicBezTo>
                    <a:pt x="4302" y="0"/>
                    <a:pt x="2999" y="197"/>
                    <a:pt x="2172" y="347"/>
                  </a:cubicBezTo>
                  <a:cubicBezTo>
                    <a:pt x="1688" y="430"/>
                    <a:pt x="1303" y="815"/>
                    <a:pt x="1220" y="1299"/>
                  </a:cubicBezTo>
                  <a:cubicBezTo>
                    <a:pt x="852" y="3288"/>
                    <a:pt x="0" y="8384"/>
                    <a:pt x="485" y="9620"/>
                  </a:cubicBezTo>
                  <a:cubicBezTo>
                    <a:pt x="769" y="10326"/>
                    <a:pt x="2234" y="10683"/>
                    <a:pt x="3845" y="10683"/>
                  </a:cubicBezTo>
                  <a:cubicBezTo>
                    <a:pt x="5741" y="10683"/>
                    <a:pt x="7840" y="10188"/>
                    <a:pt x="8455" y="9186"/>
                  </a:cubicBezTo>
                  <a:cubicBezTo>
                    <a:pt x="9574" y="7331"/>
                    <a:pt x="8020" y="1199"/>
                    <a:pt x="7018" y="347"/>
                  </a:cubicBezTo>
                  <a:cubicBezTo>
                    <a:pt x="6721" y="91"/>
                    <a:pt x="6100" y="0"/>
                    <a:pt x="5375" y="0"/>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039;p67">
              <a:extLst>
                <a:ext uri="{FF2B5EF4-FFF2-40B4-BE49-F238E27FC236}">
                  <a16:creationId xmlns:a16="http://schemas.microsoft.com/office/drawing/2014/main" id="{88ACF822-A47F-4A01-AAEC-A56E327912B7}"/>
                </a:ext>
              </a:extLst>
            </p:cNvPr>
            <p:cNvSpPr/>
            <p:nvPr/>
          </p:nvSpPr>
          <p:spPr>
            <a:xfrm>
              <a:off x="2618393" y="4135505"/>
              <a:ext cx="331680" cy="433455"/>
            </a:xfrm>
            <a:custGeom>
              <a:avLst/>
              <a:gdLst/>
              <a:ahLst/>
              <a:cxnLst/>
              <a:rect l="l" t="t" r="r" b="b"/>
              <a:pathLst>
                <a:path w="10344" h="13518" extrusionOk="0">
                  <a:moveTo>
                    <a:pt x="3392" y="1"/>
                  </a:moveTo>
                  <a:lnTo>
                    <a:pt x="1655" y="1889"/>
                  </a:lnTo>
                  <a:lnTo>
                    <a:pt x="1" y="3660"/>
                  </a:lnTo>
                  <a:lnTo>
                    <a:pt x="9775" y="13518"/>
                  </a:lnTo>
                  <a:cubicBezTo>
                    <a:pt x="9775" y="13518"/>
                    <a:pt x="10343" y="11830"/>
                    <a:pt x="9090" y="9892"/>
                  </a:cubicBezTo>
                  <a:cubicBezTo>
                    <a:pt x="8539" y="9090"/>
                    <a:pt x="8071" y="8221"/>
                    <a:pt x="7687" y="7319"/>
                  </a:cubicBezTo>
                  <a:cubicBezTo>
                    <a:pt x="6601" y="4595"/>
                    <a:pt x="7603" y="3693"/>
                    <a:pt x="7603" y="3693"/>
                  </a:cubicBezTo>
                  <a:lnTo>
                    <a:pt x="3392"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040;p67">
              <a:extLst>
                <a:ext uri="{FF2B5EF4-FFF2-40B4-BE49-F238E27FC236}">
                  <a16:creationId xmlns:a16="http://schemas.microsoft.com/office/drawing/2014/main" id="{4D9A942E-6687-4C4A-9E62-FA1CAE4A95F7}"/>
                </a:ext>
              </a:extLst>
            </p:cNvPr>
            <p:cNvSpPr/>
            <p:nvPr/>
          </p:nvSpPr>
          <p:spPr>
            <a:xfrm>
              <a:off x="2618393" y="4196043"/>
              <a:ext cx="331680" cy="372916"/>
            </a:xfrm>
            <a:custGeom>
              <a:avLst/>
              <a:gdLst/>
              <a:ahLst/>
              <a:cxnLst/>
              <a:rect l="l" t="t" r="r" b="b"/>
              <a:pathLst>
                <a:path w="10344" h="11630" extrusionOk="0">
                  <a:moveTo>
                    <a:pt x="1655" y="1"/>
                  </a:moveTo>
                  <a:lnTo>
                    <a:pt x="1" y="1772"/>
                  </a:lnTo>
                  <a:lnTo>
                    <a:pt x="9775" y="11630"/>
                  </a:lnTo>
                  <a:cubicBezTo>
                    <a:pt x="9775" y="11630"/>
                    <a:pt x="10343" y="9942"/>
                    <a:pt x="9090" y="8004"/>
                  </a:cubicBezTo>
                  <a:cubicBezTo>
                    <a:pt x="8539" y="7202"/>
                    <a:pt x="8071" y="6333"/>
                    <a:pt x="7687" y="5431"/>
                  </a:cubicBezTo>
                  <a:cubicBezTo>
                    <a:pt x="7459" y="5417"/>
                    <a:pt x="7223" y="5408"/>
                    <a:pt x="6986" y="5408"/>
                  </a:cubicBezTo>
                  <a:cubicBezTo>
                    <a:pt x="6372" y="5408"/>
                    <a:pt x="5749" y="5467"/>
                    <a:pt x="5230" y="5648"/>
                  </a:cubicBezTo>
                  <a:cubicBezTo>
                    <a:pt x="3092" y="3108"/>
                    <a:pt x="2290" y="1154"/>
                    <a:pt x="165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041;p67">
              <a:extLst>
                <a:ext uri="{FF2B5EF4-FFF2-40B4-BE49-F238E27FC236}">
                  <a16:creationId xmlns:a16="http://schemas.microsoft.com/office/drawing/2014/main" id="{CF323C45-FD90-403D-930D-F9A3C532D071}"/>
                </a:ext>
              </a:extLst>
            </p:cNvPr>
            <p:cNvSpPr/>
            <p:nvPr/>
          </p:nvSpPr>
          <p:spPr>
            <a:xfrm>
              <a:off x="2671429" y="2952563"/>
              <a:ext cx="795661" cy="1328709"/>
            </a:xfrm>
            <a:custGeom>
              <a:avLst/>
              <a:gdLst/>
              <a:ahLst/>
              <a:cxnLst/>
              <a:rect l="l" t="t" r="r" b="b"/>
              <a:pathLst>
                <a:path w="24814" h="41438" extrusionOk="0">
                  <a:moveTo>
                    <a:pt x="14838" y="0"/>
                  </a:moveTo>
                  <a:lnTo>
                    <a:pt x="14337" y="4729"/>
                  </a:lnTo>
                  <a:lnTo>
                    <a:pt x="12683" y="20518"/>
                  </a:lnTo>
                  <a:lnTo>
                    <a:pt x="1" y="38781"/>
                  </a:lnTo>
                  <a:lnTo>
                    <a:pt x="6718" y="41437"/>
                  </a:lnTo>
                  <a:cubicBezTo>
                    <a:pt x="6718" y="41437"/>
                    <a:pt x="20853" y="25230"/>
                    <a:pt x="21922" y="22857"/>
                  </a:cubicBezTo>
                  <a:cubicBezTo>
                    <a:pt x="22825" y="20869"/>
                    <a:pt x="23844" y="10827"/>
                    <a:pt x="24412" y="4729"/>
                  </a:cubicBezTo>
                  <a:cubicBezTo>
                    <a:pt x="24663" y="1955"/>
                    <a:pt x="24813" y="0"/>
                    <a:pt x="2481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42;p67">
              <a:extLst>
                <a:ext uri="{FF2B5EF4-FFF2-40B4-BE49-F238E27FC236}">
                  <a16:creationId xmlns:a16="http://schemas.microsoft.com/office/drawing/2014/main" id="{53497F2D-6A46-4737-9C6C-633DAD3E0A26}"/>
                </a:ext>
              </a:extLst>
            </p:cNvPr>
            <p:cNvSpPr/>
            <p:nvPr/>
          </p:nvSpPr>
          <p:spPr>
            <a:xfrm>
              <a:off x="3033603" y="4454808"/>
              <a:ext cx="451700" cy="172574"/>
            </a:xfrm>
            <a:custGeom>
              <a:avLst/>
              <a:gdLst/>
              <a:ahLst/>
              <a:cxnLst/>
              <a:rect l="l" t="t" r="r" b="b"/>
              <a:pathLst>
                <a:path w="14087" h="5382" extrusionOk="0">
                  <a:moveTo>
                    <a:pt x="5581" y="1"/>
                  </a:moveTo>
                  <a:lnTo>
                    <a:pt x="1" y="402"/>
                  </a:lnTo>
                  <a:lnTo>
                    <a:pt x="101" y="2975"/>
                  </a:lnTo>
                  <a:lnTo>
                    <a:pt x="201" y="5381"/>
                  </a:lnTo>
                  <a:lnTo>
                    <a:pt x="14086" y="5381"/>
                  </a:lnTo>
                  <a:cubicBezTo>
                    <a:pt x="14086" y="5381"/>
                    <a:pt x="13284" y="3794"/>
                    <a:pt x="11028" y="3326"/>
                  </a:cubicBezTo>
                  <a:cubicBezTo>
                    <a:pt x="10059" y="3142"/>
                    <a:pt x="9124" y="2858"/>
                    <a:pt x="8205" y="2490"/>
                  </a:cubicBezTo>
                  <a:cubicBezTo>
                    <a:pt x="5515" y="1371"/>
                    <a:pt x="5581" y="1"/>
                    <a:pt x="558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43;p67">
              <a:extLst>
                <a:ext uri="{FF2B5EF4-FFF2-40B4-BE49-F238E27FC236}">
                  <a16:creationId xmlns:a16="http://schemas.microsoft.com/office/drawing/2014/main" id="{215504E7-6CFA-4889-95DB-73771B03C283}"/>
                </a:ext>
              </a:extLst>
            </p:cNvPr>
            <p:cNvSpPr/>
            <p:nvPr/>
          </p:nvSpPr>
          <p:spPr>
            <a:xfrm>
              <a:off x="2860035" y="2949324"/>
              <a:ext cx="408284" cy="1566600"/>
            </a:xfrm>
            <a:custGeom>
              <a:avLst/>
              <a:gdLst/>
              <a:ahLst/>
              <a:cxnLst/>
              <a:rect l="l" t="t" r="r" b="b"/>
              <a:pathLst>
                <a:path w="12733" h="48857" extrusionOk="0">
                  <a:moveTo>
                    <a:pt x="10894" y="1"/>
                  </a:moveTo>
                  <a:lnTo>
                    <a:pt x="0" y="753"/>
                  </a:lnTo>
                  <a:cubicBezTo>
                    <a:pt x="0" y="753"/>
                    <a:pt x="217" y="2524"/>
                    <a:pt x="552" y="5097"/>
                  </a:cubicBezTo>
                  <a:cubicBezTo>
                    <a:pt x="685" y="6133"/>
                    <a:pt x="836" y="7319"/>
                    <a:pt x="1003" y="8556"/>
                  </a:cubicBezTo>
                  <a:cubicBezTo>
                    <a:pt x="1838" y="15156"/>
                    <a:pt x="2941" y="23777"/>
                    <a:pt x="3141" y="25415"/>
                  </a:cubicBezTo>
                  <a:cubicBezTo>
                    <a:pt x="3141" y="29809"/>
                    <a:pt x="3960" y="48857"/>
                    <a:pt x="3960" y="48857"/>
                  </a:cubicBezTo>
                  <a:lnTo>
                    <a:pt x="12181" y="47069"/>
                  </a:lnTo>
                  <a:cubicBezTo>
                    <a:pt x="12181" y="47069"/>
                    <a:pt x="12732" y="29391"/>
                    <a:pt x="12598" y="24195"/>
                  </a:cubicBezTo>
                  <a:cubicBezTo>
                    <a:pt x="12548" y="22374"/>
                    <a:pt x="11964" y="14153"/>
                    <a:pt x="11479" y="7804"/>
                  </a:cubicBezTo>
                  <a:cubicBezTo>
                    <a:pt x="11412" y="6851"/>
                    <a:pt x="11345" y="5933"/>
                    <a:pt x="11278" y="5097"/>
                  </a:cubicBezTo>
                  <a:cubicBezTo>
                    <a:pt x="11061" y="2106"/>
                    <a:pt x="10894" y="1"/>
                    <a:pt x="10894"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44;p67">
              <a:extLst>
                <a:ext uri="{FF2B5EF4-FFF2-40B4-BE49-F238E27FC236}">
                  <a16:creationId xmlns:a16="http://schemas.microsoft.com/office/drawing/2014/main" id="{F4FCD804-A7D9-4CDA-ABCF-B8F09042A3C6}"/>
                </a:ext>
              </a:extLst>
            </p:cNvPr>
            <p:cNvSpPr/>
            <p:nvPr/>
          </p:nvSpPr>
          <p:spPr>
            <a:xfrm>
              <a:off x="2860035" y="2949324"/>
              <a:ext cx="368074" cy="274348"/>
            </a:xfrm>
            <a:custGeom>
              <a:avLst/>
              <a:gdLst/>
              <a:ahLst/>
              <a:cxnLst/>
              <a:rect l="l" t="t" r="r" b="b"/>
              <a:pathLst>
                <a:path w="11479" h="8556" extrusionOk="0">
                  <a:moveTo>
                    <a:pt x="10894" y="1"/>
                  </a:moveTo>
                  <a:lnTo>
                    <a:pt x="0" y="753"/>
                  </a:lnTo>
                  <a:cubicBezTo>
                    <a:pt x="0" y="753"/>
                    <a:pt x="217" y="2524"/>
                    <a:pt x="552" y="5097"/>
                  </a:cubicBezTo>
                  <a:cubicBezTo>
                    <a:pt x="685" y="6133"/>
                    <a:pt x="836" y="7319"/>
                    <a:pt x="1003" y="8556"/>
                  </a:cubicBezTo>
                  <a:lnTo>
                    <a:pt x="11479" y="7804"/>
                  </a:lnTo>
                  <a:cubicBezTo>
                    <a:pt x="11412" y="6851"/>
                    <a:pt x="11345" y="5949"/>
                    <a:pt x="11278" y="5097"/>
                  </a:cubicBezTo>
                  <a:cubicBezTo>
                    <a:pt x="11061" y="2106"/>
                    <a:pt x="10894" y="1"/>
                    <a:pt x="10894"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045;p67">
              <a:extLst>
                <a:ext uri="{FF2B5EF4-FFF2-40B4-BE49-F238E27FC236}">
                  <a16:creationId xmlns:a16="http://schemas.microsoft.com/office/drawing/2014/main" id="{1EC3B85E-E098-47C4-90E4-BFC9545C6CC4}"/>
                </a:ext>
              </a:extLst>
            </p:cNvPr>
            <p:cNvSpPr/>
            <p:nvPr/>
          </p:nvSpPr>
          <p:spPr>
            <a:xfrm>
              <a:off x="3036842" y="4534650"/>
              <a:ext cx="448461" cy="92732"/>
            </a:xfrm>
            <a:custGeom>
              <a:avLst/>
              <a:gdLst/>
              <a:ahLst/>
              <a:cxnLst/>
              <a:rect l="l" t="t" r="r" b="b"/>
              <a:pathLst>
                <a:path w="13986" h="2892" extrusionOk="0">
                  <a:moveTo>
                    <a:pt x="8104" y="0"/>
                  </a:moveTo>
                  <a:cubicBezTo>
                    <a:pt x="7502" y="552"/>
                    <a:pt x="6867" y="1237"/>
                    <a:pt x="6516" y="1922"/>
                  </a:cubicBezTo>
                  <a:cubicBezTo>
                    <a:pt x="3225" y="1638"/>
                    <a:pt x="1270" y="836"/>
                    <a:pt x="0" y="485"/>
                  </a:cubicBezTo>
                  <a:lnTo>
                    <a:pt x="0" y="485"/>
                  </a:lnTo>
                  <a:lnTo>
                    <a:pt x="100" y="2891"/>
                  </a:lnTo>
                  <a:lnTo>
                    <a:pt x="13985" y="2891"/>
                  </a:lnTo>
                  <a:cubicBezTo>
                    <a:pt x="13985" y="2891"/>
                    <a:pt x="13183" y="1304"/>
                    <a:pt x="10927" y="836"/>
                  </a:cubicBezTo>
                  <a:cubicBezTo>
                    <a:pt x="9958" y="652"/>
                    <a:pt x="9023" y="368"/>
                    <a:pt x="810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046;p67">
              <a:extLst>
                <a:ext uri="{FF2B5EF4-FFF2-40B4-BE49-F238E27FC236}">
                  <a16:creationId xmlns:a16="http://schemas.microsoft.com/office/drawing/2014/main" id="{14277DDC-5223-49DF-86E4-7A572877F779}"/>
                </a:ext>
              </a:extLst>
            </p:cNvPr>
            <p:cNvSpPr/>
            <p:nvPr/>
          </p:nvSpPr>
          <p:spPr>
            <a:xfrm>
              <a:off x="2814471" y="2013892"/>
              <a:ext cx="737238" cy="978335"/>
            </a:xfrm>
            <a:custGeom>
              <a:avLst/>
              <a:gdLst/>
              <a:ahLst/>
              <a:cxnLst/>
              <a:rect l="l" t="t" r="r" b="b"/>
              <a:pathLst>
                <a:path w="22992" h="30511" extrusionOk="0">
                  <a:moveTo>
                    <a:pt x="7770" y="1"/>
                  </a:moveTo>
                  <a:cubicBezTo>
                    <a:pt x="7486" y="84"/>
                    <a:pt x="7186" y="135"/>
                    <a:pt x="6885" y="185"/>
                  </a:cubicBezTo>
                  <a:cubicBezTo>
                    <a:pt x="4763" y="536"/>
                    <a:pt x="2374" y="602"/>
                    <a:pt x="1087" y="2775"/>
                  </a:cubicBezTo>
                  <a:cubicBezTo>
                    <a:pt x="1" y="4629"/>
                    <a:pt x="953" y="10009"/>
                    <a:pt x="1906" y="14571"/>
                  </a:cubicBezTo>
                  <a:cubicBezTo>
                    <a:pt x="2440" y="17110"/>
                    <a:pt x="2457" y="19750"/>
                    <a:pt x="1939" y="22307"/>
                  </a:cubicBezTo>
                  <a:cubicBezTo>
                    <a:pt x="1221" y="25866"/>
                    <a:pt x="502" y="30511"/>
                    <a:pt x="502" y="30511"/>
                  </a:cubicBezTo>
                  <a:lnTo>
                    <a:pt x="22992" y="30511"/>
                  </a:lnTo>
                  <a:cubicBezTo>
                    <a:pt x="21973" y="25882"/>
                    <a:pt x="18848" y="16760"/>
                    <a:pt x="18832" y="16676"/>
                  </a:cubicBezTo>
                  <a:cubicBezTo>
                    <a:pt x="18832" y="16676"/>
                    <a:pt x="19450" y="2374"/>
                    <a:pt x="18614" y="1388"/>
                  </a:cubicBezTo>
                  <a:cubicBezTo>
                    <a:pt x="18096" y="803"/>
                    <a:pt x="16893" y="452"/>
                    <a:pt x="16024" y="285"/>
                  </a:cubicBezTo>
                  <a:cubicBezTo>
                    <a:pt x="15473" y="168"/>
                    <a:pt x="15072" y="118"/>
                    <a:pt x="15072" y="118"/>
                  </a:cubicBezTo>
                  <a:cubicBezTo>
                    <a:pt x="15063" y="119"/>
                    <a:pt x="15038" y="119"/>
                    <a:pt x="14999" y="119"/>
                  </a:cubicBezTo>
                  <a:cubicBezTo>
                    <a:pt x="14364" y="119"/>
                    <a:pt x="9972" y="1"/>
                    <a:pt x="7770"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047;p67">
              <a:extLst>
                <a:ext uri="{FF2B5EF4-FFF2-40B4-BE49-F238E27FC236}">
                  <a16:creationId xmlns:a16="http://schemas.microsoft.com/office/drawing/2014/main" id="{441528AE-35AC-4334-BAC3-CA29ACA2CED1}"/>
                </a:ext>
              </a:extLst>
            </p:cNvPr>
            <p:cNvSpPr/>
            <p:nvPr/>
          </p:nvSpPr>
          <p:spPr>
            <a:xfrm>
              <a:off x="3252735" y="2335889"/>
              <a:ext cx="140926" cy="161095"/>
            </a:xfrm>
            <a:custGeom>
              <a:avLst/>
              <a:gdLst/>
              <a:ahLst/>
              <a:cxnLst/>
              <a:rect l="l" t="t" r="r" b="b"/>
              <a:pathLst>
                <a:path w="4395" h="5024" extrusionOk="0">
                  <a:moveTo>
                    <a:pt x="4395" y="1"/>
                  </a:moveTo>
                  <a:lnTo>
                    <a:pt x="101" y="101"/>
                  </a:lnTo>
                  <a:cubicBezTo>
                    <a:pt x="101" y="168"/>
                    <a:pt x="1" y="3209"/>
                    <a:pt x="151" y="3944"/>
                  </a:cubicBezTo>
                  <a:cubicBezTo>
                    <a:pt x="258" y="4479"/>
                    <a:pt x="1103" y="5024"/>
                    <a:pt x="2129" y="5024"/>
                  </a:cubicBezTo>
                  <a:cubicBezTo>
                    <a:pt x="2386" y="5024"/>
                    <a:pt x="2654" y="4990"/>
                    <a:pt x="2925" y="4913"/>
                  </a:cubicBezTo>
                  <a:cubicBezTo>
                    <a:pt x="4295" y="4529"/>
                    <a:pt x="4395" y="3493"/>
                    <a:pt x="4395" y="3493"/>
                  </a:cubicBezTo>
                  <a:lnTo>
                    <a:pt x="4395"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048;p67">
              <a:extLst>
                <a:ext uri="{FF2B5EF4-FFF2-40B4-BE49-F238E27FC236}">
                  <a16:creationId xmlns:a16="http://schemas.microsoft.com/office/drawing/2014/main" id="{5687A5B6-BBD7-4D19-83D7-A6190B8E9066}"/>
                </a:ext>
              </a:extLst>
            </p:cNvPr>
            <p:cNvSpPr/>
            <p:nvPr/>
          </p:nvSpPr>
          <p:spPr>
            <a:xfrm>
              <a:off x="3035206" y="2014437"/>
              <a:ext cx="293106" cy="207909"/>
            </a:xfrm>
            <a:custGeom>
              <a:avLst/>
              <a:gdLst/>
              <a:ahLst/>
              <a:cxnLst/>
              <a:rect l="l" t="t" r="r" b="b"/>
              <a:pathLst>
                <a:path w="9141" h="6484" extrusionOk="0">
                  <a:moveTo>
                    <a:pt x="886" y="1"/>
                  </a:moveTo>
                  <a:cubicBezTo>
                    <a:pt x="602" y="67"/>
                    <a:pt x="302" y="118"/>
                    <a:pt x="1" y="168"/>
                  </a:cubicBezTo>
                  <a:cubicBezTo>
                    <a:pt x="1237" y="2691"/>
                    <a:pt x="4512" y="6283"/>
                    <a:pt x="6367" y="6484"/>
                  </a:cubicBezTo>
                  <a:cubicBezTo>
                    <a:pt x="7503" y="5999"/>
                    <a:pt x="8639" y="2189"/>
                    <a:pt x="9140" y="268"/>
                  </a:cubicBezTo>
                  <a:cubicBezTo>
                    <a:pt x="8589" y="151"/>
                    <a:pt x="8188" y="101"/>
                    <a:pt x="8188" y="101"/>
                  </a:cubicBezTo>
                  <a:cubicBezTo>
                    <a:pt x="8178" y="102"/>
                    <a:pt x="8147" y="103"/>
                    <a:pt x="8098" y="103"/>
                  </a:cubicBezTo>
                  <a:cubicBezTo>
                    <a:pt x="7407" y="103"/>
                    <a:pt x="3070" y="1"/>
                    <a:pt x="886"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049;p67">
              <a:extLst>
                <a:ext uri="{FF2B5EF4-FFF2-40B4-BE49-F238E27FC236}">
                  <a16:creationId xmlns:a16="http://schemas.microsoft.com/office/drawing/2014/main" id="{0CEA562B-6F5F-44C8-ABD4-AE598937E4A7}"/>
                </a:ext>
              </a:extLst>
            </p:cNvPr>
            <p:cNvSpPr/>
            <p:nvPr/>
          </p:nvSpPr>
          <p:spPr>
            <a:xfrm>
              <a:off x="3056658" y="1672079"/>
              <a:ext cx="309684" cy="516503"/>
            </a:xfrm>
            <a:custGeom>
              <a:avLst/>
              <a:gdLst/>
              <a:ahLst/>
              <a:cxnLst/>
              <a:rect l="l" t="t" r="r" b="b"/>
              <a:pathLst>
                <a:path w="9658" h="16108" extrusionOk="0">
                  <a:moveTo>
                    <a:pt x="8455" y="1"/>
                  </a:moveTo>
                  <a:cubicBezTo>
                    <a:pt x="8405" y="135"/>
                    <a:pt x="8455" y="552"/>
                    <a:pt x="8204" y="987"/>
                  </a:cubicBezTo>
                  <a:cubicBezTo>
                    <a:pt x="7870" y="1588"/>
                    <a:pt x="5648" y="1388"/>
                    <a:pt x="4879" y="1655"/>
                  </a:cubicBezTo>
                  <a:cubicBezTo>
                    <a:pt x="3960" y="1972"/>
                    <a:pt x="3743" y="2190"/>
                    <a:pt x="3041" y="2791"/>
                  </a:cubicBezTo>
                  <a:cubicBezTo>
                    <a:pt x="2821" y="1940"/>
                    <a:pt x="2446" y="1424"/>
                    <a:pt x="1872" y="1424"/>
                  </a:cubicBezTo>
                  <a:cubicBezTo>
                    <a:pt x="1792" y="1424"/>
                    <a:pt x="1709" y="1434"/>
                    <a:pt x="1621" y="1455"/>
                  </a:cubicBezTo>
                  <a:cubicBezTo>
                    <a:pt x="869" y="1638"/>
                    <a:pt x="1253" y="3827"/>
                    <a:pt x="1721" y="4061"/>
                  </a:cubicBezTo>
                  <a:cubicBezTo>
                    <a:pt x="1934" y="4175"/>
                    <a:pt x="2105" y="4206"/>
                    <a:pt x="2229" y="4206"/>
                  </a:cubicBezTo>
                  <a:cubicBezTo>
                    <a:pt x="2377" y="4206"/>
                    <a:pt x="2456" y="4161"/>
                    <a:pt x="2456" y="4161"/>
                  </a:cubicBezTo>
                  <a:lnTo>
                    <a:pt x="2456" y="4161"/>
                  </a:lnTo>
                  <a:cubicBezTo>
                    <a:pt x="2456" y="4161"/>
                    <a:pt x="2740" y="7837"/>
                    <a:pt x="2406" y="8840"/>
                  </a:cubicBezTo>
                  <a:cubicBezTo>
                    <a:pt x="2055" y="9842"/>
                    <a:pt x="1036" y="10394"/>
                    <a:pt x="0" y="10728"/>
                  </a:cubicBezTo>
                  <a:cubicBezTo>
                    <a:pt x="919" y="12432"/>
                    <a:pt x="4010" y="15557"/>
                    <a:pt x="5397" y="16108"/>
                  </a:cubicBezTo>
                  <a:cubicBezTo>
                    <a:pt x="6416" y="15874"/>
                    <a:pt x="7519" y="10778"/>
                    <a:pt x="7519" y="10778"/>
                  </a:cubicBezTo>
                  <a:cubicBezTo>
                    <a:pt x="7519" y="10778"/>
                    <a:pt x="6550" y="10627"/>
                    <a:pt x="6199" y="10243"/>
                  </a:cubicBezTo>
                  <a:cubicBezTo>
                    <a:pt x="5698" y="9709"/>
                    <a:pt x="5832" y="9007"/>
                    <a:pt x="5848" y="8739"/>
                  </a:cubicBezTo>
                  <a:cubicBezTo>
                    <a:pt x="5881" y="8493"/>
                    <a:pt x="5768" y="7034"/>
                    <a:pt x="6401" y="7034"/>
                  </a:cubicBezTo>
                  <a:cubicBezTo>
                    <a:pt x="6411" y="7034"/>
                    <a:pt x="6422" y="7034"/>
                    <a:pt x="6433" y="7035"/>
                  </a:cubicBezTo>
                  <a:cubicBezTo>
                    <a:pt x="6517" y="7052"/>
                    <a:pt x="6617" y="7052"/>
                    <a:pt x="6717" y="7085"/>
                  </a:cubicBezTo>
                  <a:cubicBezTo>
                    <a:pt x="7034" y="7143"/>
                    <a:pt x="7330" y="7171"/>
                    <a:pt x="7594" y="7171"/>
                  </a:cubicBezTo>
                  <a:cubicBezTo>
                    <a:pt x="8096" y="7171"/>
                    <a:pt x="8487" y="7071"/>
                    <a:pt x="8705" y="6885"/>
                  </a:cubicBezTo>
                  <a:cubicBezTo>
                    <a:pt x="8923" y="6684"/>
                    <a:pt x="8923" y="5832"/>
                    <a:pt x="9056" y="5047"/>
                  </a:cubicBezTo>
                  <a:cubicBezTo>
                    <a:pt x="9157" y="4429"/>
                    <a:pt x="9641" y="4379"/>
                    <a:pt x="9641" y="4161"/>
                  </a:cubicBezTo>
                  <a:cubicBezTo>
                    <a:pt x="9658" y="3660"/>
                    <a:pt x="8906" y="4145"/>
                    <a:pt x="9006" y="2056"/>
                  </a:cubicBezTo>
                  <a:cubicBezTo>
                    <a:pt x="8973" y="920"/>
                    <a:pt x="8772" y="335"/>
                    <a:pt x="845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050;p67">
              <a:extLst>
                <a:ext uri="{FF2B5EF4-FFF2-40B4-BE49-F238E27FC236}">
                  <a16:creationId xmlns:a16="http://schemas.microsoft.com/office/drawing/2014/main" id="{1DC5FBCB-DF95-4CA7-8BBE-F15C11136492}"/>
                </a:ext>
              </a:extLst>
            </p:cNvPr>
            <p:cNvSpPr/>
            <p:nvPr/>
          </p:nvSpPr>
          <p:spPr>
            <a:xfrm>
              <a:off x="3056658" y="1784595"/>
              <a:ext cx="241129" cy="403987"/>
            </a:xfrm>
            <a:custGeom>
              <a:avLst/>
              <a:gdLst/>
              <a:ahLst/>
              <a:cxnLst/>
              <a:rect l="l" t="t" r="r" b="b"/>
              <a:pathLst>
                <a:path w="7520" h="12599" extrusionOk="0">
                  <a:moveTo>
                    <a:pt x="2908" y="1"/>
                  </a:moveTo>
                  <a:cubicBezTo>
                    <a:pt x="2824" y="552"/>
                    <a:pt x="2456" y="652"/>
                    <a:pt x="2456" y="652"/>
                  </a:cubicBezTo>
                  <a:cubicBezTo>
                    <a:pt x="2456" y="652"/>
                    <a:pt x="2740" y="4328"/>
                    <a:pt x="2406" y="5331"/>
                  </a:cubicBezTo>
                  <a:cubicBezTo>
                    <a:pt x="2055" y="6333"/>
                    <a:pt x="1036" y="6885"/>
                    <a:pt x="0" y="7219"/>
                  </a:cubicBezTo>
                  <a:cubicBezTo>
                    <a:pt x="919" y="8923"/>
                    <a:pt x="4010" y="12048"/>
                    <a:pt x="5397" y="12599"/>
                  </a:cubicBezTo>
                  <a:cubicBezTo>
                    <a:pt x="6416" y="12365"/>
                    <a:pt x="7519" y="7269"/>
                    <a:pt x="7519" y="7269"/>
                  </a:cubicBezTo>
                  <a:cubicBezTo>
                    <a:pt x="7519" y="7269"/>
                    <a:pt x="6500" y="7152"/>
                    <a:pt x="6199" y="6734"/>
                  </a:cubicBezTo>
                  <a:cubicBezTo>
                    <a:pt x="5815" y="6216"/>
                    <a:pt x="5832" y="5498"/>
                    <a:pt x="5848" y="5230"/>
                  </a:cubicBezTo>
                  <a:cubicBezTo>
                    <a:pt x="5881" y="4984"/>
                    <a:pt x="5768" y="3525"/>
                    <a:pt x="6401" y="3525"/>
                  </a:cubicBezTo>
                  <a:cubicBezTo>
                    <a:pt x="6411" y="3525"/>
                    <a:pt x="6422" y="3525"/>
                    <a:pt x="6433" y="3526"/>
                  </a:cubicBezTo>
                  <a:cubicBezTo>
                    <a:pt x="5715" y="3409"/>
                    <a:pt x="3776" y="2858"/>
                    <a:pt x="3075" y="686"/>
                  </a:cubicBezTo>
                  <a:cubicBezTo>
                    <a:pt x="3041" y="535"/>
                    <a:pt x="2974" y="318"/>
                    <a:pt x="290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051;p67">
              <a:extLst>
                <a:ext uri="{FF2B5EF4-FFF2-40B4-BE49-F238E27FC236}">
                  <a16:creationId xmlns:a16="http://schemas.microsoft.com/office/drawing/2014/main" id="{E9C3E20C-14E9-486F-A201-A13457981667}"/>
                </a:ext>
              </a:extLst>
            </p:cNvPr>
            <p:cNvSpPr/>
            <p:nvPr/>
          </p:nvSpPr>
          <p:spPr>
            <a:xfrm>
              <a:off x="3109148" y="1733034"/>
              <a:ext cx="33251" cy="55344"/>
            </a:xfrm>
            <a:custGeom>
              <a:avLst/>
              <a:gdLst/>
              <a:ahLst/>
              <a:cxnLst/>
              <a:rect l="l" t="t" r="r" b="b"/>
              <a:pathLst>
                <a:path w="1037" h="1726" extrusionOk="0">
                  <a:moveTo>
                    <a:pt x="218" y="1"/>
                  </a:moveTo>
                  <a:cubicBezTo>
                    <a:pt x="75" y="1"/>
                    <a:pt x="1" y="88"/>
                    <a:pt x="1" y="88"/>
                  </a:cubicBezTo>
                  <a:cubicBezTo>
                    <a:pt x="535" y="88"/>
                    <a:pt x="619" y="807"/>
                    <a:pt x="619" y="807"/>
                  </a:cubicBezTo>
                  <a:cubicBezTo>
                    <a:pt x="535" y="823"/>
                    <a:pt x="469" y="840"/>
                    <a:pt x="402" y="857"/>
                  </a:cubicBezTo>
                  <a:cubicBezTo>
                    <a:pt x="84" y="940"/>
                    <a:pt x="101" y="1726"/>
                    <a:pt x="569" y="1726"/>
                  </a:cubicBezTo>
                  <a:cubicBezTo>
                    <a:pt x="1037" y="1726"/>
                    <a:pt x="986" y="456"/>
                    <a:pt x="535" y="122"/>
                  </a:cubicBezTo>
                  <a:cubicBezTo>
                    <a:pt x="407" y="30"/>
                    <a:pt x="301" y="1"/>
                    <a:pt x="21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052;p67">
              <a:extLst>
                <a:ext uri="{FF2B5EF4-FFF2-40B4-BE49-F238E27FC236}">
                  <a16:creationId xmlns:a16="http://schemas.microsoft.com/office/drawing/2014/main" id="{19C2B4B5-582E-4954-9B9F-2DA3A760063A}"/>
                </a:ext>
              </a:extLst>
            </p:cNvPr>
            <p:cNvSpPr/>
            <p:nvPr/>
          </p:nvSpPr>
          <p:spPr>
            <a:xfrm>
              <a:off x="3300961" y="1752466"/>
              <a:ext cx="24145" cy="24145"/>
            </a:xfrm>
            <a:custGeom>
              <a:avLst/>
              <a:gdLst/>
              <a:ahLst/>
              <a:cxnLst/>
              <a:rect l="l" t="t" r="r" b="b"/>
              <a:pathLst>
                <a:path w="753" h="753" extrusionOk="0">
                  <a:moveTo>
                    <a:pt x="385" y="0"/>
                  </a:moveTo>
                  <a:cubicBezTo>
                    <a:pt x="318" y="0"/>
                    <a:pt x="251" y="17"/>
                    <a:pt x="201" y="50"/>
                  </a:cubicBezTo>
                  <a:lnTo>
                    <a:pt x="117" y="100"/>
                  </a:lnTo>
                  <a:cubicBezTo>
                    <a:pt x="67" y="151"/>
                    <a:pt x="34" y="201"/>
                    <a:pt x="17" y="267"/>
                  </a:cubicBezTo>
                  <a:cubicBezTo>
                    <a:pt x="0" y="301"/>
                    <a:pt x="0" y="334"/>
                    <a:pt x="0" y="368"/>
                  </a:cubicBezTo>
                  <a:cubicBezTo>
                    <a:pt x="0" y="418"/>
                    <a:pt x="0" y="468"/>
                    <a:pt x="17" y="518"/>
                  </a:cubicBezTo>
                  <a:cubicBezTo>
                    <a:pt x="84" y="652"/>
                    <a:pt x="218" y="752"/>
                    <a:pt x="368" y="752"/>
                  </a:cubicBezTo>
                  <a:cubicBezTo>
                    <a:pt x="435" y="752"/>
                    <a:pt x="502" y="735"/>
                    <a:pt x="552" y="702"/>
                  </a:cubicBezTo>
                  <a:cubicBezTo>
                    <a:pt x="585" y="685"/>
                    <a:pt x="619" y="668"/>
                    <a:pt x="635" y="652"/>
                  </a:cubicBezTo>
                  <a:cubicBezTo>
                    <a:pt x="685" y="602"/>
                    <a:pt x="719" y="552"/>
                    <a:pt x="736" y="485"/>
                  </a:cubicBezTo>
                  <a:cubicBezTo>
                    <a:pt x="752" y="451"/>
                    <a:pt x="752" y="418"/>
                    <a:pt x="752" y="384"/>
                  </a:cubicBezTo>
                  <a:cubicBezTo>
                    <a:pt x="752" y="184"/>
                    <a:pt x="585" y="0"/>
                    <a:pt x="38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053;p67">
              <a:extLst>
                <a:ext uri="{FF2B5EF4-FFF2-40B4-BE49-F238E27FC236}">
                  <a16:creationId xmlns:a16="http://schemas.microsoft.com/office/drawing/2014/main" id="{47E45C30-78A7-4F44-9C53-44422B76C6D0}"/>
                </a:ext>
              </a:extLst>
            </p:cNvPr>
            <p:cNvSpPr/>
            <p:nvPr/>
          </p:nvSpPr>
          <p:spPr>
            <a:xfrm>
              <a:off x="3284897" y="1828524"/>
              <a:ext cx="49316" cy="24337"/>
            </a:xfrm>
            <a:custGeom>
              <a:avLst/>
              <a:gdLst/>
              <a:ahLst/>
              <a:cxnLst/>
              <a:rect l="l" t="t" r="r" b="b"/>
              <a:pathLst>
                <a:path w="1538" h="759" extrusionOk="0">
                  <a:moveTo>
                    <a:pt x="0" y="1"/>
                  </a:moveTo>
                  <a:lnTo>
                    <a:pt x="0" y="1"/>
                  </a:lnTo>
                  <a:cubicBezTo>
                    <a:pt x="34" y="385"/>
                    <a:pt x="318" y="686"/>
                    <a:pt x="685" y="753"/>
                  </a:cubicBezTo>
                  <a:cubicBezTo>
                    <a:pt x="715" y="757"/>
                    <a:pt x="744" y="758"/>
                    <a:pt x="772" y="758"/>
                  </a:cubicBezTo>
                  <a:cubicBezTo>
                    <a:pt x="1226" y="758"/>
                    <a:pt x="1537" y="285"/>
                    <a:pt x="1537" y="285"/>
                  </a:cubicBezTo>
                  <a:cubicBezTo>
                    <a:pt x="1537" y="285"/>
                    <a:pt x="1203" y="268"/>
                    <a:pt x="752" y="201"/>
                  </a:cubicBezTo>
                  <a:cubicBezTo>
                    <a:pt x="485" y="168"/>
                    <a:pt x="234" y="11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054;p67">
              <a:extLst>
                <a:ext uri="{FF2B5EF4-FFF2-40B4-BE49-F238E27FC236}">
                  <a16:creationId xmlns:a16="http://schemas.microsoft.com/office/drawing/2014/main" id="{8B056277-D35D-4625-9E50-F7B1D73EB1B6}"/>
                </a:ext>
              </a:extLst>
            </p:cNvPr>
            <p:cNvSpPr/>
            <p:nvPr/>
          </p:nvSpPr>
          <p:spPr>
            <a:xfrm>
              <a:off x="3288648" y="1728321"/>
              <a:ext cx="39119" cy="18822"/>
            </a:xfrm>
            <a:custGeom>
              <a:avLst/>
              <a:gdLst/>
              <a:ahLst/>
              <a:cxnLst/>
              <a:rect l="l" t="t" r="r" b="b"/>
              <a:pathLst>
                <a:path w="1220" h="587" extrusionOk="0">
                  <a:moveTo>
                    <a:pt x="639" y="1"/>
                  </a:moveTo>
                  <a:cubicBezTo>
                    <a:pt x="632" y="1"/>
                    <a:pt x="625" y="1"/>
                    <a:pt x="618" y="1"/>
                  </a:cubicBezTo>
                  <a:cubicBezTo>
                    <a:pt x="184" y="1"/>
                    <a:pt x="0" y="586"/>
                    <a:pt x="0" y="586"/>
                  </a:cubicBezTo>
                  <a:cubicBezTo>
                    <a:pt x="201" y="469"/>
                    <a:pt x="401" y="386"/>
                    <a:pt x="618" y="335"/>
                  </a:cubicBezTo>
                  <a:cubicBezTo>
                    <a:pt x="685" y="324"/>
                    <a:pt x="752" y="319"/>
                    <a:pt x="819" y="319"/>
                  </a:cubicBezTo>
                  <a:cubicBezTo>
                    <a:pt x="952" y="319"/>
                    <a:pt x="1086" y="341"/>
                    <a:pt x="1220" y="386"/>
                  </a:cubicBezTo>
                  <a:cubicBezTo>
                    <a:pt x="1220" y="386"/>
                    <a:pt x="963" y="1"/>
                    <a:pt x="63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055;p67">
              <a:extLst>
                <a:ext uri="{FF2B5EF4-FFF2-40B4-BE49-F238E27FC236}">
                  <a16:creationId xmlns:a16="http://schemas.microsoft.com/office/drawing/2014/main" id="{06F6A5AF-9BE7-4844-A667-47423F178F55}"/>
                </a:ext>
              </a:extLst>
            </p:cNvPr>
            <p:cNvSpPr/>
            <p:nvPr/>
          </p:nvSpPr>
          <p:spPr>
            <a:xfrm>
              <a:off x="2629648" y="2858805"/>
              <a:ext cx="707771" cy="248087"/>
            </a:xfrm>
            <a:custGeom>
              <a:avLst/>
              <a:gdLst/>
              <a:ahLst/>
              <a:cxnLst/>
              <a:rect l="l" t="t" r="r" b="b"/>
              <a:pathLst>
                <a:path w="22073" h="7737" extrusionOk="0">
                  <a:moveTo>
                    <a:pt x="3175" y="0"/>
                  </a:moveTo>
                  <a:cubicBezTo>
                    <a:pt x="1421" y="0"/>
                    <a:pt x="1" y="1420"/>
                    <a:pt x="1" y="3175"/>
                  </a:cubicBezTo>
                  <a:lnTo>
                    <a:pt x="1" y="4562"/>
                  </a:lnTo>
                  <a:cubicBezTo>
                    <a:pt x="1" y="6316"/>
                    <a:pt x="1421" y="7736"/>
                    <a:pt x="3175" y="7736"/>
                  </a:cubicBezTo>
                  <a:lnTo>
                    <a:pt x="18915" y="7736"/>
                  </a:lnTo>
                  <a:cubicBezTo>
                    <a:pt x="20652" y="7736"/>
                    <a:pt x="22073" y="6316"/>
                    <a:pt x="22073" y="4562"/>
                  </a:cubicBezTo>
                  <a:lnTo>
                    <a:pt x="22073" y="3192"/>
                  </a:lnTo>
                  <a:cubicBezTo>
                    <a:pt x="22073" y="1454"/>
                    <a:pt x="20652" y="34"/>
                    <a:pt x="18915" y="34"/>
                  </a:cubicBezTo>
                  <a:lnTo>
                    <a:pt x="3175"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056;p67">
              <a:extLst>
                <a:ext uri="{FF2B5EF4-FFF2-40B4-BE49-F238E27FC236}">
                  <a16:creationId xmlns:a16="http://schemas.microsoft.com/office/drawing/2014/main" id="{CB9410A6-44F9-4175-8AF4-0A48CA66078C}"/>
                </a:ext>
              </a:extLst>
            </p:cNvPr>
            <p:cNvSpPr/>
            <p:nvPr/>
          </p:nvSpPr>
          <p:spPr>
            <a:xfrm>
              <a:off x="2669281" y="2862973"/>
              <a:ext cx="324786" cy="209833"/>
            </a:xfrm>
            <a:custGeom>
              <a:avLst/>
              <a:gdLst/>
              <a:ahLst/>
              <a:cxnLst/>
              <a:rect l="l" t="t" r="r" b="b"/>
              <a:pathLst>
                <a:path w="10129" h="6544" extrusionOk="0">
                  <a:moveTo>
                    <a:pt x="8350" y="0"/>
                  </a:moveTo>
                  <a:cubicBezTo>
                    <a:pt x="8336" y="0"/>
                    <a:pt x="8321" y="1"/>
                    <a:pt x="8305" y="4"/>
                  </a:cubicBezTo>
                  <a:cubicBezTo>
                    <a:pt x="6651" y="188"/>
                    <a:pt x="5014" y="589"/>
                    <a:pt x="3460" y="1174"/>
                  </a:cubicBezTo>
                  <a:cubicBezTo>
                    <a:pt x="2390" y="1591"/>
                    <a:pt x="1054" y="2076"/>
                    <a:pt x="536" y="3179"/>
                  </a:cubicBezTo>
                  <a:cubicBezTo>
                    <a:pt x="1" y="4298"/>
                    <a:pt x="786" y="5551"/>
                    <a:pt x="1789" y="6069"/>
                  </a:cubicBezTo>
                  <a:cubicBezTo>
                    <a:pt x="2503" y="6426"/>
                    <a:pt x="3329" y="6544"/>
                    <a:pt x="4153" y="6544"/>
                  </a:cubicBezTo>
                  <a:cubicBezTo>
                    <a:pt x="4756" y="6544"/>
                    <a:pt x="5358" y="6481"/>
                    <a:pt x="5916" y="6403"/>
                  </a:cubicBezTo>
                  <a:cubicBezTo>
                    <a:pt x="7353" y="6236"/>
                    <a:pt x="8740" y="5785"/>
                    <a:pt x="10009" y="5100"/>
                  </a:cubicBezTo>
                  <a:cubicBezTo>
                    <a:pt x="10128" y="5040"/>
                    <a:pt x="10075" y="4875"/>
                    <a:pt x="9968" y="4875"/>
                  </a:cubicBezTo>
                  <a:cubicBezTo>
                    <a:pt x="9954" y="4875"/>
                    <a:pt x="9940" y="4877"/>
                    <a:pt x="9926" y="4883"/>
                  </a:cubicBezTo>
                  <a:cubicBezTo>
                    <a:pt x="8572" y="5434"/>
                    <a:pt x="7136" y="5802"/>
                    <a:pt x="5682" y="5986"/>
                  </a:cubicBezTo>
                  <a:cubicBezTo>
                    <a:pt x="5211" y="6048"/>
                    <a:pt x="4731" y="6082"/>
                    <a:pt x="4248" y="6082"/>
                  </a:cubicBezTo>
                  <a:cubicBezTo>
                    <a:pt x="4080" y="6082"/>
                    <a:pt x="3912" y="6078"/>
                    <a:pt x="3744" y="6069"/>
                  </a:cubicBezTo>
                  <a:cubicBezTo>
                    <a:pt x="3713" y="6070"/>
                    <a:pt x="3683" y="6070"/>
                    <a:pt x="3652" y="6070"/>
                  </a:cubicBezTo>
                  <a:cubicBezTo>
                    <a:pt x="3016" y="6070"/>
                    <a:pt x="2397" y="5905"/>
                    <a:pt x="1839" y="5618"/>
                  </a:cubicBezTo>
                  <a:cubicBezTo>
                    <a:pt x="1354" y="5334"/>
                    <a:pt x="987" y="4883"/>
                    <a:pt x="836" y="4331"/>
                  </a:cubicBezTo>
                  <a:cubicBezTo>
                    <a:pt x="719" y="3747"/>
                    <a:pt x="937" y="3162"/>
                    <a:pt x="1388" y="2778"/>
                  </a:cubicBezTo>
                  <a:cubicBezTo>
                    <a:pt x="1789" y="2443"/>
                    <a:pt x="2257" y="2159"/>
                    <a:pt x="2741" y="1976"/>
                  </a:cubicBezTo>
                  <a:cubicBezTo>
                    <a:pt x="3343" y="1708"/>
                    <a:pt x="3961" y="1491"/>
                    <a:pt x="4579" y="1290"/>
                  </a:cubicBezTo>
                  <a:cubicBezTo>
                    <a:pt x="5816" y="889"/>
                    <a:pt x="7102" y="622"/>
                    <a:pt x="8389" y="488"/>
                  </a:cubicBezTo>
                  <a:cubicBezTo>
                    <a:pt x="8691" y="441"/>
                    <a:pt x="8630" y="0"/>
                    <a:pt x="8350"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057;p67">
              <a:extLst>
                <a:ext uri="{FF2B5EF4-FFF2-40B4-BE49-F238E27FC236}">
                  <a16:creationId xmlns:a16="http://schemas.microsoft.com/office/drawing/2014/main" id="{6D8A53CF-D0DD-424D-992F-CCBA8BD30F44}"/>
                </a:ext>
              </a:extLst>
            </p:cNvPr>
            <p:cNvSpPr/>
            <p:nvPr/>
          </p:nvSpPr>
          <p:spPr>
            <a:xfrm>
              <a:off x="2978419" y="3003450"/>
              <a:ext cx="47713" cy="37548"/>
            </a:xfrm>
            <a:custGeom>
              <a:avLst/>
              <a:gdLst/>
              <a:ahLst/>
              <a:cxnLst/>
              <a:rect l="l" t="t" r="r" b="b"/>
              <a:pathLst>
                <a:path w="1488" h="1171" extrusionOk="0">
                  <a:moveTo>
                    <a:pt x="1304" y="1"/>
                  </a:moveTo>
                  <a:lnTo>
                    <a:pt x="1" y="318"/>
                  </a:lnTo>
                  <a:lnTo>
                    <a:pt x="268" y="1170"/>
                  </a:lnTo>
                  <a:lnTo>
                    <a:pt x="1488" y="702"/>
                  </a:lnTo>
                  <a:lnTo>
                    <a:pt x="13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058;p67">
              <a:extLst>
                <a:ext uri="{FF2B5EF4-FFF2-40B4-BE49-F238E27FC236}">
                  <a16:creationId xmlns:a16="http://schemas.microsoft.com/office/drawing/2014/main" id="{426E487B-CB08-443D-A3BE-5405B4DB3647}"/>
                </a:ext>
              </a:extLst>
            </p:cNvPr>
            <p:cNvSpPr/>
            <p:nvPr/>
          </p:nvSpPr>
          <p:spPr>
            <a:xfrm>
              <a:off x="2987013" y="2977156"/>
              <a:ext cx="87377" cy="69036"/>
            </a:xfrm>
            <a:custGeom>
              <a:avLst/>
              <a:gdLst/>
              <a:ahLst/>
              <a:cxnLst/>
              <a:rect l="l" t="t" r="r" b="b"/>
              <a:pathLst>
                <a:path w="2725" h="2153" extrusionOk="0">
                  <a:moveTo>
                    <a:pt x="1365" y="0"/>
                  </a:moveTo>
                  <a:cubicBezTo>
                    <a:pt x="1275" y="0"/>
                    <a:pt x="1181" y="11"/>
                    <a:pt x="1086" y="35"/>
                  </a:cubicBezTo>
                  <a:cubicBezTo>
                    <a:pt x="167" y="286"/>
                    <a:pt x="0" y="1522"/>
                    <a:pt x="819" y="2007"/>
                  </a:cubicBezTo>
                  <a:cubicBezTo>
                    <a:pt x="989" y="2106"/>
                    <a:pt x="1174" y="2152"/>
                    <a:pt x="1356" y="2152"/>
                  </a:cubicBezTo>
                  <a:cubicBezTo>
                    <a:pt x="1728" y="2152"/>
                    <a:pt x="2087" y="1959"/>
                    <a:pt x="2289" y="1623"/>
                  </a:cubicBezTo>
                  <a:cubicBezTo>
                    <a:pt x="2724" y="872"/>
                    <a:pt x="2162" y="0"/>
                    <a:pt x="1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059;p67">
              <a:extLst>
                <a:ext uri="{FF2B5EF4-FFF2-40B4-BE49-F238E27FC236}">
                  <a16:creationId xmlns:a16="http://schemas.microsoft.com/office/drawing/2014/main" id="{EC6B44A5-C499-4D20-AA70-45B35C34987E}"/>
                </a:ext>
              </a:extLst>
            </p:cNvPr>
            <p:cNvSpPr/>
            <p:nvPr/>
          </p:nvSpPr>
          <p:spPr>
            <a:xfrm>
              <a:off x="3006284" y="2993798"/>
              <a:ext cx="48803" cy="35817"/>
            </a:xfrm>
            <a:custGeom>
              <a:avLst/>
              <a:gdLst/>
              <a:ahLst/>
              <a:cxnLst/>
              <a:rect l="l" t="t" r="r" b="b"/>
              <a:pathLst>
                <a:path w="1522" h="1117" extrusionOk="0">
                  <a:moveTo>
                    <a:pt x="769" y="1"/>
                  </a:moveTo>
                  <a:cubicBezTo>
                    <a:pt x="251" y="1"/>
                    <a:pt x="1" y="602"/>
                    <a:pt x="368" y="953"/>
                  </a:cubicBezTo>
                  <a:cubicBezTo>
                    <a:pt x="477" y="1062"/>
                    <a:pt x="619" y="1116"/>
                    <a:pt x="761" y="1116"/>
                  </a:cubicBezTo>
                  <a:cubicBezTo>
                    <a:pt x="903" y="1116"/>
                    <a:pt x="1045" y="1062"/>
                    <a:pt x="1154" y="953"/>
                  </a:cubicBezTo>
                  <a:cubicBezTo>
                    <a:pt x="1521" y="602"/>
                    <a:pt x="1270" y="1"/>
                    <a:pt x="769"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060;p67">
              <a:extLst>
                <a:ext uri="{FF2B5EF4-FFF2-40B4-BE49-F238E27FC236}">
                  <a16:creationId xmlns:a16="http://schemas.microsoft.com/office/drawing/2014/main" id="{A0476DB1-C5E4-419E-AC88-A73C16C59E82}"/>
                </a:ext>
              </a:extLst>
            </p:cNvPr>
            <p:cNvSpPr/>
            <p:nvPr/>
          </p:nvSpPr>
          <p:spPr>
            <a:xfrm>
              <a:off x="3176132" y="2750168"/>
              <a:ext cx="38061" cy="35111"/>
            </a:xfrm>
            <a:custGeom>
              <a:avLst/>
              <a:gdLst/>
              <a:ahLst/>
              <a:cxnLst/>
              <a:rect l="l" t="t" r="r" b="b"/>
              <a:pathLst>
                <a:path w="1187" h="1095" extrusionOk="0">
                  <a:moveTo>
                    <a:pt x="619" y="1"/>
                  </a:moveTo>
                  <a:cubicBezTo>
                    <a:pt x="482" y="1"/>
                    <a:pt x="346" y="57"/>
                    <a:pt x="251" y="164"/>
                  </a:cubicBezTo>
                  <a:cubicBezTo>
                    <a:pt x="0" y="414"/>
                    <a:pt x="67" y="832"/>
                    <a:pt x="368" y="1016"/>
                  </a:cubicBezTo>
                  <a:cubicBezTo>
                    <a:pt x="451" y="1070"/>
                    <a:pt x="545" y="1095"/>
                    <a:pt x="639" y="1095"/>
                  </a:cubicBezTo>
                  <a:cubicBezTo>
                    <a:pt x="862" y="1095"/>
                    <a:pt x="1082" y="951"/>
                    <a:pt x="1153" y="715"/>
                  </a:cubicBezTo>
                  <a:cubicBezTo>
                    <a:pt x="1170" y="665"/>
                    <a:pt x="1187" y="615"/>
                    <a:pt x="1187" y="565"/>
                  </a:cubicBezTo>
                  <a:cubicBezTo>
                    <a:pt x="1187" y="531"/>
                    <a:pt x="1187" y="514"/>
                    <a:pt x="1187" y="481"/>
                  </a:cubicBezTo>
                  <a:cubicBezTo>
                    <a:pt x="1170" y="431"/>
                    <a:pt x="1153" y="381"/>
                    <a:pt x="1136" y="331"/>
                  </a:cubicBezTo>
                  <a:cubicBezTo>
                    <a:pt x="1070" y="180"/>
                    <a:pt x="936" y="63"/>
                    <a:pt x="786" y="30"/>
                  </a:cubicBezTo>
                  <a:cubicBezTo>
                    <a:pt x="732" y="10"/>
                    <a:pt x="675" y="1"/>
                    <a:pt x="6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061;p67">
              <a:extLst>
                <a:ext uri="{FF2B5EF4-FFF2-40B4-BE49-F238E27FC236}">
                  <a16:creationId xmlns:a16="http://schemas.microsoft.com/office/drawing/2014/main" id="{A5B85BBF-8FB2-440C-8FDC-7809CEAA7AE6}"/>
                </a:ext>
              </a:extLst>
            </p:cNvPr>
            <p:cNvSpPr/>
            <p:nvPr/>
          </p:nvSpPr>
          <p:spPr>
            <a:xfrm>
              <a:off x="3193800" y="2801184"/>
              <a:ext cx="38061" cy="35015"/>
            </a:xfrm>
            <a:custGeom>
              <a:avLst/>
              <a:gdLst/>
              <a:ahLst/>
              <a:cxnLst/>
              <a:rect l="l" t="t" r="r" b="b"/>
              <a:pathLst>
                <a:path w="1187" h="1092" extrusionOk="0">
                  <a:moveTo>
                    <a:pt x="619" y="0"/>
                  </a:moveTo>
                  <a:cubicBezTo>
                    <a:pt x="477" y="0"/>
                    <a:pt x="333" y="66"/>
                    <a:pt x="235" y="177"/>
                  </a:cubicBezTo>
                  <a:cubicBezTo>
                    <a:pt x="1" y="427"/>
                    <a:pt x="51" y="828"/>
                    <a:pt x="352" y="1012"/>
                  </a:cubicBezTo>
                  <a:cubicBezTo>
                    <a:pt x="440" y="1066"/>
                    <a:pt x="536" y="1091"/>
                    <a:pt x="630" y="1091"/>
                  </a:cubicBezTo>
                  <a:cubicBezTo>
                    <a:pt x="855" y="1091"/>
                    <a:pt x="1071" y="947"/>
                    <a:pt x="1154" y="711"/>
                  </a:cubicBezTo>
                  <a:cubicBezTo>
                    <a:pt x="1170" y="678"/>
                    <a:pt x="1170" y="611"/>
                    <a:pt x="1170" y="561"/>
                  </a:cubicBezTo>
                  <a:cubicBezTo>
                    <a:pt x="1170" y="544"/>
                    <a:pt x="1187" y="511"/>
                    <a:pt x="1170" y="494"/>
                  </a:cubicBezTo>
                  <a:cubicBezTo>
                    <a:pt x="1170" y="427"/>
                    <a:pt x="1154" y="377"/>
                    <a:pt x="1120" y="327"/>
                  </a:cubicBezTo>
                  <a:cubicBezTo>
                    <a:pt x="1053" y="177"/>
                    <a:pt x="936" y="76"/>
                    <a:pt x="769" y="26"/>
                  </a:cubicBezTo>
                  <a:cubicBezTo>
                    <a:pt x="721" y="9"/>
                    <a:pt x="670" y="0"/>
                    <a:pt x="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062;p67">
              <a:extLst>
                <a:ext uri="{FF2B5EF4-FFF2-40B4-BE49-F238E27FC236}">
                  <a16:creationId xmlns:a16="http://schemas.microsoft.com/office/drawing/2014/main" id="{A4214F1E-A29F-4D94-A644-87B4EF696EF6}"/>
                </a:ext>
              </a:extLst>
            </p:cNvPr>
            <p:cNvSpPr/>
            <p:nvPr/>
          </p:nvSpPr>
          <p:spPr>
            <a:xfrm>
              <a:off x="2928590" y="2723939"/>
              <a:ext cx="278645" cy="111618"/>
            </a:xfrm>
            <a:custGeom>
              <a:avLst/>
              <a:gdLst/>
              <a:ahLst/>
              <a:cxnLst/>
              <a:rect l="l" t="t" r="r" b="b"/>
              <a:pathLst>
                <a:path w="8690" h="3481" extrusionOk="0">
                  <a:moveTo>
                    <a:pt x="6309" y="0"/>
                  </a:moveTo>
                  <a:cubicBezTo>
                    <a:pt x="5470" y="0"/>
                    <a:pt x="4615" y="192"/>
                    <a:pt x="3810" y="397"/>
                  </a:cubicBezTo>
                  <a:cubicBezTo>
                    <a:pt x="2891" y="614"/>
                    <a:pt x="2023" y="948"/>
                    <a:pt x="1187" y="1399"/>
                  </a:cubicBezTo>
                  <a:cubicBezTo>
                    <a:pt x="820" y="1600"/>
                    <a:pt x="502" y="1884"/>
                    <a:pt x="285" y="2251"/>
                  </a:cubicBezTo>
                  <a:cubicBezTo>
                    <a:pt x="101" y="2586"/>
                    <a:pt x="1" y="3087"/>
                    <a:pt x="235" y="3421"/>
                  </a:cubicBezTo>
                  <a:cubicBezTo>
                    <a:pt x="270" y="3462"/>
                    <a:pt x="316" y="3481"/>
                    <a:pt x="361" y="3481"/>
                  </a:cubicBezTo>
                  <a:cubicBezTo>
                    <a:pt x="444" y="3481"/>
                    <a:pt x="525" y="3418"/>
                    <a:pt x="536" y="3321"/>
                  </a:cubicBezTo>
                  <a:cubicBezTo>
                    <a:pt x="502" y="3120"/>
                    <a:pt x="502" y="2903"/>
                    <a:pt x="552" y="2686"/>
                  </a:cubicBezTo>
                  <a:cubicBezTo>
                    <a:pt x="619" y="2502"/>
                    <a:pt x="703" y="2335"/>
                    <a:pt x="836" y="2185"/>
                  </a:cubicBezTo>
                  <a:cubicBezTo>
                    <a:pt x="1137" y="1900"/>
                    <a:pt x="1488" y="1667"/>
                    <a:pt x="1889" y="1516"/>
                  </a:cubicBezTo>
                  <a:cubicBezTo>
                    <a:pt x="2624" y="1182"/>
                    <a:pt x="3393" y="931"/>
                    <a:pt x="4178" y="731"/>
                  </a:cubicBezTo>
                  <a:cubicBezTo>
                    <a:pt x="4851" y="573"/>
                    <a:pt x="5572" y="416"/>
                    <a:pt x="6269" y="416"/>
                  </a:cubicBezTo>
                  <a:cubicBezTo>
                    <a:pt x="6386" y="416"/>
                    <a:pt x="6502" y="421"/>
                    <a:pt x="6617" y="430"/>
                  </a:cubicBezTo>
                  <a:cubicBezTo>
                    <a:pt x="7018" y="464"/>
                    <a:pt x="7403" y="580"/>
                    <a:pt x="7737" y="781"/>
                  </a:cubicBezTo>
                  <a:cubicBezTo>
                    <a:pt x="7887" y="865"/>
                    <a:pt x="8038" y="982"/>
                    <a:pt x="8155" y="1115"/>
                  </a:cubicBezTo>
                  <a:cubicBezTo>
                    <a:pt x="8238" y="1232"/>
                    <a:pt x="8338" y="1332"/>
                    <a:pt x="8472" y="1399"/>
                  </a:cubicBezTo>
                  <a:cubicBezTo>
                    <a:pt x="8489" y="1408"/>
                    <a:pt x="8508" y="1412"/>
                    <a:pt x="8526" y="1412"/>
                  </a:cubicBezTo>
                  <a:cubicBezTo>
                    <a:pt x="8577" y="1412"/>
                    <a:pt x="8623" y="1378"/>
                    <a:pt x="8623" y="1316"/>
                  </a:cubicBezTo>
                  <a:cubicBezTo>
                    <a:pt x="8689" y="915"/>
                    <a:pt x="8205" y="564"/>
                    <a:pt x="7887" y="380"/>
                  </a:cubicBezTo>
                  <a:cubicBezTo>
                    <a:pt x="7520" y="163"/>
                    <a:pt x="7102" y="46"/>
                    <a:pt x="6668" y="12"/>
                  </a:cubicBezTo>
                  <a:cubicBezTo>
                    <a:pt x="6549" y="4"/>
                    <a:pt x="6429" y="0"/>
                    <a:pt x="6309"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063;p67">
              <a:extLst>
                <a:ext uri="{FF2B5EF4-FFF2-40B4-BE49-F238E27FC236}">
                  <a16:creationId xmlns:a16="http://schemas.microsoft.com/office/drawing/2014/main" id="{40C3D92A-BCBC-4664-8997-B637FA008DB0}"/>
                </a:ext>
              </a:extLst>
            </p:cNvPr>
            <p:cNvSpPr/>
            <p:nvPr/>
          </p:nvSpPr>
          <p:spPr>
            <a:xfrm>
              <a:off x="2962451" y="2820391"/>
              <a:ext cx="264055" cy="118224"/>
            </a:xfrm>
            <a:custGeom>
              <a:avLst/>
              <a:gdLst/>
              <a:ahLst/>
              <a:cxnLst/>
              <a:rect l="l" t="t" r="r" b="b"/>
              <a:pathLst>
                <a:path w="8235" h="3687" extrusionOk="0">
                  <a:moveTo>
                    <a:pt x="7866" y="1"/>
                  </a:moveTo>
                  <a:cubicBezTo>
                    <a:pt x="7770" y="1"/>
                    <a:pt x="7685" y="102"/>
                    <a:pt x="7734" y="212"/>
                  </a:cubicBezTo>
                  <a:cubicBezTo>
                    <a:pt x="8084" y="914"/>
                    <a:pt x="6865" y="1349"/>
                    <a:pt x="6414" y="1566"/>
                  </a:cubicBezTo>
                  <a:cubicBezTo>
                    <a:pt x="5779" y="1883"/>
                    <a:pt x="5110" y="2167"/>
                    <a:pt x="4442" y="2435"/>
                  </a:cubicBezTo>
                  <a:cubicBezTo>
                    <a:pt x="3757" y="2702"/>
                    <a:pt x="3055" y="2936"/>
                    <a:pt x="2353" y="3136"/>
                  </a:cubicBezTo>
                  <a:cubicBezTo>
                    <a:pt x="2088" y="3225"/>
                    <a:pt x="1812" y="3266"/>
                    <a:pt x="1535" y="3266"/>
                  </a:cubicBezTo>
                  <a:cubicBezTo>
                    <a:pt x="1446" y="3266"/>
                    <a:pt x="1357" y="3262"/>
                    <a:pt x="1267" y="3253"/>
                  </a:cubicBezTo>
                  <a:cubicBezTo>
                    <a:pt x="900" y="3220"/>
                    <a:pt x="566" y="3036"/>
                    <a:pt x="332" y="2752"/>
                  </a:cubicBezTo>
                  <a:cubicBezTo>
                    <a:pt x="300" y="2717"/>
                    <a:pt x="264" y="2702"/>
                    <a:pt x="228" y="2702"/>
                  </a:cubicBezTo>
                  <a:cubicBezTo>
                    <a:pt x="112" y="2702"/>
                    <a:pt x="1" y="2858"/>
                    <a:pt x="64" y="2986"/>
                  </a:cubicBezTo>
                  <a:cubicBezTo>
                    <a:pt x="359" y="3498"/>
                    <a:pt x="967" y="3687"/>
                    <a:pt x="1544" y="3687"/>
                  </a:cubicBezTo>
                  <a:cubicBezTo>
                    <a:pt x="1719" y="3687"/>
                    <a:pt x="1892" y="3669"/>
                    <a:pt x="2053" y="3638"/>
                  </a:cubicBezTo>
                  <a:cubicBezTo>
                    <a:pt x="2938" y="3437"/>
                    <a:pt x="3807" y="3170"/>
                    <a:pt x="4643" y="2802"/>
                  </a:cubicBezTo>
                  <a:cubicBezTo>
                    <a:pt x="5495" y="2468"/>
                    <a:pt x="6347" y="2084"/>
                    <a:pt x="7166" y="1649"/>
                  </a:cubicBezTo>
                  <a:cubicBezTo>
                    <a:pt x="7516" y="1466"/>
                    <a:pt x="7901" y="1265"/>
                    <a:pt x="8068" y="897"/>
                  </a:cubicBezTo>
                  <a:cubicBezTo>
                    <a:pt x="8235" y="613"/>
                    <a:pt x="8185" y="279"/>
                    <a:pt x="7968" y="45"/>
                  </a:cubicBezTo>
                  <a:cubicBezTo>
                    <a:pt x="7936" y="14"/>
                    <a:pt x="7900" y="1"/>
                    <a:pt x="786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064;p67">
              <a:extLst>
                <a:ext uri="{FF2B5EF4-FFF2-40B4-BE49-F238E27FC236}">
                  <a16:creationId xmlns:a16="http://schemas.microsoft.com/office/drawing/2014/main" id="{B959290E-7034-47CF-8188-9F457C2E9113}"/>
                </a:ext>
              </a:extLst>
            </p:cNvPr>
            <p:cNvSpPr/>
            <p:nvPr/>
          </p:nvSpPr>
          <p:spPr>
            <a:xfrm>
              <a:off x="2914129" y="2793969"/>
              <a:ext cx="77726" cy="139996"/>
            </a:xfrm>
            <a:custGeom>
              <a:avLst/>
              <a:gdLst/>
              <a:ahLst/>
              <a:cxnLst/>
              <a:rect l="l" t="t" r="r" b="b"/>
              <a:pathLst>
                <a:path w="2424" h="4366" extrusionOk="0">
                  <a:moveTo>
                    <a:pt x="772" y="0"/>
                  </a:moveTo>
                  <a:cubicBezTo>
                    <a:pt x="561" y="0"/>
                    <a:pt x="357" y="130"/>
                    <a:pt x="302" y="351"/>
                  </a:cubicBezTo>
                  <a:cubicBezTo>
                    <a:pt x="1" y="1772"/>
                    <a:pt x="469" y="3259"/>
                    <a:pt x="1555" y="4228"/>
                  </a:cubicBezTo>
                  <a:cubicBezTo>
                    <a:pt x="1655" y="4320"/>
                    <a:pt x="1780" y="4366"/>
                    <a:pt x="1903" y="4366"/>
                  </a:cubicBezTo>
                  <a:cubicBezTo>
                    <a:pt x="2027" y="4366"/>
                    <a:pt x="2148" y="4320"/>
                    <a:pt x="2240" y="4228"/>
                  </a:cubicBezTo>
                  <a:cubicBezTo>
                    <a:pt x="2424" y="4027"/>
                    <a:pt x="2424" y="3727"/>
                    <a:pt x="2240" y="3543"/>
                  </a:cubicBezTo>
                  <a:cubicBezTo>
                    <a:pt x="2022" y="3359"/>
                    <a:pt x="1855" y="3142"/>
                    <a:pt x="1705" y="2908"/>
                  </a:cubicBezTo>
                  <a:cubicBezTo>
                    <a:pt x="1621" y="2791"/>
                    <a:pt x="1555" y="2657"/>
                    <a:pt x="1488" y="2507"/>
                  </a:cubicBezTo>
                  <a:cubicBezTo>
                    <a:pt x="1454" y="2457"/>
                    <a:pt x="1438" y="2390"/>
                    <a:pt x="1404" y="2323"/>
                  </a:cubicBezTo>
                  <a:cubicBezTo>
                    <a:pt x="1388" y="2290"/>
                    <a:pt x="1388" y="2256"/>
                    <a:pt x="1371" y="2223"/>
                  </a:cubicBezTo>
                  <a:cubicBezTo>
                    <a:pt x="1371" y="2206"/>
                    <a:pt x="1354" y="2173"/>
                    <a:pt x="1354" y="2156"/>
                  </a:cubicBezTo>
                  <a:cubicBezTo>
                    <a:pt x="1354" y="2173"/>
                    <a:pt x="1354" y="2189"/>
                    <a:pt x="1354" y="2206"/>
                  </a:cubicBezTo>
                  <a:cubicBezTo>
                    <a:pt x="1304" y="2072"/>
                    <a:pt x="1271" y="1922"/>
                    <a:pt x="1254" y="1772"/>
                  </a:cubicBezTo>
                  <a:cubicBezTo>
                    <a:pt x="1237" y="1705"/>
                    <a:pt x="1220" y="1638"/>
                    <a:pt x="1220" y="1571"/>
                  </a:cubicBezTo>
                  <a:cubicBezTo>
                    <a:pt x="1204" y="1538"/>
                    <a:pt x="1204" y="1488"/>
                    <a:pt x="1204" y="1454"/>
                  </a:cubicBezTo>
                  <a:cubicBezTo>
                    <a:pt x="1204" y="1454"/>
                    <a:pt x="1204" y="1437"/>
                    <a:pt x="1204" y="1437"/>
                  </a:cubicBezTo>
                  <a:lnTo>
                    <a:pt x="1204" y="1421"/>
                  </a:lnTo>
                  <a:cubicBezTo>
                    <a:pt x="1187" y="1287"/>
                    <a:pt x="1187" y="1137"/>
                    <a:pt x="1204" y="986"/>
                  </a:cubicBezTo>
                  <a:cubicBezTo>
                    <a:pt x="1204" y="919"/>
                    <a:pt x="1204" y="853"/>
                    <a:pt x="1220" y="769"/>
                  </a:cubicBezTo>
                  <a:cubicBezTo>
                    <a:pt x="1220" y="736"/>
                    <a:pt x="1220" y="702"/>
                    <a:pt x="1237" y="669"/>
                  </a:cubicBezTo>
                  <a:cubicBezTo>
                    <a:pt x="1235" y="669"/>
                    <a:pt x="1234" y="669"/>
                    <a:pt x="1232" y="669"/>
                  </a:cubicBezTo>
                  <a:lnTo>
                    <a:pt x="1232" y="669"/>
                  </a:lnTo>
                  <a:cubicBezTo>
                    <a:pt x="1237" y="658"/>
                    <a:pt x="1237" y="647"/>
                    <a:pt x="1237" y="635"/>
                  </a:cubicBezTo>
                  <a:cubicBezTo>
                    <a:pt x="1304" y="385"/>
                    <a:pt x="1170" y="101"/>
                    <a:pt x="903" y="17"/>
                  </a:cubicBezTo>
                  <a:cubicBezTo>
                    <a:pt x="860" y="6"/>
                    <a:pt x="816" y="0"/>
                    <a:pt x="7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065;p67">
              <a:extLst>
                <a:ext uri="{FF2B5EF4-FFF2-40B4-BE49-F238E27FC236}">
                  <a16:creationId xmlns:a16="http://schemas.microsoft.com/office/drawing/2014/main" id="{083E175B-DD73-4D54-9B67-723CE49372A5}"/>
                </a:ext>
              </a:extLst>
            </p:cNvPr>
            <p:cNvSpPr/>
            <p:nvPr/>
          </p:nvSpPr>
          <p:spPr>
            <a:xfrm>
              <a:off x="3198642" y="2858805"/>
              <a:ext cx="149487" cy="134000"/>
            </a:xfrm>
            <a:custGeom>
              <a:avLst/>
              <a:gdLst/>
              <a:ahLst/>
              <a:cxnLst/>
              <a:rect l="l" t="t" r="r" b="b"/>
              <a:pathLst>
                <a:path w="4662" h="4179" extrusionOk="0">
                  <a:moveTo>
                    <a:pt x="2957" y="0"/>
                  </a:moveTo>
                  <a:cubicBezTo>
                    <a:pt x="1972" y="435"/>
                    <a:pt x="0" y="2440"/>
                    <a:pt x="0" y="2440"/>
                  </a:cubicBezTo>
                  <a:lnTo>
                    <a:pt x="401" y="3425"/>
                  </a:lnTo>
                  <a:cubicBezTo>
                    <a:pt x="401" y="3425"/>
                    <a:pt x="1090" y="4178"/>
                    <a:pt x="1856" y="4178"/>
                  </a:cubicBezTo>
                  <a:cubicBezTo>
                    <a:pt x="1872" y="4178"/>
                    <a:pt x="1888" y="4178"/>
                    <a:pt x="1905" y="4177"/>
                  </a:cubicBezTo>
                  <a:cubicBezTo>
                    <a:pt x="2690" y="4144"/>
                    <a:pt x="4662" y="2924"/>
                    <a:pt x="4662" y="2924"/>
                  </a:cubicBezTo>
                  <a:lnTo>
                    <a:pt x="2957"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066;p67">
              <a:extLst>
                <a:ext uri="{FF2B5EF4-FFF2-40B4-BE49-F238E27FC236}">
                  <a16:creationId xmlns:a16="http://schemas.microsoft.com/office/drawing/2014/main" id="{E0377A82-0D95-4401-BC45-970E82E5150A}"/>
                </a:ext>
              </a:extLst>
            </p:cNvPr>
            <p:cNvSpPr/>
            <p:nvPr/>
          </p:nvSpPr>
          <p:spPr>
            <a:xfrm>
              <a:off x="3098439" y="2871631"/>
              <a:ext cx="178987" cy="144260"/>
            </a:xfrm>
            <a:custGeom>
              <a:avLst/>
              <a:gdLst/>
              <a:ahLst/>
              <a:cxnLst/>
              <a:rect l="l" t="t" r="r" b="b"/>
              <a:pathLst>
                <a:path w="5582" h="4499" extrusionOk="0">
                  <a:moveTo>
                    <a:pt x="2920" y="1"/>
                  </a:moveTo>
                  <a:cubicBezTo>
                    <a:pt x="2344" y="1"/>
                    <a:pt x="564" y="1279"/>
                    <a:pt x="184" y="1889"/>
                  </a:cubicBezTo>
                  <a:cubicBezTo>
                    <a:pt x="1" y="2140"/>
                    <a:pt x="84" y="2508"/>
                    <a:pt x="368" y="2658"/>
                  </a:cubicBezTo>
                  <a:cubicBezTo>
                    <a:pt x="435" y="2708"/>
                    <a:pt x="518" y="2758"/>
                    <a:pt x="602" y="2792"/>
                  </a:cubicBezTo>
                  <a:cubicBezTo>
                    <a:pt x="602" y="2792"/>
                    <a:pt x="535" y="3343"/>
                    <a:pt x="1053" y="3410"/>
                  </a:cubicBezTo>
                  <a:cubicBezTo>
                    <a:pt x="1102" y="3417"/>
                    <a:pt x="1150" y="3421"/>
                    <a:pt x="1198" y="3421"/>
                  </a:cubicBezTo>
                  <a:cubicBezTo>
                    <a:pt x="1267" y="3421"/>
                    <a:pt x="1336" y="3413"/>
                    <a:pt x="1404" y="3393"/>
                  </a:cubicBezTo>
                  <a:cubicBezTo>
                    <a:pt x="1565" y="3833"/>
                    <a:pt x="1778" y="3951"/>
                    <a:pt x="2075" y="3951"/>
                  </a:cubicBezTo>
                  <a:cubicBezTo>
                    <a:pt x="2117" y="3951"/>
                    <a:pt x="2161" y="3949"/>
                    <a:pt x="2206" y="3944"/>
                  </a:cubicBezTo>
                  <a:cubicBezTo>
                    <a:pt x="2273" y="4078"/>
                    <a:pt x="2356" y="4195"/>
                    <a:pt x="2473" y="4295"/>
                  </a:cubicBezTo>
                  <a:cubicBezTo>
                    <a:pt x="2607" y="4412"/>
                    <a:pt x="2774" y="4479"/>
                    <a:pt x="2958" y="4496"/>
                  </a:cubicBezTo>
                  <a:cubicBezTo>
                    <a:pt x="2966" y="4497"/>
                    <a:pt x="2975" y="4498"/>
                    <a:pt x="2986" y="4498"/>
                  </a:cubicBezTo>
                  <a:cubicBezTo>
                    <a:pt x="3334" y="4498"/>
                    <a:pt x="5104" y="3718"/>
                    <a:pt x="5331" y="3410"/>
                  </a:cubicBezTo>
                  <a:cubicBezTo>
                    <a:pt x="5581" y="3109"/>
                    <a:pt x="3643" y="51"/>
                    <a:pt x="2941" y="1"/>
                  </a:cubicBezTo>
                  <a:cubicBezTo>
                    <a:pt x="2934" y="1"/>
                    <a:pt x="2927" y="1"/>
                    <a:pt x="292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067;p67">
              <a:extLst>
                <a:ext uri="{FF2B5EF4-FFF2-40B4-BE49-F238E27FC236}">
                  <a16:creationId xmlns:a16="http://schemas.microsoft.com/office/drawing/2014/main" id="{CD902F17-6274-4811-9959-0072FA8250EE}"/>
                </a:ext>
              </a:extLst>
            </p:cNvPr>
            <p:cNvSpPr/>
            <p:nvPr/>
          </p:nvSpPr>
          <p:spPr>
            <a:xfrm>
              <a:off x="3110239" y="2905940"/>
              <a:ext cx="92155" cy="55216"/>
            </a:xfrm>
            <a:custGeom>
              <a:avLst/>
              <a:gdLst/>
              <a:ahLst/>
              <a:cxnLst/>
              <a:rect l="l" t="t" r="r" b="b"/>
              <a:pathLst>
                <a:path w="2874" h="1722" extrusionOk="0">
                  <a:moveTo>
                    <a:pt x="2874" y="1"/>
                  </a:moveTo>
                  <a:lnTo>
                    <a:pt x="2874" y="1"/>
                  </a:lnTo>
                  <a:cubicBezTo>
                    <a:pt x="2840" y="17"/>
                    <a:pt x="1754" y="251"/>
                    <a:pt x="1337" y="402"/>
                  </a:cubicBezTo>
                  <a:cubicBezTo>
                    <a:pt x="769" y="636"/>
                    <a:pt x="301" y="1053"/>
                    <a:pt x="0" y="1588"/>
                  </a:cubicBezTo>
                  <a:cubicBezTo>
                    <a:pt x="67" y="1638"/>
                    <a:pt x="150" y="1688"/>
                    <a:pt x="234" y="1722"/>
                  </a:cubicBezTo>
                  <a:cubicBezTo>
                    <a:pt x="318" y="1538"/>
                    <a:pt x="652" y="1254"/>
                    <a:pt x="952" y="1037"/>
                  </a:cubicBezTo>
                  <a:cubicBezTo>
                    <a:pt x="1270" y="803"/>
                    <a:pt x="2840" y="17"/>
                    <a:pt x="2874"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068;p67">
              <a:extLst>
                <a:ext uri="{FF2B5EF4-FFF2-40B4-BE49-F238E27FC236}">
                  <a16:creationId xmlns:a16="http://schemas.microsoft.com/office/drawing/2014/main" id="{429441F6-8AD8-44B3-8B37-AD88F2FBF57C}"/>
                </a:ext>
              </a:extLst>
            </p:cNvPr>
            <p:cNvSpPr/>
            <p:nvPr/>
          </p:nvSpPr>
          <p:spPr>
            <a:xfrm>
              <a:off x="3132203" y="2941853"/>
              <a:ext cx="80932" cy="39472"/>
            </a:xfrm>
            <a:custGeom>
              <a:avLst/>
              <a:gdLst/>
              <a:ahLst/>
              <a:cxnLst/>
              <a:rect l="l" t="t" r="r" b="b"/>
              <a:pathLst>
                <a:path w="2524" h="1231" extrusionOk="0">
                  <a:moveTo>
                    <a:pt x="2523" y="0"/>
                  </a:moveTo>
                  <a:cubicBezTo>
                    <a:pt x="2473" y="0"/>
                    <a:pt x="1170" y="217"/>
                    <a:pt x="652" y="602"/>
                  </a:cubicBezTo>
                  <a:cubicBezTo>
                    <a:pt x="401" y="785"/>
                    <a:pt x="184" y="986"/>
                    <a:pt x="0" y="1220"/>
                  </a:cubicBezTo>
                  <a:cubicBezTo>
                    <a:pt x="49" y="1227"/>
                    <a:pt x="97" y="1231"/>
                    <a:pt x="145" y="1231"/>
                  </a:cubicBezTo>
                  <a:cubicBezTo>
                    <a:pt x="214" y="1231"/>
                    <a:pt x="283" y="1223"/>
                    <a:pt x="351" y="1203"/>
                  </a:cubicBezTo>
                  <a:lnTo>
                    <a:pt x="2523"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069;p67">
              <a:extLst>
                <a:ext uri="{FF2B5EF4-FFF2-40B4-BE49-F238E27FC236}">
                  <a16:creationId xmlns:a16="http://schemas.microsoft.com/office/drawing/2014/main" id="{8C8CFD70-A2B5-4E5B-903E-17CD57AD16E2}"/>
                </a:ext>
              </a:extLst>
            </p:cNvPr>
            <p:cNvSpPr/>
            <p:nvPr/>
          </p:nvSpPr>
          <p:spPr>
            <a:xfrm>
              <a:off x="3169174" y="2978279"/>
              <a:ext cx="53581" cy="31103"/>
            </a:xfrm>
            <a:custGeom>
              <a:avLst/>
              <a:gdLst/>
              <a:ahLst/>
              <a:cxnLst/>
              <a:rect l="l" t="t" r="r" b="b"/>
              <a:pathLst>
                <a:path w="1671" h="970" extrusionOk="0">
                  <a:moveTo>
                    <a:pt x="1671" y="0"/>
                  </a:moveTo>
                  <a:lnTo>
                    <a:pt x="0" y="618"/>
                  </a:lnTo>
                  <a:cubicBezTo>
                    <a:pt x="67" y="752"/>
                    <a:pt x="150" y="869"/>
                    <a:pt x="267" y="969"/>
                  </a:cubicBezTo>
                  <a:cubicBezTo>
                    <a:pt x="769" y="702"/>
                    <a:pt x="1236" y="385"/>
                    <a:pt x="167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070;p67">
              <a:extLst>
                <a:ext uri="{FF2B5EF4-FFF2-40B4-BE49-F238E27FC236}">
                  <a16:creationId xmlns:a16="http://schemas.microsoft.com/office/drawing/2014/main" id="{F82A8169-E96F-41CF-9A8B-9B556B556EFD}"/>
                </a:ext>
              </a:extLst>
            </p:cNvPr>
            <p:cNvSpPr/>
            <p:nvPr/>
          </p:nvSpPr>
          <p:spPr>
            <a:xfrm>
              <a:off x="3236671" y="2058366"/>
              <a:ext cx="404532" cy="955826"/>
            </a:xfrm>
            <a:custGeom>
              <a:avLst/>
              <a:gdLst/>
              <a:ahLst/>
              <a:cxnLst/>
              <a:rect l="l" t="t" r="r" b="b"/>
              <a:pathLst>
                <a:path w="12616" h="29809" extrusionOk="0">
                  <a:moveTo>
                    <a:pt x="5447" y="1"/>
                  </a:moveTo>
                  <a:lnTo>
                    <a:pt x="5564" y="16910"/>
                  </a:lnTo>
                  <a:lnTo>
                    <a:pt x="0" y="24479"/>
                  </a:lnTo>
                  <a:lnTo>
                    <a:pt x="3609" y="29809"/>
                  </a:lnTo>
                  <a:cubicBezTo>
                    <a:pt x="3609" y="29809"/>
                    <a:pt x="12532" y="21872"/>
                    <a:pt x="12615" y="18647"/>
                  </a:cubicBezTo>
                  <a:cubicBezTo>
                    <a:pt x="11245" y="6885"/>
                    <a:pt x="5448" y="1"/>
                    <a:pt x="5447"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071;p67">
              <a:extLst>
                <a:ext uri="{FF2B5EF4-FFF2-40B4-BE49-F238E27FC236}">
                  <a16:creationId xmlns:a16="http://schemas.microsoft.com/office/drawing/2014/main" id="{5C5B4841-F2F8-4A45-8E51-55E6576D8107}"/>
                </a:ext>
              </a:extLst>
            </p:cNvPr>
            <p:cNvSpPr/>
            <p:nvPr/>
          </p:nvSpPr>
          <p:spPr>
            <a:xfrm>
              <a:off x="2768939" y="2896834"/>
              <a:ext cx="144164" cy="112003"/>
            </a:xfrm>
            <a:custGeom>
              <a:avLst/>
              <a:gdLst/>
              <a:ahLst/>
              <a:cxnLst/>
              <a:rect l="l" t="t" r="r" b="b"/>
              <a:pathLst>
                <a:path w="4496" h="3493" extrusionOk="0">
                  <a:moveTo>
                    <a:pt x="2875" y="1"/>
                  </a:moveTo>
                  <a:lnTo>
                    <a:pt x="1" y="1287"/>
                  </a:lnTo>
                  <a:lnTo>
                    <a:pt x="2708" y="3493"/>
                  </a:lnTo>
                  <a:lnTo>
                    <a:pt x="4495" y="2306"/>
                  </a:lnTo>
                  <a:cubicBezTo>
                    <a:pt x="4495" y="2156"/>
                    <a:pt x="2875" y="1"/>
                    <a:pt x="287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072;p67">
              <a:extLst>
                <a:ext uri="{FF2B5EF4-FFF2-40B4-BE49-F238E27FC236}">
                  <a16:creationId xmlns:a16="http://schemas.microsoft.com/office/drawing/2014/main" id="{185CBF1E-0D29-4FB0-B8BF-521C2F45FB42}"/>
                </a:ext>
              </a:extLst>
            </p:cNvPr>
            <p:cNvSpPr/>
            <p:nvPr/>
          </p:nvSpPr>
          <p:spPr>
            <a:xfrm>
              <a:off x="2471728" y="2058655"/>
              <a:ext cx="547446" cy="928218"/>
            </a:xfrm>
            <a:custGeom>
              <a:avLst/>
              <a:gdLst/>
              <a:ahLst/>
              <a:cxnLst/>
              <a:rect l="l" t="t" r="r" b="b"/>
              <a:pathLst>
                <a:path w="17073" h="28948" extrusionOk="0">
                  <a:moveTo>
                    <a:pt x="13160" y="1"/>
                  </a:moveTo>
                  <a:cubicBezTo>
                    <a:pt x="10953" y="1"/>
                    <a:pt x="1" y="13529"/>
                    <a:pt x="314" y="16166"/>
                  </a:cubicBezTo>
                  <a:cubicBezTo>
                    <a:pt x="615" y="18839"/>
                    <a:pt x="9186" y="28948"/>
                    <a:pt x="9186" y="28948"/>
                  </a:cubicBezTo>
                  <a:lnTo>
                    <a:pt x="13547" y="26575"/>
                  </a:lnTo>
                  <a:lnTo>
                    <a:pt x="8351" y="15781"/>
                  </a:lnTo>
                  <a:cubicBezTo>
                    <a:pt x="8351" y="15781"/>
                    <a:pt x="14784" y="8964"/>
                    <a:pt x="15920" y="6374"/>
                  </a:cubicBezTo>
                  <a:cubicBezTo>
                    <a:pt x="17073" y="3768"/>
                    <a:pt x="15235" y="393"/>
                    <a:pt x="13246" y="8"/>
                  </a:cubicBezTo>
                  <a:cubicBezTo>
                    <a:pt x="13219" y="3"/>
                    <a:pt x="13190" y="1"/>
                    <a:pt x="1316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073;p67">
              <a:extLst>
                <a:ext uri="{FF2B5EF4-FFF2-40B4-BE49-F238E27FC236}">
                  <a16:creationId xmlns:a16="http://schemas.microsoft.com/office/drawing/2014/main" id="{C89F5480-26D6-4A2F-82CB-05F9AF2F2DE5}"/>
                </a:ext>
              </a:extLst>
            </p:cNvPr>
            <p:cNvSpPr/>
            <p:nvPr/>
          </p:nvSpPr>
          <p:spPr>
            <a:xfrm>
              <a:off x="2819858" y="2950222"/>
              <a:ext cx="163435" cy="199829"/>
            </a:xfrm>
            <a:custGeom>
              <a:avLst/>
              <a:gdLst/>
              <a:ahLst/>
              <a:cxnLst/>
              <a:rect l="l" t="t" r="r" b="b"/>
              <a:pathLst>
                <a:path w="5097" h="6232" extrusionOk="0">
                  <a:moveTo>
                    <a:pt x="3141" y="1"/>
                  </a:moveTo>
                  <a:cubicBezTo>
                    <a:pt x="2178" y="1"/>
                    <a:pt x="928" y="330"/>
                    <a:pt x="334" y="1310"/>
                  </a:cubicBezTo>
                  <a:cubicBezTo>
                    <a:pt x="0" y="1878"/>
                    <a:pt x="652" y="3983"/>
                    <a:pt x="869" y="4468"/>
                  </a:cubicBezTo>
                  <a:cubicBezTo>
                    <a:pt x="1053" y="4902"/>
                    <a:pt x="1370" y="5286"/>
                    <a:pt x="1771" y="5554"/>
                  </a:cubicBezTo>
                  <a:cubicBezTo>
                    <a:pt x="1938" y="5637"/>
                    <a:pt x="2105" y="5721"/>
                    <a:pt x="2272" y="5754"/>
                  </a:cubicBezTo>
                  <a:cubicBezTo>
                    <a:pt x="2467" y="6143"/>
                    <a:pt x="2591" y="6231"/>
                    <a:pt x="2727" y="6231"/>
                  </a:cubicBezTo>
                  <a:cubicBezTo>
                    <a:pt x="2778" y="6231"/>
                    <a:pt x="2831" y="6219"/>
                    <a:pt x="2891" y="6205"/>
                  </a:cubicBezTo>
                  <a:cubicBezTo>
                    <a:pt x="3108" y="6155"/>
                    <a:pt x="2891" y="3983"/>
                    <a:pt x="2974" y="3448"/>
                  </a:cubicBezTo>
                  <a:cubicBezTo>
                    <a:pt x="3024" y="3031"/>
                    <a:pt x="3358" y="1744"/>
                    <a:pt x="3358" y="1744"/>
                  </a:cubicBezTo>
                  <a:cubicBezTo>
                    <a:pt x="3358" y="1744"/>
                    <a:pt x="3459" y="2713"/>
                    <a:pt x="3475" y="2864"/>
                  </a:cubicBezTo>
                  <a:cubicBezTo>
                    <a:pt x="3492" y="2997"/>
                    <a:pt x="3609" y="3214"/>
                    <a:pt x="4127" y="3515"/>
                  </a:cubicBezTo>
                  <a:cubicBezTo>
                    <a:pt x="4287" y="3603"/>
                    <a:pt x="4436" y="3636"/>
                    <a:pt x="4566" y="3636"/>
                  </a:cubicBezTo>
                  <a:cubicBezTo>
                    <a:pt x="4858" y="3636"/>
                    <a:pt x="5056" y="3469"/>
                    <a:pt x="5079" y="3365"/>
                  </a:cubicBezTo>
                  <a:cubicBezTo>
                    <a:pt x="5096" y="3214"/>
                    <a:pt x="4545" y="2613"/>
                    <a:pt x="4545" y="2613"/>
                  </a:cubicBezTo>
                  <a:cubicBezTo>
                    <a:pt x="4545" y="2613"/>
                    <a:pt x="4628" y="675"/>
                    <a:pt x="4361" y="290"/>
                  </a:cubicBezTo>
                  <a:cubicBezTo>
                    <a:pt x="4197" y="121"/>
                    <a:pt x="3722" y="1"/>
                    <a:pt x="314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074;p67">
              <a:extLst>
                <a:ext uri="{FF2B5EF4-FFF2-40B4-BE49-F238E27FC236}">
                  <a16:creationId xmlns:a16="http://schemas.microsoft.com/office/drawing/2014/main" id="{B6D462A5-332B-486E-933A-6AA4202D9941}"/>
                </a:ext>
              </a:extLst>
            </p:cNvPr>
            <p:cNvSpPr/>
            <p:nvPr/>
          </p:nvSpPr>
          <p:spPr>
            <a:xfrm>
              <a:off x="2869655" y="3031859"/>
              <a:ext cx="23087" cy="102897"/>
            </a:xfrm>
            <a:custGeom>
              <a:avLst/>
              <a:gdLst/>
              <a:ahLst/>
              <a:cxnLst/>
              <a:rect l="l" t="t" r="r" b="b"/>
              <a:pathLst>
                <a:path w="720" h="3209" extrusionOk="0">
                  <a:moveTo>
                    <a:pt x="502" y="0"/>
                  </a:moveTo>
                  <a:cubicBezTo>
                    <a:pt x="502" y="0"/>
                    <a:pt x="1" y="1504"/>
                    <a:pt x="1" y="2005"/>
                  </a:cubicBezTo>
                  <a:cubicBezTo>
                    <a:pt x="34" y="2339"/>
                    <a:pt x="118" y="2673"/>
                    <a:pt x="218" y="3008"/>
                  </a:cubicBezTo>
                  <a:cubicBezTo>
                    <a:pt x="385" y="3091"/>
                    <a:pt x="552" y="3175"/>
                    <a:pt x="719" y="3208"/>
                  </a:cubicBezTo>
                  <a:cubicBezTo>
                    <a:pt x="586" y="2707"/>
                    <a:pt x="485" y="2206"/>
                    <a:pt x="435" y="1688"/>
                  </a:cubicBezTo>
                  <a:cubicBezTo>
                    <a:pt x="435" y="1186"/>
                    <a:pt x="502" y="0"/>
                    <a:pt x="50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2075;p67">
            <a:extLst>
              <a:ext uri="{FF2B5EF4-FFF2-40B4-BE49-F238E27FC236}">
                <a16:creationId xmlns:a16="http://schemas.microsoft.com/office/drawing/2014/main" id="{133AC3CE-CD02-4629-A459-CF579D282B46}"/>
              </a:ext>
            </a:extLst>
          </p:cNvPr>
          <p:cNvGrpSpPr/>
          <p:nvPr/>
        </p:nvGrpSpPr>
        <p:grpSpPr>
          <a:xfrm>
            <a:off x="8331683" y="44019"/>
            <a:ext cx="715541" cy="1607125"/>
            <a:chOff x="6619977" y="1567226"/>
            <a:chExt cx="1362474" cy="3060155"/>
          </a:xfrm>
        </p:grpSpPr>
        <p:sp>
          <p:nvSpPr>
            <p:cNvPr id="148" name="Google Shape;2076;p67">
              <a:extLst>
                <a:ext uri="{FF2B5EF4-FFF2-40B4-BE49-F238E27FC236}">
                  <a16:creationId xmlns:a16="http://schemas.microsoft.com/office/drawing/2014/main" id="{A90C6FC2-8F49-4B5E-8069-54B578E11DCB}"/>
                </a:ext>
              </a:extLst>
            </p:cNvPr>
            <p:cNvSpPr/>
            <p:nvPr/>
          </p:nvSpPr>
          <p:spPr>
            <a:xfrm>
              <a:off x="7531842" y="4375543"/>
              <a:ext cx="433487" cy="251839"/>
            </a:xfrm>
            <a:custGeom>
              <a:avLst/>
              <a:gdLst/>
              <a:ahLst/>
              <a:cxnLst/>
              <a:rect l="l" t="t" r="r" b="b"/>
              <a:pathLst>
                <a:path w="13519" h="7854" extrusionOk="0">
                  <a:moveTo>
                    <a:pt x="12198" y="0"/>
                  </a:moveTo>
                  <a:lnTo>
                    <a:pt x="6634" y="668"/>
                  </a:lnTo>
                  <a:cubicBezTo>
                    <a:pt x="6634" y="668"/>
                    <a:pt x="7119" y="2055"/>
                    <a:pt x="4846" y="3743"/>
                  </a:cubicBezTo>
                  <a:cubicBezTo>
                    <a:pt x="4061" y="4294"/>
                    <a:pt x="3226" y="4762"/>
                    <a:pt x="2357" y="5146"/>
                  </a:cubicBezTo>
                  <a:cubicBezTo>
                    <a:pt x="285" y="6065"/>
                    <a:pt x="1" y="7853"/>
                    <a:pt x="1" y="7853"/>
                  </a:cubicBezTo>
                  <a:lnTo>
                    <a:pt x="13518" y="5146"/>
                  </a:lnTo>
                  <a:lnTo>
                    <a:pt x="12867" y="2640"/>
                  </a:lnTo>
                  <a:lnTo>
                    <a:pt x="12198"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077;p67">
              <a:extLst>
                <a:ext uri="{FF2B5EF4-FFF2-40B4-BE49-F238E27FC236}">
                  <a16:creationId xmlns:a16="http://schemas.microsoft.com/office/drawing/2014/main" id="{6D037AC5-41C4-4414-B259-0D8C41B8A2A4}"/>
                </a:ext>
              </a:extLst>
            </p:cNvPr>
            <p:cNvSpPr/>
            <p:nvPr/>
          </p:nvSpPr>
          <p:spPr>
            <a:xfrm>
              <a:off x="7349167" y="2805769"/>
              <a:ext cx="633284" cy="1609984"/>
            </a:xfrm>
            <a:custGeom>
              <a:avLst/>
              <a:gdLst/>
              <a:ahLst/>
              <a:cxnLst/>
              <a:rect l="l" t="t" r="r" b="b"/>
              <a:pathLst>
                <a:path w="19750" h="50210" extrusionOk="0">
                  <a:moveTo>
                    <a:pt x="8939" y="0"/>
                  </a:moveTo>
                  <a:lnTo>
                    <a:pt x="0" y="2089"/>
                  </a:lnTo>
                  <a:cubicBezTo>
                    <a:pt x="0" y="2089"/>
                    <a:pt x="234" y="3927"/>
                    <a:pt x="602" y="6617"/>
                  </a:cubicBezTo>
                  <a:cubicBezTo>
                    <a:pt x="602" y="6684"/>
                    <a:pt x="619" y="6750"/>
                    <a:pt x="619" y="6817"/>
                  </a:cubicBezTo>
                  <a:cubicBezTo>
                    <a:pt x="635" y="6984"/>
                    <a:pt x="669" y="7135"/>
                    <a:pt x="685" y="7302"/>
                  </a:cubicBezTo>
                  <a:cubicBezTo>
                    <a:pt x="1504" y="13350"/>
                    <a:pt x="2874" y="22958"/>
                    <a:pt x="3843" y="26533"/>
                  </a:cubicBezTo>
                  <a:cubicBezTo>
                    <a:pt x="5297" y="31913"/>
                    <a:pt x="11212" y="49975"/>
                    <a:pt x="11212" y="49975"/>
                  </a:cubicBezTo>
                  <a:lnTo>
                    <a:pt x="19750" y="50209"/>
                  </a:lnTo>
                  <a:cubicBezTo>
                    <a:pt x="19750" y="50209"/>
                    <a:pt x="14754" y="30460"/>
                    <a:pt x="13417" y="25965"/>
                  </a:cubicBezTo>
                  <a:cubicBezTo>
                    <a:pt x="12899" y="22974"/>
                    <a:pt x="11279" y="13501"/>
                    <a:pt x="10159" y="6867"/>
                  </a:cubicBezTo>
                  <a:cubicBezTo>
                    <a:pt x="10159" y="6851"/>
                    <a:pt x="10142" y="6834"/>
                    <a:pt x="10142" y="6817"/>
                  </a:cubicBezTo>
                  <a:cubicBezTo>
                    <a:pt x="10059" y="6349"/>
                    <a:pt x="9992" y="5882"/>
                    <a:pt x="9909" y="5447"/>
                  </a:cubicBezTo>
                  <a:cubicBezTo>
                    <a:pt x="9374" y="2239"/>
                    <a:pt x="8990" y="0"/>
                    <a:pt x="8990"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078;p67">
              <a:extLst>
                <a:ext uri="{FF2B5EF4-FFF2-40B4-BE49-F238E27FC236}">
                  <a16:creationId xmlns:a16="http://schemas.microsoft.com/office/drawing/2014/main" id="{B7863828-D84B-4961-8CEB-6EEAEB007F8E}"/>
                </a:ext>
              </a:extLst>
            </p:cNvPr>
            <p:cNvSpPr/>
            <p:nvPr/>
          </p:nvSpPr>
          <p:spPr>
            <a:xfrm>
              <a:off x="7531842" y="4460195"/>
              <a:ext cx="433487" cy="167187"/>
            </a:xfrm>
            <a:custGeom>
              <a:avLst/>
              <a:gdLst/>
              <a:ahLst/>
              <a:cxnLst/>
              <a:rect l="l" t="t" r="r" b="b"/>
              <a:pathLst>
                <a:path w="13519" h="5214" extrusionOk="0">
                  <a:moveTo>
                    <a:pt x="12867" y="0"/>
                  </a:moveTo>
                  <a:lnTo>
                    <a:pt x="12869" y="8"/>
                  </a:lnTo>
                  <a:lnTo>
                    <a:pt x="12869" y="8"/>
                  </a:lnTo>
                  <a:cubicBezTo>
                    <a:pt x="12874" y="5"/>
                    <a:pt x="12878" y="3"/>
                    <a:pt x="12883" y="0"/>
                  </a:cubicBezTo>
                  <a:close/>
                  <a:moveTo>
                    <a:pt x="12869" y="8"/>
                  </a:moveTo>
                  <a:lnTo>
                    <a:pt x="12869" y="8"/>
                  </a:lnTo>
                  <a:cubicBezTo>
                    <a:pt x="11733" y="629"/>
                    <a:pt x="10079" y="1825"/>
                    <a:pt x="6952" y="2757"/>
                  </a:cubicBezTo>
                  <a:cubicBezTo>
                    <a:pt x="6350" y="2089"/>
                    <a:pt x="5632" y="1537"/>
                    <a:pt x="4846" y="1103"/>
                  </a:cubicBezTo>
                  <a:cubicBezTo>
                    <a:pt x="4061" y="1654"/>
                    <a:pt x="3226" y="2139"/>
                    <a:pt x="2357" y="2506"/>
                  </a:cubicBezTo>
                  <a:cubicBezTo>
                    <a:pt x="285" y="3425"/>
                    <a:pt x="1" y="5213"/>
                    <a:pt x="1" y="5213"/>
                  </a:cubicBezTo>
                  <a:lnTo>
                    <a:pt x="13518" y="2506"/>
                  </a:lnTo>
                  <a:lnTo>
                    <a:pt x="12869" y="8"/>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079;p67">
              <a:extLst>
                <a:ext uri="{FF2B5EF4-FFF2-40B4-BE49-F238E27FC236}">
                  <a16:creationId xmlns:a16="http://schemas.microsoft.com/office/drawing/2014/main" id="{82B5300A-F8C4-4DC9-A91F-0EBA94E27110}"/>
                </a:ext>
              </a:extLst>
            </p:cNvPr>
            <p:cNvSpPr/>
            <p:nvPr/>
          </p:nvSpPr>
          <p:spPr>
            <a:xfrm>
              <a:off x="7349167" y="2805769"/>
              <a:ext cx="325780" cy="220222"/>
            </a:xfrm>
            <a:custGeom>
              <a:avLst/>
              <a:gdLst/>
              <a:ahLst/>
              <a:cxnLst/>
              <a:rect l="l" t="t" r="r" b="b"/>
              <a:pathLst>
                <a:path w="10160" h="6868" extrusionOk="0">
                  <a:moveTo>
                    <a:pt x="8939" y="0"/>
                  </a:moveTo>
                  <a:lnTo>
                    <a:pt x="0" y="2089"/>
                  </a:lnTo>
                  <a:cubicBezTo>
                    <a:pt x="0" y="2089"/>
                    <a:pt x="234" y="3927"/>
                    <a:pt x="602" y="6617"/>
                  </a:cubicBezTo>
                  <a:cubicBezTo>
                    <a:pt x="669" y="6717"/>
                    <a:pt x="752" y="6800"/>
                    <a:pt x="819" y="6867"/>
                  </a:cubicBezTo>
                  <a:lnTo>
                    <a:pt x="10159" y="6867"/>
                  </a:lnTo>
                  <a:cubicBezTo>
                    <a:pt x="10159" y="6851"/>
                    <a:pt x="10142" y="6834"/>
                    <a:pt x="10142" y="6817"/>
                  </a:cubicBezTo>
                  <a:cubicBezTo>
                    <a:pt x="10059" y="6349"/>
                    <a:pt x="9992" y="5882"/>
                    <a:pt x="9909" y="5447"/>
                  </a:cubicBezTo>
                  <a:cubicBezTo>
                    <a:pt x="9374" y="2239"/>
                    <a:pt x="8990" y="0"/>
                    <a:pt x="8990" y="0"/>
                  </a:cubicBezTo>
                  <a:close/>
                </a:path>
              </a:pathLst>
            </a:custGeom>
            <a:solidFill>
              <a:srgbClr val="08B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080;p67">
              <a:extLst>
                <a:ext uri="{FF2B5EF4-FFF2-40B4-BE49-F238E27FC236}">
                  <a16:creationId xmlns:a16="http://schemas.microsoft.com/office/drawing/2014/main" id="{E9693FD0-46FE-408C-B963-60EFD853E854}"/>
                </a:ext>
              </a:extLst>
            </p:cNvPr>
            <p:cNvSpPr/>
            <p:nvPr/>
          </p:nvSpPr>
          <p:spPr>
            <a:xfrm>
              <a:off x="6640884" y="4372850"/>
              <a:ext cx="458658" cy="218074"/>
            </a:xfrm>
            <a:custGeom>
              <a:avLst/>
              <a:gdLst/>
              <a:ahLst/>
              <a:cxnLst/>
              <a:rect l="l" t="t" r="r" b="b"/>
              <a:pathLst>
                <a:path w="14304" h="6801" extrusionOk="0">
                  <a:moveTo>
                    <a:pt x="8923" y="1"/>
                  </a:moveTo>
                  <a:cubicBezTo>
                    <a:pt x="8923" y="1"/>
                    <a:pt x="8823" y="1454"/>
                    <a:pt x="6066" y="2139"/>
                  </a:cubicBezTo>
                  <a:cubicBezTo>
                    <a:pt x="5130" y="2340"/>
                    <a:pt x="4178" y="2457"/>
                    <a:pt x="3225" y="2457"/>
                  </a:cubicBezTo>
                  <a:cubicBezTo>
                    <a:pt x="970" y="2507"/>
                    <a:pt x="1" y="4061"/>
                    <a:pt x="1" y="4061"/>
                  </a:cubicBezTo>
                  <a:lnTo>
                    <a:pt x="13518" y="6801"/>
                  </a:lnTo>
                  <a:lnTo>
                    <a:pt x="13902" y="4228"/>
                  </a:lnTo>
                  <a:lnTo>
                    <a:pt x="14303" y="1521"/>
                  </a:lnTo>
                  <a:lnTo>
                    <a:pt x="8923"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081;p67">
              <a:extLst>
                <a:ext uri="{FF2B5EF4-FFF2-40B4-BE49-F238E27FC236}">
                  <a16:creationId xmlns:a16="http://schemas.microsoft.com/office/drawing/2014/main" id="{88AD31D3-3B98-452D-96FE-CF0DCB069FEA}"/>
                </a:ext>
              </a:extLst>
            </p:cNvPr>
            <p:cNvSpPr/>
            <p:nvPr/>
          </p:nvSpPr>
          <p:spPr>
            <a:xfrm>
              <a:off x="6888938" y="2814330"/>
              <a:ext cx="555622" cy="1667316"/>
            </a:xfrm>
            <a:custGeom>
              <a:avLst/>
              <a:gdLst/>
              <a:ahLst/>
              <a:cxnLst/>
              <a:rect l="l" t="t" r="r" b="b"/>
              <a:pathLst>
                <a:path w="17328" h="51998" extrusionOk="0">
                  <a:moveTo>
                    <a:pt x="8238" y="0"/>
                  </a:moveTo>
                  <a:cubicBezTo>
                    <a:pt x="8238" y="0"/>
                    <a:pt x="7653" y="2089"/>
                    <a:pt x="6851" y="5063"/>
                  </a:cubicBezTo>
                  <a:cubicBezTo>
                    <a:pt x="6718" y="5548"/>
                    <a:pt x="6584" y="6032"/>
                    <a:pt x="6450" y="6550"/>
                  </a:cubicBezTo>
                  <a:cubicBezTo>
                    <a:pt x="4863" y="12448"/>
                    <a:pt x="2758" y="20652"/>
                    <a:pt x="2306" y="24027"/>
                  </a:cubicBezTo>
                  <a:cubicBezTo>
                    <a:pt x="1555" y="29541"/>
                    <a:pt x="1" y="48489"/>
                    <a:pt x="1" y="48489"/>
                  </a:cubicBezTo>
                  <a:lnTo>
                    <a:pt x="7787" y="51997"/>
                  </a:lnTo>
                  <a:cubicBezTo>
                    <a:pt x="7787" y="51997"/>
                    <a:pt x="10828" y="31880"/>
                    <a:pt x="11346" y="27202"/>
                  </a:cubicBezTo>
                  <a:cubicBezTo>
                    <a:pt x="12081" y="24027"/>
                    <a:pt x="14537" y="13484"/>
                    <a:pt x="16074" y="6934"/>
                  </a:cubicBezTo>
                  <a:cubicBezTo>
                    <a:pt x="16091" y="6801"/>
                    <a:pt x="16124" y="6684"/>
                    <a:pt x="16158" y="6550"/>
                  </a:cubicBezTo>
                  <a:cubicBezTo>
                    <a:pt x="16843" y="3593"/>
                    <a:pt x="17327" y="1554"/>
                    <a:pt x="17327" y="1554"/>
                  </a:cubicBezTo>
                  <a:lnTo>
                    <a:pt x="17277" y="1538"/>
                  </a:lnTo>
                  <a:lnTo>
                    <a:pt x="823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082;p67">
              <a:extLst>
                <a:ext uri="{FF2B5EF4-FFF2-40B4-BE49-F238E27FC236}">
                  <a16:creationId xmlns:a16="http://schemas.microsoft.com/office/drawing/2014/main" id="{8D1C66B1-CDD7-4C6A-AF16-3CF80F9C6BD7}"/>
                </a:ext>
              </a:extLst>
            </p:cNvPr>
            <p:cNvSpPr/>
            <p:nvPr/>
          </p:nvSpPr>
          <p:spPr>
            <a:xfrm>
              <a:off x="7095758" y="2814330"/>
              <a:ext cx="348803" cy="210058"/>
            </a:xfrm>
            <a:custGeom>
              <a:avLst/>
              <a:gdLst/>
              <a:ahLst/>
              <a:cxnLst/>
              <a:rect l="l" t="t" r="r" b="b"/>
              <a:pathLst>
                <a:path w="10878" h="6551" extrusionOk="0">
                  <a:moveTo>
                    <a:pt x="1788" y="0"/>
                  </a:moveTo>
                  <a:cubicBezTo>
                    <a:pt x="1788" y="0"/>
                    <a:pt x="1203" y="2089"/>
                    <a:pt x="384" y="5063"/>
                  </a:cubicBezTo>
                  <a:cubicBezTo>
                    <a:pt x="268" y="5548"/>
                    <a:pt x="134" y="6032"/>
                    <a:pt x="0" y="6550"/>
                  </a:cubicBezTo>
                  <a:lnTo>
                    <a:pt x="9708" y="6550"/>
                  </a:lnTo>
                  <a:cubicBezTo>
                    <a:pt x="10393" y="3593"/>
                    <a:pt x="10877" y="1554"/>
                    <a:pt x="10877" y="1554"/>
                  </a:cubicBezTo>
                  <a:lnTo>
                    <a:pt x="10827" y="1538"/>
                  </a:lnTo>
                  <a:lnTo>
                    <a:pt x="1788"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083;p67">
              <a:extLst>
                <a:ext uri="{FF2B5EF4-FFF2-40B4-BE49-F238E27FC236}">
                  <a16:creationId xmlns:a16="http://schemas.microsoft.com/office/drawing/2014/main" id="{2F1AE317-CFEC-4030-8198-FD580E7654A4}"/>
                </a:ext>
              </a:extLst>
            </p:cNvPr>
            <p:cNvSpPr/>
            <p:nvPr/>
          </p:nvSpPr>
          <p:spPr>
            <a:xfrm>
              <a:off x="6640884" y="4440892"/>
              <a:ext cx="445800" cy="150032"/>
            </a:xfrm>
            <a:custGeom>
              <a:avLst/>
              <a:gdLst/>
              <a:ahLst/>
              <a:cxnLst/>
              <a:rect l="l" t="t" r="r" b="b"/>
              <a:pathLst>
                <a:path w="13903" h="4679" extrusionOk="0">
                  <a:moveTo>
                    <a:pt x="6066" y="1"/>
                  </a:moveTo>
                  <a:cubicBezTo>
                    <a:pt x="5130" y="218"/>
                    <a:pt x="4178" y="335"/>
                    <a:pt x="3225" y="335"/>
                  </a:cubicBezTo>
                  <a:cubicBezTo>
                    <a:pt x="970" y="385"/>
                    <a:pt x="1" y="1939"/>
                    <a:pt x="1" y="1939"/>
                  </a:cubicBezTo>
                  <a:lnTo>
                    <a:pt x="13518" y="4679"/>
                  </a:lnTo>
                  <a:lnTo>
                    <a:pt x="13902" y="2106"/>
                  </a:lnTo>
                  <a:lnTo>
                    <a:pt x="13902" y="2106"/>
                  </a:lnTo>
                  <a:cubicBezTo>
                    <a:pt x="12954" y="2204"/>
                    <a:pt x="11624" y="2484"/>
                    <a:pt x="9686" y="2484"/>
                  </a:cubicBezTo>
                  <a:cubicBezTo>
                    <a:pt x="8995" y="2484"/>
                    <a:pt x="8226" y="2449"/>
                    <a:pt x="7369" y="2356"/>
                  </a:cubicBezTo>
                  <a:cubicBezTo>
                    <a:pt x="7068" y="1504"/>
                    <a:pt x="6617" y="719"/>
                    <a:pt x="6066"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084;p67">
              <a:extLst>
                <a:ext uri="{FF2B5EF4-FFF2-40B4-BE49-F238E27FC236}">
                  <a16:creationId xmlns:a16="http://schemas.microsoft.com/office/drawing/2014/main" id="{ABE65765-1C65-4B4A-8EC5-9C9F4F8006E3}"/>
                </a:ext>
              </a:extLst>
            </p:cNvPr>
            <p:cNvSpPr/>
            <p:nvPr/>
          </p:nvSpPr>
          <p:spPr>
            <a:xfrm>
              <a:off x="7558648" y="2001034"/>
              <a:ext cx="334887" cy="994400"/>
            </a:xfrm>
            <a:custGeom>
              <a:avLst/>
              <a:gdLst/>
              <a:ahLst/>
              <a:cxnLst/>
              <a:rect l="l" t="t" r="r" b="b"/>
              <a:pathLst>
                <a:path w="10444" h="31012" extrusionOk="0">
                  <a:moveTo>
                    <a:pt x="0" y="1"/>
                  </a:moveTo>
                  <a:lnTo>
                    <a:pt x="8639" y="31012"/>
                  </a:lnTo>
                  <a:lnTo>
                    <a:pt x="10443" y="31012"/>
                  </a:lnTo>
                  <a:lnTo>
                    <a:pt x="1604" y="268"/>
                  </a:lnTo>
                  <a:lnTo>
                    <a:pt x="0"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085;p67">
              <a:extLst>
                <a:ext uri="{FF2B5EF4-FFF2-40B4-BE49-F238E27FC236}">
                  <a16:creationId xmlns:a16="http://schemas.microsoft.com/office/drawing/2014/main" id="{FCFA9663-DCF9-4936-A406-9C6B015AF700}"/>
                </a:ext>
              </a:extLst>
            </p:cNvPr>
            <p:cNvSpPr/>
            <p:nvPr/>
          </p:nvSpPr>
          <p:spPr>
            <a:xfrm>
              <a:off x="6619977" y="2766650"/>
              <a:ext cx="250235" cy="250235"/>
            </a:xfrm>
            <a:custGeom>
              <a:avLst/>
              <a:gdLst/>
              <a:ahLst/>
              <a:cxnLst/>
              <a:rect l="l" t="t" r="r" b="b"/>
              <a:pathLst>
                <a:path w="7804" h="7804" extrusionOk="0">
                  <a:moveTo>
                    <a:pt x="5548" y="0"/>
                  </a:moveTo>
                  <a:lnTo>
                    <a:pt x="3710" y="2356"/>
                  </a:lnTo>
                  <a:cubicBezTo>
                    <a:pt x="3519" y="2301"/>
                    <a:pt x="3328" y="2278"/>
                    <a:pt x="3143" y="2278"/>
                  </a:cubicBezTo>
                  <a:cubicBezTo>
                    <a:pt x="2372" y="2278"/>
                    <a:pt x="1687" y="2676"/>
                    <a:pt x="1404" y="2824"/>
                  </a:cubicBezTo>
                  <a:cubicBezTo>
                    <a:pt x="1087" y="3008"/>
                    <a:pt x="85" y="4144"/>
                    <a:pt x="419" y="4311"/>
                  </a:cubicBezTo>
                  <a:cubicBezTo>
                    <a:pt x="446" y="4325"/>
                    <a:pt x="478" y="4331"/>
                    <a:pt x="514" y="4331"/>
                  </a:cubicBezTo>
                  <a:cubicBezTo>
                    <a:pt x="924" y="4331"/>
                    <a:pt x="1856" y="3526"/>
                    <a:pt x="1856" y="3526"/>
                  </a:cubicBezTo>
                  <a:lnTo>
                    <a:pt x="2524" y="3292"/>
                  </a:lnTo>
                  <a:lnTo>
                    <a:pt x="2524" y="3292"/>
                  </a:lnTo>
                  <a:cubicBezTo>
                    <a:pt x="2524" y="3292"/>
                    <a:pt x="1" y="5832"/>
                    <a:pt x="118" y="6266"/>
                  </a:cubicBezTo>
                  <a:cubicBezTo>
                    <a:pt x="132" y="6326"/>
                    <a:pt x="169" y="6352"/>
                    <a:pt x="222" y="6352"/>
                  </a:cubicBezTo>
                  <a:cubicBezTo>
                    <a:pt x="646" y="6352"/>
                    <a:pt x="2146" y="4702"/>
                    <a:pt x="2353" y="4702"/>
                  </a:cubicBezTo>
                  <a:cubicBezTo>
                    <a:pt x="2363" y="4702"/>
                    <a:pt x="2370" y="4705"/>
                    <a:pt x="2374" y="4712"/>
                  </a:cubicBezTo>
                  <a:cubicBezTo>
                    <a:pt x="2457" y="4879"/>
                    <a:pt x="435" y="6483"/>
                    <a:pt x="352" y="6884"/>
                  </a:cubicBezTo>
                  <a:cubicBezTo>
                    <a:pt x="297" y="7105"/>
                    <a:pt x="358" y="7189"/>
                    <a:pt x="478" y="7189"/>
                  </a:cubicBezTo>
                  <a:cubicBezTo>
                    <a:pt x="575" y="7189"/>
                    <a:pt x="711" y="7134"/>
                    <a:pt x="853" y="7051"/>
                  </a:cubicBezTo>
                  <a:cubicBezTo>
                    <a:pt x="1179" y="6872"/>
                    <a:pt x="2746" y="5261"/>
                    <a:pt x="2977" y="5261"/>
                  </a:cubicBezTo>
                  <a:cubicBezTo>
                    <a:pt x="2983" y="5261"/>
                    <a:pt x="2988" y="5262"/>
                    <a:pt x="2992" y="5264"/>
                  </a:cubicBezTo>
                  <a:cubicBezTo>
                    <a:pt x="3159" y="5364"/>
                    <a:pt x="853" y="7202"/>
                    <a:pt x="1087" y="7553"/>
                  </a:cubicBezTo>
                  <a:cubicBezTo>
                    <a:pt x="1103" y="7579"/>
                    <a:pt x="1130" y="7591"/>
                    <a:pt x="1165" y="7591"/>
                  </a:cubicBezTo>
                  <a:cubicBezTo>
                    <a:pt x="1599" y="7591"/>
                    <a:pt x="3369" y="5795"/>
                    <a:pt x="3612" y="5795"/>
                  </a:cubicBezTo>
                  <a:cubicBezTo>
                    <a:pt x="3618" y="5795"/>
                    <a:pt x="3623" y="5796"/>
                    <a:pt x="3627" y="5798"/>
                  </a:cubicBezTo>
                  <a:cubicBezTo>
                    <a:pt x="3811" y="5898"/>
                    <a:pt x="1321" y="7736"/>
                    <a:pt x="1789" y="7803"/>
                  </a:cubicBezTo>
                  <a:cubicBezTo>
                    <a:pt x="1792" y="7804"/>
                    <a:pt x="1795" y="7804"/>
                    <a:pt x="1799" y="7804"/>
                  </a:cubicBezTo>
                  <a:cubicBezTo>
                    <a:pt x="2110" y="7804"/>
                    <a:pt x="4385" y="6405"/>
                    <a:pt x="4913" y="5431"/>
                  </a:cubicBezTo>
                  <a:lnTo>
                    <a:pt x="7804" y="2607"/>
                  </a:lnTo>
                  <a:lnTo>
                    <a:pt x="5548"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086;p67">
              <a:extLst>
                <a:ext uri="{FF2B5EF4-FFF2-40B4-BE49-F238E27FC236}">
                  <a16:creationId xmlns:a16="http://schemas.microsoft.com/office/drawing/2014/main" id="{2AA7251C-E2DC-4417-95A5-253B795C5F1A}"/>
                </a:ext>
              </a:extLst>
            </p:cNvPr>
            <p:cNvSpPr/>
            <p:nvPr/>
          </p:nvSpPr>
          <p:spPr>
            <a:xfrm>
              <a:off x="6733038" y="2022902"/>
              <a:ext cx="614622" cy="894870"/>
            </a:xfrm>
            <a:custGeom>
              <a:avLst/>
              <a:gdLst/>
              <a:ahLst/>
              <a:cxnLst/>
              <a:rect l="l" t="t" r="r" b="b"/>
              <a:pathLst>
                <a:path w="19168" h="27908" extrusionOk="0">
                  <a:moveTo>
                    <a:pt x="15795" y="1"/>
                  </a:moveTo>
                  <a:cubicBezTo>
                    <a:pt x="15048" y="1"/>
                    <a:pt x="14315" y="341"/>
                    <a:pt x="13768" y="1174"/>
                  </a:cubicBezTo>
                  <a:cubicBezTo>
                    <a:pt x="11997" y="3847"/>
                    <a:pt x="9290" y="12168"/>
                    <a:pt x="9290" y="12168"/>
                  </a:cubicBezTo>
                  <a:lnTo>
                    <a:pt x="0" y="23296"/>
                  </a:lnTo>
                  <a:lnTo>
                    <a:pt x="3994" y="27907"/>
                  </a:lnTo>
                  <a:cubicBezTo>
                    <a:pt x="3994" y="27907"/>
                    <a:pt x="13117" y="20021"/>
                    <a:pt x="15239" y="17030"/>
                  </a:cubicBezTo>
                  <a:cubicBezTo>
                    <a:pt x="17361" y="14056"/>
                    <a:pt x="19032" y="4833"/>
                    <a:pt x="19098" y="3329"/>
                  </a:cubicBezTo>
                  <a:cubicBezTo>
                    <a:pt x="19167" y="1661"/>
                    <a:pt x="17447" y="1"/>
                    <a:pt x="1579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087;p67">
              <a:extLst>
                <a:ext uri="{FF2B5EF4-FFF2-40B4-BE49-F238E27FC236}">
                  <a16:creationId xmlns:a16="http://schemas.microsoft.com/office/drawing/2014/main" id="{9CBD5C48-5950-4544-B916-CDA7A13A7CBD}"/>
                </a:ext>
              </a:extLst>
            </p:cNvPr>
            <p:cNvSpPr/>
            <p:nvPr/>
          </p:nvSpPr>
          <p:spPr>
            <a:xfrm>
              <a:off x="7040574" y="1993017"/>
              <a:ext cx="716332" cy="950984"/>
            </a:xfrm>
            <a:custGeom>
              <a:avLst/>
              <a:gdLst/>
              <a:ahLst/>
              <a:cxnLst/>
              <a:rect l="l" t="t" r="r" b="b"/>
              <a:pathLst>
                <a:path w="22340" h="29658" extrusionOk="0">
                  <a:moveTo>
                    <a:pt x="14787" y="0"/>
                  </a:moveTo>
                  <a:cubicBezTo>
                    <a:pt x="12515" y="0"/>
                    <a:pt x="7837" y="117"/>
                    <a:pt x="7703" y="117"/>
                  </a:cubicBezTo>
                  <a:cubicBezTo>
                    <a:pt x="7703" y="117"/>
                    <a:pt x="7302" y="167"/>
                    <a:pt x="6767" y="268"/>
                  </a:cubicBezTo>
                  <a:cubicBezTo>
                    <a:pt x="5932" y="435"/>
                    <a:pt x="4595" y="969"/>
                    <a:pt x="4177" y="2106"/>
                  </a:cubicBezTo>
                  <a:cubicBezTo>
                    <a:pt x="3743" y="3292"/>
                    <a:pt x="4044" y="16208"/>
                    <a:pt x="4044" y="16208"/>
                  </a:cubicBezTo>
                  <a:cubicBezTo>
                    <a:pt x="4027" y="16274"/>
                    <a:pt x="986" y="25147"/>
                    <a:pt x="0" y="29641"/>
                  </a:cubicBezTo>
                  <a:lnTo>
                    <a:pt x="0" y="29658"/>
                  </a:lnTo>
                  <a:lnTo>
                    <a:pt x="21855" y="29658"/>
                  </a:lnTo>
                  <a:cubicBezTo>
                    <a:pt x="21855" y="29658"/>
                    <a:pt x="21153" y="25130"/>
                    <a:pt x="20468" y="21671"/>
                  </a:cubicBezTo>
                  <a:cubicBezTo>
                    <a:pt x="19967" y="19182"/>
                    <a:pt x="19967" y="16625"/>
                    <a:pt x="20485" y="14152"/>
                  </a:cubicBezTo>
                  <a:cubicBezTo>
                    <a:pt x="21421" y="9725"/>
                    <a:pt x="22340" y="4495"/>
                    <a:pt x="21287" y="2707"/>
                  </a:cubicBezTo>
                  <a:cubicBezTo>
                    <a:pt x="20451" y="1304"/>
                    <a:pt x="19148" y="802"/>
                    <a:pt x="17761" y="518"/>
                  </a:cubicBezTo>
                  <a:cubicBezTo>
                    <a:pt x="17227" y="401"/>
                    <a:pt x="16692" y="334"/>
                    <a:pt x="16157" y="251"/>
                  </a:cubicBezTo>
                  <a:cubicBezTo>
                    <a:pt x="15990" y="234"/>
                    <a:pt x="15823" y="201"/>
                    <a:pt x="15656" y="184"/>
                  </a:cubicBezTo>
                  <a:cubicBezTo>
                    <a:pt x="15355" y="134"/>
                    <a:pt x="15071" y="67"/>
                    <a:pt x="14787"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088;p67">
              <a:extLst>
                <a:ext uri="{FF2B5EF4-FFF2-40B4-BE49-F238E27FC236}">
                  <a16:creationId xmlns:a16="http://schemas.microsoft.com/office/drawing/2014/main" id="{52B4491C-C365-4817-8625-540C6A4E9FCF}"/>
                </a:ext>
              </a:extLst>
            </p:cNvPr>
            <p:cNvSpPr/>
            <p:nvPr/>
          </p:nvSpPr>
          <p:spPr>
            <a:xfrm>
              <a:off x="7396848" y="2305908"/>
              <a:ext cx="136116" cy="156605"/>
            </a:xfrm>
            <a:custGeom>
              <a:avLst/>
              <a:gdLst/>
              <a:ahLst/>
              <a:cxnLst/>
              <a:rect l="l" t="t" r="r" b="b"/>
              <a:pathLst>
                <a:path w="4245" h="4884" extrusionOk="0">
                  <a:moveTo>
                    <a:pt x="0" y="0"/>
                  </a:moveTo>
                  <a:lnTo>
                    <a:pt x="0" y="3409"/>
                  </a:lnTo>
                  <a:cubicBezTo>
                    <a:pt x="0" y="3409"/>
                    <a:pt x="84" y="4394"/>
                    <a:pt x="1421" y="4779"/>
                  </a:cubicBezTo>
                  <a:cubicBezTo>
                    <a:pt x="1681" y="4851"/>
                    <a:pt x="1938" y="4883"/>
                    <a:pt x="2184" y="4883"/>
                  </a:cubicBezTo>
                  <a:cubicBezTo>
                    <a:pt x="3185" y="4883"/>
                    <a:pt x="4003" y="4349"/>
                    <a:pt x="4111" y="3826"/>
                  </a:cubicBezTo>
                  <a:cubicBezTo>
                    <a:pt x="4244" y="3125"/>
                    <a:pt x="4161" y="167"/>
                    <a:pt x="4161" y="84"/>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089;p67">
              <a:extLst>
                <a:ext uri="{FF2B5EF4-FFF2-40B4-BE49-F238E27FC236}">
                  <a16:creationId xmlns:a16="http://schemas.microsoft.com/office/drawing/2014/main" id="{4FE65209-9D76-41D5-A41C-FD38F62F91DF}"/>
                </a:ext>
              </a:extLst>
            </p:cNvPr>
            <p:cNvSpPr/>
            <p:nvPr/>
          </p:nvSpPr>
          <p:spPr>
            <a:xfrm>
              <a:off x="7333103" y="2941853"/>
              <a:ext cx="581306" cy="382535"/>
            </a:xfrm>
            <a:custGeom>
              <a:avLst/>
              <a:gdLst/>
              <a:ahLst/>
              <a:cxnLst/>
              <a:rect l="l" t="t" r="r" b="b"/>
              <a:pathLst>
                <a:path w="18129" h="11930" extrusionOk="0">
                  <a:moveTo>
                    <a:pt x="1203" y="0"/>
                  </a:moveTo>
                  <a:cubicBezTo>
                    <a:pt x="518" y="50"/>
                    <a:pt x="0" y="635"/>
                    <a:pt x="17" y="1303"/>
                  </a:cubicBezTo>
                  <a:lnTo>
                    <a:pt x="184" y="10660"/>
                  </a:lnTo>
                  <a:cubicBezTo>
                    <a:pt x="201" y="11362"/>
                    <a:pt x="769" y="11930"/>
                    <a:pt x="1470" y="11930"/>
                  </a:cubicBezTo>
                  <a:lnTo>
                    <a:pt x="16842" y="11930"/>
                  </a:lnTo>
                  <a:cubicBezTo>
                    <a:pt x="17461" y="11930"/>
                    <a:pt x="18012" y="11462"/>
                    <a:pt x="18112" y="10844"/>
                  </a:cubicBezTo>
                  <a:cubicBezTo>
                    <a:pt x="18129" y="10777"/>
                    <a:pt x="18129" y="10710"/>
                    <a:pt x="18129" y="10627"/>
                  </a:cubicBezTo>
                  <a:lnTo>
                    <a:pt x="18129" y="1287"/>
                  </a:lnTo>
                  <a:cubicBezTo>
                    <a:pt x="18129" y="568"/>
                    <a:pt x="17544" y="0"/>
                    <a:pt x="16842"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090;p67">
              <a:extLst>
                <a:ext uri="{FF2B5EF4-FFF2-40B4-BE49-F238E27FC236}">
                  <a16:creationId xmlns:a16="http://schemas.microsoft.com/office/drawing/2014/main" id="{6CD2C23D-AB5B-45EB-B0EE-F001A9558E26}"/>
                </a:ext>
              </a:extLst>
            </p:cNvPr>
            <p:cNvSpPr/>
            <p:nvPr/>
          </p:nvSpPr>
          <p:spPr>
            <a:xfrm>
              <a:off x="7371132" y="2941853"/>
              <a:ext cx="543277" cy="347713"/>
            </a:xfrm>
            <a:custGeom>
              <a:avLst/>
              <a:gdLst/>
              <a:ahLst/>
              <a:cxnLst/>
              <a:rect l="l" t="t" r="r" b="b"/>
              <a:pathLst>
                <a:path w="16943" h="10844" extrusionOk="0">
                  <a:moveTo>
                    <a:pt x="17" y="0"/>
                  </a:moveTo>
                  <a:cubicBezTo>
                    <a:pt x="0" y="84"/>
                    <a:pt x="0" y="167"/>
                    <a:pt x="0" y="234"/>
                  </a:cubicBezTo>
                  <a:lnTo>
                    <a:pt x="151" y="10176"/>
                  </a:lnTo>
                  <a:cubicBezTo>
                    <a:pt x="151" y="10543"/>
                    <a:pt x="452" y="10844"/>
                    <a:pt x="836" y="10844"/>
                  </a:cubicBezTo>
                  <a:lnTo>
                    <a:pt x="16926" y="10844"/>
                  </a:lnTo>
                  <a:cubicBezTo>
                    <a:pt x="16943" y="10777"/>
                    <a:pt x="16943" y="10710"/>
                    <a:pt x="16943" y="10627"/>
                  </a:cubicBezTo>
                  <a:lnTo>
                    <a:pt x="16943" y="1287"/>
                  </a:lnTo>
                  <a:cubicBezTo>
                    <a:pt x="16943" y="568"/>
                    <a:pt x="16358" y="0"/>
                    <a:pt x="156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091;p67">
              <a:extLst>
                <a:ext uri="{FF2B5EF4-FFF2-40B4-BE49-F238E27FC236}">
                  <a16:creationId xmlns:a16="http://schemas.microsoft.com/office/drawing/2014/main" id="{976EA477-A7B2-44AA-802D-6D208E290B45}"/>
                </a:ext>
              </a:extLst>
            </p:cNvPr>
            <p:cNvSpPr/>
            <p:nvPr/>
          </p:nvSpPr>
          <p:spPr>
            <a:xfrm>
              <a:off x="7336854" y="2001034"/>
              <a:ext cx="273258" cy="971377"/>
            </a:xfrm>
            <a:custGeom>
              <a:avLst/>
              <a:gdLst/>
              <a:ahLst/>
              <a:cxnLst/>
              <a:rect l="l" t="t" r="r" b="b"/>
              <a:pathLst>
                <a:path w="8522" h="30294" extrusionOk="0">
                  <a:moveTo>
                    <a:pt x="6917" y="1"/>
                  </a:moveTo>
                  <a:lnTo>
                    <a:pt x="100" y="29408"/>
                  </a:lnTo>
                  <a:cubicBezTo>
                    <a:pt x="0" y="29859"/>
                    <a:pt x="334" y="30293"/>
                    <a:pt x="802" y="30293"/>
                  </a:cubicBezTo>
                  <a:lnTo>
                    <a:pt x="1404" y="30293"/>
                  </a:lnTo>
                  <a:cubicBezTo>
                    <a:pt x="1738" y="30293"/>
                    <a:pt x="2038" y="30060"/>
                    <a:pt x="2105" y="29725"/>
                  </a:cubicBezTo>
                  <a:lnTo>
                    <a:pt x="2172" y="29391"/>
                  </a:lnTo>
                  <a:lnTo>
                    <a:pt x="8521" y="268"/>
                  </a:lnTo>
                  <a:cubicBezTo>
                    <a:pt x="7987" y="168"/>
                    <a:pt x="7452" y="84"/>
                    <a:pt x="69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092;p67">
              <a:extLst>
                <a:ext uri="{FF2B5EF4-FFF2-40B4-BE49-F238E27FC236}">
                  <a16:creationId xmlns:a16="http://schemas.microsoft.com/office/drawing/2014/main" id="{829F1D7C-A38D-4B27-A8A9-8232ACFD31D4}"/>
                </a:ext>
              </a:extLst>
            </p:cNvPr>
            <p:cNvSpPr/>
            <p:nvPr/>
          </p:nvSpPr>
          <p:spPr>
            <a:xfrm>
              <a:off x="7219497" y="1567226"/>
              <a:ext cx="338638" cy="337965"/>
            </a:xfrm>
            <a:custGeom>
              <a:avLst/>
              <a:gdLst/>
              <a:ahLst/>
              <a:cxnLst/>
              <a:rect l="l" t="t" r="r" b="b"/>
              <a:pathLst>
                <a:path w="10561" h="10540" extrusionOk="0">
                  <a:moveTo>
                    <a:pt x="4185" y="0"/>
                  </a:moveTo>
                  <a:cubicBezTo>
                    <a:pt x="3539" y="0"/>
                    <a:pt x="2902" y="109"/>
                    <a:pt x="2307" y="364"/>
                  </a:cubicBezTo>
                  <a:cubicBezTo>
                    <a:pt x="1003" y="898"/>
                    <a:pt x="1" y="2235"/>
                    <a:pt x="135" y="3638"/>
                  </a:cubicBezTo>
                  <a:cubicBezTo>
                    <a:pt x="151" y="3722"/>
                    <a:pt x="168" y="3789"/>
                    <a:pt x="168" y="3872"/>
                  </a:cubicBezTo>
                  <a:cubicBezTo>
                    <a:pt x="569" y="6629"/>
                    <a:pt x="2891" y="9169"/>
                    <a:pt x="5531" y="9988"/>
                  </a:cubicBezTo>
                  <a:lnTo>
                    <a:pt x="7035" y="10539"/>
                  </a:lnTo>
                  <a:cubicBezTo>
                    <a:pt x="7018" y="9704"/>
                    <a:pt x="7503" y="8952"/>
                    <a:pt x="8071" y="8317"/>
                  </a:cubicBezTo>
                  <a:cubicBezTo>
                    <a:pt x="8155" y="8217"/>
                    <a:pt x="8238" y="8133"/>
                    <a:pt x="8322" y="8050"/>
                  </a:cubicBezTo>
                  <a:cubicBezTo>
                    <a:pt x="8990" y="7364"/>
                    <a:pt x="9742" y="6713"/>
                    <a:pt x="10110" y="5827"/>
                  </a:cubicBezTo>
                  <a:cubicBezTo>
                    <a:pt x="10561" y="4691"/>
                    <a:pt x="10243" y="3321"/>
                    <a:pt x="9475" y="2352"/>
                  </a:cubicBezTo>
                  <a:cubicBezTo>
                    <a:pt x="8723" y="1383"/>
                    <a:pt x="7587" y="748"/>
                    <a:pt x="6417" y="380"/>
                  </a:cubicBezTo>
                  <a:cubicBezTo>
                    <a:pt x="5698" y="147"/>
                    <a:pt x="4936" y="0"/>
                    <a:pt x="4185" y="0"/>
                  </a:cubicBez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093;p67">
              <a:extLst>
                <a:ext uri="{FF2B5EF4-FFF2-40B4-BE49-F238E27FC236}">
                  <a16:creationId xmlns:a16="http://schemas.microsoft.com/office/drawing/2014/main" id="{31CFBD7B-8F5B-464E-BA1D-910D5BD31FA7}"/>
                </a:ext>
              </a:extLst>
            </p:cNvPr>
            <p:cNvSpPr/>
            <p:nvPr/>
          </p:nvSpPr>
          <p:spPr>
            <a:xfrm>
              <a:off x="7225397" y="1632992"/>
              <a:ext cx="279158" cy="272200"/>
            </a:xfrm>
            <a:custGeom>
              <a:avLst/>
              <a:gdLst/>
              <a:ahLst/>
              <a:cxnLst/>
              <a:rect l="l" t="t" r="r" b="b"/>
              <a:pathLst>
                <a:path w="8706" h="8489" extrusionOk="0">
                  <a:moveTo>
                    <a:pt x="1070" y="0"/>
                  </a:moveTo>
                  <a:lnTo>
                    <a:pt x="1070" y="17"/>
                  </a:lnTo>
                  <a:cubicBezTo>
                    <a:pt x="184" y="1069"/>
                    <a:pt x="1" y="2540"/>
                    <a:pt x="602" y="3776"/>
                  </a:cubicBezTo>
                  <a:cubicBezTo>
                    <a:pt x="1538" y="5714"/>
                    <a:pt x="3342" y="7318"/>
                    <a:pt x="5347" y="7937"/>
                  </a:cubicBezTo>
                  <a:lnTo>
                    <a:pt x="6851" y="8488"/>
                  </a:lnTo>
                  <a:cubicBezTo>
                    <a:pt x="6834" y="7369"/>
                    <a:pt x="7252" y="6333"/>
                    <a:pt x="7770" y="5380"/>
                  </a:cubicBezTo>
                  <a:cubicBezTo>
                    <a:pt x="8255" y="4495"/>
                    <a:pt x="8706" y="3659"/>
                    <a:pt x="8338" y="2607"/>
                  </a:cubicBezTo>
                  <a:cubicBezTo>
                    <a:pt x="8138" y="2072"/>
                    <a:pt x="7670" y="1437"/>
                    <a:pt x="7102" y="1237"/>
                  </a:cubicBezTo>
                  <a:cubicBezTo>
                    <a:pt x="6871" y="1158"/>
                    <a:pt x="6617" y="1128"/>
                    <a:pt x="6356" y="1128"/>
                  </a:cubicBezTo>
                  <a:cubicBezTo>
                    <a:pt x="5843" y="1128"/>
                    <a:pt x="5300" y="1243"/>
                    <a:pt x="4846" y="1320"/>
                  </a:cubicBezTo>
                  <a:cubicBezTo>
                    <a:pt x="4360" y="1397"/>
                    <a:pt x="3866" y="1475"/>
                    <a:pt x="3380" y="1475"/>
                  </a:cubicBezTo>
                  <a:cubicBezTo>
                    <a:pt x="3131" y="1475"/>
                    <a:pt x="2884" y="1455"/>
                    <a:pt x="2641" y="1404"/>
                  </a:cubicBezTo>
                  <a:cubicBezTo>
                    <a:pt x="1922" y="1237"/>
                    <a:pt x="1220" y="735"/>
                    <a:pt x="1070" y="0"/>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094;p67">
              <a:extLst>
                <a:ext uri="{FF2B5EF4-FFF2-40B4-BE49-F238E27FC236}">
                  <a16:creationId xmlns:a16="http://schemas.microsoft.com/office/drawing/2014/main" id="{33BEA50D-8FDF-49DE-80C5-1D681E6B3050}"/>
                </a:ext>
              </a:extLst>
            </p:cNvPr>
            <p:cNvSpPr/>
            <p:nvPr/>
          </p:nvSpPr>
          <p:spPr>
            <a:xfrm>
              <a:off x="7257558" y="1993017"/>
              <a:ext cx="285058" cy="202555"/>
            </a:xfrm>
            <a:custGeom>
              <a:avLst/>
              <a:gdLst/>
              <a:ahLst/>
              <a:cxnLst/>
              <a:rect l="l" t="t" r="r" b="b"/>
              <a:pathLst>
                <a:path w="8890" h="6317" extrusionOk="0">
                  <a:moveTo>
                    <a:pt x="8020" y="0"/>
                  </a:moveTo>
                  <a:cubicBezTo>
                    <a:pt x="5748" y="0"/>
                    <a:pt x="1086" y="117"/>
                    <a:pt x="936" y="117"/>
                  </a:cubicBezTo>
                  <a:cubicBezTo>
                    <a:pt x="936" y="117"/>
                    <a:pt x="535" y="167"/>
                    <a:pt x="0" y="268"/>
                  </a:cubicBezTo>
                  <a:cubicBezTo>
                    <a:pt x="501" y="2139"/>
                    <a:pt x="1604" y="5848"/>
                    <a:pt x="2707" y="6316"/>
                  </a:cubicBezTo>
                  <a:cubicBezTo>
                    <a:pt x="4495" y="6132"/>
                    <a:pt x="7686" y="2624"/>
                    <a:pt x="8889" y="184"/>
                  </a:cubicBezTo>
                  <a:cubicBezTo>
                    <a:pt x="8588" y="134"/>
                    <a:pt x="8304" y="67"/>
                    <a:pt x="802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095;p67">
              <a:extLst>
                <a:ext uri="{FF2B5EF4-FFF2-40B4-BE49-F238E27FC236}">
                  <a16:creationId xmlns:a16="http://schemas.microsoft.com/office/drawing/2014/main" id="{8635C84A-37CD-419E-B73B-70673264F529}"/>
                </a:ext>
              </a:extLst>
            </p:cNvPr>
            <p:cNvSpPr/>
            <p:nvPr/>
          </p:nvSpPr>
          <p:spPr>
            <a:xfrm>
              <a:off x="7220587" y="1660824"/>
              <a:ext cx="301122" cy="502042"/>
            </a:xfrm>
            <a:custGeom>
              <a:avLst/>
              <a:gdLst/>
              <a:ahLst/>
              <a:cxnLst/>
              <a:rect l="l" t="t" r="r" b="b"/>
              <a:pathLst>
                <a:path w="9391" h="15657" extrusionOk="0">
                  <a:moveTo>
                    <a:pt x="1170" y="1"/>
                  </a:moveTo>
                  <a:cubicBezTo>
                    <a:pt x="869" y="318"/>
                    <a:pt x="669" y="887"/>
                    <a:pt x="635" y="2006"/>
                  </a:cubicBezTo>
                  <a:cubicBezTo>
                    <a:pt x="735" y="4028"/>
                    <a:pt x="0" y="3560"/>
                    <a:pt x="17" y="4044"/>
                  </a:cubicBezTo>
                  <a:cubicBezTo>
                    <a:pt x="34" y="4262"/>
                    <a:pt x="502" y="4312"/>
                    <a:pt x="602" y="4913"/>
                  </a:cubicBezTo>
                  <a:cubicBezTo>
                    <a:pt x="719" y="5665"/>
                    <a:pt x="719" y="6501"/>
                    <a:pt x="936" y="6684"/>
                  </a:cubicBezTo>
                  <a:cubicBezTo>
                    <a:pt x="1144" y="6870"/>
                    <a:pt x="1523" y="6963"/>
                    <a:pt x="2012" y="6963"/>
                  </a:cubicBezTo>
                  <a:cubicBezTo>
                    <a:pt x="2272" y="6963"/>
                    <a:pt x="2562" y="6937"/>
                    <a:pt x="2874" y="6885"/>
                  </a:cubicBezTo>
                  <a:cubicBezTo>
                    <a:pt x="2958" y="6868"/>
                    <a:pt x="3041" y="6851"/>
                    <a:pt x="3141" y="6835"/>
                  </a:cubicBezTo>
                  <a:cubicBezTo>
                    <a:pt x="3152" y="6834"/>
                    <a:pt x="3163" y="6834"/>
                    <a:pt x="3173" y="6834"/>
                  </a:cubicBezTo>
                  <a:cubicBezTo>
                    <a:pt x="3773" y="6834"/>
                    <a:pt x="3676" y="8259"/>
                    <a:pt x="3693" y="8489"/>
                  </a:cubicBezTo>
                  <a:cubicBezTo>
                    <a:pt x="3726" y="8740"/>
                    <a:pt x="3843" y="9425"/>
                    <a:pt x="3359" y="9959"/>
                  </a:cubicBezTo>
                  <a:cubicBezTo>
                    <a:pt x="3025" y="10327"/>
                    <a:pt x="2089" y="10477"/>
                    <a:pt x="2089" y="10477"/>
                  </a:cubicBezTo>
                  <a:cubicBezTo>
                    <a:pt x="2089" y="10477"/>
                    <a:pt x="3158" y="15423"/>
                    <a:pt x="4144" y="15657"/>
                  </a:cubicBezTo>
                  <a:cubicBezTo>
                    <a:pt x="5497" y="15105"/>
                    <a:pt x="8488" y="12081"/>
                    <a:pt x="9390" y="10427"/>
                  </a:cubicBezTo>
                  <a:cubicBezTo>
                    <a:pt x="8371" y="10093"/>
                    <a:pt x="7753" y="9308"/>
                    <a:pt x="7436" y="8339"/>
                  </a:cubicBezTo>
                  <a:cubicBezTo>
                    <a:pt x="7101" y="7369"/>
                    <a:pt x="7001" y="4045"/>
                    <a:pt x="7001" y="4044"/>
                  </a:cubicBezTo>
                  <a:lnTo>
                    <a:pt x="7001" y="4044"/>
                  </a:lnTo>
                  <a:cubicBezTo>
                    <a:pt x="7001" y="4044"/>
                    <a:pt x="7077" y="4082"/>
                    <a:pt x="7217" y="4082"/>
                  </a:cubicBezTo>
                  <a:cubicBezTo>
                    <a:pt x="7339" y="4082"/>
                    <a:pt x="7509" y="4053"/>
                    <a:pt x="7720" y="3944"/>
                  </a:cubicBezTo>
                  <a:cubicBezTo>
                    <a:pt x="8171" y="3710"/>
                    <a:pt x="8538" y="1588"/>
                    <a:pt x="7803" y="1421"/>
                  </a:cubicBezTo>
                  <a:cubicBezTo>
                    <a:pt x="7718" y="1400"/>
                    <a:pt x="7636" y="1390"/>
                    <a:pt x="7557" y="1390"/>
                  </a:cubicBezTo>
                  <a:cubicBezTo>
                    <a:pt x="7009" y="1390"/>
                    <a:pt x="6638" y="1889"/>
                    <a:pt x="6433" y="2708"/>
                  </a:cubicBezTo>
                  <a:cubicBezTo>
                    <a:pt x="5748" y="2123"/>
                    <a:pt x="5548" y="1922"/>
                    <a:pt x="4645" y="1605"/>
                  </a:cubicBezTo>
                  <a:cubicBezTo>
                    <a:pt x="3893" y="1338"/>
                    <a:pt x="1738" y="1538"/>
                    <a:pt x="1420" y="953"/>
                  </a:cubicBezTo>
                  <a:cubicBezTo>
                    <a:pt x="1170" y="536"/>
                    <a:pt x="1220" y="118"/>
                    <a:pt x="117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096;p67">
              <a:extLst>
                <a:ext uri="{FF2B5EF4-FFF2-40B4-BE49-F238E27FC236}">
                  <a16:creationId xmlns:a16="http://schemas.microsoft.com/office/drawing/2014/main" id="{3B4CF1CC-D8B1-43BC-9A68-DDB128D2A2CE}"/>
                </a:ext>
              </a:extLst>
            </p:cNvPr>
            <p:cNvSpPr/>
            <p:nvPr/>
          </p:nvSpPr>
          <p:spPr>
            <a:xfrm>
              <a:off x="7287538" y="1770134"/>
              <a:ext cx="234171" cy="392732"/>
            </a:xfrm>
            <a:custGeom>
              <a:avLst/>
              <a:gdLst/>
              <a:ahLst/>
              <a:cxnLst/>
              <a:rect l="l" t="t" r="r" b="b"/>
              <a:pathLst>
                <a:path w="7303" h="12248" extrusionOk="0">
                  <a:moveTo>
                    <a:pt x="4462" y="1"/>
                  </a:moveTo>
                  <a:cubicBezTo>
                    <a:pt x="4412" y="318"/>
                    <a:pt x="4345" y="518"/>
                    <a:pt x="4312" y="669"/>
                  </a:cubicBezTo>
                  <a:cubicBezTo>
                    <a:pt x="3643" y="2774"/>
                    <a:pt x="1755" y="3309"/>
                    <a:pt x="1053" y="3426"/>
                  </a:cubicBezTo>
                  <a:cubicBezTo>
                    <a:pt x="1064" y="3425"/>
                    <a:pt x="1075" y="3425"/>
                    <a:pt x="1085" y="3425"/>
                  </a:cubicBezTo>
                  <a:cubicBezTo>
                    <a:pt x="1685" y="3425"/>
                    <a:pt x="1588" y="4850"/>
                    <a:pt x="1605" y="5080"/>
                  </a:cubicBezTo>
                  <a:cubicBezTo>
                    <a:pt x="1638" y="5331"/>
                    <a:pt x="1638" y="6032"/>
                    <a:pt x="1271" y="6550"/>
                  </a:cubicBezTo>
                  <a:cubicBezTo>
                    <a:pt x="987" y="6951"/>
                    <a:pt x="1" y="7068"/>
                    <a:pt x="1" y="7068"/>
                  </a:cubicBezTo>
                  <a:cubicBezTo>
                    <a:pt x="1" y="7068"/>
                    <a:pt x="1070" y="12014"/>
                    <a:pt x="2056" y="12248"/>
                  </a:cubicBezTo>
                  <a:cubicBezTo>
                    <a:pt x="3409" y="11696"/>
                    <a:pt x="6400" y="8672"/>
                    <a:pt x="7302" y="7018"/>
                  </a:cubicBezTo>
                  <a:cubicBezTo>
                    <a:pt x="6283" y="6684"/>
                    <a:pt x="5665" y="5899"/>
                    <a:pt x="5348" y="4930"/>
                  </a:cubicBezTo>
                  <a:cubicBezTo>
                    <a:pt x="5013" y="3960"/>
                    <a:pt x="4913" y="635"/>
                    <a:pt x="4913" y="635"/>
                  </a:cubicBezTo>
                  <a:cubicBezTo>
                    <a:pt x="4913" y="635"/>
                    <a:pt x="4562" y="535"/>
                    <a:pt x="446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097;p67">
              <a:extLst>
                <a:ext uri="{FF2B5EF4-FFF2-40B4-BE49-F238E27FC236}">
                  <a16:creationId xmlns:a16="http://schemas.microsoft.com/office/drawing/2014/main" id="{E3061DCD-8C8F-4A61-BD2D-03DBFAB0B899}"/>
                </a:ext>
              </a:extLst>
            </p:cNvPr>
            <p:cNvSpPr/>
            <p:nvPr/>
          </p:nvSpPr>
          <p:spPr>
            <a:xfrm>
              <a:off x="7438084" y="1720176"/>
              <a:ext cx="32738" cy="53741"/>
            </a:xfrm>
            <a:custGeom>
              <a:avLst/>
              <a:gdLst/>
              <a:ahLst/>
              <a:cxnLst/>
              <a:rect l="l" t="t" r="r" b="b"/>
              <a:pathLst>
                <a:path w="1021" h="1676" extrusionOk="0">
                  <a:moveTo>
                    <a:pt x="807" y="1"/>
                  </a:moveTo>
                  <a:cubicBezTo>
                    <a:pt x="727" y="1"/>
                    <a:pt x="624" y="30"/>
                    <a:pt x="502" y="122"/>
                  </a:cubicBezTo>
                  <a:cubicBezTo>
                    <a:pt x="68" y="439"/>
                    <a:pt x="1" y="1675"/>
                    <a:pt x="452" y="1675"/>
                  </a:cubicBezTo>
                  <a:cubicBezTo>
                    <a:pt x="920" y="1675"/>
                    <a:pt x="937" y="907"/>
                    <a:pt x="619" y="823"/>
                  </a:cubicBezTo>
                  <a:cubicBezTo>
                    <a:pt x="552" y="807"/>
                    <a:pt x="485" y="790"/>
                    <a:pt x="419" y="790"/>
                  </a:cubicBezTo>
                  <a:cubicBezTo>
                    <a:pt x="419" y="790"/>
                    <a:pt x="484" y="88"/>
                    <a:pt x="1002" y="88"/>
                  </a:cubicBezTo>
                  <a:cubicBezTo>
                    <a:pt x="1008" y="88"/>
                    <a:pt x="1014" y="88"/>
                    <a:pt x="1020" y="88"/>
                  </a:cubicBezTo>
                  <a:cubicBezTo>
                    <a:pt x="1020" y="88"/>
                    <a:pt x="946" y="1"/>
                    <a:pt x="807"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098;p67">
              <a:extLst>
                <a:ext uri="{FF2B5EF4-FFF2-40B4-BE49-F238E27FC236}">
                  <a16:creationId xmlns:a16="http://schemas.microsoft.com/office/drawing/2014/main" id="{FFDD17A2-8F12-4AA4-B46E-60AE0E529C2F}"/>
                </a:ext>
              </a:extLst>
            </p:cNvPr>
            <p:cNvSpPr/>
            <p:nvPr/>
          </p:nvSpPr>
          <p:spPr>
            <a:xfrm>
              <a:off x="7260764" y="1738838"/>
              <a:ext cx="23600" cy="23824"/>
            </a:xfrm>
            <a:custGeom>
              <a:avLst/>
              <a:gdLst/>
              <a:ahLst/>
              <a:cxnLst/>
              <a:rect l="l" t="t" r="r" b="b"/>
              <a:pathLst>
                <a:path w="736" h="743" extrusionOk="0">
                  <a:moveTo>
                    <a:pt x="405" y="1"/>
                  </a:moveTo>
                  <a:cubicBezTo>
                    <a:pt x="387" y="1"/>
                    <a:pt x="369" y="3"/>
                    <a:pt x="351" y="7"/>
                  </a:cubicBezTo>
                  <a:cubicBezTo>
                    <a:pt x="318" y="7"/>
                    <a:pt x="268" y="7"/>
                    <a:pt x="218" y="41"/>
                  </a:cubicBezTo>
                  <a:cubicBezTo>
                    <a:pt x="84" y="91"/>
                    <a:pt x="0" y="225"/>
                    <a:pt x="0" y="375"/>
                  </a:cubicBezTo>
                  <a:cubicBezTo>
                    <a:pt x="0" y="408"/>
                    <a:pt x="0" y="442"/>
                    <a:pt x="17" y="475"/>
                  </a:cubicBezTo>
                  <a:cubicBezTo>
                    <a:pt x="34" y="525"/>
                    <a:pt x="67" y="592"/>
                    <a:pt x="117" y="642"/>
                  </a:cubicBezTo>
                  <a:lnTo>
                    <a:pt x="184" y="692"/>
                  </a:lnTo>
                  <a:cubicBezTo>
                    <a:pt x="251" y="726"/>
                    <a:pt x="301" y="743"/>
                    <a:pt x="368" y="743"/>
                  </a:cubicBezTo>
                  <a:cubicBezTo>
                    <a:pt x="418" y="743"/>
                    <a:pt x="468" y="726"/>
                    <a:pt x="518" y="709"/>
                  </a:cubicBezTo>
                  <a:cubicBezTo>
                    <a:pt x="652" y="642"/>
                    <a:pt x="736" y="509"/>
                    <a:pt x="736" y="358"/>
                  </a:cubicBezTo>
                  <a:lnTo>
                    <a:pt x="719" y="275"/>
                  </a:lnTo>
                  <a:cubicBezTo>
                    <a:pt x="702" y="208"/>
                    <a:pt x="669" y="141"/>
                    <a:pt x="619" y="108"/>
                  </a:cubicBezTo>
                  <a:cubicBezTo>
                    <a:pt x="602" y="91"/>
                    <a:pt x="569" y="58"/>
                    <a:pt x="535" y="41"/>
                  </a:cubicBezTo>
                  <a:cubicBezTo>
                    <a:pt x="498" y="16"/>
                    <a:pt x="453" y="1"/>
                    <a:pt x="40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099;p67">
              <a:extLst>
                <a:ext uri="{FF2B5EF4-FFF2-40B4-BE49-F238E27FC236}">
                  <a16:creationId xmlns:a16="http://schemas.microsoft.com/office/drawing/2014/main" id="{48E1CD51-076A-482D-AC52-8E540E47D18E}"/>
                </a:ext>
              </a:extLst>
            </p:cNvPr>
            <p:cNvSpPr/>
            <p:nvPr/>
          </p:nvSpPr>
          <p:spPr>
            <a:xfrm>
              <a:off x="7251658" y="1813005"/>
              <a:ext cx="48258" cy="23247"/>
            </a:xfrm>
            <a:custGeom>
              <a:avLst/>
              <a:gdLst/>
              <a:ahLst/>
              <a:cxnLst/>
              <a:rect l="l" t="t" r="r" b="b"/>
              <a:pathLst>
                <a:path w="1505" h="725" extrusionOk="0">
                  <a:moveTo>
                    <a:pt x="1504" y="0"/>
                  </a:moveTo>
                  <a:lnTo>
                    <a:pt x="1504" y="0"/>
                  </a:lnTo>
                  <a:cubicBezTo>
                    <a:pt x="1270" y="100"/>
                    <a:pt x="1036" y="167"/>
                    <a:pt x="786" y="201"/>
                  </a:cubicBezTo>
                  <a:cubicBezTo>
                    <a:pt x="335" y="251"/>
                    <a:pt x="0" y="268"/>
                    <a:pt x="0" y="268"/>
                  </a:cubicBezTo>
                  <a:cubicBezTo>
                    <a:pt x="0" y="268"/>
                    <a:pt x="310" y="725"/>
                    <a:pt x="749" y="725"/>
                  </a:cubicBezTo>
                  <a:cubicBezTo>
                    <a:pt x="778" y="725"/>
                    <a:pt x="806" y="723"/>
                    <a:pt x="836" y="719"/>
                  </a:cubicBezTo>
                  <a:cubicBezTo>
                    <a:pt x="1187" y="669"/>
                    <a:pt x="1471" y="368"/>
                    <a:pt x="1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100;p67">
              <a:extLst>
                <a:ext uri="{FF2B5EF4-FFF2-40B4-BE49-F238E27FC236}">
                  <a16:creationId xmlns:a16="http://schemas.microsoft.com/office/drawing/2014/main" id="{C4894B0F-9D1B-4F3C-97F2-8D3DB1E912CA}"/>
                </a:ext>
              </a:extLst>
            </p:cNvPr>
            <p:cNvSpPr/>
            <p:nvPr/>
          </p:nvSpPr>
          <p:spPr>
            <a:xfrm>
              <a:off x="7258071" y="1715463"/>
              <a:ext cx="38093" cy="18277"/>
            </a:xfrm>
            <a:custGeom>
              <a:avLst/>
              <a:gdLst/>
              <a:ahLst/>
              <a:cxnLst/>
              <a:rect l="l" t="t" r="r" b="b"/>
              <a:pathLst>
                <a:path w="1188" h="570" extrusionOk="0">
                  <a:moveTo>
                    <a:pt x="565" y="1"/>
                  </a:moveTo>
                  <a:cubicBezTo>
                    <a:pt x="257" y="1"/>
                    <a:pt x="1" y="369"/>
                    <a:pt x="1" y="369"/>
                  </a:cubicBezTo>
                  <a:cubicBezTo>
                    <a:pt x="130" y="336"/>
                    <a:pt x="260" y="318"/>
                    <a:pt x="385" y="318"/>
                  </a:cubicBezTo>
                  <a:cubicBezTo>
                    <a:pt x="453" y="318"/>
                    <a:pt x="521" y="324"/>
                    <a:pt x="586" y="335"/>
                  </a:cubicBezTo>
                  <a:cubicBezTo>
                    <a:pt x="803" y="369"/>
                    <a:pt x="1003" y="452"/>
                    <a:pt x="1187" y="569"/>
                  </a:cubicBezTo>
                  <a:cubicBezTo>
                    <a:pt x="1187" y="569"/>
                    <a:pt x="1003" y="1"/>
                    <a:pt x="586" y="1"/>
                  </a:cubicBezTo>
                  <a:cubicBezTo>
                    <a:pt x="579" y="1"/>
                    <a:pt x="572" y="1"/>
                    <a:pt x="56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101;p67">
              <a:extLst>
                <a:ext uri="{FF2B5EF4-FFF2-40B4-BE49-F238E27FC236}">
                  <a16:creationId xmlns:a16="http://schemas.microsoft.com/office/drawing/2014/main" id="{242F9C45-BDAC-48A1-98C8-22B6E245FCA9}"/>
                </a:ext>
              </a:extLst>
            </p:cNvPr>
            <p:cNvSpPr/>
            <p:nvPr/>
          </p:nvSpPr>
          <p:spPr>
            <a:xfrm>
              <a:off x="7336854" y="2001034"/>
              <a:ext cx="577555" cy="1288532"/>
            </a:xfrm>
            <a:custGeom>
              <a:avLst/>
              <a:gdLst/>
              <a:ahLst/>
              <a:cxnLst/>
              <a:rect l="l" t="t" r="r" b="b"/>
              <a:pathLst>
                <a:path w="18012" h="40185" extrusionOk="0">
                  <a:moveTo>
                    <a:pt x="6917" y="1"/>
                  </a:moveTo>
                  <a:lnTo>
                    <a:pt x="100" y="29408"/>
                  </a:lnTo>
                  <a:cubicBezTo>
                    <a:pt x="0" y="29859"/>
                    <a:pt x="334" y="30293"/>
                    <a:pt x="802" y="30293"/>
                  </a:cubicBezTo>
                  <a:lnTo>
                    <a:pt x="1086" y="30293"/>
                  </a:lnTo>
                  <a:lnTo>
                    <a:pt x="1220" y="39517"/>
                  </a:lnTo>
                  <a:cubicBezTo>
                    <a:pt x="1220" y="39884"/>
                    <a:pt x="1521" y="40185"/>
                    <a:pt x="1905" y="40185"/>
                  </a:cubicBezTo>
                  <a:lnTo>
                    <a:pt x="17995" y="40185"/>
                  </a:lnTo>
                  <a:cubicBezTo>
                    <a:pt x="18012" y="40118"/>
                    <a:pt x="18012" y="40051"/>
                    <a:pt x="18012" y="39968"/>
                  </a:cubicBezTo>
                  <a:lnTo>
                    <a:pt x="18012" y="30628"/>
                  </a:lnTo>
                  <a:cubicBezTo>
                    <a:pt x="18012" y="29909"/>
                    <a:pt x="17427" y="29341"/>
                    <a:pt x="16725" y="29341"/>
                  </a:cubicBezTo>
                  <a:lnTo>
                    <a:pt x="2189" y="29341"/>
                  </a:lnTo>
                  <a:lnTo>
                    <a:pt x="8521" y="268"/>
                  </a:lnTo>
                  <a:cubicBezTo>
                    <a:pt x="7987" y="168"/>
                    <a:pt x="7452" y="84"/>
                    <a:pt x="6917" y="1"/>
                  </a:cubicBezTo>
                  <a:close/>
                </a:path>
              </a:pathLst>
            </a:custGeom>
            <a:solidFill>
              <a:srgbClr val="D1D1D1">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102;p67">
              <a:extLst>
                <a:ext uri="{FF2B5EF4-FFF2-40B4-BE49-F238E27FC236}">
                  <a16:creationId xmlns:a16="http://schemas.microsoft.com/office/drawing/2014/main" id="{778D244F-5796-4C15-AB8E-EE467003DEE5}"/>
                </a:ext>
              </a:extLst>
            </p:cNvPr>
            <p:cNvSpPr/>
            <p:nvPr/>
          </p:nvSpPr>
          <p:spPr>
            <a:xfrm>
              <a:off x="7539537" y="3014705"/>
              <a:ext cx="184694" cy="282300"/>
            </a:xfrm>
            <a:custGeom>
              <a:avLst/>
              <a:gdLst/>
              <a:ahLst/>
              <a:cxnLst/>
              <a:rect l="l" t="t" r="r" b="b"/>
              <a:pathLst>
                <a:path w="5760" h="8804" extrusionOk="0">
                  <a:moveTo>
                    <a:pt x="2484" y="0"/>
                  </a:moveTo>
                  <a:lnTo>
                    <a:pt x="2150" y="2958"/>
                  </a:lnTo>
                  <a:cubicBezTo>
                    <a:pt x="1164" y="3242"/>
                    <a:pt x="630" y="4228"/>
                    <a:pt x="446" y="4562"/>
                  </a:cubicBezTo>
                  <a:cubicBezTo>
                    <a:pt x="264" y="4892"/>
                    <a:pt x="1" y="6350"/>
                    <a:pt x="350" y="6350"/>
                  </a:cubicBezTo>
                  <a:cubicBezTo>
                    <a:pt x="354" y="6350"/>
                    <a:pt x="358" y="6350"/>
                    <a:pt x="362" y="6350"/>
                  </a:cubicBezTo>
                  <a:cubicBezTo>
                    <a:pt x="747" y="6316"/>
                    <a:pt x="1181" y="4929"/>
                    <a:pt x="1181" y="4929"/>
                  </a:cubicBezTo>
                  <a:lnTo>
                    <a:pt x="1632" y="4378"/>
                  </a:lnTo>
                  <a:lnTo>
                    <a:pt x="1632" y="4378"/>
                  </a:lnTo>
                  <a:cubicBezTo>
                    <a:pt x="1632" y="4379"/>
                    <a:pt x="814" y="7853"/>
                    <a:pt x="1131" y="8171"/>
                  </a:cubicBezTo>
                  <a:cubicBezTo>
                    <a:pt x="1157" y="8196"/>
                    <a:pt x="1184" y="8208"/>
                    <a:pt x="1211" y="8208"/>
                  </a:cubicBezTo>
                  <a:cubicBezTo>
                    <a:pt x="1605" y="8208"/>
                    <a:pt x="2061" y="5662"/>
                    <a:pt x="2225" y="5662"/>
                  </a:cubicBezTo>
                  <a:cubicBezTo>
                    <a:pt x="2228" y="5662"/>
                    <a:pt x="2231" y="5663"/>
                    <a:pt x="2234" y="5665"/>
                  </a:cubicBezTo>
                  <a:cubicBezTo>
                    <a:pt x="2401" y="5765"/>
                    <a:pt x="1515" y="8188"/>
                    <a:pt x="1649" y="8589"/>
                  </a:cubicBezTo>
                  <a:cubicBezTo>
                    <a:pt x="1702" y="8741"/>
                    <a:pt x="1765" y="8804"/>
                    <a:pt x="1834" y="8804"/>
                  </a:cubicBezTo>
                  <a:cubicBezTo>
                    <a:pt x="1939" y="8804"/>
                    <a:pt x="2056" y="8657"/>
                    <a:pt x="2167" y="8455"/>
                  </a:cubicBezTo>
                  <a:cubicBezTo>
                    <a:pt x="2351" y="8137"/>
                    <a:pt x="2869" y="5832"/>
                    <a:pt x="3069" y="5815"/>
                  </a:cubicBezTo>
                  <a:cubicBezTo>
                    <a:pt x="3070" y="5815"/>
                    <a:pt x="3070" y="5815"/>
                    <a:pt x="3071" y="5815"/>
                  </a:cubicBezTo>
                  <a:cubicBezTo>
                    <a:pt x="3247" y="5815"/>
                    <a:pt x="2252" y="8589"/>
                    <a:pt x="2618" y="8772"/>
                  </a:cubicBezTo>
                  <a:cubicBezTo>
                    <a:pt x="2628" y="8777"/>
                    <a:pt x="2638" y="8779"/>
                    <a:pt x="2649" y="8779"/>
                  </a:cubicBezTo>
                  <a:cubicBezTo>
                    <a:pt x="3023" y="8779"/>
                    <a:pt x="3676" y="5948"/>
                    <a:pt x="3871" y="5932"/>
                  </a:cubicBezTo>
                  <a:cubicBezTo>
                    <a:pt x="4082" y="5932"/>
                    <a:pt x="2990" y="8614"/>
                    <a:pt x="3332" y="8614"/>
                  </a:cubicBezTo>
                  <a:cubicBezTo>
                    <a:pt x="3343" y="8614"/>
                    <a:pt x="3356" y="8611"/>
                    <a:pt x="3370" y="8605"/>
                  </a:cubicBezTo>
                  <a:cubicBezTo>
                    <a:pt x="3604" y="8505"/>
                    <a:pt x="4840" y="6082"/>
                    <a:pt x="4774" y="4946"/>
                  </a:cubicBezTo>
                  <a:lnTo>
                    <a:pt x="5759" y="1036"/>
                  </a:lnTo>
                  <a:lnTo>
                    <a:pt x="2484"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103;p67">
              <a:extLst>
                <a:ext uri="{FF2B5EF4-FFF2-40B4-BE49-F238E27FC236}">
                  <a16:creationId xmlns:a16="http://schemas.microsoft.com/office/drawing/2014/main" id="{7664D3A8-A068-4BD9-A771-357CA5521C53}"/>
                </a:ext>
              </a:extLst>
            </p:cNvPr>
            <p:cNvSpPr/>
            <p:nvPr/>
          </p:nvSpPr>
          <p:spPr>
            <a:xfrm>
              <a:off x="7588084" y="2034189"/>
              <a:ext cx="297403" cy="1075909"/>
            </a:xfrm>
            <a:custGeom>
              <a:avLst/>
              <a:gdLst/>
              <a:ahLst/>
              <a:cxnLst/>
              <a:rect l="l" t="t" r="r" b="b"/>
              <a:pathLst>
                <a:path w="9275" h="33554" extrusionOk="0">
                  <a:moveTo>
                    <a:pt x="2129" y="1"/>
                  </a:moveTo>
                  <a:cubicBezTo>
                    <a:pt x="250" y="1"/>
                    <a:pt x="1" y="1271"/>
                    <a:pt x="168" y="4180"/>
                  </a:cubicBezTo>
                  <a:cubicBezTo>
                    <a:pt x="336" y="7472"/>
                    <a:pt x="2006" y="18065"/>
                    <a:pt x="2006" y="18065"/>
                  </a:cubicBezTo>
                  <a:lnTo>
                    <a:pt x="18" y="31950"/>
                  </a:lnTo>
                  <a:lnTo>
                    <a:pt x="5114" y="33554"/>
                  </a:lnTo>
                  <a:cubicBezTo>
                    <a:pt x="5114" y="33554"/>
                    <a:pt x="8773" y="22075"/>
                    <a:pt x="9024" y="18416"/>
                  </a:cubicBezTo>
                  <a:cubicBezTo>
                    <a:pt x="9275" y="14756"/>
                    <a:pt x="5565" y="337"/>
                    <a:pt x="2725" y="36"/>
                  </a:cubicBezTo>
                  <a:cubicBezTo>
                    <a:pt x="2510" y="13"/>
                    <a:pt x="2312" y="1"/>
                    <a:pt x="212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1189;p49">
            <a:extLst>
              <a:ext uri="{FF2B5EF4-FFF2-40B4-BE49-F238E27FC236}">
                <a16:creationId xmlns:a16="http://schemas.microsoft.com/office/drawing/2014/main" id="{2DED9E89-483C-48F0-ADE2-9ED046511AF0}"/>
              </a:ext>
            </a:extLst>
          </p:cNvPr>
          <p:cNvSpPr txBox="1">
            <a:spLocks/>
          </p:cNvSpPr>
          <p:nvPr/>
        </p:nvSpPr>
        <p:spPr>
          <a:xfrm>
            <a:off x="5508728" y="740781"/>
            <a:ext cx="2849700" cy="6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2100" algn="ctr" rtl="0">
              <a:lnSpc>
                <a:spcPct val="100000"/>
              </a:lnSpc>
              <a:spcBef>
                <a:spcPts val="0"/>
              </a:spcBef>
              <a:spcAft>
                <a:spcPts val="0"/>
              </a:spcAft>
              <a:buClr>
                <a:schemeClr val="dk1"/>
              </a:buClr>
              <a:buSzPts val="1000"/>
              <a:buFont typeface="Pompiere"/>
              <a:buAutoNum type="arabicPeriod"/>
              <a:defRPr sz="1200" b="0" i="0" u="none" strike="noStrike" cap="none">
                <a:solidFill>
                  <a:schemeClr val="dk1"/>
                </a:solidFill>
                <a:latin typeface="Hind"/>
                <a:ea typeface="Hind"/>
                <a:cs typeface="Hind"/>
                <a:sym typeface="Hind"/>
              </a:defRPr>
            </a:lvl1pPr>
            <a:lvl2pPr marL="914400" marR="0" lvl="1" indent="-292100" algn="l" rtl="0">
              <a:lnSpc>
                <a:spcPct val="115000"/>
              </a:lnSpc>
              <a:spcBef>
                <a:spcPts val="1600"/>
              </a:spcBef>
              <a:spcAft>
                <a:spcPts val="0"/>
              </a:spcAft>
              <a:buClr>
                <a:srgbClr val="434343"/>
              </a:buClr>
              <a:buSzPts val="1000"/>
              <a:buFont typeface="Roboto Condensed Light"/>
              <a:buAutoNum type="alphaLcPeriod"/>
              <a:defRPr sz="1000" b="0" i="0" u="none" strike="noStrike" cap="none">
                <a:solidFill>
                  <a:schemeClr val="dk1"/>
                </a:solidFill>
                <a:latin typeface="Hind"/>
                <a:ea typeface="Hind"/>
                <a:cs typeface="Hind"/>
                <a:sym typeface="Hind"/>
              </a:defRPr>
            </a:lvl2pPr>
            <a:lvl3pPr marL="1371600" marR="0" lvl="2" indent="-292100" algn="l" rtl="0">
              <a:lnSpc>
                <a:spcPct val="115000"/>
              </a:lnSpc>
              <a:spcBef>
                <a:spcPts val="1600"/>
              </a:spcBef>
              <a:spcAft>
                <a:spcPts val="0"/>
              </a:spcAft>
              <a:buClr>
                <a:srgbClr val="434343"/>
              </a:buClr>
              <a:buSzPts val="1000"/>
              <a:buFont typeface="Roboto Condensed Light"/>
              <a:buAutoNum type="romanLcPeriod"/>
              <a:defRPr sz="1000" b="0" i="0" u="none" strike="noStrike" cap="none">
                <a:solidFill>
                  <a:schemeClr val="dk1"/>
                </a:solidFill>
                <a:latin typeface="Hind"/>
                <a:ea typeface="Hind"/>
                <a:cs typeface="Hind"/>
                <a:sym typeface="Hind"/>
              </a:defRPr>
            </a:lvl3pPr>
            <a:lvl4pPr marL="1828800" marR="0" lvl="3" indent="-292100" algn="l" rtl="0">
              <a:lnSpc>
                <a:spcPct val="115000"/>
              </a:lnSpc>
              <a:spcBef>
                <a:spcPts val="1600"/>
              </a:spcBef>
              <a:spcAft>
                <a:spcPts val="0"/>
              </a:spcAft>
              <a:buClr>
                <a:srgbClr val="434343"/>
              </a:buClr>
              <a:buSzPts val="1000"/>
              <a:buFont typeface="Roboto Condensed Light"/>
              <a:buAutoNum type="arabicPeriod"/>
              <a:defRPr sz="1000" b="0" i="0" u="none" strike="noStrike" cap="none">
                <a:solidFill>
                  <a:schemeClr val="dk1"/>
                </a:solidFill>
                <a:latin typeface="Hind"/>
                <a:ea typeface="Hind"/>
                <a:cs typeface="Hind"/>
                <a:sym typeface="Hind"/>
              </a:defRPr>
            </a:lvl4pPr>
            <a:lvl5pPr marL="2286000" marR="0" lvl="4" indent="-292100" algn="l" rtl="0">
              <a:lnSpc>
                <a:spcPct val="115000"/>
              </a:lnSpc>
              <a:spcBef>
                <a:spcPts val="1600"/>
              </a:spcBef>
              <a:spcAft>
                <a:spcPts val="0"/>
              </a:spcAft>
              <a:buClr>
                <a:srgbClr val="434343"/>
              </a:buClr>
              <a:buSzPts val="1000"/>
              <a:buFont typeface="Roboto Condensed Light"/>
              <a:buAutoNum type="alphaLcPeriod"/>
              <a:defRPr sz="1000" b="0" i="0" u="none" strike="noStrike" cap="none">
                <a:solidFill>
                  <a:schemeClr val="dk1"/>
                </a:solidFill>
                <a:latin typeface="Hind"/>
                <a:ea typeface="Hind"/>
                <a:cs typeface="Hind"/>
                <a:sym typeface="Hind"/>
              </a:defRPr>
            </a:lvl5pPr>
            <a:lvl6pPr marL="2743200" marR="0" lvl="5" indent="-292100" algn="l" rtl="0">
              <a:lnSpc>
                <a:spcPct val="115000"/>
              </a:lnSpc>
              <a:spcBef>
                <a:spcPts val="1600"/>
              </a:spcBef>
              <a:spcAft>
                <a:spcPts val="0"/>
              </a:spcAft>
              <a:buClr>
                <a:srgbClr val="434343"/>
              </a:buClr>
              <a:buSzPts val="1000"/>
              <a:buFont typeface="Roboto Condensed Light"/>
              <a:buAutoNum type="romanLcPeriod"/>
              <a:defRPr sz="1000" b="0" i="0" u="none" strike="noStrike" cap="none">
                <a:solidFill>
                  <a:schemeClr val="dk1"/>
                </a:solidFill>
                <a:latin typeface="Hind"/>
                <a:ea typeface="Hind"/>
                <a:cs typeface="Hind"/>
                <a:sym typeface="Hind"/>
              </a:defRPr>
            </a:lvl6pPr>
            <a:lvl7pPr marL="3200400" marR="0" lvl="6" indent="-292100" algn="l" rtl="0">
              <a:lnSpc>
                <a:spcPct val="115000"/>
              </a:lnSpc>
              <a:spcBef>
                <a:spcPts val="1600"/>
              </a:spcBef>
              <a:spcAft>
                <a:spcPts val="0"/>
              </a:spcAft>
              <a:buClr>
                <a:srgbClr val="434343"/>
              </a:buClr>
              <a:buSzPts val="1000"/>
              <a:buFont typeface="Roboto Condensed Light"/>
              <a:buAutoNum type="arabicPeriod"/>
              <a:defRPr sz="1000" b="0" i="0" u="none" strike="noStrike" cap="none">
                <a:solidFill>
                  <a:schemeClr val="dk1"/>
                </a:solidFill>
                <a:latin typeface="Hind"/>
                <a:ea typeface="Hind"/>
                <a:cs typeface="Hind"/>
                <a:sym typeface="Hind"/>
              </a:defRPr>
            </a:lvl7pPr>
            <a:lvl8pPr marL="3657600" marR="0" lvl="7" indent="-292100" algn="l" rtl="0">
              <a:lnSpc>
                <a:spcPct val="115000"/>
              </a:lnSpc>
              <a:spcBef>
                <a:spcPts val="1600"/>
              </a:spcBef>
              <a:spcAft>
                <a:spcPts val="0"/>
              </a:spcAft>
              <a:buClr>
                <a:srgbClr val="434343"/>
              </a:buClr>
              <a:buSzPts val="1000"/>
              <a:buFont typeface="Roboto Condensed Light"/>
              <a:buAutoNum type="alphaLcPeriod"/>
              <a:defRPr sz="1000" b="0" i="0" u="none" strike="noStrike" cap="none">
                <a:solidFill>
                  <a:schemeClr val="dk1"/>
                </a:solidFill>
                <a:latin typeface="Hind"/>
                <a:ea typeface="Hind"/>
                <a:cs typeface="Hind"/>
                <a:sym typeface="Hind"/>
              </a:defRPr>
            </a:lvl8pPr>
            <a:lvl9pPr marL="4114800" marR="0" lvl="8" indent="-292100" algn="l" rtl="0">
              <a:lnSpc>
                <a:spcPct val="115000"/>
              </a:lnSpc>
              <a:spcBef>
                <a:spcPts val="1600"/>
              </a:spcBef>
              <a:spcAft>
                <a:spcPts val="1600"/>
              </a:spcAft>
              <a:buClr>
                <a:srgbClr val="434343"/>
              </a:buClr>
              <a:buSzPts val="1000"/>
              <a:buFont typeface="Roboto Condensed Light"/>
              <a:buAutoNum type="romanLcPeriod"/>
              <a:defRPr sz="1000" b="0" i="0" u="none" strike="noStrike" cap="none">
                <a:solidFill>
                  <a:schemeClr val="dk1"/>
                </a:solidFill>
                <a:latin typeface="Hind"/>
                <a:ea typeface="Hind"/>
                <a:cs typeface="Hind"/>
                <a:sym typeface="Hind"/>
              </a:defRPr>
            </a:lvl9pPr>
          </a:lstStyle>
          <a:p>
            <a:pPr marL="0" indent="0">
              <a:buFont typeface="Pompiere"/>
              <a:buNone/>
            </a:pPr>
            <a:r>
              <a:rPr lang="en-US" sz="1600" b="1"/>
              <a:t>(USE CASES)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0"/>
        <p:cNvGrpSpPr/>
        <p:nvPr/>
      </p:nvGrpSpPr>
      <p:grpSpPr>
        <a:xfrm>
          <a:off x="0" y="0"/>
          <a:ext cx="0" cy="0"/>
          <a:chOff x="0" y="0"/>
          <a:chExt cx="0" cy="0"/>
        </a:xfrm>
      </p:grpSpPr>
      <p:grpSp>
        <p:nvGrpSpPr>
          <p:cNvPr id="6" name="Group 5">
            <a:extLst>
              <a:ext uri="{FF2B5EF4-FFF2-40B4-BE49-F238E27FC236}">
                <a16:creationId xmlns:a16="http://schemas.microsoft.com/office/drawing/2014/main" id="{43D82A54-CBD0-42D7-9EE7-0920D0BE831C}"/>
              </a:ext>
            </a:extLst>
          </p:cNvPr>
          <p:cNvGrpSpPr/>
          <p:nvPr/>
        </p:nvGrpSpPr>
        <p:grpSpPr>
          <a:xfrm>
            <a:off x="338434" y="176494"/>
            <a:ext cx="8606378" cy="4558066"/>
            <a:chOff x="675650" y="192276"/>
            <a:chExt cx="11341607" cy="6006684"/>
          </a:xfrm>
        </p:grpSpPr>
        <p:sp>
          <p:nvSpPr>
            <p:cNvPr id="26" name="Google Shape;524;p51">
              <a:extLst>
                <a:ext uri="{FF2B5EF4-FFF2-40B4-BE49-F238E27FC236}">
                  <a16:creationId xmlns:a16="http://schemas.microsoft.com/office/drawing/2014/main" id="{98679FC0-4507-4B8F-9D9D-795A78AF41D0}"/>
                </a:ext>
              </a:extLst>
            </p:cNvPr>
            <p:cNvSpPr txBox="1"/>
            <p:nvPr/>
          </p:nvSpPr>
          <p:spPr>
            <a:xfrm>
              <a:off x="8244119" y="2752912"/>
              <a:ext cx="2371600" cy="485200"/>
            </a:xfrm>
            <a:prstGeom prst="rect">
              <a:avLst/>
            </a:prstGeom>
            <a:solidFill>
              <a:schemeClr val="accent2"/>
            </a:solidFill>
            <a:ln>
              <a:noFill/>
            </a:ln>
          </p:spPr>
          <p:txBody>
            <a:bodyPr spcFirstLastPara="1" wrap="square" lIns="121900" tIns="121900" rIns="121900" bIns="121900" anchor="ctr" anchorCtr="0">
              <a:noAutofit/>
            </a:bodyPr>
            <a:lstStyle/>
            <a:p>
              <a:pPr algn="ctr" defTabSz="1219170">
                <a:buClr>
                  <a:srgbClr val="000000"/>
                </a:buClr>
              </a:pPr>
              <a:r>
                <a:rPr lang="en-GB" sz="1600" kern="0">
                  <a:solidFill>
                    <a:srgbClr val="F9FBE3"/>
                  </a:solidFill>
                  <a:latin typeface="Pontano Sans"/>
                  <a:ea typeface="Pontano Sans"/>
                  <a:cs typeface="Pontano Sans"/>
                  <a:sym typeface="Pontano Sans"/>
                </a:rPr>
                <a:t>Cloud Server</a:t>
              </a:r>
              <a:endParaRPr sz="1600" kern="0">
                <a:solidFill>
                  <a:srgbClr val="F9FBE3"/>
                </a:solidFill>
                <a:latin typeface="Pontano Sans"/>
                <a:ea typeface="Pontano Sans"/>
                <a:cs typeface="Pontano Sans"/>
                <a:sym typeface="Pontano Sans"/>
              </a:endParaRPr>
            </a:p>
          </p:txBody>
        </p:sp>
        <p:sp>
          <p:nvSpPr>
            <p:cNvPr id="27" name="Google Shape;525;p51">
              <a:extLst>
                <a:ext uri="{FF2B5EF4-FFF2-40B4-BE49-F238E27FC236}">
                  <a16:creationId xmlns:a16="http://schemas.microsoft.com/office/drawing/2014/main" id="{0305152A-A897-47FC-A53C-3E9D42B04248}"/>
                </a:ext>
              </a:extLst>
            </p:cNvPr>
            <p:cNvSpPr txBox="1"/>
            <p:nvPr/>
          </p:nvSpPr>
          <p:spPr>
            <a:xfrm>
              <a:off x="6827499" y="4038607"/>
              <a:ext cx="2371600" cy="485200"/>
            </a:xfrm>
            <a:prstGeom prst="rect">
              <a:avLst/>
            </a:prstGeom>
            <a:solidFill>
              <a:schemeClr val="accent2"/>
            </a:solidFill>
            <a:ln>
              <a:noFill/>
            </a:ln>
          </p:spPr>
          <p:txBody>
            <a:bodyPr spcFirstLastPara="1" wrap="square" lIns="121900" tIns="121900" rIns="121900" bIns="121900" anchor="ctr" anchorCtr="0">
              <a:noAutofit/>
            </a:bodyPr>
            <a:lstStyle/>
            <a:p>
              <a:pPr algn="ctr" defTabSz="1219170">
                <a:buClr>
                  <a:srgbClr val="000000"/>
                </a:buClr>
              </a:pPr>
              <a:r>
                <a:rPr lang="en-GB" sz="1600" kern="0">
                  <a:solidFill>
                    <a:srgbClr val="F9FBE3"/>
                  </a:solidFill>
                  <a:latin typeface="Pontano Sans"/>
                  <a:ea typeface="Pontano Sans"/>
                  <a:cs typeface="Pontano Sans"/>
                  <a:sym typeface="Pontano Sans"/>
                </a:rPr>
                <a:t>DB Server</a:t>
              </a:r>
              <a:endParaRPr sz="1600" kern="0">
                <a:solidFill>
                  <a:srgbClr val="F9FBE3"/>
                </a:solidFill>
                <a:latin typeface="Pontano Sans"/>
                <a:ea typeface="Pontano Sans"/>
                <a:cs typeface="Pontano Sans"/>
                <a:sym typeface="Pontano Sans"/>
              </a:endParaRPr>
            </a:p>
          </p:txBody>
        </p:sp>
        <p:sp>
          <p:nvSpPr>
            <p:cNvPr id="28" name="Google Shape;527;p51">
              <a:extLst>
                <a:ext uri="{FF2B5EF4-FFF2-40B4-BE49-F238E27FC236}">
                  <a16:creationId xmlns:a16="http://schemas.microsoft.com/office/drawing/2014/main" id="{73E21B0B-0CC3-4B9E-B034-035D9D04C324}"/>
                </a:ext>
              </a:extLst>
            </p:cNvPr>
            <p:cNvSpPr txBox="1"/>
            <p:nvPr/>
          </p:nvSpPr>
          <p:spPr>
            <a:xfrm>
              <a:off x="710035" y="4097422"/>
              <a:ext cx="2371600" cy="485200"/>
            </a:xfrm>
            <a:prstGeom prst="rect">
              <a:avLst/>
            </a:prstGeom>
            <a:solidFill>
              <a:schemeClr val="accent1"/>
            </a:solidFill>
            <a:ln>
              <a:noFill/>
            </a:ln>
          </p:spPr>
          <p:txBody>
            <a:bodyPr spcFirstLastPara="1" wrap="square" lIns="121900" tIns="121900" rIns="121900" bIns="121900" anchor="ctr" anchorCtr="0">
              <a:noAutofit/>
            </a:bodyPr>
            <a:lstStyle/>
            <a:p>
              <a:pPr algn="ctr" defTabSz="1219170">
                <a:buClr>
                  <a:srgbClr val="000000"/>
                </a:buClr>
              </a:pPr>
              <a:r>
                <a:rPr lang="en-IN" sz="1600" kern="0">
                  <a:solidFill>
                    <a:srgbClr val="F9FBE3"/>
                  </a:solidFill>
                  <a:latin typeface="Pontano Sans"/>
                  <a:ea typeface="Pontano Sans"/>
                  <a:cs typeface="Pontano Sans"/>
                  <a:sym typeface="Pontano Sans"/>
                </a:rPr>
                <a:t>Domain Server</a:t>
              </a:r>
              <a:endParaRPr sz="1600" kern="0">
                <a:solidFill>
                  <a:srgbClr val="F9FBE3"/>
                </a:solidFill>
                <a:latin typeface="Pontano Sans"/>
                <a:ea typeface="Pontano Sans"/>
                <a:cs typeface="Pontano Sans"/>
                <a:sym typeface="Pontano Sans"/>
              </a:endParaRPr>
            </a:p>
          </p:txBody>
        </p:sp>
        <p:sp>
          <p:nvSpPr>
            <p:cNvPr id="29" name="Google Shape;523;p51">
              <a:extLst>
                <a:ext uri="{FF2B5EF4-FFF2-40B4-BE49-F238E27FC236}">
                  <a16:creationId xmlns:a16="http://schemas.microsoft.com/office/drawing/2014/main" id="{23A01FEA-4523-4006-B60B-CE00E9BE87B8}"/>
                </a:ext>
              </a:extLst>
            </p:cNvPr>
            <p:cNvSpPr txBox="1"/>
            <p:nvPr/>
          </p:nvSpPr>
          <p:spPr>
            <a:xfrm>
              <a:off x="9645657" y="4038607"/>
              <a:ext cx="2371600" cy="485200"/>
            </a:xfrm>
            <a:prstGeom prst="rect">
              <a:avLst/>
            </a:prstGeom>
            <a:solidFill>
              <a:schemeClr val="accent2"/>
            </a:solidFill>
            <a:ln>
              <a:noFill/>
            </a:ln>
          </p:spPr>
          <p:txBody>
            <a:bodyPr spcFirstLastPara="1" wrap="square" lIns="121900" tIns="121900" rIns="121900" bIns="121900" anchor="ctr" anchorCtr="0">
              <a:noAutofit/>
            </a:bodyPr>
            <a:lstStyle/>
            <a:p>
              <a:pPr algn="ctr" defTabSz="1219170">
                <a:buClr>
                  <a:srgbClr val="000000"/>
                </a:buClr>
              </a:pPr>
              <a:r>
                <a:rPr lang="en-IN" sz="1600" kern="0">
                  <a:solidFill>
                    <a:srgbClr val="F9FBE3"/>
                  </a:solidFill>
                  <a:latin typeface="Pontano Sans"/>
                  <a:ea typeface="Pontano Sans"/>
                  <a:cs typeface="Pontano Sans"/>
                  <a:sym typeface="Pontano Sans"/>
                </a:rPr>
                <a:t>   Amazon AWS</a:t>
              </a:r>
              <a:endParaRPr sz="1600" kern="0">
                <a:solidFill>
                  <a:srgbClr val="F9FBE3"/>
                </a:solidFill>
                <a:latin typeface="Pontano Sans"/>
                <a:ea typeface="Pontano Sans"/>
                <a:cs typeface="Pontano Sans"/>
                <a:sym typeface="Pontano Sans"/>
              </a:endParaRPr>
            </a:p>
          </p:txBody>
        </p:sp>
        <p:sp>
          <p:nvSpPr>
            <p:cNvPr id="30" name="Google Shape;528;p51">
              <a:extLst>
                <a:ext uri="{FF2B5EF4-FFF2-40B4-BE49-F238E27FC236}">
                  <a16:creationId xmlns:a16="http://schemas.microsoft.com/office/drawing/2014/main" id="{9E091DC1-A3AF-4893-8D55-97FD11D2EB9A}"/>
                </a:ext>
              </a:extLst>
            </p:cNvPr>
            <p:cNvSpPr txBox="1"/>
            <p:nvPr/>
          </p:nvSpPr>
          <p:spPr>
            <a:xfrm>
              <a:off x="4204912" y="2803468"/>
              <a:ext cx="3221200" cy="744000"/>
            </a:xfrm>
            <a:prstGeom prst="rect">
              <a:avLst/>
            </a:prstGeom>
            <a:solidFill>
              <a:schemeClr val="accent2"/>
            </a:solidFill>
            <a:ln>
              <a:noFill/>
            </a:ln>
          </p:spPr>
          <p:txBody>
            <a:bodyPr spcFirstLastPara="1" wrap="square" lIns="121900" tIns="121900" rIns="121900" bIns="121900" anchor="ctr" anchorCtr="0">
              <a:noAutofit/>
            </a:bodyPr>
            <a:lstStyle/>
            <a:p>
              <a:pPr algn="ctr" defTabSz="1219170">
                <a:buClr>
                  <a:srgbClr val="000000"/>
                </a:buClr>
              </a:pPr>
              <a:r>
                <a:rPr lang="en-GB" sz="1800" b="1" kern="0">
                  <a:solidFill>
                    <a:srgbClr val="F9FBE3"/>
                  </a:solidFill>
                  <a:latin typeface="Kanit"/>
                  <a:ea typeface="Kanit"/>
                  <a:cs typeface="Kanit"/>
                  <a:sym typeface="Kanit"/>
                </a:rPr>
                <a:t>   Web application</a:t>
              </a:r>
              <a:endParaRPr sz="1800" b="1" kern="0">
                <a:solidFill>
                  <a:srgbClr val="F9FBE3"/>
                </a:solidFill>
                <a:latin typeface="Kanit"/>
                <a:ea typeface="Kanit"/>
                <a:cs typeface="Kanit"/>
                <a:sym typeface="Kanit"/>
              </a:endParaRPr>
            </a:p>
          </p:txBody>
        </p:sp>
        <p:sp>
          <p:nvSpPr>
            <p:cNvPr id="31" name="Google Shape;528;p51">
              <a:extLst>
                <a:ext uri="{FF2B5EF4-FFF2-40B4-BE49-F238E27FC236}">
                  <a16:creationId xmlns:a16="http://schemas.microsoft.com/office/drawing/2014/main" id="{C14B6404-0E46-4038-AF7F-225238ABCA83}"/>
                </a:ext>
              </a:extLst>
            </p:cNvPr>
            <p:cNvSpPr txBox="1"/>
            <p:nvPr/>
          </p:nvSpPr>
          <p:spPr>
            <a:xfrm>
              <a:off x="4475534" y="891846"/>
              <a:ext cx="3221200" cy="744000"/>
            </a:xfrm>
            <a:prstGeom prst="rect">
              <a:avLst/>
            </a:prstGeom>
            <a:solidFill>
              <a:schemeClr val="accent2"/>
            </a:solidFill>
            <a:ln>
              <a:noFill/>
            </a:ln>
          </p:spPr>
          <p:txBody>
            <a:bodyPr spcFirstLastPara="1" wrap="square" lIns="121900" tIns="121900" rIns="121900" bIns="121900" anchor="ctr" anchorCtr="0">
              <a:noAutofit/>
            </a:bodyPr>
            <a:lstStyle/>
            <a:p>
              <a:pPr algn="ctr" defTabSz="1219170">
                <a:buClr>
                  <a:srgbClr val="000000"/>
                </a:buClr>
              </a:pPr>
              <a:r>
                <a:rPr lang="en-GB" sz="1800" b="1" kern="0">
                  <a:solidFill>
                    <a:srgbClr val="F9FBE3"/>
                  </a:solidFill>
                  <a:latin typeface="Kanit"/>
                  <a:ea typeface="Kanit"/>
                  <a:cs typeface="Kanit"/>
                  <a:sym typeface="Kanit"/>
                </a:rPr>
                <a:t> Customer View</a:t>
              </a:r>
              <a:endParaRPr sz="1800" b="1" kern="0">
                <a:solidFill>
                  <a:srgbClr val="F9FBE3"/>
                </a:solidFill>
                <a:latin typeface="Kanit"/>
                <a:ea typeface="Kanit"/>
                <a:cs typeface="Kanit"/>
                <a:sym typeface="Kanit"/>
              </a:endParaRPr>
            </a:p>
          </p:txBody>
        </p:sp>
        <p:pic>
          <p:nvPicPr>
            <p:cNvPr id="32" name="Picture 31" descr="Shape&#10;&#10;Description automatically generated">
              <a:extLst>
                <a:ext uri="{FF2B5EF4-FFF2-40B4-BE49-F238E27FC236}">
                  <a16:creationId xmlns:a16="http://schemas.microsoft.com/office/drawing/2014/main" id="{88D0064E-C1C5-4266-AE03-63B2ADFD1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1582" y="1026178"/>
              <a:ext cx="465003" cy="475336"/>
            </a:xfrm>
            <a:prstGeom prst="rect">
              <a:avLst/>
            </a:prstGeom>
          </p:spPr>
        </p:pic>
        <p:cxnSp>
          <p:nvCxnSpPr>
            <p:cNvPr id="33" name="Straight Connector 32">
              <a:extLst>
                <a:ext uri="{FF2B5EF4-FFF2-40B4-BE49-F238E27FC236}">
                  <a16:creationId xmlns:a16="http://schemas.microsoft.com/office/drawing/2014/main" id="{63ED1671-1745-4809-A522-6E6B318464CE}"/>
                </a:ext>
              </a:extLst>
            </p:cNvPr>
            <p:cNvCxnSpPr>
              <a:cxnSpLocks/>
              <a:stCxn id="30" idx="2"/>
              <a:endCxn id="28" idx="3"/>
            </p:cNvCxnSpPr>
            <p:nvPr/>
          </p:nvCxnSpPr>
          <p:spPr>
            <a:xfrm flipH="1">
              <a:off x="3081635" y="3547468"/>
              <a:ext cx="2733877" cy="79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3F68FBB-935A-4C02-8C74-DEE700A1CD6D}"/>
                </a:ext>
              </a:extLst>
            </p:cNvPr>
            <p:cNvCxnSpPr>
              <a:cxnSpLocks/>
              <a:stCxn id="30" idx="3"/>
              <a:endCxn id="26" idx="1"/>
            </p:cNvCxnSpPr>
            <p:nvPr/>
          </p:nvCxnSpPr>
          <p:spPr>
            <a:xfrm flipV="1">
              <a:off x="7426112" y="2995512"/>
              <a:ext cx="818007" cy="17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459F8B9-7312-486C-AA14-203A66CE8909}"/>
                </a:ext>
              </a:extLst>
            </p:cNvPr>
            <p:cNvCxnSpPr>
              <a:stCxn id="26" idx="2"/>
              <a:endCxn id="27" idx="0"/>
            </p:cNvCxnSpPr>
            <p:nvPr/>
          </p:nvCxnSpPr>
          <p:spPr>
            <a:xfrm flipH="1">
              <a:off x="8013299" y="3238112"/>
              <a:ext cx="1416620" cy="800495"/>
            </a:xfrm>
            <a:prstGeom prst="line">
              <a:avLst/>
            </a:prstGeom>
          </p:spPr>
          <p:style>
            <a:lnRef idx="1">
              <a:schemeClr val="accent1"/>
            </a:lnRef>
            <a:fillRef idx="0">
              <a:schemeClr val="accent1"/>
            </a:fillRef>
            <a:effectRef idx="0">
              <a:schemeClr val="accent1"/>
            </a:effectRef>
            <a:fontRef idx="minor">
              <a:schemeClr val="tx1"/>
            </a:fontRef>
          </p:style>
        </p:cxnSp>
        <p:sp>
          <p:nvSpPr>
            <p:cNvPr id="36" name="Google Shape;521;p51">
              <a:extLst>
                <a:ext uri="{FF2B5EF4-FFF2-40B4-BE49-F238E27FC236}">
                  <a16:creationId xmlns:a16="http://schemas.microsoft.com/office/drawing/2014/main" id="{3D8C4B5F-CCE1-4B5F-AF59-FE709113208F}"/>
                </a:ext>
              </a:extLst>
            </p:cNvPr>
            <p:cNvSpPr txBox="1"/>
            <p:nvPr/>
          </p:nvSpPr>
          <p:spPr>
            <a:xfrm>
              <a:off x="9429919" y="1635654"/>
              <a:ext cx="2371600" cy="485200"/>
            </a:xfrm>
            <a:prstGeom prst="rect">
              <a:avLst/>
            </a:prstGeom>
            <a:solidFill>
              <a:schemeClr val="accent1"/>
            </a:solidFill>
            <a:ln>
              <a:noFill/>
            </a:ln>
          </p:spPr>
          <p:txBody>
            <a:bodyPr spcFirstLastPara="1" wrap="square" lIns="121900" tIns="121900" rIns="121900" bIns="121900" anchor="ctr" anchorCtr="0">
              <a:noAutofit/>
            </a:bodyPr>
            <a:lstStyle/>
            <a:p>
              <a:pPr algn="ctr" defTabSz="1219170">
                <a:buClr>
                  <a:srgbClr val="000000"/>
                </a:buClr>
              </a:pPr>
              <a:r>
                <a:rPr lang="en-GB" sz="1600" kern="0">
                  <a:solidFill>
                    <a:srgbClr val="F9FBE3"/>
                  </a:solidFill>
                  <a:latin typeface="Pontano Sans"/>
                  <a:ea typeface="Pontano Sans"/>
                  <a:cs typeface="Pontano Sans"/>
                  <a:sym typeface="Pontano Sans"/>
                </a:rPr>
                <a:t>API</a:t>
              </a:r>
              <a:endParaRPr sz="1600" kern="0">
                <a:solidFill>
                  <a:srgbClr val="F9FBE3"/>
                </a:solidFill>
                <a:latin typeface="Pontano Sans"/>
                <a:ea typeface="Pontano Sans"/>
                <a:cs typeface="Pontano Sans"/>
                <a:sym typeface="Pontano Sans"/>
              </a:endParaRPr>
            </a:p>
          </p:txBody>
        </p:sp>
        <p:cxnSp>
          <p:nvCxnSpPr>
            <p:cNvPr id="37" name="Straight Connector 36">
              <a:extLst>
                <a:ext uri="{FF2B5EF4-FFF2-40B4-BE49-F238E27FC236}">
                  <a16:creationId xmlns:a16="http://schemas.microsoft.com/office/drawing/2014/main" id="{A01BD3B8-96B5-48CC-91B0-524EC50C279B}"/>
                </a:ext>
              </a:extLst>
            </p:cNvPr>
            <p:cNvCxnSpPr>
              <a:cxnSpLocks/>
              <a:stCxn id="26" idx="0"/>
              <a:endCxn id="36" idx="0"/>
            </p:cNvCxnSpPr>
            <p:nvPr/>
          </p:nvCxnSpPr>
          <p:spPr>
            <a:xfrm flipV="1">
              <a:off x="9429919" y="1635654"/>
              <a:ext cx="1185800" cy="1117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9D2CC2F-CAD1-4BE4-9A85-C3FFD8F666F0}"/>
                </a:ext>
              </a:extLst>
            </p:cNvPr>
            <p:cNvCxnSpPr>
              <a:cxnSpLocks/>
              <a:stCxn id="26" idx="2"/>
              <a:endCxn id="29" idx="0"/>
            </p:cNvCxnSpPr>
            <p:nvPr/>
          </p:nvCxnSpPr>
          <p:spPr>
            <a:xfrm>
              <a:off x="9429919" y="3238112"/>
              <a:ext cx="1401538" cy="800495"/>
            </a:xfrm>
            <a:prstGeom prst="line">
              <a:avLst/>
            </a:prstGeom>
          </p:spPr>
          <p:style>
            <a:lnRef idx="1">
              <a:schemeClr val="accent1"/>
            </a:lnRef>
            <a:fillRef idx="0">
              <a:schemeClr val="accent1"/>
            </a:fillRef>
            <a:effectRef idx="0">
              <a:schemeClr val="accent1"/>
            </a:effectRef>
            <a:fontRef idx="minor">
              <a:schemeClr val="tx1"/>
            </a:fontRef>
          </p:style>
        </p:cxnSp>
        <p:pic>
          <p:nvPicPr>
            <p:cNvPr id="39" name="Picture 38" descr="Icon&#10;&#10;Description automatically generated">
              <a:extLst>
                <a:ext uri="{FF2B5EF4-FFF2-40B4-BE49-F238E27FC236}">
                  <a16:creationId xmlns:a16="http://schemas.microsoft.com/office/drawing/2014/main" id="{654F95E3-F1D4-40F1-8F21-2B6D37D336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9955" y="2940919"/>
              <a:ext cx="446663" cy="469098"/>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708FDF4F-6468-4A8C-BED9-612E624429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702" y="4092915"/>
              <a:ext cx="377624" cy="377624"/>
            </a:xfrm>
            <a:prstGeom prst="rect">
              <a:avLst/>
            </a:prstGeom>
          </p:spPr>
        </p:pic>
        <p:pic>
          <p:nvPicPr>
            <p:cNvPr id="41" name="Picture 40" descr="A picture containing text, tableware, plate, dishware&#10;&#10;Description automatically generated">
              <a:extLst>
                <a:ext uri="{FF2B5EF4-FFF2-40B4-BE49-F238E27FC236}">
                  <a16:creationId xmlns:a16="http://schemas.microsoft.com/office/drawing/2014/main" id="{1427458B-D78F-49A0-8A28-064C751FD1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82467" y="4147740"/>
              <a:ext cx="491341" cy="293985"/>
            </a:xfrm>
            <a:prstGeom prst="rect">
              <a:avLst/>
            </a:prstGeom>
          </p:spPr>
        </p:pic>
        <p:pic>
          <p:nvPicPr>
            <p:cNvPr id="42" name="Picture 41" descr="Graphical user interface, icon&#10;&#10;Description automatically generated">
              <a:extLst>
                <a:ext uri="{FF2B5EF4-FFF2-40B4-BE49-F238E27FC236}">
                  <a16:creationId xmlns:a16="http://schemas.microsoft.com/office/drawing/2014/main" id="{CE96ECF3-D7B3-428C-B4EC-4A7CC31F86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8506" y="1664867"/>
              <a:ext cx="740193" cy="410672"/>
            </a:xfrm>
            <a:prstGeom prst="rect">
              <a:avLst/>
            </a:prstGeom>
          </p:spPr>
        </p:pic>
        <p:pic>
          <p:nvPicPr>
            <p:cNvPr id="43" name="Picture 42" descr="A picture containing icon&#10;&#10;Description automatically generated">
              <a:extLst>
                <a:ext uri="{FF2B5EF4-FFF2-40B4-BE49-F238E27FC236}">
                  <a16:creationId xmlns:a16="http://schemas.microsoft.com/office/drawing/2014/main" id="{DFE8450F-0D9B-4D53-8C6E-4B233E7388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3401" y="4114783"/>
              <a:ext cx="441797" cy="441797"/>
            </a:xfrm>
            <a:prstGeom prst="rect">
              <a:avLst/>
            </a:prstGeom>
          </p:spPr>
        </p:pic>
        <p:sp>
          <p:nvSpPr>
            <p:cNvPr id="44" name="Google Shape;527;p51">
              <a:extLst>
                <a:ext uri="{FF2B5EF4-FFF2-40B4-BE49-F238E27FC236}">
                  <a16:creationId xmlns:a16="http://schemas.microsoft.com/office/drawing/2014/main" id="{EACA720B-4A9A-45C3-84A5-42E4C2E08988}"/>
                </a:ext>
              </a:extLst>
            </p:cNvPr>
            <p:cNvSpPr txBox="1"/>
            <p:nvPr/>
          </p:nvSpPr>
          <p:spPr>
            <a:xfrm>
              <a:off x="1193775" y="5532457"/>
              <a:ext cx="2371600" cy="485200"/>
            </a:xfrm>
            <a:prstGeom prst="rect">
              <a:avLst/>
            </a:prstGeom>
            <a:solidFill>
              <a:schemeClr val="accent1"/>
            </a:solidFill>
            <a:ln>
              <a:noFill/>
            </a:ln>
          </p:spPr>
          <p:txBody>
            <a:bodyPr spcFirstLastPara="1" wrap="square" lIns="121900" tIns="121900" rIns="121900" bIns="121900" anchor="ctr" anchorCtr="0">
              <a:noAutofit/>
            </a:bodyPr>
            <a:lstStyle/>
            <a:p>
              <a:pPr algn="ctr" defTabSz="1219170">
                <a:buClr>
                  <a:srgbClr val="000000"/>
                </a:buClr>
              </a:pPr>
              <a:r>
                <a:rPr lang="en-IN" sz="1600" kern="0">
                  <a:solidFill>
                    <a:srgbClr val="F9FBE3"/>
                  </a:solidFill>
                  <a:latin typeface="Pontano Sans"/>
                  <a:ea typeface="Pontano Sans"/>
                  <a:cs typeface="Pontano Sans"/>
                  <a:sym typeface="Pontano Sans"/>
                </a:rPr>
                <a:t>Hosting Server</a:t>
              </a:r>
              <a:endParaRPr sz="1600" kern="0">
                <a:solidFill>
                  <a:srgbClr val="F9FBE3"/>
                </a:solidFill>
                <a:latin typeface="Pontano Sans"/>
                <a:ea typeface="Pontano Sans"/>
                <a:cs typeface="Pontano Sans"/>
                <a:sym typeface="Pontano Sans"/>
              </a:endParaRPr>
            </a:p>
          </p:txBody>
        </p:sp>
        <p:pic>
          <p:nvPicPr>
            <p:cNvPr id="45" name="Picture 44" descr="Graphical user interface&#10;&#10;Description automatically generated">
              <a:extLst>
                <a:ext uri="{FF2B5EF4-FFF2-40B4-BE49-F238E27FC236}">
                  <a16:creationId xmlns:a16="http://schemas.microsoft.com/office/drawing/2014/main" id="{ABA9AA3A-9046-4DB8-B06D-8B5D121CEF0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95793" y="5534567"/>
              <a:ext cx="900042" cy="540025"/>
            </a:xfrm>
            <a:prstGeom prst="rect">
              <a:avLst/>
            </a:prstGeom>
          </p:spPr>
        </p:pic>
        <p:cxnSp>
          <p:nvCxnSpPr>
            <p:cNvPr id="46" name="Straight Connector 45">
              <a:extLst>
                <a:ext uri="{FF2B5EF4-FFF2-40B4-BE49-F238E27FC236}">
                  <a16:creationId xmlns:a16="http://schemas.microsoft.com/office/drawing/2014/main" id="{1060D9A9-F2D0-4F20-96E6-4D9D48D47599}"/>
                </a:ext>
              </a:extLst>
            </p:cNvPr>
            <p:cNvCxnSpPr>
              <a:stCxn id="28" idx="2"/>
              <a:endCxn id="44" idx="0"/>
            </p:cNvCxnSpPr>
            <p:nvPr/>
          </p:nvCxnSpPr>
          <p:spPr>
            <a:xfrm>
              <a:off x="1895835" y="4582622"/>
              <a:ext cx="483740" cy="949835"/>
            </a:xfrm>
            <a:prstGeom prst="line">
              <a:avLst/>
            </a:prstGeom>
          </p:spPr>
          <p:style>
            <a:lnRef idx="1">
              <a:schemeClr val="accent1"/>
            </a:lnRef>
            <a:fillRef idx="0">
              <a:schemeClr val="accent1"/>
            </a:fillRef>
            <a:effectRef idx="0">
              <a:schemeClr val="accent1"/>
            </a:effectRef>
            <a:fontRef idx="minor">
              <a:schemeClr val="tx1"/>
            </a:fontRef>
          </p:style>
        </p:cxnSp>
        <p:sp>
          <p:nvSpPr>
            <p:cNvPr id="47" name="Google Shape;525;p51">
              <a:extLst>
                <a:ext uri="{FF2B5EF4-FFF2-40B4-BE49-F238E27FC236}">
                  <a16:creationId xmlns:a16="http://schemas.microsoft.com/office/drawing/2014/main" id="{FFC4BC97-B951-4F42-9277-6D6927744110}"/>
                </a:ext>
              </a:extLst>
            </p:cNvPr>
            <p:cNvSpPr txBox="1"/>
            <p:nvPr/>
          </p:nvSpPr>
          <p:spPr>
            <a:xfrm>
              <a:off x="8073442" y="5713760"/>
              <a:ext cx="2542277" cy="485200"/>
            </a:xfrm>
            <a:prstGeom prst="rect">
              <a:avLst/>
            </a:prstGeom>
            <a:solidFill>
              <a:schemeClr val="accent2"/>
            </a:solidFill>
            <a:ln>
              <a:noFill/>
            </a:ln>
          </p:spPr>
          <p:txBody>
            <a:bodyPr spcFirstLastPara="1" wrap="square" lIns="121900" tIns="121900" rIns="121900" bIns="121900" anchor="ctr" anchorCtr="0">
              <a:noAutofit/>
            </a:bodyPr>
            <a:lstStyle/>
            <a:p>
              <a:pPr algn="ctr" defTabSz="1219170">
                <a:buClr>
                  <a:srgbClr val="000000"/>
                </a:buClr>
              </a:pPr>
              <a:r>
                <a:rPr lang="en-GB" sz="1600" kern="0">
                  <a:solidFill>
                    <a:srgbClr val="F9FBE3"/>
                  </a:solidFill>
                  <a:latin typeface="Pontano Sans"/>
                  <a:ea typeface="Pontano Sans"/>
                  <a:cs typeface="Pontano Sans"/>
                  <a:sym typeface="Pontano Sans"/>
                </a:rPr>
                <a:t>  Server Cluster</a:t>
              </a:r>
              <a:endParaRPr sz="1600" kern="0">
                <a:solidFill>
                  <a:srgbClr val="F9FBE3"/>
                </a:solidFill>
                <a:latin typeface="Pontano Sans"/>
                <a:ea typeface="Pontano Sans"/>
                <a:cs typeface="Pontano Sans"/>
                <a:sym typeface="Pontano Sans"/>
              </a:endParaRPr>
            </a:p>
          </p:txBody>
        </p:sp>
        <p:pic>
          <p:nvPicPr>
            <p:cNvPr id="48" name="Picture 47" descr="Icon&#10;&#10;Description automatically generated">
              <a:extLst>
                <a:ext uri="{FF2B5EF4-FFF2-40B4-BE49-F238E27FC236}">
                  <a16:creationId xmlns:a16="http://schemas.microsoft.com/office/drawing/2014/main" id="{67090FAB-0745-4D20-8167-011134ECC67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44466" y="5755075"/>
              <a:ext cx="408373" cy="408373"/>
            </a:xfrm>
            <a:prstGeom prst="rect">
              <a:avLst/>
            </a:prstGeom>
          </p:spPr>
        </p:pic>
        <p:cxnSp>
          <p:nvCxnSpPr>
            <p:cNvPr id="49" name="Straight Connector 48">
              <a:extLst>
                <a:ext uri="{FF2B5EF4-FFF2-40B4-BE49-F238E27FC236}">
                  <a16:creationId xmlns:a16="http://schemas.microsoft.com/office/drawing/2014/main" id="{023BCA23-9825-4E7A-8050-89BC3EEC02B8}"/>
                </a:ext>
              </a:extLst>
            </p:cNvPr>
            <p:cNvCxnSpPr>
              <a:stCxn id="27" idx="2"/>
              <a:endCxn id="47" idx="0"/>
            </p:cNvCxnSpPr>
            <p:nvPr/>
          </p:nvCxnSpPr>
          <p:spPr>
            <a:xfrm>
              <a:off x="8013299" y="4523807"/>
              <a:ext cx="1331282" cy="1189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F75558D-3759-4C4A-983F-FB86CD8F1168}"/>
                </a:ext>
              </a:extLst>
            </p:cNvPr>
            <p:cNvCxnSpPr>
              <a:stCxn id="29" idx="2"/>
              <a:endCxn id="47" idx="0"/>
            </p:cNvCxnSpPr>
            <p:nvPr/>
          </p:nvCxnSpPr>
          <p:spPr>
            <a:xfrm flipH="1">
              <a:off x="9344581" y="4523807"/>
              <a:ext cx="1486876" cy="1189953"/>
            </a:xfrm>
            <a:prstGeom prst="line">
              <a:avLst/>
            </a:prstGeom>
          </p:spPr>
          <p:style>
            <a:lnRef idx="1">
              <a:schemeClr val="accent1"/>
            </a:lnRef>
            <a:fillRef idx="0">
              <a:schemeClr val="accent1"/>
            </a:fillRef>
            <a:effectRef idx="0">
              <a:schemeClr val="accent1"/>
            </a:effectRef>
            <a:fontRef idx="minor">
              <a:schemeClr val="tx1"/>
            </a:fontRef>
          </p:style>
        </p:cxnSp>
        <p:sp>
          <p:nvSpPr>
            <p:cNvPr id="51" name="Google Shape;527;p51">
              <a:extLst>
                <a:ext uri="{FF2B5EF4-FFF2-40B4-BE49-F238E27FC236}">
                  <a16:creationId xmlns:a16="http://schemas.microsoft.com/office/drawing/2014/main" id="{2E280DFE-2933-42A2-8E71-62C03B3B8C83}"/>
                </a:ext>
              </a:extLst>
            </p:cNvPr>
            <p:cNvSpPr txBox="1"/>
            <p:nvPr/>
          </p:nvSpPr>
          <p:spPr>
            <a:xfrm>
              <a:off x="683401" y="1422267"/>
              <a:ext cx="2371600" cy="485200"/>
            </a:xfrm>
            <a:prstGeom prst="rect">
              <a:avLst/>
            </a:prstGeom>
            <a:solidFill>
              <a:schemeClr val="accent1"/>
            </a:solidFill>
            <a:ln>
              <a:noFill/>
            </a:ln>
          </p:spPr>
          <p:txBody>
            <a:bodyPr spcFirstLastPara="1" wrap="square" lIns="121900" tIns="121900" rIns="121900" bIns="121900" anchor="ctr" anchorCtr="0">
              <a:noAutofit/>
            </a:bodyPr>
            <a:lstStyle/>
            <a:p>
              <a:pPr algn="ctr" defTabSz="1219170">
                <a:buClr>
                  <a:srgbClr val="000000"/>
                </a:buClr>
              </a:pPr>
              <a:r>
                <a:rPr lang="en-IN" sz="1600" kern="0">
                  <a:solidFill>
                    <a:srgbClr val="F9FBE3"/>
                  </a:solidFill>
                  <a:latin typeface="Pontano Sans"/>
                  <a:ea typeface="Pontano Sans"/>
                  <a:cs typeface="Pontano Sans"/>
                  <a:sym typeface="Pontano Sans"/>
                </a:rPr>
                <a:t>Web Browser</a:t>
              </a:r>
              <a:endParaRPr sz="1600" kern="0">
                <a:solidFill>
                  <a:srgbClr val="F9FBE3"/>
                </a:solidFill>
                <a:latin typeface="Pontano Sans"/>
                <a:ea typeface="Pontano Sans"/>
                <a:cs typeface="Pontano Sans"/>
                <a:sym typeface="Pontano Sans"/>
              </a:endParaRPr>
            </a:p>
          </p:txBody>
        </p:sp>
        <p:sp>
          <p:nvSpPr>
            <p:cNvPr id="52" name="Google Shape;527;p51">
              <a:extLst>
                <a:ext uri="{FF2B5EF4-FFF2-40B4-BE49-F238E27FC236}">
                  <a16:creationId xmlns:a16="http://schemas.microsoft.com/office/drawing/2014/main" id="{8AF3B1B6-854B-4756-81F6-6297E060EE89}"/>
                </a:ext>
              </a:extLst>
            </p:cNvPr>
            <p:cNvSpPr txBox="1"/>
            <p:nvPr/>
          </p:nvSpPr>
          <p:spPr>
            <a:xfrm>
              <a:off x="675650" y="716165"/>
              <a:ext cx="2371600" cy="485200"/>
            </a:xfrm>
            <a:prstGeom prst="rect">
              <a:avLst/>
            </a:prstGeom>
            <a:solidFill>
              <a:schemeClr val="accent1"/>
            </a:solidFill>
            <a:ln>
              <a:noFill/>
            </a:ln>
          </p:spPr>
          <p:txBody>
            <a:bodyPr spcFirstLastPara="1" wrap="square" lIns="121900" tIns="121900" rIns="121900" bIns="121900" anchor="ctr" anchorCtr="0">
              <a:noAutofit/>
            </a:bodyPr>
            <a:lstStyle/>
            <a:p>
              <a:pPr algn="ctr" defTabSz="1219170">
                <a:buClr>
                  <a:srgbClr val="000000"/>
                </a:buClr>
              </a:pPr>
              <a:r>
                <a:rPr lang="en-IN" sz="1600" kern="0">
                  <a:solidFill>
                    <a:srgbClr val="F9FBE3"/>
                  </a:solidFill>
                  <a:latin typeface="Pontano Sans"/>
                  <a:ea typeface="Pontano Sans"/>
                  <a:cs typeface="Pontano Sans"/>
                  <a:sym typeface="Pontano Sans"/>
                </a:rPr>
                <a:t>Mobile Browser</a:t>
              </a:r>
              <a:endParaRPr sz="1600" kern="0">
                <a:solidFill>
                  <a:srgbClr val="F9FBE3"/>
                </a:solidFill>
                <a:latin typeface="Pontano Sans"/>
                <a:ea typeface="Pontano Sans"/>
                <a:cs typeface="Pontano Sans"/>
                <a:sym typeface="Pontano Sans"/>
              </a:endParaRPr>
            </a:p>
          </p:txBody>
        </p:sp>
        <p:cxnSp>
          <p:nvCxnSpPr>
            <p:cNvPr id="53" name="Straight Connector 52">
              <a:extLst>
                <a:ext uri="{FF2B5EF4-FFF2-40B4-BE49-F238E27FC236}">
                  <a16:creationId xmlns:a16="http://schemas.microsoft.com/office/drawing/2014/main" id="{4BB34C60-A91C-4764-85A3-78FE75D337BD}"/>
                </a:ext>
              </a:extLst>
            </p:cNvPr>
            <p:cNvCxnSpPr>
              <a:stCxn id="31" idx="1"/>
              <a:endCxn id="52" idx="3"/>
            </p:cNvCxnSpPr>
            <p:nvPr/>
          </p:nvCxnSpPr>
          <p:spPr>
            <a:xfrm flipH="1" flipV="1">
              <a:off x="3047250" y="958765"/>
              <a:ext cx="1428284" cy="305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3A007B9-619A-4CD0-A50F-57EBBD53E15A}"/>
                </a:ext>
              </a:extLst>
            </p:cNvPr>
            <p:cNvCxnSpPr>
              <a:stCxn id="31" idx="1"/>
              <a:endCxn id="51" idx="3"/>
            </p:cNvCxnSpPr>
            <p:nvPr/>
          </p:nvCxnSpPr>
          <p:spPr>
            <a:xfrm flipH="1">
              <a:off x="3055001" y="1263846"/>
              <a:ext cx="1420533" cy="401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D6D234B-8B42-41C8-85C5-499139141753}"/>
                </a:ext>
              </a:extLst>
            </p:cNvPr>
            <p:cNvCxnSpPr>
              <a:cxnSpLocks/>
              <a:stCxn id="30" idx="2"/>
              <a:endCxn id="56" idx="0"/>
            </p:cNvCxnSpPr>
            <p:nvPr/>
          </p:nvCxnSpPr>
          <p:spPr>
            <a:xfrm flipH="1">
              <a:off x="5626031" y="3547468"/>
              <a:ext cx="189481" cy="1372295"/>
            </a:xfrm>
            <a:prstGeom prst="line">
              <a:avLst/>
            </a:prstGeom>
          </p:spPr>
          <p:style>
            <a:lnRef idx="1">
              <a:schemeClr val="accent1"/>
            </a:lnRef>
            <a:fillRef idx="0">
              <a:schemeClr val="accent1"/>
            </a:fillRef>
            <a:effectRef idx="0">
              <a:schemeClr val="accent1"/>
            </a:effectRef>
            <a:fontRef idx="minor">
              <a:schemeClr val="tx1"/>
            </a:fontRef>
          </p:style>
        </p:cxnSp>
        <p:sp>
          <p:nvSpPr>
            <p:cNvPr id="56" name="Google Shape;525;p51">
              <a:extLst>
                <a:ext uri="{FF2B5EF4-FFF2-40B4-BE49-F238E27FC236}">
                  <a16:creationId xmlns:a16="http://schemas.microsoft.com/office/drawing/2014/main" id="{7232F4DB-B5F7-45C9-81BA-14D38E8E8ACD}"/>
                </a:ext>
              </a:extLst>
            </p:cNvPr>
            <p:cNvSpPr txBox="1"/>
            <p:nvPr/>
          </p:nvSpPr>
          <p:spPr>
            <a:xfrm>
              <a:off x="4440231" y="4919763"/>
              <a:ext cx="2371600" cy="485200"/>
            </a:xfrm>
            <a:prstGeom prst="rect">
              <a:avLst/>
            </a:prstGeom>
            <a:solidFill>
              <a:schemeClr val="accent2"/>
            </a:solidFill>
            <a:ln>
              <a:noFill/>
            </a:ln>
          </p:spPr>
          <p:txBody>
            <a:bodyPr spcFirstLastPara="1" wrap="square" lIns="121900" tIns="121900" rIns="121900" bIns="121900" anchor="ctr" anchorCtr="0">
              <a:noAutofit/>
            </a:bodyPr>
            <a:lstStyle/>
            <a:p>
              <a:pPr algn="ctr" defTabSz="1219170">
                <a:buClr>
                  <a:srgbClr val="000000"/>
                </a:buClr>
              </a:pPr>
              <a:r>
                <a:rPr lang="en-GB" sz="1600" kern="0">
                  <a:solidFill>
                    <a:srgbClr val="F9FBE3"/>
                  </a:solidFill>
                  <a:latin typeface="Pontano Sans"/>
                  <a:ea typeface="Pontano Sans"/>
                  <a:cs typeface="Pontano Sans"/>
                  <a:sym typeface="Pontano Sans"/>
                </a:rPr>
                <a:t>Node JS Server</a:t>
              </a:r>
              <a:endParaRPr sz="1600" kern="0">
                <a:solidFill>
                  <a:srgbClr val="F9FBE3"/>
                </a:solidFill>
                <a:latin typeface="Pontano Sans"/>
                <a:ea typeface="Pontano Sans"/>
                <a:cs typeface="Pontano Sans"/>
                <a:sym typeface="Pontano Sans"/>
              </a:endParaRPr>
            </a:p>
          </p:txBody>
        </p:sp>
        <p:sp>
          <p:nvSpPr>
            <p:cNvPr id="57" name="Google Shape;528;p51">
              <a:extLst>
                <a:ext uri="{FF2B5EF4-FFF2-40B4-BE49-F238E27FC236}">
                  <a16:creationId xmlns:a16="http://schemas.microsoft.com/office/drawing/2014/main" id="{3E48A48A-1875-4BCB-BB2D-5BC29115C280}"/>
                </a:ext>
              </a:extLst>
            </p:cNvPr>
            <p:cNvSpPr txBox="1"/>
            <p:nvPr/>
          </p:nvSpPr>
          <p:spPr>
            <a:xfrm>
              <a:off x="4541582" y="192276"/>
              <a:ext cx="2270249" cy="485200"/>
            </a:xfrm>
            <a:prstGeom prst="rect">
              <a:avLst/>
            </a:prstGeom>
            <a:solidFill>
              <a:schemeClr val="accent2"/>
            </a:solidFill>
            <a:ln>
              <a:noFill/>
            </a:ln>
          </p:spPr>
          <p:txBody>
            <a:bodyPr spcFirstLastPara="1" wrap="square" lIns="121900" tIns="121900" rIns="121900" bIns="121900" anchor="ctr" anchorCtr="0">
              <a:noAutofit/>
            </a:bodyPr>
            <a:lstStyle/>
            <a:p>
              <a:pPr algn="ctr" defTabSz="1219170">
                <a:buClr>
                  <a:srgbClr val="000000"/>
                </a:buClr>
              </a:pPr>
              <a:r>
                <a:rPr lang="en-GB" sz="1800" b="1" kern="0">
                  <a:solidFill>
                    <a:srgbClr val="F9FBE3"/>
                  </a:solidFill>
                  <a:latin typeface="Kanit"/>
                  <a:ea typeface="Kanit"/>
                  <a:cs typeface="Kanit"/>
                  <a:sym typeface="Kanit"/>
                </a:rPr>
                <a:t>Frontend</a:t>
              </a:r>
              <a:endParaRPr sz="1800" b="1" kern="0">
                <a:solidFill>
                  <a:srgbClr val="F9FBE3"/>
                </a:solidFill>
                <a:latin typeface="Kanit"/>
                <a:ea typeface="Kanit"/>
                <a:cs typeface="Kanit"/>
                <a:sym typeface="Kanit"/>
              </a:endParaRPr>
            </a:p>
          </p:txBody>
        </p:sp>
        <p:sp>
          <p:nvSpPr>
            <p:cNvPr id="58" name="Google Shape;528;p51">
              <a:extLst>
                <a:ext uri="{FF2B5EF4-FFF2-40B4-BE49-F238E27FC236}">
                  <a16:creationId xmlns:a16="http://schemas.microsoft.com/office/drawing/2014/main" id="{D7D00249-64DF-4269-9D21-0A76A1544A12}"/>
                </a:ext>
              </a:extLst>
            </p:cNvPr>
            <p:cNvSpPr txBox="1"/>
            <p:nvPr/>
          </p:nvSpPr>
          <p:spPr>
            <a:xfrm>
              <a:off x="4951009" y="1918021"/>
              <a:ext cx="2270249" cy="485200"/>
            </a:xfrm>
            <a:prstGeom prst="rect">
              <a:avLst/>
            </a:prstGeom>
            <a:solidFill>
              <a:schemeClr val="accent2"/>
            </a:solidFill>
            <a:ln>
              <a:noFill/>
            </a:ln>
          </p:spPr>
          <p:txBody>
            <a:bodyPr spcFirstLastPara="1" wrap="square" lIns="121900" tIns="121900" rIns="121900" bIns="121900" anchor="ctr" anchorCtr="0">
              <a:noAutofit/>
            </a:bodyPr>
            <a:lstStyle/>
            <a:p>
              <a:pPr algn="ctr" defTabSz="1219170">
                <a:buClr>
                  <a:srgbClr val="000000"/>
                </a:buClr>
              </a:pPr>
              <a:r>
                <a:rPr lang="en-GB" sz="1800" b="1" kern="0">
                  <a:solidFill>
                    <a:srgbClr val="F9FBE3"/>
                  </a:solidFill>
                  <a:latin typeface="Kanit"/>
                  <a:ea typeface="Kanit"/>
                  <a:cs typeface="Kanit"/>
                  <a:sym typeface="Kanit"/>
                </a:rPr>
                <a:t>Backend</a:t>
              </a:r>
              <a:endParaRPr sz="1800" b="1" kern="0">
                <a:solidFill>
                  <a:srgbClr val="F9FBE3"/>
                </a:solidFill>
                <a:latin typeface="Kanit"/>
                <a:ea typeface="Kanit"/>
                <a:cs typeface="Kanit"/>
                <a:sym typeface="Kanit"/>
              </a:endParaRPr>
            </a:p>
          </p:txBody>
        </p:sp>
        <p:cxnSp>
          <p:nvCxnSpPr>
            <p:cNvPr id="59" name="Straight Connector 58">
              <a:extLst>
                <a:ext uri="{FF2B5EF4-FFF2-40B4-BE49-F238E27FC236}">
                  <a16:creationId xmlns:a16="http://schemas.microsoft.com/office/drawing/2014/main" id="{8EF2C0AC-A93D-443B-8B14-A2B6E52F0A51}"/>
                </a:ext>
              </a:extLst>
            </p:cNvPr>
            <p:cNvCxnSpPr>
              <a:stCxn id="57" idx="2"/>
              <a:endCxn id="31" idx="0"/>
            </p:cNvCxnSpPr>
            <p:nvPr/>
          </p:nvCxnSpPr>
          <p:spPr>
            <a:xfrm>
              <a:off x="5676707" y="677476"/>
              <a:ext cx="409427" cy="214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9B57A3F-0C34-45FD-95A1-1C7B46D244F4}"/>
                </a:ext>
              </a:extLst>
            </p:cNvPr>
            <p:cNvCxnSpPr>
              <a:stCxn id="31" idx="2"/>
              <a:endCxn id="58" idx="0"/>
            </p:cNvCxnSpPr>
            <p:nvPr/>
          </p:nvCxnSpPr>
          <p:spPr>
            <a:xfrm>
              <a:off x="6086134" y="1635846"/>
              <a:ext cx="0" cy="282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DC3EADC-9CF5-4BC1-8C11-C7126156E855}"/>
                </a:ext>
              </a:extLst>
            </p:cNvPr>
            <p:cNvCxnSpPr>
              <a:stCxn id="58" idx="2"/>
              <a:endCxn id="30" idx="0"/>
            </p:cNvCxnSpPr>
            <p:nvPr/>
          </p:nvCxnSpPr>
          <p:spPr>
            <a:xfrm flipH="1">
              <a:off x="5815512" y="2403221"/>
              <a:ext cx="270622" cy="400247"/>
            </a:xfrm>
            <a:prstGeom prst="line">
              <a:avLst/>
            </a:prstGeom>
          </p:spPr>
          <p:style>
            <a:lnRef idx="1">
              <a:schemeClr val="accent1"/>
            </a:lnRef>
            <a:fillRef idx="0">
              <a:schemeClr val="accent1"/>
            </a:fillRef>
            <a:effectRef idx="0">
              <a:schemeClr val="accent1"/>
            </a:effectRef>
            <a:fontRef idx="minor">
              <a:schemeClr val="tx1"/>
            </a:fontRef>
          </p:style>
        </p:cxnSp>
      </p:grpSp>
      <p:sp>
        <p:nvSpPr>
          <p:cNvPr id="63" name="Google Shape;829;p46">
            <a:extLst>
              <a:ext uri="{FF2B5EF4-FFF2-40B4-BE49-F238E27FC236}">
                <a16:creationId xmlns:a16="http://schemas.microsoft.com/office/drawing/2014/main" id="{62A3B316-1437-402D-8E75-9DAD11549B64}"/>
              </a:ext>
            </a:extLst>
          </p:cNvPr>
          <p:cNvSpPr txBox="1">
            <a:spLocks noGrp="1"/>
          </p:cNvSpPr>
          <p:nvPr>
            <p:ph type="title"/>
          </p:nvPr>
        </p:nvSpPr>
        <p:spPr>
          <a:xfrm>
            <a:off x="5519116" y="17139"/>
            <a:ext cx="3620226" cy="866188"/>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400" b="1"/>
              <a:t>Technology Stack</a:t>
            </a:r>
            <a:endParaRPr sz="4400" b="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49"/>
          <p:cNvSpPr/>
          <p:nvPr/>
        </p:nvSpPr>
        <p:spPr>
          <a:xfrm>
            <a:off x="1941464" y="840380"/>
            <a:ext cx="2914200" cy="641700"/>
          </a:xfrm>
          <a:prstGeom prst="wedgeRectCallout">
            <a:avLst>
              <a:gd name="adj1" fmla="val -54815"/>
              <a:gd name="adj2" fmla="val -1198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9"/>
          <p:cNvSpPr/>
          <p:nvPr/>
        </p:nvSpPr>
        <p:spPr>
          <a:xfrm>
            <a:off x="1947109" y="1582010"/>
            <a:ext cx="2914200" cy="641700"/>
          </a:xfrm>
          <a:prstGeom prst="wedgeRectCallout">
            <a:avLst>
              <a:gd name="adj1" fmla="val -54995"/>
              <a:gd name="adj2" fmla="val -2218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9"/>
          <p:cNvSpPr/>
          <p:nvPr/>
        </p:nvSpPr>
        <p:spPr>
          <a:xfrm rot="10800000" flipH="1">
            <a:off x="1941464" y="2332141"/>
            <a:ext cx="2914200" cy="641700"/>
          </a:xfrm>
          <a:prstGeom prst="wedgeRectCallout">
            <a:avLst>
              <a:gd name="adj1" fmla="val -54973"/>
              <a:gd name="adj2" fmla="val 3100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9"/>
          <p:cNvSpPr txBox="1">
            <a:spLocks noGrp="1"/>
          </p:cNvSpPr>
          <p:nvPr>
            <p:ph type="title"/>
          </p:nvPr>
        </p:nvSpPr>
        <p:spPr>
          <a:xfrm>
            <a:off x="169684" y="251210"/>
            <a:ext cx="2394567"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Advantages</a:t>
            </a:r>
            <a:endParaRPr/>
          </a:p>
        </p:txBody>
      </p:sp>
      <p:sp>
        <p:nvSpPr>
          <p:cNvPr id="1189" name="Google Shape;1189;p49"/>
          <p:cNvSpPr txBox="1">
            <a:spLocks noGrp="1"/>
          </p:cNvSpPr>
          <p:nvPr>
            <p:ph type="subTitle" idx="1"/>
          </p:nvPr>
        </p:nvSpPr>
        <p:spPr>
          <a:xfrm>
            <a:off x="1973704" y="843630"/>
            <a:ext cx="2849700" cy="64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To conquer issues and postpone when moving paper clinical records</a:t>
            </a:r>
            <a:endParaRPr/>
          </a:p>
        </p:txBody>
      </p:sp>
      <p:sp>
        <p:nvSpPr>
          <p:cNvPr id="1191" name="Google Shape;1191;p49"/>
          <p:cNvSpPr txBox="1">
            <a:spLocks noGrp="1"/>
          </p:cNvSpPr>
          <p:nvPr>
            <p:ph type="subTitle" idx="3"/>
          </p:nvPr>
        </p:nvSpPr>
        <p:spPr>
          <a:xfrm>
            <a:off x="1979349" y="1580506"/>
            <a:ext cx="2849700" cy="64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To improve issues with misfortune or scattering of actual paper records and record envelopes</a:t>
            </a:r>
            <a:endParaRPr/>
          </a:p>
        </p:txBody>
      </p:sp>
      <p:sp>
        <p:nvSpPr>
          <p:cNvPr id="1193" name="Google Shape;1193;p49"/>
          <p:cNvSpPr txBox="1">
            <a:spLocks noGrp="1"/>
          </p:cNvSpPr>
          <p:nvPr>
            <p:ph type="subTitle" idx="5"/>
          </p:nvPr>
        </p:nvSpPr>
        <p:spPr>
          <a:xfrm>
            <a:off x="1973704" y="2335191"/>
            <a:ext cx="2849700" cy="64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t>To save time spent on dealing with paper records</a:t>
            </a:r>
            <a:endParaRPr/>
          </a:p>
        </p:txBody>
      </p:sp>
      <p:grpSp>
        <p:nvGrpSpPr>
          <p:cNvPr id="1195" name="Google Shape;1195;p49"/>
          <p:cNvGrpSpPr/>
          <p:nvPr/>
        </p:nvGrpSpPr>
        <p:grpSpPr>
          <a:xfrm rot="-150418" flipH="1">
            <a:off x="-191158" y="1295281"/>
            <a:ext cx="1991567" cy="4780236"/>
            <a:chOff x="2714675" y="237925"/>
            <a:chExt cx="2177825" cy="5227300"/>
          </a:xfrm>
        </p:grpSpPr>
        <p:sp>
          <p:nvSpPr>
            <p:cNvPr id="1196" name="Google Shape;1196;p49"/>
            <p:cNvSpPr/>
            <p:nvPr/>
          </p:nvSpPr>
          <p:spPr>
            <a:xfrm>
              <a:off x="4179775" y="5184425"/>
              <a:ext cx="712725" cy="280800"/>
            </a:xfrm>
            <a:custGeom>
              <a:avLst/>
              <a:gdLst/>
              <a:ahLst/>
              <a:cxnLst/>
              <a:rect l="l" t="t" r="r" b="b"/>
              <a:pathLst>
                <a:path w="28509" h="11232" extrusionOk="0">
                  <a:moveTo>
                    <a:pt x="10740" y="1"/>
                  </a:moveTo>
                  <a:lnTo>
                    <a:pt x="0" y="818"/>
                  </a:lnTo>
                  <a:lnTo>
                    <a:pt x="794" y="6188"/>
                  </a:lnTo>
                  <a:lnTo>
                    <a:pt x="1541" y="11231"/>
                  </a:lnTo>
                  <a:lnTo>
                    <a:pt x="28508" y="11231"/>
                  </a:lnTo>
                  <a:cubicBezTo>
                    <a:pt x="27014" y="9013"/>
                    <a:pt x="24726" y="7472"/>
                    <a:pt x="22087" y="6935"/>
                  </a:cubicBezTo>
                  <a:cubicBezTo>
                    <a:pt x="20150" y="6538"/>
                    <a:pt x="18258" y="5954"/>
                    <a:pt x="16437" y="5184"/>
                  </a:cubicBezTo>
                  <a:cubicBezTo>
                    <a:pt x="10927" y="2826"/>
                    <a:pt x="10740" y="1"/>
                    <a:pt x="1074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9"/>
            <p:cNvSpPr/>
            <p:nvPr/>
          </p:nvSpPr>
          <p:spPr>
            <a:xfrm>
              <a:off x="4199600" y="5314000"/>
              <a:ext cx="692900" cy="151225"/>
            </a:xfrm>
            <a:custGeom>
              <a:avLst/>
              <a:gdLst/>
              <a:ahLst/>
              <a:cxnLst/>
              <a:rect l="l" t="t" r="r" b="b"/>
              <a:pathLst>
                <a:path w="27716" h="6049" extrusionOk="0">
                  <a:moveTo>
                    <a:pt x="15644" y="1"/>
                  </a:moveTo>
                  <a:cubicBezTo>
                    <a:pt x="14570" y="1168"/>
                    <a:pt x="13519" y="2569"/>
                    <a:pt x="13006" y="3993"/>
                  </a:cubicBezTo>
                  <a:cubicBezTo>
                    <a:pt x="6515" y="3433"/>
                    <a:pt x="2546" y="1729"/>
                    <a:pt x="1" y="1005"/>
                  </a:cubicBezTo>
                  <a:lnTo>
                    <a:pt x="1" y="1005"/>
                  </a:lnTo>
                  <a:lnTo>
                    <a:pt x="748" y="6048"/>
                  </a:lnTo>
                  <a:lnTo>
                    <a:pt x="27715" y="6048"/>
                  </a:lnTo>
                  <a:cubicBezTo>
                    <a:pt x="26221" y="3830"/>
                    <a:pt x="23933" y="2289"/>
                    <a:pt x="21294" y="1752"/>
                  </a:cubicBezTo>
                  <a:cubicBezTo>
                    <a:pt x="19357" y="1355"/>
                    <a:pt x="17465" y="771"/>
                    <a:pt x="1564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9"/>
            <p:cNvSpPr/>
            <p:nvPr/>
          </p:nvSpPr>
          <p:spPr>
            <a:xfrm>
              <a:off x="3899000" y="2851950"/>
              <a:ext cx="644425" cy="2504100"/>
            </a:xfrm>
            <a:custGeom>
              <a:avLst/>
              <a:gdLst/>
              <a:ahLst/>
              <a:cxnLst/>
              <a:rect l="l" t="t" r="r" b="b"/>
              <a:pathLst>
                <a:path w="25777" h="100164" extrusionOk="0">
                  <a:moveTo>
                    <a:pt x="17558" y="0"/>
                  </a:moveTo>
                  <a:lnTo>
                    <a:pt x="1" y="187"/>
                  </a:lnTo>
                  <a:lnTo>
                    <a:pt x="561" y="6701"/>
                  </a:lnTo>
                  <a:lnTo>
                    <a:pt x="8850" y="100164"/>
                  </a:lnTo>
                  <a:lnTo>
                    <a:pt x="25777" y="94280"/>
                  </a:lnTo>
                  <a:lnTo>
                    <a:pt x="18142" y="6701"/>
                  </a:lnTo>
                  <a:lnTo>
                    <a:pt x="1755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3163525" y="5184425"/>
              <a:ext cx="683550" cy="280800"/>
            </a:xfrm>
            <a:custGeom>
              <a:avLst/>
              <a:gdLst/>
              <a:ahLst/>
              <a:cxnLst/>
              <a:rect l="l" t="t" r="r" b="b"/>
              <a:pathLst>
                <a:path w="27342" h="11232" extrusionOk="0">
                  <a:moveTo>
                    <a:pt x="16508" y="1"/>
                  </a:moveTo>
                  <a:cubicBezTo>
                    <a:pt x="16508" y="1"/>
                    <a:pt x="16648" y="2826"/>
                    <a:pt x="11395" y="5184"/>
                  </a:cubicBezTo>
                  <a:cubicBezTo>
                    <a:pt x="9644" y="5954"/>
                    <a:pt x="7799" y="6538"/>
                    <a:pt x="5931" y="6935"/>
                  </a:cubicBezTo>
                  <a:cubicBezTo>
                    <a:pt x="1542" y="7916"/>
                    <a:pt x="1" y="11231"/>
                    <a:pt x="1" y="11231"/>
                  </a:cubicBezTo>
                  <a:lnTo>
                    <a:pt x="26968" y="11231"/>
                  </a:lnTo>
                  <a:lnTo>
                    <a:pt x="27155" y="6188"/>
                  </a:lnTo>
                  <a:lnTo>
                    <a:pt x="27342" y="818"/>
                  </a:lnTo>
                  <a:lnTo>
                    <a:pt x="16508"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a:off x="3163525" y="5314000"/>
              <a:ext cx="678875" cy="151225"/>
            </a:xfrm>
            <a:custGeom>
              <a:avLst/>
              <a:gdLst/>
              <a:ahLst/>
              <a:cxnLst/>
              <a:rect l="l" t="t" r="r" b="b"/>
              <a:pathLst>
                <a:path w="27155" h="6049" extrusionOk="0">
                  <a:moveTo>
                    <a:pt x="11395" y="1"/>
                  </a:moveTo>
                  <a:cubicBezTo>
                    <a:pt x="9644" y="771"/>
                    <a:pt x="7799" y="1355"/>
                    <a:pt x="5931" y="1752"/>
                  </a:cubicBezTo>
                  <a:cubicBezTo>
                    <a:pt x="1542" y="2733"/>
                    <a:pt x="1" y="6048"/>
                    <a:pt x="1" y="6048"/>
                  </a:cubicBezTo>
                  <a:lnTo>
                    <a:pt x="26968" y="6048"/>
                  </a:lnTo>
                  <a:lnTo>
                    <a:pt x="27155" y="1005"/>
                  </a:lnTo>
                  <a:lnTo>
                    <a:pt x="27155" y="1005"/>
                  </a:lnTo>
                  <a:cubicBezTo>
                    <a:pt x="24680" y="1729"/>
                    <a:pt x="20898" y="3433"/>
                    <a:pt x="14477" y="3993"/>
                  </a:cubicBezTo>
                  <a:cubicBezTo>
                    <a:pt x="13823" y="2569"/>
                    <a:pt x="12586" y="1168"/>
                    <a:pt x="1139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9"/>
            <p:cNvSpPr/>
            <p:nvPr/>
          </p:nvSpPr>
          <p:spPr>
            <a:xfrm>
              <a:off x="3427950" y="2851950"/>
              <a:ext cx="495600" cy="2504100"/>
            </a:xfrm>
            <a:custGeom>
              <a:avLst/>
              <a:gdLst/>
              <a:ahLst/>
              <a:cxnLst/>
              <a:rect l="l" t="t" r="r" b="b"/>
              <a:pathLst>
                <a:path w="19824" h="100164" extrusionOk="0">
                  <a:moveTo>
                    <a:pt x="1" y="0"/>
                  </a:moveTo>
                  <a:lnTo>
                    <a:pt x="164" y="6701"/>
                  </a:lnTo>
                  <a:lnTo>
                    <a:pt x="2242" y="94280"/>
                  </a:lnTo>
                  <a:lnTo>
                    <a:pt x="19823" y="100164"/>
                  </a:lnTo>
                  <a:lnTo>
                    <a:pt x="17722" y="6701"/>
                  </a:lnTo>
                  <a:lnTo>
                    <a:pt x="17582" y="187"/>
                  </a:lnTo>
                  <a:lnTo>
                    <a:pt x="1"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9"/>
            <p:cNvSpPr/>
            <p:nvPr/>
          </p:nvSpPr>
          <p:spPr>
            <a:xfrm>
              <a:off x="2714675" y="668875"/>
              <a:ext cx="289525" cy="692900"/>
            </a:xfrm>
            <a:custGeom>
              <a:avLst/>
              <a:gdLst/>
              <a:ahLst/>
              <a:cxnLst/>
              <a:rect l="l" t="t" r="r" b="b"/>
              <a:pathLst>
                <a:path w="11581" h="27716" extrusionOk="0">
                  <a:moveTo>
                    <a:pt x="9409" y="9153"/>
                  </a:moveTo>
                  <a:cubicBezTo>
                    <a:pt x="9409" y="9153"/>
                    <a:pt x="9573" y="1986"/>
                    <a:pt x="8872" y="982"/>
                  </a:cubicBezTo>
                  <a:cubicBezTo>
                    <a:pt x="8149" y="1"/>
                    <a:pt x="7425" y="585"/>
                    <a:pt x="7168" y="1285"/>
                  </a:cubicBezTo>
                  <a:cubicBezTo>
                    <a:pt x="6911" y="1962"/>
                    <a:pt x="6911" y="8266"/>
                    <a:pt x="6911" y="8266"/>
                  </a:cubicBezTo>
                  <a:cubicBezTo>
                    <a:pt x="6444" y="7799"/>
                    <a:pt x="5720" y="7659"/>
                    <a:pt x="5113" y="7963"/>
                  </a:cubicBezTo>
                  <a:cubicBezTo>
                    <a:pt x="3993" y="8430"/>
                    <a:pt x="1891" y="8873"/>
                    <a:pt x="1471" y="9714"/>
                  </a:cubicBezTo>
                  <a:cubicBezTo>
                    <a:pt x="1027" y="10554"/>
                    <a:pt x="0" y="11558"/>
                    <a:pt x="304" y="12539"/>
                  </a:cubicBezTo>
                  <a:cubicBezTo>
                    <a:pt x="631" y="13496"/>
                    <a:pt x="1168" y="17185"/>
                    <a:pt x="2732" y="18913"/>
                  </a:cubicBezTo>
                  <a:cubicBezTo>
                    <a:pt x="4273" y="20664"/>
                    <a:pt x="3946" y="27715"/>
                    <a:pt x="3946" y="27715"/>
                  </a:cubicBezTo>
                  <a:lnTo>
                    <a:pt x="10950" y="27435"/>
                  </a:lnTo>
                  <a:cubicBezTo>
                    <a:pt x="10950" y="27435"/>
                    <a:pt x="9876" y="23676"/>
                    <a:pt x="9783" y="20711"/>
                  </a:cubicBezTo>
                  <a:cubicBezTo>
                    <a:pt x="9736" y="19380"/>
                    <a:pt x="10367" y="18586"/>
                    <a:pt x="10787" y="16531"/>
                  </a:cubicBezTo>
                  <a:cubicBezTo>
                    <a:pt x="11231" y="14477"/>
                    <a:pt x="11581" y="12376"/>
                    <a:pt x="10600" y="11115"/>
                  </a:cubicBezTo>
                  <a:cubicBezTo>
                    <a:pt x="10017" y="10368"/>
                    <a:pt x="9596" y="9247"/>
                    <a:pt x="9409" y="9130"/>
                  </a:cubicBezTo>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9"/>
            <p:cNvSpPr/>
            <p:nvPr/>
          </p:nvSpPr>
          <p:spPr>
            <a:xfrm>
              <a:off x="2750050" y="954325"/>
              <a:ext cx="77300" cy="95625"/>
            </a:xfrm>
            <a:custGeom>
              <a:avLst/>
              <a:gdLst/>
              <a:ahLst/>
              <a:cxnLst/>
              <a:rect l="l" t="t" r="r" b="b"/>
              <a:pathLst>
                <a:path w="3092" h="3825" extrusionOk="0">
                  <a:moveTo>
                    <a:pt x="258" y="0"/>
                  </a:moveTo>
                  <a:cubicBezTo>
                    <a:pt x="125" y="0"/>
                    <a:pt x="0" y="153"/>
                    <a:pt x="79" y="327"/>
                  </a:cubicBezTo>
                  <a:cubicBezTo>
                    <a:pt x="383" y="864"/>
                    <a:pt x="733" y="1378"/>
                    <a:pt x="1107" y="1868"/>
                  </a:cubicBezTo>
                  <a:cubicBezTo>
                    <a:pt x="1317" y="2172"/>
                    <a:pt x="1504" y="2498"/>
                    <a:pt x="1644" y="2849"/>
                  </a:cubicBezTo>
                  <a:cubicBezTo>
                    <a:pt x="1714" y="3129"/>
                    <a:pt x="1761" y="3409"/>
                    <a:pt x="1761" y="3713"/>
                  </a:cubicBezTo>
                  <a:cubicBezTo>
                    <a:pt x="1778" y="3781"/>
                    <a:pt x="1832" y="3824"/>
                    <a:pt x="1897" y="3824"/>
                  </a:cubicBezTo>
                  <a:cubicBezTo>
                    <a:pt x="1921" y="3824"/>
                    <a:pt x="1946" y="3818"/>
                    <a:pt x="1971" y="3806"/>
                  </a:cubicBezTo>
                  <a:cubicBezTo>
                    <a:pt x="3091" y="3222"/>
                    <a:pt x="733" y="701"/>
                    <a:pt x="430" y="117"/>
                  </a:cubicBezTo>
                  <a:cubicBezTo>
                    <a:pt x="385" y="34"/>
                    <a:pt x="320" y="0"/>
                    <a:pt x="25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9"/>
            <p:cNvSpPr/>
            <p:nvPr/>
          </p:nvSpPr>
          <p:spPr>
            <a:xfrm>
              <a:off x="2781800" y="923650"/>
              <a:ext cx="56625" cy="113075"/>
            </a:xfrm>
            <a:custGeom>
              <a:avLst/>
              <a:gdLst/>
              <a:ahLst/>
              <a:cxnLst/>
              <a:rect l="l" t="t" r="r" b="b"/>
              <a:pathLst>
                <a:path w="2265" h="4523" extrusionOk="0">
                  <a:moveTo>
                    <a:pt x="222" y="1"/>
                  </a:moveTo>
                  <a:cubicBezTo>
                    <a:pt x="112" y="1"/>
                    <a:pt x="1" y="148"/>
                    <a:pt x="70" y="270"/>
                  </a:cubicBezTo>
                  <a:cubicBezTo>
                    <a:pt x="514" y="924"/>
                    <a:pt x="864" y="1647"/>
                    <a:pt x="1144" y="2395"/>
                  </a:cubicBezTo>
                  <a:cubicBezTo>
                    <a:pt x="1354" y="3072"/>
                    <a:pt x="1261" y="3889"/>
                    <a:pt x="1658" y="4473"/>
                  </a:cubicBezTo>
                  <a:cubicBezTo>
                    <a:pt x="1690" y="4505"/>
                    <a:pt x="1733" y="4523"/>
                    <a:pt x="1774" y="4523"/>
                  </a:cubicBezTo>
                  <a:cubicBezTo>
                    <a:pt x="1821" y="4523"/>
                    <a:pt x="1866" y="4499"/>
                    <a:pt x="1891" y="4449"/>
                  </a:cubicBezTo>
                  <a:cubicBezTo>
                    <a:pt x="2265" y="3842"/>
                    <a:pt x="1891" y="2885"/>
                    <a:pt x="1635" y="2255"/>
                  </a:cubicBezTo>
                  <a:cubicBezTo>
                    <a:pt x="1308" y="1461"/>
                    <a:pt x="864" y="737"/>
                    <a:pt x="327" y="60"/>
                  </a:cubicBezTo>
                  <a:cubicBezTo>
                    <a:pt x="297" y="18"/>
                    <a:pt x="260" y="1"/>
                    <a:pt x="22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9"/>
            <p:cNvSpPr/>
            <p:nvPr/>
          </p:nvSpPr>
          <p:spPr>
            <a:xfrm>
              <a:off x="2821175" y="898425"/>
              <a:ext cx="45875" cy="125450"/>
            </a:xfrm>
            <a:custGeom>
              <a:avLst/>
              <a:gdLst/>
              <a:ahLst/>
              <a:cxnLst/>
              <a:rect l="l" t="t" r="r" b="b"/>
              <a:pathLst>
                <a:path w="1835" h="5018" extrusionOk="0">
                  <a:moveTo>
                    <a:pt x="163" y="0"/>
                  </a:moveTo>
                  <a:cubicBezTo>
                    <a:pt x="79" y="0"/>
                    <a:pt x="1" y="58"/>
                    <a:pt x="13" y="182"/>
                  </a:cubicBezTo>
                  <a:cubicBezTo>
                    <a:pt x="153" y="905"/>
                    <a:pt x="363" y="1653"/>
                    <a:pt x="620" y="2353"/>
                  </a:cubicBezTo>
                  <a:cubicBezTo>
                    <a:pt x="760" y="2773"/>
                    <a:pt x="853" y="3170"/>
                    <a:pt x="923" y="3590"/>
                  </a:cubicBezTo>
                  <a:cubicBezTo>
                    <a:pt x="970" y="4011"/>
                    <a:pt x="760" y="4384"/>
                    <a:pt x="807" y="4781"/>
                  </a:cubicBezTo>
                  <a:cubicBezTo>
                    <a:pt x="828" y="4909"/>
                    <a:pt x="908" y="5018"/>
                    <a:pt x="1028" y="5018"/>
                  </a:cubicBezTo>
                  <a:cubicBezTo>
                    <a:pt x="1040" y="5018"/>
                    <a:pt x="1051" y="5017"/>
                    <a:pt x="1064" y="5015"/>
                  </a:cubicBezTo>
                  <a:cubicBezTo>
                    <a:pt x="1834" y="4851"/>
                    <a:pt x="1717" y="3731"/>
                    <a:pt x="1577" y="3077"/>
                  </a:cubicBezTo>
                  <a:cubicBezTo>
                    <a:pt x="1367" y="2003"/>
                    <a:pt x="643" y="1162"/>
                    <a:pt x="340" y="135"/>
                  </a:cubicBezTo>
                  <a:cubicBezTo>
                    <a:pt x="318" y="47"/>
                    <a:pt x="238" y="0"/>
                    <a:pt x="16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9"/>
            <p:cNvSpPr/>
            <p:nvPr/>
          </p:nvSpPr>
          <p:spPr>
            <a:xfrm>
              <a:off x="2869750" y="891875"/>
              <a:ext cx="84850" cy="189575"/>
            </a:xfrm>
            <a:custGeom>
              <a:avLst/>
              <a:gdLst/>
              <a:ahLst/>
              <a:cxnLst/>
              <a:rect l="l" t="t" r="r" b="b"/>
              <a:pathLst>
                <a:path w="3394" h="7583" extrusionOk="0">
                  <a:moveTo>
                    <a:pt x="123" y="1"/>
                  </a:moveTo>
                  <a:cubicBezTo>
                    <a:pt x="59" y="1"/>
                    <a:pt x="1" y="72"/>
                    <a:pt x="31" y="163"/>
                  </a:cubicBezTo>
                  <a:cubicBezTo>
                    <a:pt x="195" y="747"/>
                    <a:pt x="311" y="1307"/>
                    <a:pt x="428" y="1891"/>
                  </a:cubicBezTo>
                  <a:cubicBezTo>
                    <a:pt x="288" y="2031"/>
                    <a:pt x="218" y="2218"/>
                    <a:pt x="241" y="2405"/>
                  </a:cubicBezTo>
                  <a:cubicBezTo>
                    <a:pt x="265" y="2662"/>
                    <a:pt x="358" y="2895"/>
                    <a:pt x="475" y="3082"/>
                  </a:cubicBezTo>
                  <a:cubicBezTo>
                    <a:pt x="521" y="3152"/>
                    <a:pt x="568" y="3245"/>
                    <a:pt x="615" y="3315"/>
                  </a:cubicBezTo>
                  <a:cubicBezTo>
                    <a:pt x="615" y="3829"/>
                    <a:pt x="545" y="4319"/>
                    <a:pt x="568" y="4810"/>
                  </a:cubicBezTo>
                  <a:cubicBezTo>
                    <a:pt x="583" y="4911"/>
                    <a:pt x="661" y="4968"/>
                    <a:pt x="740" y="4968"/>
                  </a:cubicBezTo>
                  <a:cubicBezTo>
                    <a:pt x="788" y="4968"/>
                    <a:pt x="836" y="4947"/>
                    <a:pt x="872" y="4903"/>
                  </a:cubicBezTo>
                  <a:cubicBezTo>
                    <a:pt x="1035" y="4693"/>
                    <a:pt x="1152" y="4459"/>
                    <a:pt x="1222" y="4203"/>
                  </a:cubicBezTo>
                  <a:cubicBezTo>
                    <a:pt x="1269" y="4249"/>
                    <a:pt x="1292" y="4273"/>
                    <a:pt x="1339" y="4319"/>
                  </a:cubicBezTo>
                  <a:cubicBezTo>
                    <a:pt x="1876" y="4926"/>
                    <a:pt x="2273" y="5650"/>
                    <a:pt x="2529" y="6421"/>
                  </a:cubicBezTo>
                  <a:cubicBezTo>
                    <a:pt x="2669" y="6888"/>
                    <a:pt x="2693" y="7145"/>
                    <a:pt x="2996" y="7518"/>
                  </a:cubicBezTo>
                  <a:cubicBezTo>
                    <a:pt x="3027" y="7564"/>
                    <a:pt x="3067" y="7582"/>
                    <a:pt x="3108" y="7582"/>
                  </a:cubicBezTo>
                  <a:cubicBezTo>
                    <a:pt x="3192" y="7582"/>
                    <a:pt x="3277" y="7503"/>
                    <a:pt x="3277" y="7425"/>
                  </a:cubicBezTo>
                  <a:cubicBezTo>
                    <a:pt x="3393" y="6421"/>
                    <a:pt x="2833" y="5370"/>
                    <a:pt x="2273" y="4553"/>
                  </a:cubicBezTo>
                  <a:cubicBezTo>
                    <a:pt x="1969" y="4156"/>
                    <a:pt x="1666" y="3782"/>
                    <a:pt x="1339" y="3409"/>
                  </a:cubicBezTo>
                  <a:cubicBezTo>
                    <a:pt x="1245" y="3315"/>
                    <a:pt x="1152" y="3199"/>
                    <a:pt x="1082" y="3105"/>
                  </a:cubicBezTo>
                  <a:cubicBezTo>
                    <a:pt x="988" y="2942"/>
                    <a:pt x="872" y="2802"/>
                    <a:pt x="825" y="2662"/>
                  </a:cubicBezTo>
                  <a:cubicBezTo>
                    <a:pt x="802" y="2615"/>
                    <a:pt x="802" y="2592"/>
                    <a:pt x="802" y="2568"/>
                  </a:cubicBezTo>
                  <a:cubicBezTo>
                    <a:pt x="778" y="2545"/>
                    <a:pt x="778" y="2545"/>
                    <a:pt x="778" y="2545"/>
                  </a:cubicBezTo>
                  <a:cubicBezTo>
                    <a:pt x="732" y="2311"/>
                    <a:pt x="825" y="2148"/>
                    <a:pt x="1105" y="2055"/>
                  </a:cubicBezTo>
                  <a:cubicBezTo>
                    <a:pt x="1188" y="2029"/>
                    <a:pt x="1280" y="2019"/>
                    <a:pt x="1376" y="2019"/>
                  </a:cubicBezTo>
                  <a:cubicBezTo>
                    <a:pt x="1904" y="2019"/>
                    <a:pt x="2567" y="2342"/>
                    <a:pt x="2646" y="2381"/>
                  </a:cubicBezTo>
                  <a:cubicBezTo>
                    <a:pt x="2661" y="2390"/>
                    <a:pt x="2676" y="2394"/>
                    <a:pt x="2690" y="2394"/>
                  </a:cubicBezTo>
                  <a:cubicBezTo>
                    <a:pt x="2836" y="2394"/>
                    <a:pt x="2960" y="1997"/>
                    <a:pt x="2833" y="1891"/>
                  </a:cubicBezTo>
                  <a:cubicBezTo>
                    <a:pt x="2531" y="1678"/>
                    <a:pt x="1934" y="1546"/>
                    <a:pt x="1408" y="1546"/>
                  </a:cubicBezTo>
                  <a:cubicBezTo>
                    <a:pt x="1241" y="1546"/>
                    <a:pt x="1082" y="1560"/>
                    <a:pt x="942" y="1588"/>
                  </a:cubicBezTo>
                  <a:cubicBezTo>
                    <a:pt x="755" y="1074"/>
                    <a:pt x="498" y="560"/>
                    <a:pt x="218" y="70"/>
                  </a:cubicBezTo>
                  <a:cubicBezTo>
                    <a:pt x="194" y="21"/>
                    <a:pt x="158" y="1"/>
                    <a:pt x="12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9"/>
            <p:cNvSpPr/>
            <p:nvPr/>
          </p:nvSpPr>
          <p:spPr>
            <a:xfrm>
              <a:off x="2761950" y="1155700"/>
              <a:ext cx="921700" cy="1060025"/>
            </a:xfrm>
            <a:custGeom>
              <a:avLst/>
              <a:gdLst/>
              <a:ahLst/>
              <a:cxnLst/>
              <a:rect l="l" t="t" r="r" b="b"/>
              <a:pathLst>
                <a:path w="36868" h="42401" extrusionOk="0">
                  <a:moveTo>
                    <a:pt x="31310" y="23395"/>
                  </a:moveTo>
                  <a:lnTo>
                    <a:pt x="36867" y="0"/>
                  </a:lnTo>
                  <a:cubicBezTo>
                    <a:pt x="36867" y="0"/>
                    <a:pt x="29045" y="2429"/>
                    <a:pt x="26290" y="4483"/>
                  </a:cubicBezTo>
                  <a:cubicBezTo>
                    <a:pt x="23512" y="6538"/>
                    <a:pt x="15247" y="24726"/>
                    <a:pt x="14336" y="24282"/>
                  </a:cubicBezTo>
                  <a:cubicBezTo>
                    <a:pt x="13402" y="23839"/>
                    <a:pt x="10367" y="1051"/>
                    <a:pt x="10367" y="1051"/>
                  </a:cubicBezTo>
                  <a:cubicBezTo>
                    <a:pt x="8709" y="1915"/>
                    <a:pt x="6911" y="2522"/>
                    <a:pt x="5067" y="2825"/>
                  </a:cubicBezTo>
                  <a:cubicBezTo>
                    <a:pt x="3363" y="3036"/>
                    <a:pt x="1681" y="3362"/>
                    <a:pt x="0" y="3759"/>
                  </a:cubicBezTo>
                  <a:cubicBezTo>
                    <a:pt x="0" y="3759"/>
                    <a:pt x="2172" y="31474"/>
                    <a:pt x="4623" y="35793"/>
                  </a:cubicBezTo>
                  <a:cubicBezTo>
                    <a:pt x="7052" y="40113"/>
                    <a:pt x="13449" y="42401"/>
                    <a:pt x="17605" y="39435"/>
                  </a:cubicBezTo>
                  <a:cubicBezTo>
                    <a:pt x="26244" y="33295"/>
                    <a:pt x="31310" y="23395"/>
                    <a:pt x="31310" y="23395"/>
                  </a:cubicBezTo>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9"/>
            <p:cNvSpPr/>
            <p:nvPr/>
          </p:nvSpPr>
          <p:spPr>
            <a:xfrm>
              <a:off x="3317050" y="1112450"/>
              <a:ext cx="1203625" cy="2226300"/>
            </a:xfrm>
            <a:custGeom>
              <a:avLst/>
              <a:gdLst/>
              <a:ahLst/>
              <a:cxnLst/>
              <a:rect l="l" t="t" r="r" b="b"/>
              <a:pathLst>
                <a:path w="48145" h="89052" extrusionOk="0">
                  <a:moveTo>
                    <a:pt x="26237" y="1"/>
                  </a:moveTo>
                  <a:cubicBezTo>
                    <a:pt x="22628" y="1"/>
                    <a:pt x="20827" y="750"/>
                    <a:pt x="20827" y="750"/>
                  </a:cubicBezTo>
                  <a:cubicBezTo>
                    <a:pt x="20827" y="750"/>
                    <a:pt x="5044" y="2081"/>
                    <a:pt x="4600" y="8688"/>
                  </a:cubicBezTo>
                  <a:cubicBezTo>
                    <a:pt x="4273" y="13755"/>
                    <a:pt x="2219" y="54310"/>
                    <a:pt x="2662" y="57089"/>
                  </a:cubicBezTo>
                  <a:cubicBezTo>
                    <a:pt x="3082" y="59867"/>
                    <a:pt x="0" y="85644"/>
                    <a:pt x="1004" y="87909"/>
                  </a:cubicBezTo>
                  <a:cubicBezTo>
                    <a:pt x="1373" y="88732"/>
                    <a:pt x="7300" y="89052"/>
                    <a:pt x="14747" y="89052"/>
                  </a:cubicBezTo>
                  <a:cubicBezTo>
                    <a:pt x="27563" y="89052"/>
                    <a:pt x="44881" y="88106"/>
                    <a:pt x="46136" y="87161"/>
                  </a:cubicBezTo>
                  <a:cubicBezTo>
                    <a:pt x="48144" y="85644"/>
                    <a:pt x="44946" y="66405"/>
                    <a:pt x="44269" y="61432"/>
                  </a:cubicBezTo>
                  <a:cubicBezTo>
                    <a:pt x="43265" y="54007"/>
                    <a:pt x="41910" y="47376"/>
                    <a:pt x="41934" y="38620"/>
                  </a:cubicBezTo>
                  <a:cubicBezTo>
                    <a:pt x="41957" y="23491"/>
                    <a:pt x="44619" y="4579"/>
                    <a:pt x="41257" y="3248"/>
                  </a:cubicBezTo>
                  <a:cubicBezTo>
                    <a:pt x="34642" y="666"/>
                    <a:pt x="29637" y="1"/>
                    <a:pt x="26237"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9"/>
            <p:cNvSpPr/>
            <p:nvPr/>
          </p:nvSpPr>
          <p:spPr>
            <a:xfrm>
              <a:off x="3905425" y="2490050"/>
              <a:ext cx="903600" cy="748325"/>
            </a:xfrm>
            <a:custGeom>
              <a:avLst/>
              <a:gdLst/>
              <a:ahLst/>
              <a:cxnLst/>
              <a:rect l="l" t="t" r="r" b="b"/>
              <a:pathLst>
                <a:path w="36144" h="29933" extrusionOk="0">
                  <a:moveTo>
                    <a:pt x="33879" y="0"/>
                  </a:moveTo>
                  <a:lnTo>
                    <a:pt x="0" y="3012"/>
                  </a:lnTo>
                  <a:lnTo>
                    <a:pt x="1728" y="29933"/>
                  </a:lnTo>
                  <a:lnTo>
                    <a:pt x="36143" y="26594"/>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9"/>
            <p:cNvSpPr/>
            <p:nvPr/>
          </p:nvSpPr>
          <p:spPr>
            <a:xfrm>
              <a:off x="3875075" y="2741625"/>
              <a:ext cx="152950" cy="302975"/>
            </a:xfrm>
            <a:custGeom>
              <a:avLst/>
              <a:gdLst/>
              <a:ahLst/>
              <a:cxnLst/>
              <a:rect l="l" t="t" r="r" b="b"/>
              <a:pathLst>
                <a:path w="6118" h="12119" extrusionOk="0">
                  <a:moveTo>
                    <a:pt x="4997" y="0"/>
                  </a:moveTo>
                  <a:lnTo>
                    <a:pt x="6118" y="11208"/>
                  </a:lnTo>
                  <a:cubicBezTo>
                    <a:pt x="6118" y="11208"/>
                    <a:pt x="1471" y="12118"/>
                    <a:pt x="1028" y="11745"/>
                  </a:cubicBezTo>
                  <a:cubicBezTo>
                    <a:pt x="561" y="11348"/>
                    <a:pt x="0" y="374"/>
                    <a:pt x="0" y="374"/>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9"/>
            <p:cNvSpPr/>
            <p:nvPr/>
          </p:nvSpPr>
          <p:spPr>
            <a:xfrm>
              <a:off x="4272000" y="2695500"/>
              <a:ext cx="372425" cy="564475"/>
            </a:xfrm>
            <a:custGeom>
              <a:avLst/>
              <a:gdLst/>
              <a:ahLst/>
              <a:cxnLst/>
              <a:rect l="l" t="t" r="r" b="b"/>
              <a:pathLst>
                <a:path w="14897" h="22579" extrusionOk="0">
                  <a:moveTo>
                    <a:pt x="14896" y="2709"/>
                  </a:moveTo>
                  <a:cubicBezTo>
                    <a:pt x="14896" y="2709"/>
                    <a:pt x="13285" y="7239"/>
                    <a:pt x="13285" y="8406"/>
                  </a:cubicBezTo>
                  <a:cubicBezTo>
                    <a:pt x="13309" y="9597"/>
                    <a:pt x="13962" y="13426"/>
                    <a:pt x="13168" y="16018"/>
                  </a:cubicBezTo>
                  <a:cubicBezTo>
                    <a:pt x="12375" y="18586"/>
                    <a:pt x="11861" y="21154"/>
                    <a:pt x="10927" y="21271"/>
                  </a:cubicBezTo>
                  <a:cubicBezTo>
                    <a:pt x="9853" y="21388"/>
                    <a:pt x="8779" y="21691"/>
                    <a:pt x="7822" y="22182"/>
                  </a:cubicBezTo>
                  <a:cubicBezTo>
                    <a:pt x="7238" y="22462"/>
                    <a:pt x="6584" y="22579"/>
                    <a:pt x="5931" y="22509"/>
                  </a:cubicBezTo>
                  <a:cubicBezTo>
                    <a:pt x="4786" y="22415"/>
                    <a:pt x="2685" y="21061"/>
                    <a:pt x="1634" y="20314"/>
                  </a:cubicBezTo>
                  <a:cubicBezTo>
                    <a:pt x="584" y="19567"/>
                    <a:pt x="467" y="18820"/>
                    <a:pt x="1401" y="17862"/>
                  </a:cubicBezTo>
                  <a:cubicBezTo>
                    <a:pt x="2312" y="16882"/>
                    <a:pt x="4786" y="14173"/>
                    <a:pt x="5300" y="12142"/>
                  </a:cubicBezTo>
                  <a:cubicBezTo>
                    <a:pt x="4460" y="12632"/>
                    <a:pt x="3666" y="13193"/>
                    <a:pt x="2919" y="13776"/>
                  </a:cubicBezTo>
                  <a:cubicBezTo>
                    <a:pt x="1751" y="14710"/>
                    <a:pt x="1985" y="15177"/>
                    <a:pt x="1354" y="15177"/>
                  </a:cubicBezTo>
                  <a:cubicBezTo>
                    <a:pt x="724" y="15201"/>
                    <a:pt x="0" y="14243"/>
                    <a:pt x="1238" y="12516"/>
                  </a:cubicBezTo>
                  <a:cubicBezTo>
                    <a:pt x="2452" y="10788"/>
                    <a:pt x="3712" y="9901"/>
                    <a:pt x="4623" y="8616"/>
                  </a:cubicBezTo>
                  <a:cubicBezTo>
                    <a:pt x="5557" y="7332"/>
                    <a:pt x="7215" y="7402"/>
                    <a:pt x="7215" y="7402"/>
                  </a:cubicBezTo>
                  <a:lnTo>
                    <a:pt x="9760"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9"/>
            <p:cNvSpPr/>
            <p:nvPr/>
          </p:nvSpPr>
          <p:spPr>
            <a:xfrm>
              <a:off x="4316925" y="3051925"/>
              <a:ext cx="136625" cy="162525"/>
            </a:xfrm>
            <a:custGeom>
              <a:avLst/>
              <a:gdLst/>
              <a:ahLst/>
              <a:cxnLst/>
              <a:rect l="l" t="t" r="r" b="b"/>
              <a:pathLst>
                <a:path w="5465" h="6501" extrusionOk="0">
                  <a:moveTo>
                    <a:pt x="5255" y="1"/>
                  </a:moveTo>
                  <a:cubicBezTo>
                    <a:pt x="5176" y="1"/>
                    <a:pt x="5081" y="90"/>
                    <a:pt x="4997" y="196"/>
                  </a:cubicBezTo>
                  <a:cubicBezTo>
                    <a:pt x="4997" y="196"/>
                    <a:pt x="3993" y="3208"/>
                    <a:pt x="2919" y="4049"/>
                  </a:cubicBezTo>
                  <a:cubicBezTo>
                    <a:pt x="1845" y="4889"/>
                    <a:pt x="1589" y="5380"/>
                    <a:pt x="865" y="5753"/>
                  </a:cubicBezTo>
                  <a:cubicBezTo>
                    <a:pt x="491" y="5917"/>
                    <a:pt x="211" y="6080"/>
                    <a:pt x="1" y="6174"/>
                  </a:cubicBezTo>
                  <a:cubicBezTo>
                    <a:pt x="164" y="6290"/>
                    <a:pt x="304" y="6384"/>
                    <a:pt x="491" y="6500"/>
                  </a:cubicBezTo>
                  <a:cubicBezTo>
                    <a:pt x="1098" y="6150"/>
                    <a:pt x="2593" y="5240"/>
                    <a:pt x="3340" y="4329"/>
                  </a:cubicBezTo>
                  <a:cubicBezTo>
                    <a:pt x="4297" y="3162"/>
                    <a:pt x="5464" y="757"/>
                    <a:pt x="5418" y="313"/>
                  </a:cubicBezTo>
                  <a:cubicBezTo>
                    <a:pt x="5395" y="84"/>
                    <a:pt x="5332" y="1"/>
                    <a:pt x="525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9"/>
            <p:cNvSpPr/>
            <p:nvPr/>
          </p:nvSpPr>
          <p:spPr>
            <a:xfrm>
              <a:off x="4365375" y="3076525"/>
              <a:ext cx="143050" cy="166525"/>
            </a:xfrm>
            <a:custGeom>
              <a:avLst/>
              <a:gdLst/>
              <a:ahLst/>
              <a:cxnLst/>
              <a:rect l="l" t="t" r="r" b="b"/>
              <a:pathLst>
                <a:path w="5722" h="6661" extrusionOk="0">
                  <a:moveTo>
                    <a:pt x="5396" y="0"/>
                  </a:moveTo>
                  <a:cubicBezTo>
                    <a:pt x="5330" y="0"/>
                    <a:pt x="5282" y="205"/>
                    <a:pt x="5114" y="450"/>
                  </a:cubicBezTo>
                  <a:cubicBezTo>
                    <a:pt x="5114" y="450"/>
                    <a:pt x="3666" y="4396"/>
                    <a:pt x="2803" y="4933"/>
                  </a:cubicBezTo>
                  <a:lnTo>
                    <a:pt x="2803" y="4909"/>
                  </a:lnTo>
                  <a:cubicBezTo>
                    <a:pt x="1939" y="5446"/>
                    <a:pt x="468" y="6123"/>
                    <a:pt x="47" y="6380"/>
                  </a:cubicBezTo>
                  <a:cubicBezTo>
                    <a:pt x="24" y="6380"/>
                    <a:pt x="24" y="6404"/>
                    <a:pt x="1" y="6404"/>
                  </a:cubicBezTo>
                  <a:cubicBezTo>
                    <a:pt x="164" y="6497"/>
                    <a:pt x="328" y="6567"/>
                    <a:pt x="468" y="6660"/>
                  </a:cubicBezTo>
                  <a:cubicBezTo>
                    <a:pt x="865" y="6474"/>
                    <a:pt x="1262" y="6264"/>
                    <a:pt x="1612" y="6007"/>
                  </a:cubicBezTo>
                  <a:cubicBezTo>
                    <a:pt x="2149" y="5586"/>
                    <a:pt x="3363" y="5400"/>
                    <a:pt x="3923" y="4326"/>
                  </a:cubicBezTo>
                  <a:cubicBezTo>
                    <a:pt x="4460" y="3228"/>
                    <a:pt x="5721" y="613"/>
                    <a:pt x="5534" y="193"/>
                  </a:cubicBezTo>
                  <a:cubicBezTo>
                    <a:pt x="5470" y="56"/>
                    <a:pt x="5431" y="0"/>
                    <a:pt x="539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9"/>
            <p:cNvSpPr/>
            <p:nvPr/>
          </p:nvSpPr>
          <p:spPr>
            <a:xfrm>
              <a:off x="4471625" y="3099525"/>
              <a:ext cx="81400" cy="148200"/>
            </a:xfrm>
            <a:custGeom>
              <a:avLst/>
              <a:gdLst/>
              <a:ahLst/>
              <a:cxnLst/>
              <a:rect l="l" t="t" r="r" b="b"/>
              <a:pathLst>
                <a:path w="3256" h="5928" extrusionOk="0">
                  <a:moveTo>
                    <a:pt x="3003" y="1"/>
                  </a:moveTo>
                  <a:cubicBezTo>
                    <a:pt x="2957" y="1"/>
                    <a:pt x="2916" y="40"/>
                    <a:pt x="2895" y="137"/>
                  </a:cubicBezTo>
                  <a:cubicBezTo>
                    <a:pt x="2825" y="440"/>
                    <a:pt x="1915" y="3032"/>
                    <a:pt x="1775" y="3522"/>
                  </a:cubicBezTo>
                  <a:cubicBezTo>
                    <a:pt x="1658" y="4013"/>
                    <a:pt x="1168" y="4456"/>
                    <a:pt x="911" y="4947"/>
                  </a:cubicBezTo>
                  <a:cubicBezTo>
                    <a:pt x="654" y="5320"/>
                    <a:pt x="350" y="5647"/>
                    <a:pt x="0" y="5927"/>
                  </a:cubicBezTo>
                  <a:cubicBezTo>
                    <a:pt x="350" y="5764"/>
                    <a:pt x="724" y="5624"/>
                    <a:pt x="1074" y="5507"/>
                  </a:cubicBezTo>
                  <a:cubicBezTo>
                    <a:pt x="1681" y="4760"/>
                    <a:pt x="2148" y="3896"/>
                    <a:pt x="2475" y="2985"/>
                  </a:cubicBezTo>
                  <a:cubicBezTo>
                    <a:pt x="2709" y="2192"/>
                    <a:pt x="3222" y="440"/>
                    <a:pt x="3222" y="440"/>
                  </a:cubicBezTo>
                  <a:cubicBezTo>
                    <a:pt x="3255" y="226"/>
                    <a:pt x="3114" y="1"/>
                    <a:pt x="300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9"/>
            <p:cNvSpPr/>
            <p:nvPr/>
          </p:nvSpPr>
          <p:spPr>
            <a:xfrm>
              <a:off x="3718650" y="919875"/>
              <a:ext cx="317650" cy="352750"/>
            </a:xfrm>
            <a:custGeom>
              <a:avLst/>
              <a:gdLst/>
              <a:ahLst/>
              <a:cxnLst/>
              <a:rect l="l" t="t" r="r" b="b"/>
              <a:pathLst>
                <a:path w="12706" h="14110" extrusionOk="0">
                  <a:moveTo>
                    <a:pt x="9479" y="1"/>
                  </a:moveTo>
                  <a:lnTo>
                    <a:pt x="1494" y="1191"/>
                  </a:lnTo>
                  <a:lnTo>
                    <a:pt x="0" y="9994"/>
                  </a:lnTo>
                  <a:cubicBezTo>
                    <a:pt x="0" y="9994"/>
                    <a:pt x="3432" y="13379"/>
                    <a:pt x="5650" y="14056"/>
                  </a:cubicBezTo>
                  <a:cubicBezTo>
                    <a:pt x="5771" y="14092"/>
                    <a:pt x="5900" y="14109"/>
                    <a:pt x="6036" y="14109"/>
                  </a:cubicBezTo>
                  <a:cubicBezTo>
                    <a:pt x="8367" y="14109"/>
                    <a:pt x="12705" y="9104"/>
                    <a:pt x="12375" y="9060"/>
                  </a:cubicBezTo>
                  <a:lnTo>
                    <a:pt x="9479"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9"/>
            <p:cNvSpPr/>
            <p:nvPr/>
          </p:nvSpPr>
          <p:spPr>
            <a:xfrm>
              <a:off x="3517850" y="339950"/>
              <a:ext cx="663575" cy="685600"/>
            </a:xfrm>
            <a:custGeom>
              <a:avLst/>
              <a:gdLst/>
              <a:ahLst/>
              <a:cxnLst/>
              <a:rect l="l" t="t" r="r" b="b"/>
              <a:pathLst>
                <a:path w="26543" h="27424" extrusionOk="0">
                  <a:moveTo>
                    <a:pt x="13197" y="0"/>
                  </a:moveTo>
                  <a:cubicBezTo>
                    <a:pt x="9283" y="0"/>
                    <a:pt x="5446" y="3223"/>
                    <a:pt x="3853" y="7391"/>
                  </a:cubicBezTo>
                  <a:cubicBezTo>
                    <a:pt x="3222" y="9072"/>
                    <a:pt x="2895" y="10846"/>
                    <a:pt x="2872" y="12644"/>
                  </a:cubicBezTo>
                  <a:cubicBezTo>
                    <a:pt x="2656" y="12589"/>
                    <a:pt x="2432" y="12561"/>
                    <a:pt x="2210" y="12561"/>
                  </a:cubicBezTo>
                  <a:cubicBezTo>
                    <a:pt x="1302" y="12561"/>
                    <a:pt x="421" y="13028"/>
                    <a:pt x="234" y="14022"/>
                  </a:cubicBezTo>
                  <a:cubicBezTo>
                    <a:pt x="0" y="15259"/>
                    <a:pt x="817" y="16847"/>
                    <a:pt x="1611" y="17734"/>
                  </a:cubicBezTo>
                  <a:cubicBezTo>
                    <a:pt x="2195" y="18365"/>
                    <a:pt x="4039" y="18832"/>
                    <a:pt x="4063" y="18902"/>
                  </a:cubicBezTo>
                  <a:cubicBezTo>
                    <a:pt x="4787" y="20886"/>
                    <a:pt x="6491" y="25533"/>
                    <a:pt x="11021" y="26957"/>
                  </a:cubicBezTo>
                  <a:cubicBezTo>
                    <a:pt x="12073" y="27281"/>
                    <a:pt x="12981" y="27424"/>
                    <a:pt x="13777" y="27424"/>
                  </a:cubicBezTo>
                  <a:cubicBezTo>
                    <a:pt x="16422" y="27424"/>
                    <a:pt x="17823" y="25844"/>
                    <a:pt x="19169" y="24085"/>
                  </a:cubicBezTo>
                  <a:cubicBezTo>
                    <a:pt x="20500" y="22357"/>
                    <a:pt x="22111" y="20653"/>
                    <a:pt x="22578" y="18691"/>
                  </a:cubicBezTo>
                  <a:cubicBezTo>
                    <a:pt x="24539" y="18178"/>
                    <a:pt x="25963" y="16543"/>
                    <a:pt x="26220" y="14536"/>
                  </a:cubicBezTo>
                  <a:cubicBezTo>
                    <a:pt x="26542" y="11846"/>
                    <a:pt x="24882" y="11031"/>
                    <a:pt x="23708" y="11031"/>
                  </a:cubicBezTo>
                  <a:cubicBezTo>
                    <a:pt x="23435" y="11031"/>
                    <a:pt x="23188" y="11075"/>
                    <a:pt x="22998" y="11150"/>
                  </a:cubicBezTo>
                  <a:cubicBezTo>
                    <a:pt x="22438" y="8138"/>
                    <a:pt x="21107" y="5313"/>
                    <a:pt x="19099" y="2978"/>
                  </a:cubicBezTo>
                  <a:cubicBezTo>
                    <a:pt x="17318" y="884"/>
                    <a:pt x="15247" y="0"/>
                    <a:pt x="1319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9"/>
            <p:cNvSpPr/>
            <p:nvPr/>
          </p:nvSpPr>
          <p:spPr>
            <a:xfrm>
              <a:off x="3652100" y="1113675"/>
              <a:ext cx="423200" cy="197300"/>
            </a:xfrm>
            <a:custGeom>
              <a:avLst/>
              <a:gdLst/>
              <a:ahLst/>
              <a:cxnLst/>
              <a:rect l="l" t="t" r="r" b="b"/>
              <a:pathLst>
                <a:path w="16928" h="7892" extrusionOk="0">
                  <a:moveTo>
                    <a:pt x="14593" y="0"/>
                  </a:moveTo>
                  <a:lnTo>
                    <a:pt x="7799" y="5837"/>
                  </a:lnTo>
                  <a:lnTo>
                    <a:pt x="2639" y="1168"/>
                  </a:lnTo>
                  <a:lnTo>
                    <a:pt x="0" y="2055"/>
                  </a:lnTo>
                  <a:cubicBezTo>
                    <a:pt x="0" y="2055"/>
                    <a:pt x="6655" y="7378"/>
                    <a:pt x="7892" y="7588"/>
                  </a:cubicBezTo>
                  <a:cubicBezTo>
                    <a:pt x="9666" y="7892"/>
                    <a:pt x="16928" y="304"/>
                    <a:pt x="16928" y="304"/>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9"/>
            <p:cNvSpPr/>
            <p:nvPr/>
          </p:nvSpPr>
          <p:spPr>
            <a:xfrm>
              <a:off x="4287750" y="1172625"/>
              <a:ext cx="559800" cy="1752300"/>
            </a:xfrm>
            <a:custGeom>
              <a:avLst/>
              <a:gdLst/>
              <a:ahLst/>
              <a:cxnLst/>
              <a:rect l="l" t="t" r="r" b="b"/>
              <a:pathLst>
                <a:path w="22392" h="70092" extrusionOk="0">
                  <a:moveTo>
                    <a:pt x="9130" y="5277"/>
                  </a:moveTo>
                  <a:cubicBezTo>
                    <a:pt x="11068" y="8172"/>
                    <a:pt x="22391" y="34462"/>
                    <a:pt x="21574" y="38291"/>
                  </a:cubicBezTo>
                  <a:cubicBezTo>
                    <a:pt x="20780" y="42097"/>
                    <a:pt x="15947" y="69228"/>
                    <a:pt x="14943" y="69648"/>
                  </a:cubicBezTo>
                  <a:cubicBezTo>
                    <a:pt x="13963" y="70092"/>
                    <a:pt x="5230" y="65515"/>
                    <a:pt x="5230" y="65515"/>
                  </a:cubicBezTo>
                  <a:lnTo>
                    <a:pt x="9503" y="37568"/>
                  </a:lnTo>
                  <a:lnTo>
                    <a:pt x="3316" y="20103"/>
                  </a:lnTo>
                  <a:cubicBezTo>
                    <a:pt x="3316" y="20103"/>
                    <a:pt x="0" y="514"/>
                    <a:pt x="1238" y="257"/>
                  </a:cubicBezTo>
                  <a:cubicBezTo>
                    <a:pt x="2499" y="0"/>
                    <a:pt x="7215" y="2382"/>
                    <a:pt x="9130" y="5277"/>
                  </a:cubicBezTo>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9"/>
            <p:cNvSpPr/>
            <p:nvPr/>
          </p:nvSpPr>
          <p:spPr>
            <a:xfrm>
              <a:off x="4086375" y="2109425"/>
              <a:ext cx="335750" cy="407050"/>
            </a:xfrm>
            <a:custGeom>
              <a:avLst/>
              <a:gdLst/>
              <a:ahLst/>
              <a:cxnLst/>
              <a:rect l="l" t="t" r="r" b="b"/>
              <a:pathLst>
                <a:path w="13430" h="16282" extrusionOk="0">
                  <a:moveTo>
                    <a:pt x="526" y="1"/>
                  </a:moveTo>
                  <a:cubicBezTo>
                    <a:pt x="514" y="1"/>
                    <a:pt x="503" y="1"/>
                    <a:pt x="491" y="2"/>
                  </a:cubicBezTo>
                  <a:cubicBezTo>
                    <a:pt x="210" y="2"/>
                    <a:pt x="0" y="236"/>
                    <a:pt x="0" y="516"/>
                  </a:cubicBezTo>
                  <a:cubicBezTo>
                    <a:pt x="24" y="1030"/>
                    <a:pt x="654" y="13124"/>
                    <a:pt x="5347" y="15342"/>
                  </a:cubicBezTo>
                  <a:cubicBezTo>
                    <a:pt x="6772" y="16011"/>
                    <a:pt x="7917" y="16281"/>
                    <a:pt x="8894" y="16281"/>
                  </a:cubicBezTo>
                  <a:cubicBezTo>
                    <a:pt x="8974" y="16281"/>
                    <a:pt x="9052" y="16280"/>
                    <a:pt x="9129" y="16276"/>
                  </a:cubicBezTo>
                  <a:lnTo>
                    <a:pt x="9129" y="16253"/>
                  </a:lnTo>
                  <a:cubicBezTo>
                    <a:pt x="10857" y="16159"/>
                    <a:pt x="12001" y="15155"/>
                    <a:pt x="13075" y="13988"/>
                  </a:cubicBezTo>
                  <a:cubicBezTo>
                    <a:pt x="13430" y="13633"/>
                    <a:pt x="13084" y="13144"/>
                    <a:pt x="12703" y="13144"/>
                  </a:cubicBezTo>
                  <a:cubicBezTo>
                    <a:pt x="12582" y="13144"/>
                    <a:pt x="12458" y="13193"/>
                    <a:pt x="12352" y="13311"/>
                  </a:cubicBezTo>
                  <a:cubicBezTo>
                    <a:pt x="11329" y="14410"/>
                    <a:pt x="10346" y="15270"/>
                    <a:pt x="8802" y="15270"/>
                  </a:cubicBezTo>
                  <a:cubicBezTo>
                    <a:pt x="7985" y="15270"/>
                    <a:pt x="7011" y="15029"/>
                    <a:pt x="5791" y="14455"/>
                  </a:cubicBezTo>
                  <a:cubicBezTo>
                    <a:pt x="1611" y="12470"/>
                    <a:pt x="1004" y="586"/>
                    <a:pt x="1004" y="469"/>
                  </a:cubicBezTo>
                  <a:cubicBezTo>
                    <a:pt x="982" y="224"/>
                    <a:pt x="769" y="1"/>
                    <a:pt x="52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9"/>
            <p:cNvSpPr/>
            <p:nvPr/>
          </p:nvSpPr>
          <p:spPr>
            <a:xfrm>
              <a:off x="4381150" y="2416600"/>
              <a:ext cx="53725" cy="54850"/>
            </a:xfrm>
            <a:custGeom>
              <a:avLst/>
              <a:gdLst/>
              <a:ahLst/>
              <a:cxnLst/>
              <a:rect l="l" t="t" r="r" b="b"/>
              <a:pathLst>
                <a:path w="2149" h="2194" extrusionOk="0">
                  <a:moveTo>
                    <a:pt x="1276" y="0"/>
                  </a:moveTo>
                  <a:cubicBezTo>
                    <a:pt x="1114" y="0"/>
                    <a:pt x="923" y="76"/>
                    <a:pt x="701" y="277"/>
                  </a:cubicBezTo>
                  <a:cubicBezTo>
                    <a:pt x="701" y="277"/>
                    <a:pt x="0" y="1141"/>
                    <a:pt x="94" y="1421"/>
                  </a:cubicBezTo>
                  <a:cubicBezTo>
                    <a:pt x="177" y="1650"/>
                    <a:pt x="483" y="2194"/>
                    <a:pt x="879" y="2194"/>
                  </a:cubicBezTo>
                  <a:cubicBezTo>
                    <a:pt x="927" y="2194"/>
                    <a:pt x="977" y="2186"/>
                    <a:pt x="1028" y="2168"/>
                  </a:cubicBezTo>
                  <a:cubicBezTo>
                    <a:pt x="1494" y="2004"/>
                    <a:pt x="2148" y="884"/>
                    <a:pt x="1985" y="603"/>
                  </a:cubicBezTo>
                  <a:cubicBezTo>
                    <a:pt x="1886" y="423"/>
                    <a:pt x="1661" y="0"/>
                    <a:pt x="127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9"/>
            <p:cNvSpPr/>
            <p:nvPr/>
          </p:nvSpPr>
          <p:spPr>
            <a:xfrm>
              <a:off x="4093700" y="2093650"/>
              <a:ext cx="316075" cy="428700"/>
            </a:xfrm>
            <a:custGeom>
              <a:avLst/>
              <a:gdLst/>
              <a:ahLst/>
              <a:cxnLst/>
              <a:rect l="l" t="t" r="r" b="b"/>
              <a:pathLst>
                <a:path w="12643" h="17148" extrusionOk="0">
                  <a:moveTo>
                    <a:pt x="11358" y="1"/>
                  </a:moveTo>
                  <a:cubicBezTo>
                    <a:pt x="11343" y="1"/>
                    <a:pt x="11327" y="2"/>
                    <a:pt x="11311" y="3"/>
                  </a:cubicBezTo>
                  <a:cubicBezTo>
                    <a:pt x="11031" y="3"/>
                    <a:pt x="10821" y="260"/>
                    <a:pt x="10844" y="517"/>
                  </a:cubicBezTo>
                  <a:cubicBezTo>
                    <a:pt x="10844" y="633"/>
                    <a:pt x="11615" y="12518"/>
                    <a:pt x="7692" y="14946"/>
                  </a:cubicBezTo>
                  <a:cubicBezTo>
                    <a:pt x="6326" y="15802"/>
                    <a:pt x="5252" y="16143"/>
                    <a:pt x="4340" y="16143"/>
                  </a:cubicBezTo>
                  <a:cubicBezTo>
                    <a:pt x="3040" y="16143"/>
                    <a:pt x="2067" y="15450"/>
                    <a:pt x="1038" y="14572"/>
                  </a:cubicBezTo>
                  <a:cubicBezTo>
                    <a:pt x="937" y="14485"/>
                    <a:pt x="828" y="14448"/>
                    <a:pt x="725" y="14448"/>
                  </a:cubicBezTo>
                  <a:cubicBezTo>
                    <a:pt x="327" y="14448"/>
                    <a:pt x="0" y="14991"/>
                    <a:pt x="408" y="15343"/>
                  </a:cubicBezTo>
                  <a:cubicBezTo>
                    <a:pt x="1539" y="16319"/>
                    <a:pt x="2734" y="17147"/>
                    <a:pt x="4332" y="17147"/>
                  </a:cubicBezTo>
                  <a:cubicBezTo>
                    <a:pt x="4416" y="17147"/>
                    <a:pt x="4501" y="17145"/>
                    <a:pt x="4587" y="17140"/>
                  </a:cubicBezTo>
                  <a:cubicBezTo>
                    <a:pt x="5614" y="17070"/>
                    <a:pt x="6805" y="16697"/>
                    <a:pt x="8229" y="15786"/>
                  </a:cubicBezTo>
                  <a:cubicBezTo>
                    <a:pt x="12642" y="13031"/>
                    <a:pt x="11872" y="960"/>
                    <a:pt x="11848" y="447"/>
                  </a:cubicBezTo>
                  <a:cubicBezTo>
                    <a:pt x="11826" y="182"/>
                    <a:pt x="11617" y="1"/>
                    <a:pt x="11358"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9"/>
            <p:cNvSpPr/>
            <p:nvPr/>
          </p:nvSpPr>
          <p:spPr>
            <a:xfrm>
              <a:off x="4079950" y="2434625"/>
              <a:ext cx="54300" cy="53450"/>
            </a:xfrm>
            <a:custGeom>
              <a:avLst/>
              <a:gdLst/>
              <a:ahLst/>
              <a:cxnLst/>
              <a:rect l="l" t="t" r="r" b="b"/>
              <a:pathLst>
                <a:path w="2172" h="2138" extrusionOk="0">
                  <a:moveTo>
                    <a:pt x="834" y="0"/>
                  </a:moveTo>
                  <a:cubicBezTo>
                    <a:pt x="404" y="0"/>
                    <a:pt x="227" y="492"/>
                    <a:pt x="141" y="700"/>
                  </a:cubicBezTo>
                  <a:cubicBezTo>
                    <a:pt x="1" y="980"/>
                    <a:pt x="794" y="2007"/>
                    <a:pt x="1261" y="2124"/>
                  </a:cubicBezTo>
                  <a:cubicBezTo>
                    <a:pt x="1300" y="2133"/>
                    <a:pt x="1337" y="2137"/>
                    <a:pt x="1372" y="2137"/>
                  </a:cubicBezTo>
                  <a:cubicBezTo>
                    <a:pt x="1794" y="2137"/>
                    <a:pt x="2037" y="1542"/>
                    <a:pt x="2102" y="1283"/>
                  </a:cubicBezTo>
                  <a:cubicBezTo>
                    <a:pt x="2172" y="1003"/>
                    <a:pt x="1378" y="209"/>
                    <a:pt x="1378" y="209"/>
                  </a:cubicBezTo>
                  <a:cubicBezTo>
                    <a:pt x="1162" y="59"/>
                    <a:pt x="983" y="0"/>
                    <a:pt x="8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9"/>
            <p:cNvSpPr/>
            <p:nvPr/>
          </p:nvSpPr>
          <p:spPr>
            <a:xfrm>
              <a:off x="4002325" y="1069900"/>
              <a:ext cx="256850" cy="772850"/>
            </a:xfrm>
            <a:custGeom>
              <a:avLst/>
              <a:gdLst/>
              <a:ahLst/>
              <a:cxnLst/>
              <a:rect l="l" t="t" r="r" b="b"/>
              <a:pathLst>
                <a:path w="10274" h="30914" extrusionOk="0">
                  <a:moveTo>
                    <a:pt x="0" y="0"/>
                  </a:moveTo>
                  <a:cubicBezTo>
                    <a:pt x="0" y="0"/>
                    <a:pt x="3456" y="280"/>
                    <a:pt x="6001" y="4226"/>
                  </a:cubicBezTo>
                  <a:cubicBezTo>
                    <a:pt x="8546" y="8172"/>
                    <a:pt x="10273" y="27761"/>
                    <a:pt x="9923" y="30913"/>
                  </a:cubicBezTo>
                  <a:lnTo>
                    <a:pt x="8756" y="30446"/>
                  </a:lnTo>
                  <a:cubicBezTo>
                    <a:pt x="8756" y="30446"/>
                    <a:pt x="7682" y="7448"/>
                    <a:pt x="4460" y="4039"/>
                  </a:cubicBezTo>
                  <a:cubicBezTo>
                    <a:pt x="1495" y="911"/>
                    <a:pt x="304" y="1168"/>
                    <a:pt x="304" y="1168"/>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9"/>
            <p:cNvSpPr/>
            <p:nvPr/>
          </p:nvSpPr>
          <p:spPr>
            <a:xfrm>
              <a:off x="4075275" y="1811125"/>
              <a:ext cx="322225" cy="331650"/>
            </a:xfrm>
            <a:custGeom>
              <a:avLst/>
              <a:gdLst/>
              <a:ahLst/>
              <a:cxnLst/>
              <a:rect l="l" t="t" r="r" b="b"/>
              <a:pathLst>
                <a:path w="12889" h="13266" extrusionOk="0">
                  <a:moveTo>
                    <a:pt x="6145" y="0"/>
                  </a:moveTo>
                  <a:cubicBezTo>
                    <a:pt x="5033" y="0"/>
                    <a:pt x="3956" y="463"/>
                    <a:pt x="3176" y="1288"/>
                  </a:cubicBezTo>
                  <a:cubicBezTo>
                    <a:pt x="1" y="4486"/>
                    <a:pt x="281" y="12845"/>
                    <a:pt x="281" y="13195"/>
                  </a:cubicBezTo>
                  <a:lnTo>
                    <a:pt x="1612" y="13148"/>
                  </a:lnTo>
                  <a:cubicBezTo>
                    <a:pt x="1612" y="13078"/>
                    <a:pt x="1332" y="5023"/>
                    <a:pt x="4110" y="2221"/>
                  </a:cubicBezTo>
                  <a:cubicBezTo>
                    <a:pt x="4650" y="1636"/>
                    <a:pt x="5408" y="1333"/>
                    <a:pt x="6194" y="1333"/>
                  </a:cubicBezTo>
                  <a:cubicBezTo>
                    <a:pt x="6223" y="1333"/>
                    <a:pt x="6252" y="1333"/>
                    <a:pt x="6281" y="1334"/>
                  </a:cubicBezTo>
                  <a:cubicBezTo>
                    <a:pt x="10367" y="1451"/>
                    <a:pt x="10951" y="5187"/>
                    <a:pt x="11371" y="10860"/>
                  </a:cubicBezTo>
                  <a:cubicBezTo>
                    <a:pt x="11441" y="11654"/>
                    <a:pt x="11488" y="12471"/>
                    <a:pt x="11581" y="13265"/>
                  </a:cubicBezTo>
                  <a:lnTo>
                    <a:pt x="12889" y="13125"/>
                  </a:lnTo>
                  <a:cubicBezTo>
                    <a:pt x="12819" y="12355"/>
                    <a:pt x="12749" y="11537"/>
                    <a:pt x="12702" y="10767"/>
                  </a:cubicBezTo>
                  <a:cubicBezTo>
                    <a:pt x="12329" y="5794"/>
                    <a:pt x="11908" y="167"/>
                    <a:pt x="6305" y="3"/>
                  </a:cubicBezTo>
                  <a:cubicBezTo>
                    <a:pt x="6251" y="1"/>
                    <a:pt x="6198" y="0"/>
                    <a:pt x="614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9"/>
            <p:cNvSpPr/>
            <p:nvPr/>
          </p:nvSpPr>
          <p:spPr>
            <a:xfrm>
              <a:off x="3485750" y="1113675"/>
              <a:ext cx="239325" cy="577875"/>
            </a:xfrm>
            <a:custGeom>
              <a:avLst/>
              <a:gdLst/>
              <a:ahLst/>
              <a:cxnLst/>
              <a:rect l="l" t="t" r="r" b="b"/>
              <a:pathLst>
                <a:path w="9573" h="23115" extrusionOk="0">
                  <a:moveTo>
                    <a:pt x="9573" y="0"/>
                  </a:moveTo>
                  <a:lnTo>
                    <a:pt x="9573" y="0"/>
                  </a:lnTo>
                  <a:cubicBezTo>
                    <a:pt x="6608" y="1308"/>
                    <a:pt x="4133" y="3526"/>
                    <a:pt x="2475" y="6328"/>
                  </a:cubicBezTo>
                  <a:cubicBezTo>
                    <a:pt x="0" y="10484"/>
                    <a:pt x="911" y="23115"/>
                    <a:pt x="911" y="23115"/>
                  </a:cubicBezTo>
                  <a:lnTo>
                    <a:pt x="2078" y="22998"/>
                  </a:lnTo>
                  <a:cubicBezTo>
                    <a:pt x="2078" y="22998"/>
                    <a:pt x="1448" y="12165"/>
                    <a:pt x="3129" y="7705"/>
                  </a:cubicBezTo>
                  <a:cubicBezTo>
                    <a:pt x="4810" y="3246"/>
                    <a:pt x="9293" y="1168"/>
                    <a:pt x="9293" y="1168"/>
                  </a:cubicBezTo>
                  <a:lnTo>
                    <a:pt x="9573"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9"/>
            <p:cNvSpPr/>
            <p:nvPr/>
          </p:nvSpPr>
          <p:spPr>
            <a:xfrm>
              <a:off x="3417450" y="1676950"/>
              <a:ext cx="215400" cy="216000"/>
            </a:xfrm>
            <a:custGeom>
              <a:avLst/>
              <a:gdLst/>
              <a:ahLst/>
              <a:cxnLst/>
              <a:rect l="l" t="t" r="r" b="b"/>
              <a:pathLst>
                <a:path w="8616" h="8640" extrusionOk="0">
                  <a:moveTo>
                    <a:pt x="8616" y="3713"/>
                  </a:moveTo>
                  <a:cubicBezTo>
                    <a:pt x="8592" y="7005"/>
                    <a:pt x="4623" y="8639"/>
                    <a:pt x="2312" y="6304"/>
                  </a:cubicBezTo>
                  <a:cubicBezTo>
                    <a:pt x="0" y="3969"/>
                    <a:pt x="1658" y="0"/>
                    <a:pt x="4927" y="24"/>
                  </a:cubicBezTo>
                  <a:cubicBezTo>
                    <a:pt x="6958" y="24"/>
                    <a:pt x="8616" y="1681"/>
                    <a:pt x="8616" y="3713"/>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9"/>
            <p:cNvSpPr/>
            <p:nvPr/>
          </p:nvSpPr>
          <p:spPr>
            <a:xfrm>
              <a:off x="3498575" y="1738225"/>
              <a:ext cx="73000" cy="73000"/>
            </a:xfrm>
            <a:custGeom>
              <a:avLst/>
              <a:gdLst/>
              <a:ahLst/>
              <a:cxnLst/>
              <a:rect l="l" t="t" r="r" b="b"/>
              <a:pathLst>
                <a:path w="2920" h="2920" extrusionOk="0">
                  <a:moveTo>
                    <a:pt x="2919" y="1262"/>
                  </a:moveTo>
                  <a:cubicBezTo>
                    <a:pt x="2919" y="2359"/>
                    <a:pt x="1565" y="2919"/>
                    <a:pt x="795" y="2126"/>
                  </a:cubicBezTo>
                  <a:cubicBezTo>
                    <a:pt x="1" y="1332"/>
                    <a:pt x="561" y="1"/>
                    <a:pt x="1682" y="1"/>
                  </a:cubicBezTo>
                  <a:cubicBezTo>
                    <a:pt x="2359" y="1"/>
                    <a:pt x="2919" y="561"/>
                    <a:pt x="2919" y="12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9"/>
            <p:cNvSpPr/>
            <p:nvPr/>
          </p:nvSpPr>
          <p:spPr>
            <a:xfrm>
              <a:off x="3722725" y="680550"/>
              <a:ext cx="47875" cy="47900"/>
            </a:xfrm>
            <a:custGeom>
              <a:avLst/>
              <a:gdLst/>
              <a:ahLst/>
              <a:cxnLst/>
              <a:rect l="l" t="t" r="r" b="b"/>
              <a:pathLst>
                <a:path w="1915" h="1916" extrusionOk="0">
                  <a:moveTo>
                    <a:pt x="934" y="1"/>
                  </a:moveTo>
                  <a:cubicBezTo>
                    <a:pt x="561" y="1"/>
                    <a:pt x="211" y="258"/>
                    <a:pt x="71" y="631"/>
                  </a:cubicBezTo>
                  <a:cubicBezTo>
                    <a:pt x="24" y="725"/>
                    <a:pt x="0" y="865"/>
                    <a:pt x="0" y="982"/>
                  </a:cubicBezTo>
                  <a:lnTo>
                    <a:pt x="47" y="1215"/>
                  </a:lnTo>
                  <a:cubicBezTo>
                    <a:pt x="94" y="1378"/>
                    <a:pt x="187" y="1542"/>
                    <a:pt x="304" y="1659"/>
                  </a:cubicBezTo>
                  <a:cubicBezTo>
                    <a:pt x="374" y="1705"/>
                    <a:pt x="444" y="1752"/>
                    <a:pt x="514" y="1799"/>
                  </a:cubicBezTo>
                  <a:cubicBezTo>
                    <a:pt x="654" y="1869"/>
                    <a:pt x="818" y="1915"/>
                    <a:pt x="981" y="1915"/>
                  </a:cubicBezTo>
                  <a:cubicBezTo>
                    <a:pt x="1098" y="1915"/>
                    <a:pt x="1238" y="1892"/>
                    <a:pt x="1331" y="1822"/>
                  </a:cubicBezTo>
                  <a:cubicBezTo>
                    <a:pt x="1682" y="1682"/>
                    <a:pt x="1915" y="1332"/>
                    <a:pt x="1915" y="935"/>
                  </a:cubicBezTo>
                  <a:lnTo>
                    <a:pt x="1892" y="701"/>
                  </a:lnTo>
                  <a:cubicBezTo>
                    <a:pt x="1845" y="538"/>
                    <a:pt x="1752" y="374"/>
                    <a:pt x="1635" y="258"/>
                  </a:cubicBezTo>
                  <a:lnTo>
                    <a:pt x="1425" y="118"/>
                  </a:lnTo>
                  <a:cubicBezTo>
                    <a:pt x="1261" y="48"/>
                    <a:pt x="1098" y="1"/>
                    <a:pt x="93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3879750" y="680550"/>
              <a:ext cx="47875" cy="47900"/>
            </a:xfrm>
            <a:custGeom>
              <a:avLst/>
              <a:gdLst/>
              <a:ahLst/>
              <a:cxnLst/>
              <a:rect l="l" t="t" r="r" b="b"/>
              <a:pathLst>
                <a:path w="1915" h="1916" extrusionOk="0">
                  <a:moveTo>
                    <a:pt x="957" y="1"/>
                  </a:moveTo>
                  <a:cubicBezTo>
                    <a:pt x="560" y="1"/>
                    <a:pt x="210" y="258"/>
                    <a:pt x="94" y="631"/>
                  </a:cubicBezTo>
                  <a:cubicBezTo>
                    <a:pt x="23" y="725"/>
                    <a:pt x="0" y="865"/>
                    <a:pt x="23" y="982"/>
                  </a:cubicBezTo>
                  <a:lnTo>
                    <a:pt x="47" y="1215"/>
                  </a:lnTo>
                  <a:cubicBezTo>
                    <a:pt x="94" y="1378"/>
                    <a:pt x="187" y="1542"/>
                    <a:pt x="304" y="1659"/>
                  </a:cubicBezTo>
                  <a:cubicBezTo>
                    <a:pt x="374" y="1705"/>
                    <a:pt x="444" y="1752"/>
                    <a:pt x="514" y="1799"/>
                  </a:cubicBezTo>
                  <a:cubicBezTo>
                    <a:pt x="654" y="1869"/>
                    <a:pt x="817" y="1915"/>
                    <a:pt x="981" y="1915"/>
                  </a:cubicBezTo>
                  <a:cubicBezTo>
                    <a:pt x="1121" y="1915"/>
                    <a:pt x="1238" y="1892"/>
                    <a:pt x="1354" y="1822"/>
                  </a:cubicBezTo>
                  <a:cubicBezTo>
                    <a:pt x="1471" y="1799"/>
                    <a:pt x="1564" y="1705"/>
                    <a:pt x="1658" y="1612"/>
                  </a:cubicBezTo>
                  <a:cubicBezTo>
                    <a:pt x="1821" y="1425"/>
                    <a:pt x="1915" y="1192"/>
                    <a:pt x="1915" y="935"/>
                  </a:cubicBezTo>
                  <a:cubicBezTo>
                    <a:pt x="1915" y="865"/>
                    <a:pt x="1891" y="771"/>
                    <a:pt x="1891" y="701"/>
                  </a:cubicBezTo>
                  <a:cubicBezTo>
                    <a:pt x="1845" y="538"/>
                    <a:pt x="1751" y="374"/>
                    <a:pt x="1634" y="258"/>
                  </a:cubicBezTo>
                  <a:cubicBezTo>
                    <a:pt x="1564" y="211"/>
                    <a:pt x="1494" y="164"/>
                    <a:pt x="1424" y="118"/>
                  </a:cubicBezTo>
                  <a:cubicBezTo>
                    <a:pt x="1284" y="48"/>
                    <a:pt x="1121" y="1"/>
                    <a:pt x="95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3703450" y="608750"/>
              <a:ext cx="80000" cy="38575"/>
            </a:xfrm>
            <a:custGeom>
              <a:avLst/>
              <a:gdLst/>
              <a:ahLst/>
              <a:cxnLst/>
              <a:rect l="l" t="t" r="r" b="b"/>
              <a:pathLst>
                <a:path w="3200" h="1543" extrusionOk="0">
                  <a:moveTo>
                    <a:pt x="1618" y="1"/>
                  </a:moveTo>
                  <a:cubicBezTo>
                    <a:pt x="1608" y="1"/>
                    <a:pt x="1598" y="1"/>
                    <a:pt x="1589" y="1"/>
                  </a:cubicBezTo>
                  <a:cubicBezTo>
                    <a:pt x="491" y="24"/>
                    <a:pt x="1" y="1542"/>
                    <a:pt x="1" y="1542"/>
                  </a:cubicBezTo>
                  <a:cubicBezTo>
                    <a:pt x="491" y="1262"/>
                    <a:pt x="1028" y="1052"/>
                    <a:pt x="1589" y="888"/>
                  </a:cubicBezTo>
                  <a:cubicBezTo>
                    <a:pt x="1723" y="877"/>
                    <a:pt x="1859" y="871"/>
                    <a:pt x="1995" y="871"/>
                  </a:cubicBezTo>
                  <a:cubicBezTo>
                    <a:pt x="2403" y="871"/>
                    <a:pt x="2814" y="923"/>
                    <a:pt x="3200" y="1028"/>
                  </a:cubicBezTo>
                  <a:cubicBezTo>
                    <a:pt x="3200" y="1028"/>
                    <a:pt x="2492" y="1"/>
                    <a:pt x="161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3865150" y="608750"/>
              <a:ext cx="80575" cy="38575"/>
            </a:xfrm>
            <a:custGeom>
              <a:avLst/>
              <a:gdLst/>
              <a:ahLst/>
              <a:cxnLst/>
              <a:rect l="l" t="t" r="r" b="b"/>
              <a:pathLst>
                <a:path w="3223" h="1543" extrusionOk="0">
                  <a:moveTo>
                    <a:pt x="1582" y="1"/>
                  </a:moveTo>
                  <a:cubicBezTo>
                    <a:pt x="708" y="1"/>
                    <a:pt x="0" y="1028"/>
                    <a:pt x="0" y="1028"/>
                  </a:cubicBezTo>
                  <a:cubicBezTo>
                    <a:pt x="381" y="913"/>
                    <a:pt x="762" y="867"/>
                    <a:pt x="1143" y="867"/>
                  </a:cubicBezTo>
                  <a:cubicBezTo>
                    <a:pt x="1299" y="867"/>
                    <a:pt x="1455" y="875"/>
                    <a:pt x="1611" y="888"/>
                  </a:cubicBezTo>
                  <a:cubicBezTo>
                    <a:pt x="2172" y="1052"/>
                    <a:pt x="2709" y="1262"/>
                    <a:pt x="3222" y="1542"/>
                  </a:cubicBezTo>
                  <a:cubicBezTo>
                    <a:pt x="3222" y="1542"/>
                    <a:pt x="2732" y="24"/>
                    <a:pt x="1611" y="1"/>
                  </a:cubicBezTo>
                  <a:cubicBezTo>
                    <a:pt x="1602" y="1"/>
                    <a:pt x="1592" y="1"/>
                    <a:pt x="158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3777000" y="842825"/>
              <a:ext cx="138950" cy="67750"/>
            </a:xfrm>
            <a:custGeom>
              <a:avLst/>
              <a:gdLst/>
              <a:ahLst/>
              <a:cxnLst/>
              <a:rect l="l" t="t" r="r" b="b"/>
              <a:pathLst>
                <a:path w="5558" h="2710" extrusionOk="0">
                  <a:moveTo>
                    <a:pt x="5558" y="1"/>
                  </a:moveTo>
                  <a:lnTo>
                    <a:pt x="5558" y="1"/>
                  </a:lnTo>
                  <a:cubicBezTo>
                    <a:pt x="5558" y="1"/>
                    <a:pt x="3970" y="981"/>
                    <a:pt x="2382" y="981"/>
                  </a:cubicBezTo>
                  <a:cubicBezTo>
                    <a:pt x="2305" y="986"/>
                    <a:pt x="2228" y="988"/>
                    <a:pt x="2151" y="988"/>
                  </a:cubicBezTo>
                  <a:cubicBezTo>
                    <a:pt x="1392" y="988"/>
                    <a:pt x="658" y="781"/>
                    <a:pt x="1" y="421"/>
                  </a:cubicBezTo>
                  <a:lnTo>
                    <a:pt x="1" y="421"/>
                  </a:lnTo>
                  <a:cubicBezTo>
                    <a:pt x="1" y="421"/>
                    <a:pt x="188" y="2709"/>
                    <a:pt x="2709" y="2709"/>
                  </a:cubicBezTo>
                  <a:cubicBezTo>
                    <a:pt x="2720" y="2709"/>
                    <a:pt x="2730" y="2709"/>
                    <a:pt x="2741" y="2709"/>
                  </a:cubicBezTo>
                  <a:cubicBezTo>
                    <a:pt x="5210" y="2709"/>
                    <a:pt x="5558" y="1"/>
                    <a:pt x="55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3791025" y="639550"/>
              <a:ext cx="52550" cy="178525"/>
            </a:xfrm>
            <a:custGeom>
              <a:avLst/>
              <a:gdLst/>
              <a:ahLst/>
              <a:cxnLst/>
              <a:rect l="l" t="t" r="r" b="b"/>
              <a:pathLst>
                <a:path w="2102" h="7141" extrusionOk="0">
                  <a:moveTo>
                    <a:pt x="1188" y="0"/>
                  </a:moveTo>
                  <a:cubicBezTo>
                    <a:pt x="1122" y="0"/>
                    <a:pt x="1051" y="60"/>
                    <a:pt x="1051" y="147"/>
                  </a:cubicBezTo>
                  <a:cubicBezTo>
                    <a:pt x="1051" y="1011"/>
                    <a:pt x="1261" y="1874"/>
                    <a:pt x="1238" y="2762"/>
                  </a:cubicBezTo>
                  <a:cubicBezTo>
                    <a:pt x="1238" y="3532"/>
                    <a:pt x="1074" y="4256"/>
                    <a:pt x="771" y="4933"/>
                  </a:cubicBezTo>
                  <a:cubicBezTo>
                    <a:pt x="514" y="5423"/>
                    <a:pt x="0" y="5914"/>
                    <a:pt x="234" y="6497"/>
                  </a:cubicBezTo>
                  <a:cubicBezTo>
                    <a:pt x="447" y="6995"/>
                    <a:pt x="958" y="7141"/>
                    <a:pt x="1458" y="7141"/>
                  </a:cubicBezTo>
                  <a:cubicBezTo>
                    <a:pt x="1615" y="7141"/>
                    <a:pt x="1770" y="7127"/>
                    <a:pt x="1915" y="7104"/>
                  </a:cubicBezTo>
                  <a:cubicBezTo>
                    <a:pt x="2102" y="7058"/>
                    <a:pt x="2078" y="6824"/>
                    <a:pt x="1891" y="6801"/>
                  </a:cubicBezTo>
                  <a:cubicBezTo>
                    <a:pt x="1494" y="6778"/>
                    <a:pt x="1028" y="6824"/>
                    <a:pt x="724" y="6521"/>
                  </a:cubicBezTo>
                  <a:cubicBezTo>
                    <a:pt x="444" y="6217"/>
                    <a:pt x="607" y="5937"/>
                    <a:pt x="794" y="5657"/>
                  </a:cubicBezTo>
                  <a:cubicBezTo>
                    <a:pt x="1121" y="5143"/>
                    <a:pt x="1354" y="4606"/>
                    <a:pt x="1494" y="4022"/>
                  </a:cubicBezTo>
                  <a:cubicBezTo>
                    <a:pt x="1611" y="3415"/>
                    <a:pt x="1658" y="2808"/>
                    <a:pt x="1611" y="2201"/>
                  </a:cubicBezTo>
                  <a:cubicBezTo>
                    <a:pt x="1588" y="1477"/>
                    <a:pt x="1471" y="777"/>
                    <a:pt x="1284" y="77"/>
                  </a:cubicBezTo>
                  <a:cubicBezTo>
                    <a:pt x="1267" y="23"/>
                    <a:pt x="1228" y="0"/>
                    <a:pt x="118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3941025" y="3308975"/>
              <a:ext cx="455325" cy="220100"/>
            </a:xfrm>
            <a:custGeom>
              <a:avLst/>
              <a:gdLst/>
              <a:ahLst/>
              <a:cxnLst/>
              <a:rect l="l" t="t" r="r" b="b"/>
              <a:pathLst>
                <a:path w="18213" h="8804" extrusionOk="0">
                  <a:moveTo>
                    <a:pt x="17465" y="1"/>
                  </a:moveTo>
                  <a:cubicBezTo>
                    <a:pt x="13473" y="421"/>
                    <a:pt x="6818" y="818"/>
                    <a:pt x="1" y="1028"/>
                  </a:cubicBezTo>
                  <a:lnTo>
                    <a:pt x="701" y="8803"/>
                  </a:lnTo>
                  <a:lnTo>
                    <a:pt x="18212" y="8219"/>
                  </a:lnTo>
                  <a:lnTo>
                    <a:pt x="17465"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3439625" y="3331175"/>
              <a:ext cx="443050" cy="197900"/>
            </a:xfrm>
            <a:custGeom>
              <a:avLst/>
              <a:gdLst/>
              <a:ahLst/>
              <a:cxnLst/>
              <a:rect l="l" t="t" r="r" b="b"/>
              <a:pathLst>
                <a:path w="17722" h="7916" extrusionOk="0">
                  <a:moveTo>
                    <a:pt x="1" y="0"/>
                  </a:moveTo>
                  <a:lnTo>
                    <a:pt x="47" y="7331"/>
                  </a:lnTo>
                  <a:lnTo>
                    <a:pt x="17722" y="7915"/>
                  </a:lnTo>
                  <a:lnTo>
                    <a:pt x="17722" y="7915"/>
                  </a:lnTo>
                  <a:lnTo>
                    <a:pt x="17558" y="210"/>
                  </a:lnTo>
                  <a:cubicBezTo>
                    <a:pt x="15028" y="262"/>
                    <a:pt x="12519" y="291"/>
                    <a:pt x="10159" y="291"/>
                  </a:cubicBezTo>
                  <a:cubicBezTo>
                    <a:pt x="6138" y="291"/>
                    <a:pt x="2546" y="206"/>
                    <a:pt x="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4082275" y="615750"/>
              <a:ext cx="99425" cy="191500"/>
            </a:xfrm>
            <a:custGeom>
              <a:avLst/>
              <a:gdLst/>
              <a:ahLst/>
              <a:cxnLst/>
              <a:rect l="l" t="t" r="r" b="b"/>
              <a:pathLst>
                <a:path w="3977" h="7660" extrusionOk="0">
                  <a:moveTo>
                    <a:pt x="1053" y="0"/>
                  </a:moveTo>
                  <a:cubicBezTo>
                    <a:pt x="618" y="0"/>
                    <a:pt x="304" y="71"/>
                    <a:pt x="304" y="71"/>
                  </a:cubicBezTo>
                  <a:cubicBezTo>
                    <a:pt x="304" y="71"/>
                    <a:pt x="887" y="5616"/>
                    <a:pt x="27" y="7653"/>
                  </a:cubicBezTo>
                  <a:lnTo>
                    <a:pt x="27" y="7653"/>
                  </a:lnTo>
                  <a:cubicBezTo>
                    <a:pt x="1975" y="7154"/>
                    <a:pt x="3411" y="5503"/>
                    <a:pt x="3643" y="3504"/>
                  </a:cubicBezTo>
                  <a:cubicBezTo>
                    <a:pt x="3976" y="440"/>
                    <a:pt x="2136" y="0"/>
                    <a:pt x="1053" y="0"/>
                  </a:cubicBezTo>
                  <a:close/>
                  <a:moveTo>
                    <a:pt x="27" y="7653"/>
                  </a:moveTo>
                  <a:cubicBezTo>
                    <a:pt x="18" y="7655"/>
                    <a:pt x="10" y="7657"/>
                    <a:pt x="1" y="7659"/>
                  </a:cubicBezTo>
                  <a:lnTo>
                    <a:pt x="24" y="7659"/>
                  </a:lnTo>
                  <a:cubicBezTo>
                    <a:pt x="25" y="7657"/>
                    <a:pt x="26" y="7655"/>
                    <a:pt x="27" y="7653"/>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3517850" y="653950"/>
              <a:ext cx="105075" cy="160525"/>
            </a:xfrm>
            <a:custGeom>
              <a:avLst/>
              <a:gdLst/>
              <a:ahLst/>
              <a:cxnLst/>
              <a:rect l="l" t="t" r="r" b="b"/>
              <a:pathLst>
                <a:path w="4203" h="6421" extrusionOk="0">
                  <a:moveTo>
                    <a:pt x="2190" y="1"/>
                  </a:moveTo>
                  <a:cubicBezTo>
                    <a:pt x="1279" y="1"/>
                    <a:pt x="427" y="475"/>
                    <a:pt x="234" y="1462"/>
                  </a:cubicBezTo>
                  <a:cubicBezTo>
                    <a:pt x="0" y="2699"/>
                    <a:pt x="817" y="4287"/>
                    <a:pt x="1611" y="5174"/>
                  </a:cubicBezTo>
                  <a:cubicBezTo>
                    <a:pt x="2195" y="5805"/>
                    <a:pt x="3993" y="6272"/>
                    <a:pt x="4063" y="6342"/>
                  </a:cubicBezTo>
                  <a:cubicBezTo>
                    <a:pt x="4128" y="6406"/>
                    <a:pt x="4164" y="6421"/>
                    <a:pt x="4183" y="6421"/>
                  </a:cubicBezTo>
                  <a:cubicBezTo>
                    <a:pt x="4198" y="6421"/>
                    <a:pt x="4203" y="6412"/>
                    <a:pt x="4203" y="6412"/>
                  </a:cubicBezTo>
                  <a:cubicBezTo>
                    <a:pt x="2895" y="2232"/>
                    <a:pt x="2755" y="388"/>
                    <a:pt x="2755" y="61"/>
                  </a:cubicBezTo>
                  <a:cubicBezTo>
                    <a:pt x="2568" y="21"/>
                    <a:pt x="2378" y="1"/>
                    <a:pt x="219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3546450" y="237925"/>
              <a:ext cx="579050" cy="464275"/>
            </a:xfrm>
            <a:custGeom>
              <a:avLst/>
              <a:gdLst/>
              <a:ahLst/>
              <a:cxnLst/>
              <a:rect l="l" t="t" r="r" b="b"/>
              <a:pathLst>
                <a:path w="23162" h="18571" extrusionOk="0">
                  <a:moveTo>
                    <a:pt x="9238" y="0"/>
                  </a:moveTo>
                  <a:cubicBezTo>
                    <a:pt x="8995" y="0"/>
                    <a:pt x="8748" y="62"/>
                    <a:pt x="8522" y="195"/>
                  </a:cubicBezTo>
                  <a:cubicBezTo>
                    <a:pt x="7635" y="615"/>
                    <a:pt x="7075" y="1526"/>
                    <a:pt x="7051" y="2530"/>
                  </a:cubicBezTo>
                  <a:cubicBezTo>
                    <a:pt x="6888" y="2156"/>
                    <a:pt x="6748" y="1806"/>
                    <a:pt x="6584" y="1526"/>
                  </a:cubicBezTo>
                  <a:cubicBezTo>
                    <a:pt x="6350" y="1125"/>
                    <a:pt x="5845" y="872"/>
                    <a:pt x="5361" y="872"/>
                  </a:cubicBezTo>
                  <a:cubicBezTo>
                    <a:pt x="5027" y="872"/>
                    <a:pt x="4702" y="992"/>
                    <a:pt x="4483" y="1269"/>
                  </a:cubicBezTo>
                  <a:cubicBezTo>
                    <a:pt x="3993" y="1829"/>
                    <a:pt x="3666" y="2506"/>
                    <a:pt x="3549" y="3230"/>
                  </a:cubicBezTo>
                  <a:cubicBezTo>
                    <a:pt x="3456" y="3137"/>
                    <a:pt x="3386" y="3043"/>
                    <a:pt x="3292" y="2950"/>
                  </a:cubicBezTo>
                  <a:cubicBezTo>
                    <a:pt x="3077" y="2711"/>
                    <a:pt x="2734" y="2582"/>
                    <a:pt x="2393" y="2582"/>
                  </a:cubicBezTo>
                  <a:cubicBezTo>
                    <a:pt x="2068" y="2582"/>
                    <a:pt x="1746" y="2699"/>
                    <a:pt x="1541" y="2950"/>
                  </a:cubicBezTo>
                  <a:cubicBezTo>
                    <a:pt x="0" y="4841"/>
                    <a:pt x="70" y="8273"/>
                    <a:pt x="1425" y="10305"/>
                  </a:cubicBezTo>
                  <a:cubicBezTo>
                    <a:pt x="1518" y="10445"/>
                    <a:pt x="1658" y="10561"/>
                    <a:pt x="1821" y="10631"/>
                  </a:cubicBezTo>
                  <a:cubicBezTo>
                    <a:pt x="1051" y="12616"/>
                    <a:pt x="607" y="14787"/>
                    <a:pt x="1214" y="16865"/>
                  </a:cubicBezTo>
                  <a:cubicBezTo>
                    <a:pt x="1332" y="17244"/>
                    <a:pt x="1675" y="17447"/>
                    <a:pt x="2020" y="17447"/>
                  </a:cubicBezTo>
                  <a:cubicBezTo>
                    <a:pt x="2293" y="17447"/>
                    <a:pt x="2567" y="17320"/>
                    <a:pt x="2732" y="17052"/>
                  </a:cubicBezTo>
                  <a:cubicBezTo>
                    <a:pt x="3596" y="15861"/>
                    <a:pt x="4250" y="14531"/>
                    <a:pt x="4693" y="13106"/>
                  </a:cubicBezTo>
                  <a:cubicBezTo>
                    <a:pt x="5137" y="11542"/>
                    <a:pt x="5324" y="10258"/>
                    <a:pt x="6047" y="8857"/>
                  </a:cubicBezTo>
                  <a:cubicBezTo>
                    <a:pt x="7308" y="9651"/>
                    <a:pt x="8873" y="10048"/>
                    <a:pt x="10437" y="10235"/>
                  </a:cubicBezTo>
                  <a:cubicBezTo>
                    <a:pt x="11277" y="10328"/>
                    <a:pt x="12095" y="10375"/>
                    <a:pt x="12935" y="10398"/>
                  </a:cubicBezTo>
                  <a:cubicBezTo>
                    <a:pt x="14219" y="10421"/>
                    <a:pt x="13659" y="10421"/>
                    <a:pt x="14570" y="11238"/>
                  </a:cubicBezTo>
                  <a:cubicBezTo>
                    <a:pt x="16157" y="12663"/>
                    <a:pt x="18095" y="13200"/>
                    <a:pt x="18235" y="15698"/>
                  </a:cubicBezTo>
                  <a:cubicBezTo>
                    <a:pt x="18305" y="16677"/>
                    <a:pt x="19552" y="18571"/>
                    <a:pt x="20469" y="18571"/>
                  </a:cubicBezTo>
                  <a:cubicBezTo>
                    <a:pt x="20777" y="18571"/>
                    <a:pt x="21048" y="18357"/>
                    <a:pt x="21224" y="17823"/>
                  </a:cubicBezTo>
                  <a:cubicBezTo>
                    <a:pt x="22648" y="13433"/>
                    <a:pt x="23162" y="10491"/>
                    <a:pt x="21878" y="8297"/>
                  </a:cubicBezTo>
                  <a:cubicBezTo>
                    <a:pt x="20944" y="6709"/>
                    <a:pt x="19636" y="4771"/>
                    <a:pt x="17838" y="4094"/>
                  </a:cubicBezTo>
                  <a:cubicBezTo>
                    <a:pt x="17395" y="3253"/>
                    <a:pt x="16601" y="2670"/>
                    <a:pt x="15667" y="2506"/>
                  </a:cubicBezTo>
                  <a:cubicBezTo>
                    <a:pt x="14653" y="2330"/>
                    <a:pt x="13847" y="1092"/>
                    <a:pt x="12758" y="1092"/>
                  </a:cubicBezTo>
                  <a:cubicBezTo>
                    <a:pt x="12693" y="1092"/>
                    <a:pt x="12628" y="1096"/>
                    <a:pt x="12562" y="1105"/>
                  </a:cubicBezTo>
                  <a:cubicBezTo>
                    <a:pt x="11978" y="1152"/>
                    <a:pt x="11418" y="1386"/>
                    <a:pt x="10997" y="1806"/>
                  </a:cubicBezTo>
                  <a:cubicBezTo>
                    <a:pt x="10834" y="1432"/>
                    <a:pt x="10647" y="1059"/>
                    <a:pt x="10460" y="685"/>
                  </a:cubicBezTo>
                  <a:cubicBezTo>
                    <a:pt x="10196" y="249"/>
                    <a:pt x="9724" y="0"/>
                    <a:pt x="9238"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1187;p49">
            <a:extLst>
              <a:ext uri="{FF2B5EF4-FFF2-40B4-BE49-F238E27FC236}">
                <a16:creationId xmlns:a16="http://schemas.microsoft.com/office/drawing/2014/main" id="{3A305DD7-C822-4618-9E0F-BE06892FE424}"/>
              </a:ext>
            </a:extLst>
          </p:cNvPr>
          <p:cNvSpPr/>
          <p:nvPr/>
        </p:nvSpPr>
        <p:spPr>
          <a:xfrm rot="10800000" flipH="1">
            <a:off x="1947109" y="3079223"/>
            <a:ext cx="2914200" cy="641700"/>
          </a:xfrm>
          <a:prstGeom prst="wedgeRectCallout">
            <a:avLst>
              <a:gd name="adj1" fmla="val -54973"/>
              <a:gd name="adj2" fmla="val 3100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93;p49">
            <a:extLst>
              <a:ext uri="{FF2B5EF4-FFF2-40B4-BE49-F238E27FC236}">
                <a16:creationId xmlns:a16="http://schemas.microsoft.com/office/drawing/2014/main" id="{089537D0-85BD-4C30-A169-6B0A304D1766}"/>
              </a:ext>
            </a:extLst>
          </p:cNvPr>
          <p:cNvSpPr txBox="1">
            <a:spLocks/>
          </p:cNvSpPr>
          <p:nvPr/>
        </p:nvSpPr>
        <p:spPr>
          <a:xfrm>
            <a:off x="1979349" y="3082273"/>
            <a:ext cx="2849700" cy="6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US"/>
              <a:t>Data can be shared all the more without any problem</a:t>
            </a:r>
          </a:p>
        </p:txBody>
      </p:sp>
      <p:sp>
        <p:nvSpPr>
          <p:cNvPr id="62" name="Google Shape;1187;p49">
            <a:extLst>
              <a:ext uri="{FF2B5EF4-FFF2-40B4-BE49-F238E27FC236}">
                <a16:creationId xmlns:a16="http://schemas.microsoft.com/office/drawing/2014/main" id="{89781CEE-1EA8-4937-A578-AEBD1125E856}"/>
              </a:ext>
            </a:extLst>
          </p:cNvPr>
          <p:cNvSpPr/>
          <p:nvPr/>
        </p:nvSpPr>
        <p:spPr>
          <a:xfrm rot="10800000" flipH="1">
            <a:off x="1936976" y="3827080"/>
            <a:ext cx="2914200" cy="641700"/>
          </a:xfrm>
          <a:prstGeom prst="wedgeRectCallout">
            <a:avLst>
              <a:gd name="adj1" fmla="val -54973"/>
              <a:gd name="adj2" fmla="val 3100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93;p49">
            <a:extLst>
              <a:ext uri="{FF2B5EF4-FFF2-40B4-BE49-F238E27FC236}">
                <a16:creationId xmlns:a16="http://schemas.microsoft.com/office/drawing/2014/main" id="{98FF8299-32FC-4291-98F4-888634E7E616}"/>
              </a:ext>
            </a:extLst>
          </p:cNvPr>
          <p:cNvSpPr txBox="1">
            <a:spLocks/>
          </p:cNvSpPr>
          <p:nvPr/>
        </p:nvSpPr>
        <p:spPr>
          <a:xfrm>
            <a:off x="1969216" y="3830130"/>
            <a:ext cx="2849700" cy="6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US"/>
              <a:t>Email and intranet correspondence inside the training lessen inward paper streams, calls and faxes</a:t>
            </a:r>
          </a:p>
        </p:txBody>
      </p:sp>
      <p:sp>
        <p:nvSpPr>
          <p:cNvPr id="70" name="Google Shape;1185;p49">
            <a:extLst>
              <a:ext uri="{FF2B5EF4-FFF2-40B4-BE49-F238E27FC236}">
                <a16:creationId xmlns:a16="http://schemas.microsoft.com/office/drawing/2014/main" id="{53BD4B6A-83C4-4146-BB31-841A699638EA}"/>
              </a:ext>
            </a:extLst>
          </p:cNvPr>
          <p:cNvSpPr/>
          <p:nvPr/>
        </p:nvSpPr>
        <p:spPr>
          <a:xfrm>
            <a:off x="5631218" y="564001"/>
            <a:ext cx="2914200" cy="641700"/>
          </a:xfrm>
          <a:prstGeom prst="wedgeRectCallout">
            <a:avLst>
              <a:gd name="adj1" fmla="val -54815"/>
              <a:gd name="adj2" fmla="val -1198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89;p49">
            <a:extLst>
              <a:ext uri="{FF2B5EF4-FFF2-40B4-BE49-F238E27FC236}">
                <a16:creationId xmlns:a16="http://schemas.microsoft.com/office/drawing/2014/main" id="{EC843C96-DC52-49E3-AE6F-1EBC4D3C8CDA}"/>
              </a:ext>
            </a:extLst>
          </p:cNvPr>
          <p:cNvSpPr txBox="1">
            <a:spLocks/>
          </p:cNvSpPr>
          <p:nvPr/>
        </p:nvSpPr>
        <p:spPr>
          <a:xfrm>
            <a:off x="5663458" y="567251"/>
            <a:ext cx="2849700" cy="6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US"/>
              <a:t>Expansion in security and privacy since it is simpler to control and review admittance to records</a:t>
            </a:r>
          </a:p>
        </p:txBody>
      </p:sp>
      <p:sp>
        <p:nvSpPr>
          <p:cNvPr id="72" name="Google Shape;1186;p49">
            <a:extLst>
              <a:ext uri="{FF2B5EF4-FFF2-40B4-BE49-F238E27FC236}">
                <a16:creationId xmlns:a16="http://schemas.microsoft.com/office/drawing/2014/main" id="{B93F2CAE-C6E0-4644-B75E-667B626F109D}"/>
              </a:ext>
            </a:extLst>
          </p:cNvPr>
          <p:cNvSpPr/>
          <p:nvPr/>
        </p:nvSpPr>
        <p:spPr>
          <a:xfrm>
            <a:off x="5621790" y="1299795"/>
            <a:ext cx="2914200" cy="641700"/>
          </a:xfrm>
          <a:prstGeom prst="wedgeRectCallout">
            <a:avLst>
              <a:gd name="adj1" fmla="val -54995"/>
              <a:gd name="adj2" fmla="val -2218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1;p49">
            <a:extLst>
              <a:ext uri="{FF2B5EF4-FFF2-40B4-BE49-F238E27FC236}">
                <a16:creationId xmlns:a16="http://schemas.microsoft.com/office/drawing/2014/main" id="{002F9B60-D5CA-45B3-A8EC-C887380E9F9E}"/>
              </a:ext>
            </a:extLst>
          </p:cNvPr>
          <p:cNvSpPr txBox="1">
            <a:spLocks/>
          </p:cNvSpPr>
          <p:nvPr/>
        </p:nvSpPr>
        <p:spPr>
          <a:xfrm>
            <a:off x="5654030" y="1298291"/>
            <a:ext cx="2849700" cy="6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US"/>
              <a:t>Comfort. </a:t>
            </a:r>
          </a:p>
          <a:p>
            <a:pPr marL="0" indent="0"/>
            <a:r>
              <a:rPr lang="en-US"/>
              <a:t>Conforms to the public activities. </a:t>
            </a:r>
          </a:p>
          <a:p>
            <a:pPr marL="0" indent="0"/>
            <a:r>
              <a:rPr lang="en-US"/>
              <a:t>Neighborhood peer pressure</a:t>
            </a:r>
          </a:p>
        </p:txBody>
      </p:sp>
      <p:sp>
        <p:nvSpPr>
          <p:cNvPr id="74" name="Google Shape;1187;p49">
            <a:extLst>
              <a:ext uri="{FF2B5EF4-FFF2-40B4-BE49-F238E27FC236}">
                <a16:creationId xmlns:a16="http://schemas.microsoft.com/office/drawing/2014/main" id="{8FBF73FE-659E-4F92-965B-B417ED7D2FD1}"/>
              </a:ext>
            </a:extLst>
          </p:cNvPr>
          <p:cNvSpPr/>
          <p:nvPr/>
        </p:nvSpPr>
        <p:spPr>
          <a:xfrm rot="10800000" flipH="1">
            <a:off x="5631218" y="2040838"/>
            <a:ext cx="2914200" cy="641700"/>
          </a:xfrm>
          <a:prstGeom prst="wedgeRectCallout">
            <a:avLst>
              <a:gd name="adj1" fmla="val -54973"/>
              <a:gd name="adj2" fmla="val 3100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3;p49">
            <a:extLst>
              <a:ext uri="{FF2B5EF4-FFF2-40B4-BE49-F238E27FC236}">
                <a16:creationId xmlns:a16="http://schemas.microsoft.com/office/drawing/2014/main" id="{6E6FE117-00D1-4C54-A872-EB4B28C7D456}"/>
              </a:ext>
            </a:extLst>
          </p:cNvPr>
          <p:cNvSpPr txBox="1">
            <a:spLocks/>
          </p:cNvSpPr>
          <p:nvPr/>
        </p:nvSpPr>
        <p:spPr>
          <a:xfrm>
            <a:off x="5663458" y="2043888"/>
            <a:ext cx="2849700" cy="6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US"/>
              <a:t>Freedom to improve the current electronic patient records (EPR).</a:t>
            </a:r>
          </a:p>
        </p:txBody>
      </p:sp>
      <p:sp>
        <p:nvSpPr>
          <p:cNvPr id="76" name="Google Shape;1187;p49">
            <a:extLst>
              <a:ext uri="{FF2B5EF4-FFF2-40B4-BE49-F238E27FC236}">
                <a16:creationId xmlns:a16="http://schemas.microsoft.com/office/drawing/2014/main" id="{D017BCD8-0EFE-417C-A445-764786F38CE7}"/>
              </a:ext>
            </a:extLst>
          </p:cNvPr>
          <p:cNvSpPr/>
          <p:nvPr/>
        </p:nvSpPr>
        <p:spPr>
          <a:xfrm rot="10800000" flipH="1">
            <a:off x="5631218" y="2779111"/>
            <a:ext cx="2914200" cy="641700"/>
          </a:xfrm>
          <a:prstGeom prst="wedgeRectCallout">
            <a:avLst>
              <a:gd name="adj1" fmla="val -54973"/>
              <a:gd name="adj2" fmla="val 3100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3;p49">
            <a:extLst>
              <a:ext uri="{FF2B5EF4-FFF2-40B4-BE49-F238E27FC236}">
                <a16:creationId xmlns:a16="http://schemas.microsoft.com/office/drawing/2014/main" id="{E785E2A5-C1C6-42C7-922A-D0469EB5644F}"/>
              </a:ext>
            </a:extLst>
          </p:cNvPr>
          <p:cNvSpPr txBox="1">
            <a:spLocks/>
          </p:cNvSpPr>
          <p:nvPr/>
        </p:nvSpPr>
        <p:spPr>
          <a:xfrm>
            <a:off x="5663458" y="2782161"/>
            <a:ext cx="2849700" cy="6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US" sz="1000"/>
              <a:t>Simplicity of assortment/recovery of explicit data (for instance, review information, item wellbeing reviews, prompts for patient administration and information section). </a:t>
            </a:r>
          </a:p>
        </p:txBody>
      </p:sp>
      <p:sp>
        <p:nvSpPr>
          <p:cNvPr id="78" name="Google Shape;1187;p49">
            <a:extLst>
              <a:ext uri="{FF2B5EF4-FFF2-40B4-BE49-F238E27FC236}">
                <a16:creationId xmlns:a16="http://schemas.microsoft.com/office/drawing/2014/main" id="{AC7F390D-34F1-449E-8810-79FC7F6A6EAA}"/>
              </a:ext>
            </a:extLst>
          </p:cNvPr>
          <p:cNvSpPr/>
          <p:nvPr/>
        </p:nvSpPr>
        <p:spPr>
          <a:xfrm rot="10800000" flipH="1">
            <a:off x="5621790" y="3515556"/>
            <a:ext cx="2914200" cy="641700"/>
          </a:xfrm>
          <a:prstGeom prst="wedgeRectCallout">
            <a:avLst>
              <a:gd name="adj1" fmla="val -54973"/>
              <a:gd name="adj2" fmla="val 3100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3;p49">
            <a:extLst>
              <a:ext uri="{FF2B5EF4-FFF2-40B4-BE49-F238E27FC236}">
                <a16:creationId xmlns:a16="http://schemas.microsoft.com/office/drawing/2014/main" id="{FE4031F5-6090-4B9D-8638-5A21C124D679}"/>
              </a:ext>
            </a:extLst>
          </p:cNvPr>
          <p:cNvSpPr txBox="1">
            <a:spLocks/>
          </p:cNvSpPr>
          <p:nvPr/>
        </p:nvSpPr>
        <p:spPr>
          <a:xfrm>
            <a:off x="5383382" y="3538776"/>
            <a:ext cx="3101576" cy="6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r>
              <a:rPr lang="en-IN" sz="1000"/>
              <a:t>	Patient admittance to records can be a benefit (more straightforwardness, balance inside the specialist patient relationship).</a:t>
            </a:r>
          </a:p>
        </p:txBody>
      </p:sp>
      <p:sp>
        <p:nvSpPr>
          <p:cNvPr id="80" name="Google Shape;1187;p49">
            <a:extLst>
              <a:ext uri="{FF2B5EF4-FFF2-40B4-BE49-F238E27FC236}">
                <a16:creationId xmlns:a16="http://schemas.microsoft.com/office/drawing/2014/main" id="{829A387D-849D-4D7B-B922-F1D5BC1028E8}"/>
              </a:ext>
            </a:extLst>
          </p:cNvPr>
          <p:cNvSpPr/>
          <p:nvPr/>
        </p:nvSpPr>
        <p:spPr>
          <a:xfrm rot="10800000" flipH="1">
            <a:off x="5628457" y="4252934"/>
            <a:ext cx="2914200" cy="641700"/>
          </a:xfrm>
          <a:prstGeom prst="wedgeRectCallout">
            <a:avLst>
              <a:gd name="adj1" fmla="val -54973"/>
              <a:gd name="adj2" fmla="val 3100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93;p49">
            <a:extLst>
              <a:ext uri="{FF2B5EF4-FFF2-40B4-BE49-F238E27FC236}">
                <a16:creationId xmlns:a16="http://schemas.microsoft.com/office/drawing/2014/main" id="{98031C05-8F03-46D7-8A56-5883CB0B7FD1}"/>
              </a:ext>
            </a:extLst>
          </p:cNvPr>
          <p:cNvSpPr txBox="1">
            <a:spLocks/>
          </p:cNvSpPr>
          <p:nvPr/>
        </p:nvSpPr>
        <p:spPr>
          <a:xfrm>
            <a:off x="5660697" y="4255984"/>
            <a:ext cx="2849700" cy="6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1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pPr marL="0" indent="0"/>
            <a:r>
              <a:rPr lang="en-US"/>
              <a:t>Improvement of information quality</a:t>
            </a:r>
          </a:p>
          <a:p>
            <a:pPr marL="0" indent="0"/>
            <a:r>
              <a:rPr lang="en-US"/>
              <a:t>More productive and successful discussions</a:t>
            </a:r>
          </a:p>
          <a:p>
            <a:pPr marL="0" indent="0"/>
            <a:r>
              <a:rPr lang="en-US"/>
              <a:t>All inclusive clarity of information passages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inical Case 06-2019">
  <a:themeElements>
    <a:clrScheme name="Simple Light">
      <a:dk1>
        <a:srgbClr val="4AA276"/>
      </a:dk1>
      <a:lt1>
        <a:srgbClr val="FFFFFF"/>
      </a:lt1>
      <a:dk2>
        <a:srgbClr val="595959"/>
      </a:dk2>
      <a:lt2>
        <a:srgbClr val="EEEEEE"/>
      </a:lt2>
      <a:accent1>
        <a:srgbClr val="62C090"/>
      </a:accent1>
      <a:accent2>
        <a:srgbClr val="F7A68E"/>
      </a:accent2>
      <a:accent3>
        <a:srgbClr val="0A2E4E"/>
      </a:accent3>
      <a:accent4>
        <a:srgbClr val="ED3024"/>
      </a:accent4>
      <a:accent5>
        <a:srgbClr val="D1D1D1"/>
      </a:accent5>
      <a:accent6>
        <a:srgbClr val="F3E0A0"/>
      </a:accent6>
      <a:hlink>
        <a:srgbClr val="4AA27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1017</Words>
  <Application>Microsoft Office PowerPoint</Application>
  <PresentationFormat>On-screen Show (16:9)</PresentationFormat>
  <Paragraphs>106</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Clinical Case 06-2019</vt:lpstr>
      <vt:lpstr>Team    “ TAKSHAK”</vt:lpstr>
      <vt:lpstr>     There has been a persistent move with computerization of practices towards paperless clinical records and paperless practice action by and large. The NHS information strategy, the national service frameworks, and the NHS plan all advance the utilization of electronic patient records. The national specification for integrated care   records service aims to develop clinical records, which are to be planned around   the patient, coordinated across all wellbeing and social consideration settings,   and fit for supporting the execution of care pathways inside the    public assistance frameworks. </vt:lpstr>
      <vt:lpstr>“Privacy First”</vt:lpstr>
      <vt:lpstr>PowerPoint Presentation</vt:lpstr>
      <vt:lpstr>PowerPoint Presentation</vt:lpstr>
      <vt:lpstr>System Monitoring</vt:lpstr>
      <vt:lpstr>Login Features Provided to Hospitals</vt:lpstr>
      <vt:lpstr>Technology Stack</vt:lpstr>
      <vt:lpstr>Advantages</vt:lpstr>
      <vt:lpstr>Dependencies</vt:lpstr>
      <vt:lpstr>Team “Takshak”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Organisation Name: JSPH</dc:title>
  <dc:creator>Garv Baheti</dc:creator>
  <cp:lastModifiedBy>Garv Baheti</cp:lastModifiedBy>
  <cp:revision>11</cp:revision>
  <dcterms:modified xsi:type="dcterms:W3CDTF">2021-05-01T15:56:20Z</dcterms:modified>
</cp:coreProperties>
</file>