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E2B8-D9C8-491F-986B-BCD4E7BC4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837E9-FB85-4E15-8FAE-747B6CCE7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12831-8020-4597-B44F-E665F9EF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1969-6977-48B0-A2AA-E56B5E7929B3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15A5F-A271-46C2-9B0C-7B5991D1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FE7D1-7C50-4B32-94CB-2579905F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D7DD-4796-44C6-9A39-057E569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05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0CB8-55DF-4886-B444-EB6715B7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6484A-C11A-4248-8F45-A742972BE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A79B-7489-4B8E-B6CC-4F219A13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1969-6977-48B0-A2AA-E56B5E7929B3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A1697-748B-430A-9D32-208814B7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AC3C-936B-4BB5-AA6B-8CED1E13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D7DD-4796-44C6-9A39-057E569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90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12978-465E-458D-B448-8990B1C55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E25AA-9302-41D8-BA3D-0EAB006C9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90CEC-877D-4176-ACC6-B5AA1019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1969-6977-48B0-A2AA-E56B5E7929B3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B61F5-1E7C-44A3-843F-039F9EE4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F85E8-11D3-43A0-AF50-E1E97D39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D7DD-4796-44C6-9A39-057E569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29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D7AE-EE29-4BCC-8121-0B5AE971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5812-6E6D-4A05-BD0C-655421A45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86AF3-CD66-4D9E-843E-58A09963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1969-6977-48B0-A2AA-E56B5E7929B3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12366-DD96-4331-855F-7AD1CD2F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076C6-E54E-44B3-BF20-971A5367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D7DD-4796-44C6-9A39-057E569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54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2873-2563-469E-A682-B3EBCF3E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E22F4-9206-4566-AD70-97DB7FB6A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B981D-622E-4D05-B867-3E29B5C2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1969-6977-48B0-A2AA-E56B5E7929B3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18B1E-D847-485A-A792-AD68455C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103F-F3C7-4F96-B336-413F3C54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D7DD-4796-44C6-9A39-057E569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96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97E6-E70B-42B9-80A9-8144FAD1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30AA8-4542-4710-BDD3-A18B9E0B3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75E16-C9E4-4D86-843E-F8E8D0E82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2B63E-6F48-4EF1-8662-2A03CE1D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1969-6977-48B0-A2AA-E56B5E7929B3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6203D-4231-4702-A60E-1B4CA768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2FC9F-F2D8-450D-9358-AB8DDFDC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D7DD-4796-44C6-9A39-057E569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3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DFFF-863F-4724-AFE2-825068A6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58BB7-8651-4353-AC3A-9A172CAAC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73ED8-8AC8-4905-97CE-1365C3CAC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80DF2-B570-4A89-A76A-7FCCDD89B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D5C1A-4051-4079-A93A-C1579DEA9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3DD51-58BD-468F-9DA2-557C3BB5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1969-6977-48B0-A2AA-E56B5E7929B3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B3513-6588-4FDB-B0B3-EAAB674D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C2641-54EE-4E2C-BB5A-E3BD3080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D7DD-4796-44C6-9A39-057E569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26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D512-8C10-43E6-AA6C-B8247932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8044B-0D7B-4857-B51E-BFA48A16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1969-6977-48B0-A2AA-E56B5E7929B3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0C673-C86D-41B2-8674-65EBFE18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CD8D-387F-4DB0-BEAE-3B67CA17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D7DD-4796-44C6-9A39-057E569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17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A7A10-DC52-456C-80F0-3F1C5B9E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1969-6977-48B0-A2AA-E56B5E7929B3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5B687-E84F-442A-9A93-7469F835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0111B-25CE-4092-806E-BF9C2058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D7DD-4796-44C6-9A39-057E569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00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39AC-D891-4A2B-A187-63B1E70D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FDC8-84E4-49D5-A0CF-E836335D1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60986-7CDE-47A7-8634-9EE9B89F2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954C7-7017-4C76-9141-E1B86CA1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1969-6977-48B0-A2AA-E56B5E7929B3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BFE8B-D24C-4933-8579-2FF31E51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A382-3E79-4539-860E-EC582BFD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D7DD-4796-44C6-9A39-057E569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71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161A-6449-4DDA-AD23-D99F461E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160F4-08F8-472F-A94A-FE1206887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989FC-1C79-40C0-8F0D-04952FFE0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CF5DE-6680-408C-A235-567A8B5E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1969-6977-48B0-A2AA-E56B5E7929B3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2788F-E945-4F1D-B16E-83CB4487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0423D-1484-45B4-A90F-7C000468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D7DD-4796-44C6-9A39-057E569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3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A5A5E-600A-41E4-A52F-95733100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2D3F0-0FFE-4436-8631-95E7FD19A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E60CC-A281-4B77-B4B9-1775AE624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01969-6977-48B0-A2AA-E56B5E7929B3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D9954-1FF5-4B83-9A67-36AA27014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3D8B4-4C43-4964-9017-95995B97D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D7DD-4796-44C6-9A39-057E569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38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0A6E31-980D-43CB-87E3-FDC5AC5D2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5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386C22-65D5-4344-8C12-B0E06DF39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0" y="203034"/>
            <a:ext cx="11475040" cy="645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4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852D3F-0DC1-4832-866C-30BA1096C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84" y="247486"/>
            <a:ext cx="11297231" cy="636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1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pratap singh</dc:creator>
  <cp:lastModifiedBy>Anubhav pratap singh</cp:lastModifiedBy>
  <cp:revision>1</cp:revision>
  <dcterms:created xsi:type="dcterms:W3CDTF">2020-07-31T13:15:08Z</dcterms:created>
  <dcterms:modified xsi:type="dcterms:W3CDTF">2020-07-31T13:18:20Z</dcterms:modified>
</cp:coreProperties>
</file>