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Bebas Neue"/>
      <p:regular r:id="rId25"/>
    </p:embeddedFont>
    <p:embeddedFont>
      <p:font typeface="Be Vietnam Pro ExtraBold"/>
      <p:bold r:id="rId26"/>
      <p:boldItalic r:id="rId27"/>
    </p:embeddedFont>
    <p:embeddedFont>
      <p:font typeface="Be Vietnam Pro"/>
      <p:regular r:id="rId28"/>
      <p:bold r:id="rId29"/>
      <p:italic r:id="rId30"/>
      <p:boldItalic r:id="rId31"/>
    </p:embeddedFont>
    <p:embeddedFont>
      <p:font typeface="Be Vietnam Pr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eVietnamProExtraBold-bold.fntdata"/><Relationship Id="rId25" Type="http://schemas.openxmlformats.org/officeDocument/2006/relationships/font" Target="fonts/BebasNeue-regular.fntdata"/><Relationship Id="rId28" Type="http://schemas.openxmlformats.org/officeDocument/2006/relationships/font" Target="fonts/BeVietnamPro-regular.fntdata"/><Relationship Id="rId27" Type="http://schemas.openxmlformats.org/officeDocument/2006/relationships/font" Target="fonts/BeVietnamPro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Vietnam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VietnamPro-boldItalic.fntdata"/><Relationship Id="rId30" Type="http://schemas.openxmlformats.org/officeDocument/2006/relationships/font" Target="fonts/BeVietnamPro-italic.fntdata"/><Relationship Id="rId11" Type="http://schemas.openxmlformats.org/officeDocument/2006/relationships/slide" Target="slides/slide7.xml"/><Relationship Id="rId33" Type="http://schemas.openxmlformats.org/officeDocument/2006/relationships/font" Target="fonts/BeVietnamProLight-bold.fntdata"/><Relationship Id="rId10" Type="http://schemas.openxmlformats.org/officeDocument/2006/relationships/slide" Target="slides/slide6.xml"/><Relationship Id="rId32" Type="http://schemas.openxmlformats.org/officeDocument/2006/relationships/font" Target="fonts/BeVietnamProLight-regular.fntdata"/><Relationship Id="rId13" Type="http://schemas.openxmlformats.org/officeDocument/2006/relationships/slide" Target="slides/slide9.xml"/><Relationship Id="rId35" Type="http://schemas.openxmlformats.org/officeDocument/2006/relationships/font" Target="fonts/BeVietnamPr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BeVietnamPro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7553531d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7553531d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7553531d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17553531d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7553531d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17553531d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7553531d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17553531d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7553531d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17553531d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7553531d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17553531d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7553531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17553531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7553531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17553531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7553531d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17553531d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7553531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17553531d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639275"/>
            <a:ext cx="45663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48000"/>
            <a:ext cx="2724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75325" y="89831"/>
            <a:ext cx="1304350" cy="1062566"/>
            <a:chOff x="8040675" y="113256"/>
            <a:chExt cx="1304350" cy="1062566"/>
          </a:xfrm>
        </p:grpSpPr>
        <p:sp>
          <p:nvSpPr>
            <p:cNvPr id="12" name="Google Shape;12;p2"/>
            <p:cNvSpPr/>
            <p:nvPr/>
          </p:nvSpPr>
          <p:spPr>
            <a:xfrm rot="4985958">
              <a:off x="8114426" y="116363"/>
              <a:ext cx="643002" cy="718452"/>
            </a:xfrm>
            <a:custGeom>
              <a:rect b="b" l="l" r="r" t="t"/>
              <a:pathLst>
                <a:path extrusionOk="0" h="28737" w="38293">
                  <a:moveTo>
                    <a:pt x="797" y="11536"/>
                  </a:moveTo>
                  <a:cubicBezTo>
                    <a:pt x="-608" y="14086"/>
                    <a:pt x="68" y="18873"/>
                    <a:pt x="1109" y="21527"/>
                  </a:cubicBezTo>
                  <a:cubicBezTo>
                    <a:pt x="2150" y="24181"/>
                    <a:pt x="3971" y="26365"/>
                    <a:pt x="7041" y="27458"/>
                  </a:cubicBezTo>
                  <a:cubicBezTo>
                    <a:pt x="10111" y="28551"/>
                    <a:pt x="16520" y="29363"/>
                    <a:pt x="19529" y="28083"/>
                  </a:cubicBezTo>
                  <a:cubicBezTo>
                    <a:pt x="22538" y="26803"/>
                    <a:pt x="22503" y="21683"/>
                    <a:pt x="25096" y="19779"/>
                  </a:cubicBezTo>
                  <a:cubicBezTo>
                    <a:pt x="27689" y="17875"/>
                    <a:pt x="32893" y="18447"/>
                    <a:pt x="35087" y="16657"/>
                  </a:cubicBezTo>
                  <a:cubicBezTo>
                    <a:pt x="37281" y="14867"/>
                    <a:pt x="38513" y="11350"/>
                    <a:pt x="38261" y="9039"/>
                  </a:cubicBezTo>
                  <a:cubicBezTo>
                    <a:pt x="38010" y="6729"/>
                    <a:pt x="36293" y="4282"/>
                    <a:pt x="33578" y="2794"/>
                  </a:cubicBezTo>
                  <a:cubicBezTo>
                    <a:pt x="30864" y="1306"/>
                    <a:pt x="25981" y="-462"/>
                    <a:pt x="21974" y="110"/>
                  </a:cubicBezTo>
                  <a:cubicBezTo>
                    <a:pt x="17968" y="683"/>
                    <a:pt x="13069" y="4325"/>
                    <a:pt x="9539" y="6229"/>
                  </a:cubicBezTo>
                  <a:cubicBezTo>
                    <a:pt x="6010" y="8133"/>
                    <a:pt x="2202" y="8986"/>
                    <a:pt x="797" y="115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08625" y="166613"/>
              <a:ext cx="236400" cy="23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57824" y="839583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75324" y="4192988"/>
            <a:ext cx="1307559" cy="800079"/>
            <a:chOff x="8057824" y="431988"/>
            <a:chExt cx="1307559" cy="800079"/>
          </a:xfrm>
        </p:grpSpPr>
        <p:sp>
          <p:nvSpPr>
            <p:cNvPr id="16" name="Google Shape;16;p2"/>
            <p:cNvSpPr/>
            <p:nvPr/>
          </p:nvSpPr>
          <p:spPr>
            <a:xfrm>
              <a:off x="8661133" y="746217"/>
              <a:ext cx="704250" cy="485850"/>
            </a:xfrm>
            <a:custGeom>
              <a:rect b="b" l="l" r="r" t="t"/>
              <a:pathLst>
                <a:path extrusionOk="0" h="19434" w="28170">
                  <a:moveTo>
                    <a:pt x="21697" y="19225"/>
                  </a:moveTo>
                  <a:cubicBezTo>
                    <a:pt x="24001" y="18683"/>
                    <a:pt x="26650" y="17439"/>
                    <a:pt x="27618" y="15521"/>
                  </a:cubicBezTo>
                  <a:cubicBezTo>
                    <a:pt x="28586" y="13603"/>
                    <a:pt x="28108" y="9945"/>
                    <a:pt x="27503" y="7716"/>
                  </a:cubicBezTo>
                  <a:cubicBezTo>
                    <a:pt x="26898" y="5487"/>
                    <a:pt x="25746" y="3433"/>
                    <a:pt x="23986" y="2148"/>
                  </a:cubicBezTo>
                  <a:cubicBezTo>
                    <a:pt x="22226" y="863"/>
                    <a:pt x="19252" y="-72"/>
                    <a:pt x="16942" y="4"/>
                  </a:cubicBezTo>
                  <a:cubicBezTo>
                    <a:pt x="14632" y="80"/>
                    <a:pt x="12469" y="2027"/>
                    <a:pt x="10128" y="2603"/>
                  </a:cubicBezTo>
                  <a:cubicBezTo>
                    <a:pt x="7787" y="3179"/>
                    <a:pt x="4584" y="2277"/>
                    <a:pt x="2897" y="3459"/>
                  </a:cubicBezTo>
                  <a:cubicBezTo>
                    <a:pt x="1210" y="4641"/>
                    <a:pt x="-105" y="7415"/>
                    <a:pt x="7" y="9693"/>
                  </a:cubicBezTo>
                  <a:cubicBezTo>
                    <a:pt x="119" y="11971"/>
                    <a:pt x="1273" y="15612"/>
                    <a:pt x="3571" y="17125"/>
                  </a:cubicBezTo>
                  <a:cubicBezTo>
                    <a:pt x="5869" y="18638"/>
                    <a:pt x="10772" y="18423"/>
                    <a:pt x="13793" y="18773"/>
                  </a:cubicBezTo>
                  <a:cubicBezTo>
                    <a:pt x="16814" y="19123"/>
                    <a:pt x="19393" y="19767"/>
                    <a:pt x="21697" y="19225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56375" y="431988"/>
              <a:ext cx="236400" cy="236400"/>
            </a:xfrm>
            <a:prstGeom prst="ellipse">
              <a:avLst/>
            </a:pr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57824" y="839583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0000" y="4549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 rot="10507863">
            <a:off x="4365" y="4009727"/>
            <a:ext cx="958403" cy="1105061"/>
            <a:chOff x="8156375" y="356022"/>
            <a:chExt cx="1093364" cy="1260675"/>
          </a:xfrm>
        </p:grpSpPr>
        <p:sp>
          <p:nvSpPr>
            <p:cNvPr id="22" name="Google Shape;22;p3"/>
            <p:cNvSpPr/>
            <p:nvPr/>
          </p:nvSpPr>
          <p:spPr>
            <a:xfrm rot="1321491">
              <a:off x="8462244" y="463649"/>
              <a:ext cx="695659" cy="625161"/>
            </a:xfrm>
            <a:custGeom>
              <a:rect b="b" l="l" r="r" t="t"/>
              <a:pathLst>
                <a:path extrusionOk="0" h="25007" w="27827">
                  <a:moveTo>
                    <a:pt x="14668" y="1016"/>
                  </a:moveTo>
                  <a:cubicBezTo>
                    <a:pt x="12034" y="300"/>
                    <a:pt x="9890" y="-443"/>
                    <a:pt x="7718" y="324"/>
                  </a:cubicBezTo>
                  <a:cubicBezTo>
                    <a:pt x="5546" y="1091"/>
                    <a:pt x="2883" y="3386"/>
                    <a:pt x="1635" y="5618"/>
                  </a:cubicBezTo>
                  <a:cubicBezTo>
                    <a:pt x="387" y="7851"/>
                    <a:pt x="-420" y="11115"/>
                    <a:pt x="230" y="13719"/>
                  </a:cubicBezTo>
                  <a:cubicBezTo>
                    <a:pt x="880" y="16323"/>
                    <a:pt x="3283" y="19679"/>
                    <a:pt x="5533" y="21241"/>
                  </a:cubicBezTo>
                  <a:cubicBezTo>
                    <a:pt x="7783" y="22803"/>
                    <a:pt x="11337" y="22467"/>
                    <a:pt x="13730" y="23091"/>
                  </a:cubicBezTo>
                  <a:cubicBezTo>
                    <a:pt x="16124" y="23715"/>
                    <a:pt x="17850" y="25197"/>
                    <a:pt x="19894" y="24986"/>
                  </a:cubicBezTo>
                  <a:cubicBezTo>
                    <a:pt x="21938" y="24775"/>
                    <a:pt x="24689" y="23694"/>
                    <a:pt x="25993" y="21824"/>
                  </a:cubicBezTo>
                  <a:cubicBezTo>
                    <a:pt x="27298" y="19954"/>
                    <a:pt x="28133" y="16632"/>
                    <a:pt x="27721" y="13765"/>
                  </a:cubicBezTo>
                  <a:cubicBezTo>
                    <a:pt x="27310" y="10898"/>
                    <a:pt x="25700" y="6747"/>
                    <a:pt x="23524" y="4622"/>
                  </a:cubicBezTo>
                  <a:cubicBezTo>
                    <a:pt x="21349" y="2497"/>
                    <a:pt x="17302" y="1732"/>
                    <a:pt x="14668" y="10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156375" y="431988"/>
              <a:ext cx="236400" cy="23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58874" y="1283622"/>
              <a:ext cx="330600" cy="333075"/>
            </a:xfrm>
            <a:custGeom>
              <a:rect b="b" l="l" r="r" t="t"/>
              <a:pathLst>
                <a:path extrusionOk="0" h="13323" w="13224">
                  <a:moveTo>
                    <a:pt x="303" y="3798"/>
                  </a:moveTo>
                  <a:cubicBezTo>
                    <a:pt x="-232" y="5245"/>
                    <a:pt x="26" y="7962"/>
                    <a:pt x="423" y="9467"/>
                  </a:cubicBezTo>
                  <a:cubicBezTo>
                    <a:pt x="820" y="10973"/>
                    <a:pt x="1513" y="12211"/>
                    <a:pt x="2683" y="12831"/>
                  </a:cubicBezTo>
                  <a:cubicBezTo>
                    <a:pt x="3853" y="13451"/>
                    <a:pt x="5848" y="13379"/>
                    <a:pt x="7442" y="13186"/>
                  </a:cubicBezTo>
                  <a:cubicBezTo>
                    <a:pt x="9036" y="12993"/>
                    <a:pt x="11321" y="12481"/>
                    <a:pt x="12247" y="11673"/>
                  </a:cubicBezTo>
                  <a:cubicBezTo>
                    <a:pt x="13173" y="10865"/>
                    <a:pt x="12872" y="9691"/>
                    <a:pt x="12997" y="8338"/>
                  </a:cubicBezTo>
                  <a:cubicBezTo>
                    <a:pt x="13122" y="6985"/>
                    <a:pt x="13439" y="4738"/>
                    <a:pt x="12996" y="3557"/>
                  </a:cubicBezTo>
                  <a:cubicBezTo>
                    <a:pt x="12553" y="2376"/>
                    <a:pt x="11255" y="1844"/>
                    <a:pt x="10340" y="1254"/>
                  </a:cubicBezTo>
                  <a:cubicBezTo>
                    <a:pt x="9425" y="664"/>
                    <a:pt x="8624" y="93"/>
                    <a:pt x="7506" y="15"/>
                  </a:cubicBezTo>
                  <a:cubicBezTo>
                    <a:pt x="6388" y="-63"/>
                    <a:pt x="4835" y="158"/>
                    <a:pt x="3634" y="788"/>
                  </a:cubicBezTo>
                  <a:cubicBezTo>
                    <a:pt x="2434" y="1419"/>
                    <a:pt x="838" y="2352"/>
                    <a:pt x="303" y="3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7863719" y="152350"/>
            <a:ext cx="1130387" cy="1050076"/>
            <a:chOff x="7861156" y="50875"/>
            <a:chExt cx="1130387" cy="1050076"/>
          </a:xfrm>
        </p:grpSpPr>
        <p:grpSp>
          <p:nvGrpSpPr>
            <p:cNvPr id="26" name="Google Shape;26;p3"/>
            <p:cNvGrpSpPr/>
            <p:nvPr/>
          </p:nvGrpSpPr>
          <p:grpSpPr>
            <a:xfrm rot="5400000">
              <a:off x="7950124" y="59532"/>
              <a:ext cx="952450" cy="1130387"/>
              <a:chOff x="8040675" y="113256"/>
              <a:chExt cx="952450" cy="1130387"/>
            </a:xfrm>
          </p:grpSpPr>
          <p:sp>
            <p:nvSpPr>
              <p:cNvPr id="27" name="Google Shape;27;p3"/>
              <p:cNvSpPr/>
              <p:nvPr/>
            </p:nvSpPr>
            <p:spPr>
              <a:xfrm rot="4985958">
                <a:off x="8114426" y="116363"/>
                <a:ext cx="643002" cy="718452"/>
              </a:xfrm>
              <a:custGeom>
                <a:rect b="b" l="l" r="r" t="t"/>
                <a:pathLst>
                  <a:path extrusionOk="0" h="28737" w="38293">
                    <a:moveTo>
                      <a:pt x="797" y="11536"/>
                    </a:moveTo>
                    <a:cubicBezTo>
                      <a:pt x="-608" y="14086"/>
                      <a:pt x="68" y="18873"/>
                      <a:pt x="1109" y="21527"/>
                    </a:cubicBezTo>
                    <a:cubicBezTo>
                      <a:pt x="2150" y="24181"/>
                      <a:pt x="3971" y="26365"/>
                      <a:pt x="7041" y="27458"/>
                    </a:cubicBezTo>
                    <a:cubicBezTo>
                      <a:pt x="10111" y="28551"/>
                      <a:pt x="16520" y="29363"/>
                      <a:pt x="19529" y="28083"/>
                    </a:cubicBezTo>
                    <a:cubicBezTo>
                      <a:pt x="22538" y="26803"/>
                      <a:pt x="22503" y="21683"/>
                      <a:pt x="25096" y="19779"/>
                    </a:cubicBezTo>
                    <a:cubicBezTo>
                      <a:pt x="27689" y="17875"/>
                      <a:pt x="32893" y="18447"/>
                      <a:pt x="35087" y="16657"/>
                    </a:cubicBezTo>
                    <a:cubicBezTo>
                      <a:pt x="37281" y="14867"/>
                      <a:pt x="38513" y="11350"/>
                      <a:pt x="38261" y="9039"/>
                    </a:cubicBezTo>
                    <a:cubicBezTo>
                      <a:pt x="38010" y="6729"/>
                      <a:pt x="36293" y="4282"/>
                      <a:pt x="33578" y="2794"/>
                    </a:cubicBezTo>
                    <a:cubicBezTo>
                      <a:pt x="30864" y="1306"/>
                      <a:pt x="25981" y="-462"/>
                      <a:pt x="21974" y="110"/>
                    </a:cubicBezTo>
                    <a:cubicBezTo>
                      <a:pt x="17968" y="683"/>
                      <a:pt x="13069" y="4325"/>
                      <a:pt x="9539" y="6229"/>
                    </a:cubicBezTo>
                    <a:cubicBezTo>
                      <a:pt x="6010" y="8133"/>
                      <a:pt x="2202" y="8986"/>
                      <a:pt x="797" y="11536"/>
                    </a:cubicBezTo>
                    <a:close/>
                  </a:path>
                </a:pathLst>
              </a:cu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756725" y="113263"/>
                <a:ext cx="236400" cy="236400"/>
              </a:xfrm>
              <a:prstGeom prst="ellipse">
                <a:avLst/>
              </a:pr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-3061482">
                <a:off x="8127245" y="839608"/>
                <a:ext cx="334926" cy="336217"/>
              </a:xfrm>
              <a:custGeom>
                <a:rect b="b" l="l" r="r" t="t"/>
                <a:pathLst>
                  <a:path extrusionOk="0" h="23708" w="23617">
                    <a:moveTo>
                      <a:pt x="535" y="6696"/>
                    </a:moveTo>
                    <a:cubicBezTo>
                      <a:pt x="-409" y="9246"/>
                      <a:pt x="46" y="14033"/>
                      <a:pt x="745" y="16687"/>
                    </a:cubicBezTo>
                    <a:cubicBezTo>
                      <a:pt x="1444" y="19341"/>
                      <a:pt x="2667" y="21525"/>
                      <a:pt x="4729" y="22618"/>
                    </a:cubicBezTo>
                    <a:cubicBezTo>
                      <a:pt x="6791" y="23711"/>
                      <a:pt x="11181" y="24095"/>
                      <a:pt x="13118" y="23243"/>
                    </a:cubicBezTo>
                    <a:cubicBezTo>
                      <a:pt x="15055" y="22392"/>
                      <a:pt x="14721" y="18933"/>
                      <a:pt x="16353" y="17509"/>
                    </a:cubicBezTo>
                    <a:cubicBezTo>
                      <a:pt x="17985" y="16085"/>
                      <a:pt x="21817" y="16572"/>
                      <a:pt x="22910" y="14699"/>
                    </a:cubicBezTo>
                    <a:cubicBezTo>
                      <a:pt x="24003" y="12826"/>
                      <a:pt x="23691" y="8351"/>
                      <a:pt x="22910" y="6270"/>
                    </a:cubicBezTo>
                    <a:cubicBezTo>
                      <a:pt x="22130" y="4189"/>
                      <a:pt x="19840" y="3252"/>
                      <a:pt x="18227" y="2211"/>
                    </a:cubicBezTo>
                    <a:cubicBezTo>
                      <a:pt x="16614" y="1170"/>
                      <a:pt x="15201" y="163"/>
                      <a:pt x="13231" y="26"/>
                    </a:cubicBezTo>
                    <a:cubicBezTo>
                      <a:pt x="11261" y="-111"/>
                      <a:pt x="8523" y="277"/>
                      <a:pt x="6407" y="1389"/>
                    </a:cubicBezTo>
                    <a:cubicBezTo>
                      <a:pt x="4291" y="2501"/>
                      <a:pt x="1479" y="4146"/>
                      <a:pt x="535" y="6696"/>
                    </a:cubicBezTo>
                    <a:close/>
                  </a:path>
                </a:pathLst>
              </a:cu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" name="Google Shape;30;p3"/>
            <p:cNvSpPr/>
            <p:nvPr/>
          </p:nvSpPr>
          <p:spPr>
            <a:xfrm rot="5400000">
              <a:off x="8244702" y="50875"/>
              <a:ext cx="184200" cy="184200"/>
            </a:xfrm>
            <a:prstGeom prst="ellipse">
              <a:avLst/>
            </a:pr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9605" y="-114850"/>
            <a:ext cx="841562" cy="892398"/>
            <a:chOff x="99605" y="-114850"/>
            <a:chExt cx="841562" cy="892398"/>
          </a:xfrm>
        </p:grpSpPr>
        <p:grpSp>
          <p:nvGrpSpPr>
            <p:cNvPr id="32" name="Google Shape;32;p3"/>
            <p:cNvGrpSpPr/>
            <p:nvPr/>
          </p:nvGrpSpPr>
          <p:grpSpPr>
            <a:xfrm rot="3796565">
              <a:off x="281204" y="-94199"/>
              <a:ext cx="478364" cy="701363"/>
              <a:chOff x="7733403" y="397923"/>
              <a:chExt cx="478355" cy="70135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7945058" y="397923"/>
                <a:ext cx="266700" cy="266700"/>
              </a:xfrm>
              <a:prstGeom prst="ellipse">
                <a:avLst/>
              </a:pr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733403" y="766423"/>
                <a:ext cx="331225" cy="332850"/>
              </a:xfrm>
              <a:custGeom>
                <a:rect b="b" l="l" r="r" t="t"/>
                <a:pathLst>
                  <a:path extrusionOk="0" h="13314" w="13249">
                    <a:moveTo>
                      <a:pt x="304" y="3799"/>
                    </a:moveTo>
                    <a:cubicBezTo>
                      <a:pt x="-231" y="5245"/>
                      <a:pt x="27" y="7961"/>
                      <a:pt x="423" y="9466"/>
                    </a:cubicBezTo>
                    <a:cubicBezTo>
                      <a:pt x="820" y="10971"/>
                      <a:pt x="1513" y="12211"/>
                      <a:pt x="2683" y="12831"/>
                    </a:cubicBezTo>
                    <a:cubicBezTo>
                      <a:pt x="3853" y="13451"/>
                      <a:pt x="5931" y="13359"/>
                      <a:pt x="7441" y="13186"/>
                    </a:cubicBezTo>
                    <a:cubicBezTo>
                      <a:pt x="8951" y="13013"/>
                      <a:pt x="10818" y="12603"/>
                      <a:pt x="11744" y="11795"/>
                    </a:cubicBezTo>
                    <a:cubicBezTo>
                      <a:pt x="12670" y="10987"/>
                      <a:pt x="12788" y="9711"/>
                      <a:pt x="12997" y="8338"/>
                    </a:cubicBezTo>
                    <a:cubicBezTo>
                      <a:pt x="13206" y="6965"/>
                      <a:pt x="13440" y="4738"/>
                      <a:pt x="12997" y="3557"/>
                    </a:cubicBezTo>
                    <a:cubicBezTo>
                      <a:pt x="12554" y="2376"/>
                      <a:pt x="11255" y="1844"/>
                      <a:pt x="10340" y="1254"/>
                    </a:cubicBezTo>
                    <a:cubicBezTo>
                      <a:pt x="9425" y="664"/>
                      <a:pt x="8623" y="93"/>
                      <a:pt x="7505" y="15"/>
                    </a:cubicBezTo>
                    <a:cubicBezTo>
                      <a:pt x="6387" y="-63"/>
                      <a:pt x="4834" y="157"/>
                      <a:pt x="3634" y="788"/>
                    </a:cubicBezTo>
                    <a:cubicBezTo>
                      <a:pt x="2434" y="1419"/>
                      <a:pt x="839" y="2353"/>
                      <a:pt x="304" y="3799"/>
                    </a:cubicBezTo>
                    <a:close/>
                  </a:path>
                </a:pathLst>
              </a:cu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" name="Google Shape;35;p3"/>
            <p:cNvSpPr/>
            <p:nvPr/>
          </p:nvSpPr>
          <p:spPr>
            <a:xfrm rot="3796561">
              <a:off x="161483" y="550916"/>
              <a:ext cx="193465" cy="193465"/>
            </a:xfrm>
            <a:prstGeom prst="ellipse">
              <a:avLst/>
            </a:pr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41350" y="1105500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641350" y="2102175"/>
            <a:ext cx="26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title"/>
          </p:nvPr>
        </p:nvSpPr>
        <p:spPr>
          <a:xfrm>
            <a:off x="3248700" y="1105500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4"/>
          <p:cNvSpPr txBox="1"/>
          <p:nvPr>
            <p:ph idx="3" type="subTitle"/>
          </p:nvPr>
        </p:nvSpPr>
        <p:spPr>
          <a:xfrm>
            <a:off x="3248700" y="2102175"/>
            <a:ext cx="26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4" type="title"/>
          </p:nvPr>
        </p:nvSpPr>
        <p:spPr>
          <a:xfrm>
            <a:off x="641350" y="2982125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641350" y="3980325"/>
            <a:ext cx="26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6" type="title"/>
          </p:nvPr>
        </p:nvSpPr>
        <p:spPr>
          <a:xfrm>
            <a:off x="3248700" y="2982125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3248700" y="3980325"/>
            <a:ext cx="26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8" type="subTitle"/>
          </p:nvPr>
        </p:nvSpPr>
        <p:spPr>
          <a:xfrm>
            <a:off x="641350" y="1720150"/>
            <a:ext cx="26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9" type="subTitle"/>
          </p:nvPr>
        </p:nvSpPr>
        <p:spPr>
          <a:xfrm>
            <a:off x="3248700" y="1720150"/>
            <a:ext cx="26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3" type="subTitle"/>
          </p:nvPr>
        </p:nvSpPr>
        <p:spPr>
          <a:xfrm>
            <a:off x="641350" y="3602525"/>
            <a:ext cx="26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4" type="subTitle"/>
          </p:nvPr>
        </p:nvSpPr>
        <p:spPr>
          <a:xfrm>
            <a:off x="3248700" y="3602525"/>
            <a:ext cx="26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6" type="title"/>
          </p:nvPr>
        </p:nvSpPr>
        <p:spPr>
          <a:xfrm>
            <a:off x="5859000" y="1105500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4"/>
          <p:cNvSpPr txBox="1"/>
          <p:nvPr>
            <p:ph idx="17" type="subTitle"/>
          </p:nvPr>
        </p:nvSpPr>
        <p:spPr>
          <a:xfrm>
            <a:off x="5859000" y="2102175"/>
            <a:ext cx="26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8" type="title"/>
          </p:nvPr>
        </p:nvSpPr>
        <p:spPr>
          <a:xfrm>
            <a:off x="5859000" y="2982125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4"/>
          <p:cNvSpPr txBox="1"/>
          <p:nvPr>
            <p:ph idx="19" type="subTitle"/>
          </p:nvPr>
        </p:nvSpPr>
        <p:spPr>
          <a:xfrm>
            <a:off x="5859000" y="3980325"/>
            <a:ext cx="26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20" type="subTitle"/>
          </p:nvPr>
        </p:nvSpPr>
        <p:spPr>
          <a:xfrm>
            <a:off x="5859000" y="1720150"/>
            <a:ext cx="26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21" type="subTitle"/>
          </p:nvPr>
        </p:nvSpPr>
        <p:spPr>
          <a:xfrm>
            <a:off x="5859000" y="3602525"/>
            <a:ext cx="26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6" name="Google Shape;56;p4"/>
          <p:cNvGrpSpPr/>
          <p:nvPr/>
        </p:nvGrpSpPr>
        <p:grpSpPr>
          <a:xfrm>
            <a:off x="7854899" y="155696"/>
            <a:ext cx="1123301" cy="1017329"/>
            <a:chOff x="7893924" y="69871"/>
            <a:chExt cx="1123301" cy="1017329"/>
          </a:xfrm>
        </p:grpSpPr>
        <p:sp>
          <p:nvSpPr>
            <p:cNvPr id="57" name="Google Shape;57;p4"/>
            <p:cNvSpPr/>
            <p:nvPr/>
          </p:nvSpPr>
          <p:spPr>
            <a:xfrm>
              <a:off x="8332950" y="175788"/>
              <a:ext cx="643035" cy="718425"/>
            </a:xfrm>
            <a:custGeom>
              <a:rect b="b" l="l" r="r" t="t"/>
              <a:pathLst>
                <a:path extrusionOk="0" h="28737" w="38293">
                  <a:moveTo>
                    <a:pt x="797" y="11536"/>
                  </a:moveTo>
                  <a:cubicBezTo>
                    <a:pt x="-608" y="14086"/>
                    <a:pt x="68" y="18873"/>
                    <a:pt x="1109" y="21527"/>
                  </a:cubicBezTo>
                  <a:cubicBezTo>
                    <a:pt x="2150" y="24181"/>
                    <a:pt x="3971" y="26365"/>
                    <a:pt x="7041" y="27458"/>
                  </a:cubicBezTo>
                  <a:cubicBezTo>
                    <a:pt x="10111" y="28551"/>
                    <a:pt x="16520" y="29363"/>
                    <a:pt x="19529" y="28083"/>
                  </a:cubicBezTo>
                  <a:cubicBezTo>
                    <a:pt x="22538" y="26803"/>
                    <a:pt x="22503" y="21683"/>
                    <a:pt x="25096" y="19779"/>
                  </a:cubicBezTo>
                  <a:cubicBezTo>
                    <a:pt x="27689" y="17875"/>
                    <a:pt x="32893" y="18447"/>
                    <a:pt x="35087" y="16657"/>
                  </a:cubicBezTo>
                  <a:cubicBezTo>
                    <a:pt x="37281" y="14867"/>
                    <a:pt x="38513" y="11350"/>
                    <a:pt x="38261" y="9039"/>
                  </a:cubicBezTo>
                  <a:cubicBezTo>
                    <a:pt x="38010" y="6729"/>
                    <a:pt x="36293" y="4282"/>
                    <a:pt x="33578" y="2794"/>
                  </a:cubicBezTo>
                  <a:cubicBezTo>
                    <a:pt x="30864" y="1306"/>
                    <a:pt x="25981" y="-462"/>
                    <a:pt x="21974" y="110"/>
                  </a:cubicBezTo>
                  <a:cubicBezTo>
                    <a:pt x="17968" y="683"/>
                    <a:pt x="13069" y="4325"/>
                    <a:pt x="9539" y="6229"/>
                  </a:cubicBezTo>
                  <a:cubicBezTo>
                    <a:pt x="6010" y="8133"/>
                    <a:pt x="2202" y="8986"/>
                    <a:pt x="797" y="115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780825" y="850800"/>
              <a:ext cx="236400" cy="23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893924" y="69871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138650" y="4334488"/>
            <a:ext cx="544872" cy="689184"/>
            <a:chOff x="138650" y="4334488"/>
            <a:chExt cx="544872" cy="689184"/>
          </a:xfrm>
        </p:grpSpPr>
        <p:sp>
          <p:nvSpPr>
            <p:cNvPr id="61" name="Google Shape;61;p4"/>
            <p:cNvSpPr/>
            <p:nvPr/>
          </p:nvSpPr>
          <p:spPr>
            <a:xfrm>
              <a:off x="138650" y="4334488"/>
              <a:ext cx="236400" cy="236400"/>
            </a:xfrm>
            <a:prstGeom prst="ellipse">
              <a:avLst/>
            </a:pr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8574" y="4687433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281787" y="162221"/>
            <a:ext cx="866632" cy="1388052"/>
            <a:chOff x="8059893" y="138808"/>
            <a:chExt cx="1039751" cy="1665329"/>
          </a:xfrm>
        </p:grpSpPr>
        <p:sp>
          <p:nvSpPr>
            <p:cNvPr id="65" name="Google Shape;65;p5"/>
            <p:cNvSpPr/>
            <p:nvPr/>
          </p:nvSpPr>
          <p:spPr>
            <a:xfrm>
              <a:off x="8133090" y="287452"/>
              <a:ext cx="730150" cy="643175"/>
            </a:xfrm>
            <a:custGeom>
              <a:rect b="b" l="l" r="r" t="t"/>
              <a:pathLst>
                <a:path extrusionOk="0" h="25727" w="29206">
                  <a:moveTo>
                    <a:pt x="15868" y="194"/>
                  </a:moveTo>
                  <a:cubicBezTo>
                    <a:pt x="13223" y="-437"/>
                    <a:pt x="8524" y="590"/>
                    <a:pt x="5973" y="1602"/>
                  </a:cubicBezTo>
                  <a:cubicBezTo>
                    <a:pt x="3422" y="2615"/>
                    <a:pt x="1400" y="4091"/>
                    <a:pt x="563" y="6269"/>
                  </a:cubicBezTo>
                  <a:cubicBezTo>
                    <a:pt x="-274" y="8447"/>
                    <a:pt x="-205" y="11498"/>
                    <a:pt x="951" y="14672"/>
                  </a:cubicBezTo>
                  <a:cubicBezTo>
                    <a:pt x="2107" y="17846"/>
                    <a:pt x="5399" y="23814"/>
                    <a:pt x="7499" y="25314"/>
                  </a:cubicBezTo>
                  <a:cubicBezTo>
                    <a:pt x="9599" y="26814"/>
                    <a:pt x="11238" y="23747"/>
                    <a:pt x="13550" y="23674"/>
                  </a:cubicBezTo>
                  <a:cubicBezTo>
                    <a:pt x="15862" y="23601"/>
                    <a:pt x="19096" y="25320"/>
                    <a:pt x="21370" y="24875"/>
                  </a:cubicBezTo>
                  <a:cubicBezTo>
                    <a:pt x="23644" y="24430"/>
                    <a:pt x="25934" y="22991"/>
                    <a:pt x="27192" y="21002"/>
                  </a:cubicBezTo>
                  <a:cubicBezTo>
                    <a:pt x="28450" y="19013"/>
                    <a:pt x="29812" y="15545"/>
                    <a:pt x="28920" y="12942"/>
                  </a:cubicBezTo>
                  <a:cubicBezTo>
                    <a:pt x="28028" y="10339"/>
                    <a:pt x="24016" y="7511"/>
                    <a:pt x="21841" y="5386"/>
                  </a:cubicBezTo>
                  <a:cubicBezTo>
                    <a:pt x="19666" y="3261"/>
                    <a:pt x="18513" y="825"/>
                    <a:pt x="1586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863244" y="138808"/>
              <a:ext cx="236400" cy="23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8059893" y="1467898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5"/>
          <p:cNvGrpSpPr/>
          <p:nvPr/>
        </p:nvGrpSpPr>
        <p:grpSpPr>
          <a:xfrm flipH="1" rot="-1756430">
            <a:off x="3960190" y="4247443"/>
            <a:ext cx="1477749" cy="961540"/>
            <a:chOff x="7147379" y="3869140"/>
            <a:chExt cx="2124658" cy="1382470"/>
          </a:xfrm>
        </p:grpSpPr>
        <p:sp>
          <p:nvSpPr>
            <p:cNvPr id="69" name="Google Shape;69;p5"/>
            <p:cNvSpPr/>
            <p:nvPr/>
          </p:nvSpPr>
          <p:spPr>
            <a:xfrm>
              <a:off x="7909264" y="4066580"/>
              <a:ext cx="859050" cy="842875"/>
            </a:xfrm>
            <a:custGeom>
              <a:rect b="b" l="l" r="r" t="t"/>
              <a:pathLst>
                <a:path extrusionOk="0" h="33715" w="34362">
                  <a:moveTo>
                    <a:pt x="17736" y="1786"/>
                  </a:moveTo>
                  <a:cubicBezTo>
                    <a:pt x="20599" y="483"/>
                    <a:pt x="24826" y="-967"/>
                    <a:pt x="26972" y="867"/>
                  </a:cubicBezTo>
                  <a:cubicBezTo>
                    <a:pt x="29118" y="2701"/>
                    <a:pt x="29381" y="9608"/>
                    <a:pt x="30612" y="12792"/>
                  </a:cubicBezTo>
                  <a:cubicBezTo>
                    <a:pt x="31843" y="15976"/>
                    <a:pt x="34481" y="17328"/>
                    <a:pt x="34358" y="19973"/>
                  </a:cubicBezTo>
                  <a:cubicBezTo>
                    <a:pt x="34235" y="22619"/>
                    <a:pt x="32270" y="26688"/>
                    <a:pt x="29876" y="28665"/>
                  </a:cubicBezTo>
                  <a:cubicBezTo>
                    <a:pt x="27483" y="30642"/>
                    <a:pt x="23178" y="31006"/>
                    <a:pt x="19997" y="31836"/>
                  </a:cubicBezTo>
                  <a:cubicBezTo>
                    <a:pt x="16816" y="32666"/>
                    <a:pt x="13676" y="34043"/>
                    <a:pt x="10791" y="33644"/>
                  </a:cubicBezTo>
                  <a:cubicBezTo>
                    <a:pt x="7906" y="33245"/>
                    <a:pt x="4419" y="31926"/>
                    <a:pt x="2685" y="29440"/>
                  </a:cubicBezTo>
                  <a:cubicBezTo>
                    <a:pt x="951" y="26954"/>
                    <a:pt x="-797" y="22189"/>
                    <a:pt x="388" y="18730"/>
                  </a:cubicBezTo>
                  <a:cubicBezTo>
                    <a:pt x="1573" y="15271"/>
                    <a:pt x="6904" y="11510"/>
                    <a:pt x="9795" y="8686"/>
                  </a:cubicBezTo>
                  <a:cubicBezTo>
                    <a:pt x="12686" y="5862"/>
                    <a:pt x="14873" y="3089"/>
                    <a:pt x="17736" y="1786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60606" y="3869140"/>
              <a:ext cx="311431" cy="319235"/>
            </a:xfrm>
            <a:custGeom>
              <a:rect b="b" l="l" r="r" t="t"/>
              <a:pathLst>
                <a:path extrusionOk="0" h="34851" w="33999">
                  <a:moveTo>
                    <a:pt x="17417" y="1404"/>
                  </a:moveTo>
                  <a:cubicBezTo>
                    <a:pt x="21129" y="665"/>
                    <a:pt x="24076" y="-745"/>
                    <a:pt x="26653" y="485"/>
                  </a:cubicBezTo>
                  <a:cubicBezTo>
                    <a:pt x="29230" y="1715"/>
                    <a:pt x="31702" y="5948"/>
                    <a:pt x="32877" y="8783"/>
                  </a:cubicBezTo>
                  <a:cubicBezTo>
                    <a:pt x="34053" y="11618"/>
                    <a:pt x="34259" y="14246"/>
                    <a:pt x="33706" y="17496"/>
                  </a:cubicBezTo>
                  <a:cubicBezTo>
                    <a:pt x="33153" y="20746"/>
                    <a:pt x="31739" y="25436"/>
                    <a:pt x="29557" y="28283"/>
                  </a:cubicBezTo>
                  <a:cubicBezTo>
                    <a:pt x="27375" y="31130"/>
                    <a:pt x="23795" y="33746"/>
                    <a:pt x="20614" y="34576"/>
                  </a:cubicBezTo>
                  <a:cubicBezTo>
                    <a:pt x="17433" y="35406"/>
                    <a:pt x="13513" y="34182"/>
                    <a:pt x="10472" y="33262"/>
                  </a:cubicBezTo>
                  <a:cubicBezTo>
                    <a:pt x="7431" y="32342"/>
                    <a:pt x="4100" y="31544"/>
                    <a:pt x="2366" y="29058"/>
                  </a:cubicBezTo>
                  <a:cubicBezTo>
                    <a:pt x="632" y="26572"/>
                    <a:pt x="-267" y="22372"/>
                    <a:pt x="69" y="18348"/>
                  </a:cubicBezTo>
                  <a:cubicBezTo>
                    <a:pt x="405" y="14325"/>
                    <a:pt x="1489" y="7741"/>
                    <a:pt x="4380" y="4917"/>
                  </a:cubicBezTo>
                  <a:cubicBezTo>
                    <a:pt x="7271" y="2093"/>
                    <a:pt x="13705" y="2143"/>
                    <a:pt x="17417" y="1404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147379" y="4838800"/>
              <a:ext cx="311431" cy="412810"/>
            </a:xfrm>
            <a:custGeom>
              <a:rect b="b" l="l" r="r" t="t"/>
              <a:pathLst>
                <a:path extrusionOk="0" h="34851" w="33999">
                  <a:moveTo>
                    <a:pt x="17417" y="1404"/>
                  </a:moveTo>
                  <a:cubicBezTo>
                    <a:pt x="21129" y="665"/>
                    <a:pt x="24076" y="-745"/>
                    <a:pt x="26653" y="485"/>
                  </a:cubicBezTo>
                  <a:cubicBezTo>
                    <a:pt x="29230" y="1715"/>
                    <a:pt x="31702" y="5948"/>
                    <a:pt x="32877" y="8783"/>
                  </a:cubicBezTo>
                  <a:cubicBezTo>
                    <a:pt x="34053" y="11618"/>
                    <a:pt x="34259" y="14246"/>
                    <a:pt x="33706" y="17496"/>
                  </a:cubicBezTo>
                  <a:cubicBezTo>
                    <a:pt x="33153" y="20746"/>
                    <a:pt x="31739" y="25436"/>
                    <a:pt x="29557" y="28283"/>
                  </a:cubicBezTo>
                  <a:cubicBezTo>
                    <a:pt x="27375" y="31130"/>
                    <a:pt x="23795" y="33746"/>
                    <a:pt x="20614" y="34576"/>
                  </a:cubicBezTo>
                  <a:cubicBezTo>
                    <a:pt x="17433" y="35406"/>
                    <a:pt x="13513" y="34182"/>
                    <a:pt x="10472" y="33262"/>
                  </a:cubicBezTo>
                  <a:cubicBezTo>
                    <a:pt x="7431" y="32342"/>
                    <a:pt x="4100" y="31544"/>
                    <a:pt x="2366" y="29058"/>
                  </a:cubicBezTo>
                  <a:cubicBezTo>
                    <a:pt x="632" y="26572"/>
                    <a:pt x="-267" y="22372"/>
                    <a:pt x="69" y="18348"/>
                  </a:cubicBezTo>
                  <a:cubicBezTo>
                    <a:pt x="405" y="14325"/>
                    <a:pt x="1489" y="7741"/>
                    <a:pt x="4380" y="4917"/>
                  </a:cubicBezTo>
                  <a:cubicBezTo>
                    <a:pt x="7271" y="2093"/>
                    <a:pt x="13705" y="2143"/>
                    <a:pt x="17417" y="1404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8001851" y="113464"/>
            <a:ext cx="895190" cy="1027478"/>
            <a:chOff x="8001851" y="113464"/>
            <a:chExt cx="895190" cy="1027478"/>
          </a:xfrm>
        </p:grpSpPr>
        <p:sp>
          <p:nvSpPr>
            <p:cNvPr id="73" name="Google Shape;73;p5"/>
            <p:cNvSpPr/>
            <p:nvPr/>
          </p:nvSpPr>
          <p:spPr>
            <a:xfrm rot="5186646">
              <a:off x="8330329" y="126880"/>
              <a:ext cx="475026" cy="476856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8001851" y="534988"/>
              <a:ext cx="427050" cy="302975"/>
            </a:xfrm>
            <a:custGeom>
              <a:rect b="b" l="l" r="r" t="t"/>
              <a:pathLst>
                <a:path extrusionOk="0" h="12119" w="17082">
                  <a:moveTo>
                    <a:pt x="3598" y="373"/>
                  </a:moveTo>
                  <a:cubicBezTo>
                    <a:pt x="1936" y="1422"/>
                    <a:pt x="-248" y="5303"/>
                    <a:pt x="23" y="7199"/>
                  </a:cubicBezTo>
                  <a:cubicBezTo>
                    <a:pt x="294" y="9095"/>
                    <a:pt x="3416" y="11022"/>
                    <a:pt x="5224" y="11749"/>
                  </a:cubicBezTo>
                  <a:cubicBezTo>
                    <a:pt x="7033" y="12476"/>
                    <a:pt x="9591" y="11976"/>
                    <a:pt x="10874" y="11562"/>
                  </a:cubicBezTo>
                  <a:cubicBezTo>
                    <a:pt x="12158" y="11148"/>
                    <a:pt x="12037" y="9753"/>
                    <a:pt x="12925" y="9266"/>
                  </a:cubicBezTo>
                  <a:cubicBezTo>
                    <a:pt x="13813" y="8779"/>
                    <a:pt x="15515" y="9385"/>
                    <a:pt x="16202" y="8638"/>
                  </a:cubicBezTo>
                  <a:cubicBezTo>
                    <a:pt x="16889" y="7892"/>
                    <a:pt x="17194" y="5816"/>
                    <a:pt x="17045" y="4787"/>
                  </a:cubicBezTo>
                  <a:cubicBezTo>
                    <a:pt x="16897" y="3758"/>
                    <a:pt x="15944" y="3101"/>
                    <a:pt x="15311" y="2464"/>
                  </a:cubicBezTo>
                  <a:cubicBezTo>
                    <a:pt x="14678" y="1827"/>
                    <a:pt x="14133" y="1226"/>
                    <a:pt x="13247" y="966"/>
                  </a:cubicBezTo>
                  <a:cubicBezTo>
                    <a:pt x="12361" y="706"/>
                    <a:pt x="11601" y="1005"/>
                    <a:pt x="9993" y="906"/>
                  </a:cubicBezTo>
                  <a:cubicBezTo>
                    <a:pt x="8385" y="807"/>
                    <a:pt x="5260" y="-676"/>
                    <a:pt x="3598" y="3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67805" y="837978"/>
              <a:ext cx="329236" cy="302964"/>
            </a:xfrm>
            <a:custGeom>
              <a:rect b="b" l="l" r="r" t="t"/>
              <a:pathLst>
                <a:path extrusionOk="0" h="15718" w="17081">
                  <a:moveTo>
                    <a:pt x="3598" y="3973"/>
                  </a:moveTo>
                  <a:cubicBezTo>
                    <a:pt x="1973" y="5706"/>
                    <a:pt x="-248" y="8903"/>
                    <a:pt x="23" y="10799"/>
                  </a:cubicBezTo>
                  <a:cubicBezTo>
                    <a:pt x="294" y="12695"/>
                    <a:pt x="3416" y="14622"/>
                    <a:pt x="5224" y="15349"/>
                  </a:cubicBezTo>
                  <a:cubicBezTo>
                    <a:pt x="7033" y="16076"/>
                    <a:pt x="9591" y="15576"/>
                    <a:pt x="10874" y="15162"/>
                  </a:cubicBezTo>
                  <a:cubicBezTo>
                    <a:pt x="12158" y="14748"/>
                    <a:pt x="12037" y="13353"/>
                    <a:pt x="12925" y="12866"/>
                  </a:cubicBezTo>
                  <a:cubicBezTo>
                    <a:pt x="13813" y="12379"/>
                    <a:pt x="15515" y="12985"/>
                    <a:pt x="16202" y="12238"/>
                  </a:cubicBezTo>
                  <a:cubicBezTo>
                    <a:pt x="16889" y="11492"/>
                    <a:pt x="17194" y="9416"/>
                    <a:pt x="17045" y="8387"/>
                  </a:cubicBezTo>
                  <a:cubicBezTo>
                    <a:pt x="16897" y="7358"/>
                    <a:pt x="15873" y="7341"/>
                    <a:pt x="15311" y="6064"/>
                  </a:cubicBezTo>
                  <a:cubicBezTo>
                    <a:pt x="14749" y="4787"/>
                    <a:pt x="14598" y="1668"/>
                    <a:pt x="13675" y="724"/>
                  </a:cubicBezTo>
                  <a:cubicBezTo>
                    <a:pt x="12752" y="-220"/>
                    <a:pt x="11455" y="-142"/>
                    <a:pt x="9775" y="399"/>
                  </a:cubicBezTo>
                  <a:cubicBezTo>
                    <a:pt x="8096" y="941"/>
                    <a:pt x="5223" y="2240"/>
                    <a:pt x="3598" y="39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 rot="5400000">
            <a:off x="7499730" y="3517662"/>
            <a:ext cx="1395755" cy="1442576"/>
            <a:chOff x="7634806" y="-105225"/>
            <a:chExt cx="1395755" cy="1442576"/>
          </a:xfrm>
        </p:grpSpPr>
        <p:grpSp>
          <p:nvGrpSpPr>
            <p:cNvPr id="79" name="Google Shape;79;p7"/>
            <p:cNvGrpSpPr/>
            <p:nvPr/>
          </p:nvGrpSpPr>
          <p:grpSpPr>
            <a:xfrm rot="5400000">
              <a:off x="7679376" y="-13834"/>
              <a:ext cx="1306614" cy="1395755"/>
              <a:chOff x="7922911" y="74238"/>
              <a:chExt cx="1306614" cy="1395755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8074319" y="156349"/>
                <a:ext cx="728375" cy="623925"/>
              </a:xfrm>
              <a:custGeom>
                <a:rect b="b" l="l" r="r" t="t"/>
                <a:pathLst>
                  <a:path extrusionOk="0" h="24957" w="29135">
                    <a:moveTo>
                      <a:pt x="15796" y="194"/>
                    </a:moveTo>
                    <a:cubicBezTo>
                      <a:pt x="13151" y="-437"/>
                      <a:pt x="8453" y="589"/>
                      <a:pt x="5902" y="1602"/>
                    </a:cubicBezTo>
                    <a:cubicBezTo>
                      <a:pt x="3351" y="2615"/>
                      <a:pt x="1329" y="4092"/>
                      <a:pt x="492" y="6270"/>
                    </a:cubicBezTo>
                    <a:cubicBezTo>
                      <a:pt x="-345" y="8448"/>
                      <a:pt x="-46" y="11722"/>
                      <a:pt x="879" y="14672"/>
                    </a:cubicBezTo>
                    <a:cubicBezTo>
                      <a:pt x="1805" y="17622"/>
                      <a:pt x="3945" y="22468"/>
                      <a:pt x="6045" y="23968"/>
                    </a:cubicBezTo>
                    <a:cubicBezTo>
                      <a:pt x="8145" y="25468"/>
                      <a:pt x="10937" y="23523"/>
                      <a:pt x="13479" y="23674"/>
                    </a:cubicBezTo>
                    <a:cubicBezTo>
                      <a:pt x="16021" y="23825"/>
                      <a:pt x="19025" y="25320"/>
                      <a:pt x="21298" y="24875"/>
                    </a:cubicBezTo>
                    <a:cubicBezTo>
                      <a:pt x="23572" y="24430"/>
                      <a:pt x="25862" y="22992"/>
                      <a:pt x="27120" y="21003"/>
                    </a:cubicBezTo>
                    <a:cubicBezTo>
                      <a:pt x="28378" y="19014"/>
                      <a:pt x="29740" y="15546"/>
                      <a:pt x="28848" y="12943"/>
                    </a:cubicBezTo>
                    <a:cubicBezTo>
                      <a:pt x="27956" y="10340"/>
                      <a:pt x="23945" y="7511"/>
                      <a:pt x="21770" y="5386"/>
                    </a:cubicBezTo>
                    <a:cubicBezTo>
                      <a:pt x="19595" y="3261"/>
                      <a:pt x="18441" y="825"/>
                      <a:pt x="15796" y="194"/>
                    </a:cubicBezTo>
                    <a:close/>
                  </a:path>
                </a:pathLst>
              </a:cu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8993125" y="74238"/>
                <a:ext cx="236400" cy="236400"/>
              </a:xfrm>
              <a:prstGeom prst="ellipse">
                <a:avLst/>
              </a:pr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-3061482">
                <a:off x="7991470" y="1065958"/>
                <a:ext cx="334926" cy="336217"/>
              </a:xfrm>
              <a:custGeom>
                <a:rect b="b" l="l" r="r" t="t"/>
                <a:pathLst>
                  <a:path extrusionOk="0" h="23708" w="23617">
                    <a:moveTo>
                      <a:pt x="535" y="6696"/>
                    </a:moveTo>
                    <a:cubicBezTo>
                      <a:pt x="-409" y="9246"/>
                      <a:pt x="46" y="14033"/>
                      <a:pt x="745" y="16687"/>
                    </a:cubicBezTo>
                    <a:cubicBezTo>
                      <a:pt x="1444" y="19341"/>
                      <a:pt x="2667" y="21525"/>
                      <a:pt x="4729" y="22618"/>
                    </a:cubicBezTo>
                    <a:cubicBezTo>
                      <a:pt x="6791" y="23711"/>
                      <a:pt x="11181" y="24095"/>
                      <a:pt x="13118" y="23243"/>
                    </a:cubicBezTo>
                    <a:cubicBezTo>
                      <a:pt x="15055" y="22392"/>
                      <a:pt x="14721" y="18933"/>
                      <a:pt x="16353" y="17509"/>
                    </a:cubicBezTo>
                    <a:cubicBezTo>
                      <a:pt x="17985" y="16085"/>
                      <a:pt x="21817" y="16572"/>
                      <a:pt x="22910" y="14699"/>
                    </a:cubicBezTo>
                    <a:cubicBezTo>
                      <a:pt x="24003" y="12826"/>
                      <a:pt x="23691" y="8351"/>
                      <a:pt x="22910" y="6270"/>
                    </a:cubicBezTo>
                    <a:cubicBezTo>
                      <a:pt x="22130" y="4189"/>
                      <a:pt x="19840" y="3252"/>
                      <a:pt x="18227" y="2211"/>
                    </a:cubicBezTo>
                    <a:cubicBezTo>
                      <a:pt x="16614" y="1170"/>
                      <a:pt x="15201" y="163"/>
                      <a:pt x="13231" y="26"/>
                    </a:cubicBezTo>
                    <a:cubicBezTo>
                      <a:pt x="11261" y="-111"/>
                      <a:pt x="8523" y="277"/>
                      <a:pt x="6407" y="1389"/>
                    </a:cubicBezTo>
                    <a:cubicBezTo>
                      <a:pt x="4291" y="2501"/>
                      <a:pt x="1479" y="4146"/>
                      <a:pt x="535" y="6696"/>
                    </a:cubicBezTo>
                    <a:close/>
                  </a:path>
                </a:pathLst>
              </a:custGeom>
              <a:solidFill>
                <a:srgbClr val="A0CFED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7"/>
            <p:cNvSpPr/>
            <p:nvPr/>
          </p:nvSpPr>
          <p:spPr>
            <a:xfrm rot="5400000">
              <a:off x="8057927" y="-105225"/>
              <a:ext cx="184200" cy="184200"/>
            </a:xfrm>
            <a:prstGeom prst="ellipse">
              <a:avLst/>
            </a:pr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 flipH="1" rot="-1706614">
            <a:off x="8009973" y="86760"/>
            <a:ext cx="771680" cy="771905"/>
            <a:chOff x="-32869" y="83452"/>
            <a:chExt cx="771668" cy="771893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424699" y="83452"/>
              <a:ext cx="314100" cy="31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 flipH="1">
              <a:off x="-32869" y="408508"/>
              <a:ext cx="445121" cy="446837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7"/>
          <p:cNvGrpSpPr/>
          <p:nvPr/>
        </p:nvGrpSpPr>
        <p:grpSpPr>
          <a:xfrm flipH="1" rot="10800000">
            <a:off x="229551" y="4208455"/>
            <a:ext cx="982175" cy="800112"/>
            <a:chOff x="8040675" y="113256"/>
            <a:chExt cx="1304350" cy="1062566"/>
          </a:xfrm>
        </p:grpSpPr>
        <p:sp>
          <p:nvSpPr>
            <p:cNvPr id="88" name="Google Shape;88;p7"/>
            <p:cNvSpPr/>
            <p:nvPr/>
          </p:nvSpPr>
          <p:spPr>
            <a:xfrm rot="4985958">
              <a:off x="8114426" y="116363"/>
              <a:ext cx="643002" cy="718452"/>
            </a:xfrm>
            <a:custGeom>
              <a:rect b="b" l="l" r="r" t="t"/>
              <a:pathLst>
                <a:path extrusionOk="0" h="28737" w="38293">
                  <a:moveTo>
                    <a:pt x="797" y="11536"/>
                  </a:moveTo>
                  <a:cubicBezTo>
                    <a:pt x="-608" y="14086"/>
                    <a:pt x="68" y="18873"/>
                    <a:pt x="1109" y="21527"/>
                  </a:cubicBezTo>
                  <a:cubicBezTo>
                    <a:pt x="2150" y="24181"/>
                    <a:pt x="3971" y="26365"/>
                    <a:pt x="7041" y="27458"/>
                  </a:cubicBezTo>
                  <a:cubicBezTo>
                    <a:pt x="10111" y="28551"/>
                    <a:pt x="16520" y="29363"/>
                    <a:pt x="19529" y="28083"/>
                  </a:cubicBezTo>
                  <a:cubicBezTo>
                    <a:pt x="22538" y="26803"/>
                    <a:pt x="22503" y="21683"/>
                    <a:pt x="25096" y="19779"/>
                  </a:cubicBezTo>
                  <a:cubicBezTo>
                    <a:pt x="27689" y="17875"/>
                    <a:pt x="32893" y="18447"/>
                    <a:pt x="35087" y="16657"/>
                  </a:cubicBezTo>
                  <a:cubicBezTo>
                    <a:pt x="37281" y="14867"/>
                    <a:pt x="38513" y="11350"/>
                    <a:pt x="38261" y="9039"/>
                  </a:cubicBezTo>
                  <a:cubicBezTo>
                    <a:pt x="38010" y="6729"/>
                    <a:pt x="36293" y="4282"/>
                    <a:pt x="33578" y="2794"/>
                  </a:cubicBezTo>
                  <a:cubicBezTo>
                    <a:pt x="30864" y="1306"/>
                    <a:pt x="25981" y="-462"/>
                    <a:pt x="21974" y="110"/>
                  </a:cubicBezTo>
                  <a:cubicBezTo>
                    <a:pt x="17968" y="683"/>
                    <a:pt x="13069" y="4325"/>
                    <a:pt x="9539" y="6229"/>
                  </a:cubicBezTo>
                  <a:cubicBezTo>
                    <a:pt x="6010" y="8133"/>
                    <a:pt x="2202" y="8986"/>
                    <a:pt x="797" y="115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9108625" y="166613"/>
              <a:ext cx="236400" cy="23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8057824" y="839583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7"/>
          <p:cNvGrpSpPr/>
          <p:nvPr/>
        </p:nvGrpSpPr>
        <p:grpSpPr>
          <a:xfrm flipH="1" rot="10800000">
            <a:off x="229549" y="195726"/>
            <a:ext cx="1298325" cy="800116"/>
            <a:chOff x="8057824" y="431988"/>
            <a:chExt cx="1298325" cy="800116"/>
          </a:xfrm>
        </p:grpSpPr>
        <p:sp>
          <p:nvSpPr>
            <p:cNvPr id="92" name="Google Shape;92;p7"/>
            <p:cNvSpPr/>
            <p:nvPr/>
          </p:nvSpPr>
          <p:spPr>
            <a:xfrm>
              <a:off x="8661125" y="847505"/>
              <a:ext cx="695024" cy="384599"/>
            </a:xfrm>
            <a:custGeom>
              <a:rect b="b" l="l" r="r" t="t"/>
              <a:pathLst>
                <a:path extrusionOk="0" h="19434" w="28170">
                  <a:moveTo>
                    <a:pt x="21697" y="19225"/>
                  </a:moveTo>
                  <a:cubicBezTo>
                    <a:pt x="24001" y="18683"/>
                    <a:pt x="26650" y="17439"/>
                    <a:pt x="27618" y="15521"/>
                  </a:cubicBezTo>
                  <a:cubicBezTo>
                    <a:pt x="28586" y="13603"/>
                    <a:pt x="28108" y="9945"/>
                    <a:pt x="27503" y="7716"/>
                  </a:cubicBezTo>
                  <a:cubicBezTo>
                    <a:pt x="26898" y="5487"/>
                    <a:pt x="25746" y="3433"/>
                    <a:pt x="23986" y="2148"/>
                  </a:cubicBezTo>
                  <a:cubicBezTo>
                    <a:pt x="22226" y="863"/>
                    <a:pt x="19252" y="-72"/>
                    <a:pt x="16942" y="4"/>
                  </a:cubicBezTo>
                  <a:cubicBezTo>
                    <a:pt x="14632" y="80"/>
                    <a:pt x="12469" y="2027"/>
                    <a:pt x="10128" y="2603"/>
                  </a:cubicBezTo>
                  <a:cubicBezTo>
                    <a:pt x="7787" y="3179"/>
                    <a:pt x="4584" y="2277"/>
                    <a:pt x="2897" y="3459"/>
                  </a:cubicBezTo>
                  <a:cubicBezTo>
                    <a:pt x="1210" y="4641"/>
                    <a:pt x="-105" y="7415"/>
                    <a:pt x="7" y="9693"/>
                  </a:cubicBezTo>
                  <a:cubicBezTo>
                    <a:pt x="119" y="11971"/>
                    <a:pt x="1273" y="15612"/>
                    <a:pt x="3571" y="17125"/>
                  </a:cubicBezTo>
                  <a:cubicBezTo>
                    <a:pt x="5869" y="18638"/>
                    <a:pt x="10772" y="18423"/>
                    <a:pt x="13793" y="18773"/>
                  </a:cubicBezTo>
                  <a:cubicBezTo>
                    <a:pt x="16814" y="19123"/>
                    <a:pt x="19393" y="19767"/>
                    <a:pt x="21697" y="19225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156375" y="431988"/>
              <a:ext cx="236400" cy="236400"/>
            </a:xfrm>
            <a:prstGeom prst="ellipse">
              <a:avLst/>
            </a:pr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057824" y="839583"/>
              <a:ext cx="334948" cy="336239"/>
            </a:xfrm>
            <a:custGeom>
              <a:rect b="b" l="l" r="r" t="t"/>
              <a:pathLst>
                <a:path extrusionOk="0" h="23708" w="23617">
                  <a:moveTo>
                    <a:pt x="535" y="6696"/>
                  </a:moveTo>
                  <a:cubicBezTo>
                    <a:pt x="-409" y="9246"/>
                    <a:pt x="46" y="14033"/>
                    <a:pt x="745" y="16687"/>
                  </a:cubicBezTo>
                  <a:cubicBezTo>
                    <a:pt x="1444" y="19341"/>
                    <a:pt x="2667" y="21525"/>
                    <a:pt x="4729" y="22618"/>
                  </a:cubicBezTo>
                  <a:cubicBezTo>
                    <a:pt x="6791" y="23711"/>
                    <a:pt x="11181" y="24095"/>
                    <a:pt x="13118" y="23243"/>
                  </a:cubicBezTo>
                  <a:cubicBezTo>
                    <a:pt x="15055" y="22392"/>
                    <a:pt x="14721" y="18933"/>
                    <a:pt x="16353" y="17509"/>
                  </a:cubicBezTo>
                  <a:cubicBezTo>
                    <a:pt x="17985" y="16085"/>
                    <a:pt x="21817" y="16572"/>
                    <a:pt x="22910" y="14699"/>
                  </a:cubicBezTo>
                  <a:cubicBezTo>
                    <a:pt x="24003" y="12826"/>
                    <a:pt x="23691" y="8351"/>
                    <a:pt x="22910" y="6270"/>
                  </a:cubicBezTo>
                  <a:cubicBezTo>
                    <a:pt x="22130" y="4189"/>
                    <a:pt x="19840" y="3252"/>
                    <a:pt x="18227" y="2211"/>
                  </a:cubicBezTo>
                  <a:cubicBezTo>
                    <a:pt x="16614" y="1170"/>
                    <a:pt x="15201" y="163"/>
                    <a:pt x="13231" y="26"/>
                  </a:cubicBezTo>
                  <a:cubicBezTo>
                    <a:pt x="11261" y="-111"/>
                    <a:pt x="8523" y="277"/>
                    <a:pt x="6407" y="1389"/>
                  </a:cubicBezTo>
                  <a:cubicBezTo>
                    <a:pt x="4291" y="2501"/>
                    <a:pt x="1479" y="4146"/>
                    <a:pt x="535" y="6696"/>
                  </a:cubicBezTo>
                  <a:close/>
                </a:path>
              </a:pathLst>
            </a:custGeom>
            <a:solidFill>
              <a:srgbClr val="A0CFED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  <a:defRPr b="1" i="0" sz="3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○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■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○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■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○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e Vietnam Pro Light"/>
              <a:buChar char="■"/>
              <a:defRPr b="0" i="0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9flYzIktFvpAnE4mNgev5Fl8U5M_vK84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ctrTitle"/>
          </p:nvPr>
        </p:nvSpPr>
        <p:spPr>
          <a:xfrm>
            <a:off x="544114" y="297367"/>
            <a:ext cx="4566300" cy="23491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rgbClr val="1B5A85"/>
                </a:solidFill>
              </a:rPr>
              <a:t>Child Mortality Analysis</a:t>
            </a:r>
            <a:endParaRPr b="0">
              <a:solidFill>
                <a:srgbClr val="FF8A9D"/>
              </a:solidFill>
            </a:endParaRPr>
          </a:p>
        </p:txBody>
      </p:sp>
      <p:sp>
        <p:nvSpPr>
          <p:cNvPr id="100" name="Google Shape;100;p8"/>
          <p:cNvSpPr txBox="1"/>
          <p:nvPr>
            <p:ph idx="1" type="subTitle"/>
          </p:nvPr>
        </p:nvSpPr>
        <p:spPr>
          <a:xfrm>
            <a:off x="663046" y="2779900"/>
            <a:ext cx="37434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GROUP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202318005 🡪 Aditi Singh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202318032 🡪Kruti Patel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202318044 🡪Hani Soni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202318061 🡪Garvika Singh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3558399" y="-118625"/>
            <a:ext cx="5881086" cy="5333172"/>
            <a:chOff x="3558399" y="-118625"/>
            <a:chExt cx="5881086" cy="5333172"/>
          </a:xfrm>
        </p:grpSpPr>
        <p:sp>
          <p:nvSpPr>
            <p:cNvPr id="102" name="Google Shape;102;p8"/>
            <p:cNvSpPr/>
            <p:nvPr/>
          </p:nvSpPr>
          <p:spPr>
            <a:xfrm>
              <a:off x="3558399" y="3328897"/>
              <a:ext cx="5820300" cy="1885650"/>
            </a:xfrm>
            <a:custGeom>
              <a:rect b="b" l="l" r="r" t="t"/>
              <a:pathLst>
                <a:path extrusionOk="0" h="75426" w="232812">
                  <a:moveTo>
                    <a:pt x="36250" y="3151"/>
                  </a:moveTo>
                  <a:cubicBezTo>
                    <a:pt x="30162" y="6117"/>
                    <a:pt x="22930" y="12673"/>
                    <a:pt x="17518" y="17824"/>
                  </a:cubicBezTo>
                  <a:cubicBezTo>
                    <a:pt x="12107" y="22975"/>
                    <a:pt x="6643" y="28648"/>
                    <a:pt x="3781" y="34059"/>
                  </a:cubicBezTo>
                  <a:cubicBezTo>
                    <a:pt x="919" y="39471"/>
                    <a:pt x="867" y="45246"/>
                    <a:pt x="347" y="50293"/>
                  </a:cubicBezTo>
                  <a:cubicBezTo>
                    <a:pt x="-173" y="55340"/>
                    <a:pt x="347" y="60544"/>
                    <a:pt x="659" y="64342"/>
                  </a:cubicBezTo>
                  <a:cubicBezTo>
                    <a:pt x="971" y="68141"/>
                    <a:pt x="-1839" y="71471"/>
                    <a:pt x="2220" y="73084"/>
                  </a:cubicBezTo>
                  <a:cubicBezTo>
                    <a:pt x="6279" y="74697"/>
                    <a:pt x="13928" y="73708"/>
                    <a:pt x="25011" y="74020"/>
                  </a:cubicBezTo>
                  <a:cubicBezTo>
                    <a:pt x="36094" y="74332"/>
                    <a:pt x="42078" y="74749"/>
                    <a:pt x="68719" y="74957"/>
                  </a:cubicBezTo>
                  <a:cubicBezTo>
                    <a:pt x="95360" y="75165"/>
                    <a:pt x="158477" y="75425"/>
                    <a:pt x="184858" y="75269"/>
                  </a:cubicBezTo>
                  <a:cubicBezTo>
                    <a:pt x="211239" y="75113"/>
                    <a:pt x="219356" y="76258"/>
                    <a:pt x="227005" y="74020"/>
                  </a:cubicBezTo>
                  <a:cubicBezTo>
                    <a:pt x="234654" y="71783"/>
                    <a:pt x="230387" y="68504"/>
                    <a:pt x="230751" y="61844"/>
                  </a:cubicBezTo>
                  <a:cubicBezTo>
                    <a:pt x="231115" y="55184"/>
                    <a:pt x="236058" y="43217"/>
                    <a:pt x="229190" y="34059"/>
                  </a:cubicBezTo>
                  <a:cubicBezTo>
                    <a:pt x="222322" y="24901"/>
                    <a:pt x="214517" y="12257"/>
                    <a:pt x="189541" y="6897"/>
                  </a:cubicBezTo>
                  <a:cubicBezTo>
                    <a:pt x="164565" y="1538"/>
                    <a:pt x="101917" y="3047"/>
                    <a:pt x="79334" y="1902"/>
                  </a:cubicBezTo>
                  <a:cubicBezTo>
                    <a:pt x="56752" y="757"/>
                    <a:pt x="61227" y="-179"/>
                    <a:pt x="54046" y="29"/>
                  </a:cubicBezTo>
                  <a:cubicBezTo>
                    <a:pt x="46865" y="237"/>
                    <a:pt x="42338" y="185"/>
                    <a:pt x="36250" y="3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6625657" y="-77421"/>
              <a:ext cx="2772356" cy="4391957"/>
            </a:xfrm>
            <a:custGeom>
              <a:rect b="b" l="l" r="r" t="t"/>
              <a:pathLst>
                <a:path extrusionOk="0" h="56898" w="35916">
                  <a:moveTo>
                    <a:pt x="22601" y="1"/>
                  </a:moveTo>
                  <a:cubicBezTo>
                    <a:pt x="22186" y="1"/>
                    <a:pt x="21770" y="5"/>
                    <a:pt x="21355" y="13"/>
                  </a:cubicBezTo>
                  <a:cubicBezTo>
                    <a:pt x="18670" y="102"/>
                    <a:pt x="15977" y="50"/>
                    <a:pt x="13297" y="307"/>
                  </a:cubicBezTo>
                  <a:cubicBezTo>
                    <a:pt x="12811" y="361"/>
                    <a:pt x="12328" y="435"/>
                    <a:pt x="11840" y="488"/>
                  </a:cubicBezTo>
                  <a:cubicBezTo>
                    <a:pt x="11673" y="509"/>
                    <a:pt x="11505" y="538"/>
                    <a:pt x="11365" y="634"/>
                  </a:cubicBezTo>
                  <a:cubicBezTo>
                    <a:pt x="11137" y="760"/>
                    <a:pt x="11075" y="1081"/>
                    <a:pt x="11159" y="1326"/>
                  </a:cubicBezTo>
                  <a:cubicBezTo>
                    <a:pt x="11163" y="1359"/>
                    <a:pt x="11167" y="1391"/>
                    <a:pt x="11172" y="1424"/>
                  </a:cubicBezTo>
                  <a:cubicBezTo>
                    <a:pt x="11268" y="2128"/>
                    <a:pt x="11346" y="2840"/>
                    <a:pt x="11241" y="3547"/>
                  </a:cubicBezTo>
                  <a:cubicBezTo>
                    <a:pt x="11124" y="4346"/>
                    <a:pt x="10939" y="5129"/>
                    <a:pt x="10809" y="5924"/>
                  </a:cubicBezTo>
                  <a:cubicBezTo>
                    <a:pt x="10762" y="6170"/>
                    <a:pt x="10709" y="6417"/>
                    <a:pt x="10651" y="6662"/>
                  </a:cubicBezTo>
                  <a:cubicBezTo>
                    <a:pt x="10633" y="6779"/>
                    <a:pt x="10563" y="6913"/>
                    <a:pt x="10622" y="7028"/>
                  </a:cubicBezTo>
                  <a:cubicBezTo>
                    <a:pt x="10532" y="7672"/>
                    <a:pt x="10332" y="8296"/>
                    <a:pt x="10295" y="8948"/>
                  </a:cubicBezTo>
                  <a:cubicBezTo>
                    <a:pt x="10279" y="9840"/>
                    <a:pt x="10163" y="10717"/>
                    <a:pt x="10005" y="11595"/>
                  </a:cubicBezTo>
                  <a:cubicBezTo>
                    <a:pt x="9840" y="12743"/>
                    <a:pt x="9756" y="13897"/>
                    <a:pt x="9651" y="15051"/>
                  </a:cubicBezTo>
                  <a:cubicBezTo>
                    <a:pt x="9622" y="15358"/>
                    <a:pt x="9600" y="15667"/>
                    <a:pt x="9577" y="15973"/>
                  </a:cubicBezTo>
                  <a:cubicBezTo>
                    <a:pt x="9571" y="16068"/>
                    <a:pt x="9534" y="16185"/>
                    <a:pt x="9522" y="16296"/>
                  </a:cubicBezTo>
                  <a:cubicBezTo>
                    <a:pt x="9443" y="16352"/>
                    <a:pt x="9369" y="16411"/>
                    <a:pt x="9306" y="16442"/>
                  </a:cubicBezTo>
                  <a:cubicBezTo>
                    <a:pt x="8736" y="16843"/>
                    <a:pt x="8431" y="17498"/>
                    <a:pt x="7956" y="17991"/>
                  </a:cubicBezTo>
                  <a:cubicBezTo>
                    <a:pt x="7664" y="18362"/>
                    <a:pt x="7394" y="18750"/>
                    <a:pt x="7041" y="19063"/>
                  </a:cubicBezTo>
                  <a:cubicBezTo>
                    <a:pt x="6915" y="19199"/>
                    <a:pt x="6707" y="19296"/>
                    <a:pt x="6660" y="19483"/>
                  </a:cubicBezTo>
                  <a:cubicBezTo>
                    <a:pt x="6611" y="19536"/>
                    <a:pt x="6561" y="19592"/>
                    <a:pt x="6514" y="19649"/>
                  </a:cubicBezTo>
                  <a:cubicBezTo>
                    <a:pt x="6510" y="19653"/>
                    <a:pt x="6506" y="19658"/>
                    <a:pt x="6502" y="19664"/>
                  </a:cubicBezTo>
                  <a:cubicBezTo>
                    <a:pt x="6053" y="19874"/>
                    <a:pt x="5588" y="20051"/>
                    <a:pt x="5113" y="20190"/>
                  </a:cubicBezTo>
                  <a:cubicBezTo>
                    <a:pt x="4547" y="20371"/>
                    <a:pt x="4043" y="20703"/>
                    <a:pt x="3578" y="21067"/>
                  </a:cubicBezTo>
                  <a:cubicBezTo>
                    <a:pt x="3087" y="21131"/>
                    <a:pt x="2593" y="21336"/>
                    <a:pt x="2116" y="21491"/>
                  </a:cubicBezTo>
                  <a:cubicBezTo>
                    <a:pt x="1581" y="21639"/>
                    <a:pt x="935" y="21777"/>
                    <a:pt x="601" y="22260"/>
                  </a:cubicBezTo>
                  <a:cubicBezTo>
                    <a:pt x="525" y="22523"/>
                    <a:pt x="67" y="23278"/>
                    <a:pt x="157" y="23651"/>
                  </a:cubicBezTo>
                  <a:cubicBezTo>
                    <a:pt x="1" y="23865"/>
                    <a:pt x="176" y="24498"/>
                    <a:pt x="176" y="24762"/>
                  </a:cubicBezTo>
                  <a:cubicBezTo>
                    <a:pt x="246" y="25033"/>
                    <a:pt x="211" y="25525"/>
                    <a:pt x="560" y="25589"/>
                  </a:cubicBezTo>
                  <a:cubicBezTo>
                    <a:pt x="581" y="25589"/>
                    <a:pt x="601" y="25589"/>
                    <a:pt x="622" y="25589"/>
                  </a:cubicBezTo>
                  <a:cubicBezTo>
                    <a:pt x="1180" y="25589"/>
                    <a:pt x="1716" y="25405"/>
                    <a:pt x="2255" y="25276"/>
                  </a:cubicBezTo>
                  <a:cubicBezTo>
                    <a:pt x="2484" y="25237"/>
                    <a:pt x="2710" y="25194"/>
                    <a:pt x="2934" y="25132"/>
                  </a:cubicBezTo>
                  <a:cubicBezTo>
                    <a:pt x="3008" y="25220"/>
                    <a:pt x="3124" y="25290"/>
                    <a:pt x="3198" y="25375"/>
                  </a:cubicBezTo>
                  <a:cubicBezTo>
                    <a:pt x="3712" y="25889"/>
                    <a:pt x="4413" y="26148"/>
                    <a:pt x="4963" y="26621"/>
                  </a:cubicBezTo>
                  <a:cubicBezTo>
                    <a:pt x="5249" y="26876"/>
                    <a:pt x="5461" y="27199"/>
                    <a:pt x="5679" y="27514"/>
                  </a:cubicBezTo>
                  <a:cubicBezTo>
                    <a:pt x="5961" y="27926"/>
                    <a:pt x="6304" y="28298"/>
                    <a:pt x="6563" y="28724"/>
                  </a:cubicBezTo>
                  <a:cubicBezTo>
                    <a:pt x="6771" y="29125"/>
                    <a:pt x="6730" y="29637"/>
                    <a:pt x="6695" y="30043"/>
                  </a:cubicBezTo>
                  <a:cubicBezTo>
                    <a:pt x="6656" y="30037"/>
                    <a:pt x="6615" y="30035"/>
                    <a:pt x="6573" y="30035"/>
                  </a:cubicBezTo>
                  <a:cubicBezTo>
                    <a:pt x="6414" y="30035"/>
                    <a:pt x="6242" y="30065"/>
                    <a:pt x="6146" y="30073"/>
                  </a:cubicBezTo>
                  <a:cubicBezTo>
                    <a:pt x="6049" y="30102"/>
                    <a:pt x="5979" y="30178"/>
                    <a:pt x="5895" y="30228"/>
                  </a:cubicBezTo>
                  <a:cubicBezTo>
                    <a:pt x="5868" y="30223"/>
                    <a:pt x="5835" y="30220"/>
                    <a:pt x="5796" y="30220"/>
                  </a:cubicBezTo>
                  <a:cubicBezTo>
                    <a:pt x="5588" y="30220"/>
                    <a:pt x="5237" y="30295"/>
                    <a:pt x="5092" y="30437"/>
                  </a:cubicBezTo>
                  <a:lnTo>
                    <a:pt x="5064" y="30442"/>
                  </a:lnTo>
                  <a:cubicBezTo>
                    <a:pt x="5050" y="30441"/>
                    <a:pt x="5037" y="30441"/>
                    <a:pt x="5023" y="30441"/>
                  </a:cubicBezTo>
                  <a:cubicBezTo>
                    <a:pt x="4775" y="30441"/>
                    <a:pt x="4525" y="30478"/>
                    <a:pt x="4298" y="30581"/>
                  </a:cubicBezTo>
                  <a:cubicBezTo>
                    <a:pt x="4144" y="30581"/>
                    <a:pt x="4060" y="30795"/>
                    <a:pt x="4179" y="30902"/>
                  </a:cubicBezTo>
                  <a:cubicBezTo>
                    <a:pt x="4185" y="30909"/>
                    <a:pt x="4191" y="30913"/>
                    <a:pt x="4197" y="30917"/>
                  </a:cubicBezTo>
                  <a:cubicBezTo>
                    <a:pt x="4200" y="30933"/>
                    <a:pt x="4204" y="30948"/>
                    <a:pt x="4210" y="30960"/>
                  </a:cubicBezTo>
                  <a:cubicBezTo>
                    <a:pt x="4232" y="31014"/>
                    <a:pt x="4276" y="31053"/>
                    <a:pt x="4329" y="31069"/>
                  </a:cubicBezTo>
                  <a:cubicBezTo>
                    <a:pt x="4485" y="31158"/>
                    <a:pt x="4623" y="31275"/>
                    <a:pt x="4769" y="31378"/>
                  </a:cubicBezTo>
                  <a:cubicBezTo>
                    <a:pt x="5144" y="31616"/>
                    <a:pt x="5436" y="31991"/>
                    <a:pt x="5856" y="32151"/>
                  </a:cubicBezTo>
                  <a:cubicBezTo>
                    <a:pt x="5920" y="32175"/>
                    <a:pt x="5985" y="32184"/>
                    <a:pt x="6050" y="32184"/>
                  </a:cubicBezTo>
                  <a:cubicBezTo>
                    <a:pt x="6212" y="32184"/>
                    <a:pt x="6373" y="32126"/>
                    <a:pt x="6528" y="32083"/>
                  </a:cubicBezTo>
                  <a:cubicBezTo>
                    <a:pt x="6837" y="31997"/>
                    <a:pt x="7156" y="31960"/>
                    <a:pt x="7450" y="31822"/>
                  </a:cubicBezTo>
                  <a:cubicBezTo>
                    <a:pt x="7468" y="31816"/>
                    <a:pt x="7485" y="31806"/>
                    <a:pt x="7501" y="31793"/>
                  </a:cubicBezTo>
                  <a:cubicBezTo>
                    <a:pt x="7874" y="31686"/>
                    <a:pt x="8232" y="31546"/>
                    <a:pt x="8590" y="31396"/>
                  </a:cubicBezTo>
                  <a:cubicBezTo>
                    <a:pt x="8781" y="31312"/>
                    <a:pt x="9016" y="31322"/>
                    <a:pt x="9215" y="31256"/>
                  </a:cubicBezTo>
                  <a:cubicBezTo>
                    <a:pt x="9312" y="31209"/>
                    <a:pt x="9386" y="31170"/>
                    <a:pt x="9443" y="31139"/>
                  </a:cubicBezTo>
                  <a:cubicBezTo>
                    <a:pt x="9486" y="31151"/>
                    <a:pt x="9531" y="31158"/>
                    <a:pt x="9576" y="31158"/>
                  </a:cubicBezTo>
                  <a:cubicBezTo>
                    <a:pt x="9592" y="31158"/>
                    <a:pt x="9607" y="31157"/>
                    <a:pt x="9622" y="31155"/>
                  </a:cubicBezTo>
                  <a:cubicBezTo>
                    <a:pt x="9649" y="31155"/>
                    <a:pt x="9675" y="31155"/>
                    <a:pt x="9701" y="31155"/>
                  </a:cubicBezTo>
                  <a:cubicBezTo>
                    <a:pt x="9991" y="31155"/>
                    <a:pt x="10280" y="31176"/>
                    <a:pt x="10567" y="31219"/>
                  </a:cubicBezTo>
                  <a:cubicBezTo>
                    <a:pt x="10824" y="31267"/>
                    <a:pt x="11058" y="31390"/>
                    <a:pt x="11313" y="31448"/>
                  </a:cubicBezTo>
                  <a:cubicBezTo>
                    <a:pt x="11682" y="31513"/>
                    <a:pt x="12058" y="31511"/>
                    <a:pt x="12433" y="31524"/>
                  </a:cubicBezTo>
                  <a:cubicBezTo>
                    <a:pt x="12470" y="31525"/>
                    <a:pt x="12507" y="31526"/>
                    <a:pt x="12544" y="31526"/>
                  </a:cubicBezTo>
                  <a:cubicBezTo>
                    <a:pt x="13132" y="31526"/>
                    <a:pt x="13707" y="31362"/>
                    <a:pt x="14272" y="31213"/>
                  </a:cubicBezTo>
                  <a:cubicBezTo>
                    <a:pt x="14508" y="31143"/>
                    <a:pt x="14749" y="31090"/>
                    <a:pt x="14982" y="31011"/>
                  </a:cubicBezTo>
                  <a:cubicBezTo>
                    <a:pt x="14984" y="31014"/>
                    <a:pt x="14984" y="31014"/>
                    <a:pt x="14986" y="31014"/>
                  </a:cubicBezTo>
                  <a:cubicBezTo>
                    <a:pt x="15403" y="31232"/>
                    <a:pt x="15699" y="31606"/>
                    <a:pt x="16043" y="31921"/>
                  </a:cubicBezTo>
                  <a:cubicBezTo>
                    <a:pt x="16084" y="32149"/>
                    <a:pt x="16337" y="32287"/>
                    <a:pt x="16382" y="32521"/>
                  </a:cubicBezTo>
                  <a:cubicBezTo>
                    <a:pt x="16868" y="33429"/>
                    <a:pt x="17333" y="34354"/>
                    <a:pt x="17588" y="35358"/>
                  </a:cubicBezTo>
                  <a:cubicBezTo>
                    <a:pt x="17732" y="35827"/>
                    <a:pt x="17781" y="36313"/>
                    <a:pt x="17880" y="36792"/>
                  </a:cubicBezTo>
                  <a:cubicBezTo>
                    <a:pt x="18039" y="37321"/>
                    <a:pt x="18178" y="37858"/>
                    <a:pt x="18397" y="38368"/>
                  </a:cubicBezTo>
                  <a:cubicBezTo>
                    <a:pt x="18501" y="38652"/>
                    <a:pt x="18604" y="38938"/>
                    <a:pt x="18672" y="39234"/>
                  </a:cubicBezTo>
                  <a:cubicBezTo>
                    <a:pt x="18680" y="39255"/>
                    <a:pt x="18689" y="39279"/>
                    <a:pt x="18697" y="39306"/>
                  </a:cubicBezTo>
                  <a:cubicBezTo>
                    <a:pt x="18637" y="39319"/>
                    <a:pt x="18584" y="39333"/>
                    <a:pt x="18536" y="39341"/>
                  </a:cubicBezTo>
                  <a:cubicBezTo>
                    <a:pt x="18220" y="39456"/>
                    <a:pt x="17936" y="39648"/>
                    <a:pt x="17629" y="39796"/>
                  </a:cubicBezTo>
                  <a:cubicBezTo>
                    <a:pt x="17610" y="39789"/>
                    <a:pt x="17592" y="39786"/>
                    <a:pt x="17574" y="39786"/>
                  </a:cubicBezTo>
                  <a:cubicBezTo>
                    <a:pt x="17479" y="39786"/>
                    <a:pt x="17400" y="39866"/>
                    <a:pt x="17319" y="39909"/>
                  </a:cubicBezTo>
                  <a:cubicBezTo>
                    <a:pt x="17181" y="39993"/>
                    <a:pt x="17043" y="40078"/>
                    <a:pt x="16905" y="40158"/>
                  </a:cubicBezTo>
                  <a:cubicBezTo>
                    <a:pt x="16856" y="40197"/>
                    <a:pt x="16790" y="40224"/>
                    <a:pt x="16730" y="40257"/>
                  </a:cubicBezTo>
                  <a:cubicBezTo>
                    <a:pt x="16671" y="40240"/>
                    <a:pt x="16607" y="40224"/>
                    <a:pt x="16545" y="40209"/>
                  </a:cubicBezTo>
                  <a:cubicBezTo>
                    <a:pt x="15955" y="40049"/>
                    <a:pt x="15370" y="39880"/>
                    <a:pt x="14766" y="39773"/>
                  </a:cubicBezTo>
                  <a:cubicBezTo>
                    <a:pt x="14705" y="39762"/>
                    <a:pt x="14644" y="39756"/>
                    <a:pt x="14584" y="39756"/>
                  </a:cubicBezTo>
                  <a:cubicBezTo>
                    <a:pt x="14080" y="39756"/>
                    <a:pt x="13610" y="40146"/>
                    <a:pt x="13509" y="40643"/>
                  </a:cubicBezTo>
                  <a:cubicBezTo>
                    <a:pt x="13422" y="40952"/>
                    <a:pt x="13286" y="41236"/>
                    <a:pt x="13239" y="41555"/>
                  </a:cubicBezTo>
                  <a:cubicBezTo>
                    <a:pt x="13214" y="41701"/>
                    <a:pt x="13134" y="41857"/>
                    <a:pt x="13146" y="42005"/>
                  </a:cubicBezTo>
                  <a:cubicBezTo>
                    <a:pt x="13138" y="42051"/>
                    <a:pt x="13130" y="42102"/>
                    <a:pt x="13120" y="42158"/>
                  </a:cubicBezTo>
                  <a:cubicBezTo>
                    <a:pt x="13105" y="42225"/>
                    <a:pt x="13095" y="42293"/>
                    <a:pt x="13089" y="42361"/>
                  </a:cubicBezTo>
                  <a:cubicBezTo>
                    <a:pt x="13064" y="42524"/>
                    <a:pt x="13044" y="42705"/>
                    <a:pt x="13029" y="42876"/>
                  </a:cubicBezTo>
                  <a:cubicBezTo>
                    <a:pt x="13027" y="42906"/>
                    <a:pt x="13023" y="42937"/>
                    <a:pt x="13021" y="42970"/>
                  </a:cubicBezTo>
                  <a:cubicBezTo>
                    <a:pt x="13007" y="42993"/>
                    <a:pt x="12996" y="43017"/>
                    <a:pt x="12990" y="43044"/>
                  </a:cubicBezTo>
                  <a:cubicBezTo>
                    <a:pt x="12974" y="43268"/>
                    <a:pt x="12970" y="43495"/>
                    <a:pt x="12963" y="43721"/>
                  </a:cubicBezTo>
                  <a:cubicBezTo>
                    <a:pt x="12959" y="43812"/>
                    <a:pt x="12955" y="43902"/>
                    <a:pt x="12953" y="43993"/>
                  </a:cubicBezTo>
                  <a:cubicBezTo>
                    <a:pt x="12953" y="44007"/>
                    <a:pt x="12953" y="44021"/>
                    <a:pt x="12957" y="44036"/>
                  </a:cubicBezTo>
                  <a:cubicBezTo>
                    <a:pt x="12953" y="44172"/>
                    <a:pt x="12949" y="44307"/>
                    <a:pt x="12939" y="44443"/>
                  </a:cubicBezTo>
                  <a:cubicBezTo>
                    <a:pt x="12967" y="45052"/>
                    <a:pt x="13056" y="45657"/>
                    <a:pt x="13140" y="46260"/>
                  </a:cubicBezTo>
                  <a:cubicBezTo>
                    <a:pt x="13276" y="47231"/>
                    <a:pt x="13480" y="48198"/>
                    <a:pt x="13858" y="49107"/>
                  </a:cubicBezTo>
                  <a:cubicBezTo>
                    <a:pt x="13875" y="49148"/>
                    <a:pt x="13889" y="49185"/>
                    <a:pt x="13906" y="49226"/>
                  </a:cubicBezTo>
                  <a:cubicBezTo>
                    <a:pt x="13866" y="49461"/>
                    <a:pt x="14103" y="49880"/>
                    <a:pt x="14346" y="50245"/>
                  </a:cubicBezTo>
                  <a:cubicBezTo>
                    <a:pt x="14432" y="50403"/>
                    <a:pt x="14531" y="50553"/>
                    <a:pt x="14644" y="50693"/>
                  </a:cubicBezTo>
                  <a:cubicBezTo>
                    <a:pt x="14691" y="50744"/>
                    <a:pt x="14735" y="50800"/>
                    <a:pt x="14774" y="50856"/>
                  </a:cubicBezTo>
                  <a:cubicBezTo>
                    <a:pt x="14813" y="50930"/>
                    <a:pt x="14877" y="50997"/>
                    <a:pt x="14916" y="51061"/>
                  </a:cubicBezTo>
                  <a:cubicBezTo>
                    <a:pt x="15395" y="51783"/>
                    <a:pt x="16193" y="52254"/>
                    <a:pt x="17028" y="52448"/>
                  </a:cubicBezTo>
                  <a:cubicBezTo>
                    <a:pt x="17308" y="52503"/>
                    <a:pt x="17570" y="52637"/>
                    <a:pt x="17851" y="52666"/>
                  </a:cubicBezTo>
                  <a:cubicBezTo>
                    <a:pt x="18185" y="52668"/>
                    <a:pt x="18518" y="52695"/>
                    <a:pt x="18810" y="52870"/>
                  </a:cubicBezTo>
                  <a:cubicBezTo>
                    <a:pt x="19219" y="53086"/>
                    <a:pt x="19549" y="53423"/>
                    <a:pt x="19970" y="53618"/>
                  </a:cubicBezTo>
                  <a:cubicBezTo>
                    <a:pt x="20248" y="53760"/>
                    <a:pt x="20546" y="53859"/>
                    <a:pt x="20847" y="53945"/>
                  </a:cubicBezTo>
                  <a:cubicBezTo>
                    <a:pt x="21281" y="54071"/>
                    <a:pt x="21709" y="54240"/>
                    <a:pt x="22165" y="54260"/>
                  </a:cubicBezTo>
                  <a:cubicBezTo>
                    <a:pt x="22224" y="54266"/>
                    <a:pt x="22283" y="54268"/>
                    <a:pt x="22341" y="54268"/>
                  </a:cubicBezTo>
                  <a:cubicBezTo>
                    <a:pt x="22718" y="54268"/>
                    <a:pt x="23089" y="54163"/>
                    <a:pt x="23457" y="54081"/>
                  </a:cubicBezTo>
                  <a:cubicBezTo>
                    <a:pt x="23581" y="54061"/>
                    <a:pt x="23708" y="54048"/>
                    <a:pt x="23834" y="54040"/>
                  </a:cubicBezTo>
                  <a:cubicBezTo>
                    <a:pt x="23855" y="54043"/>
                    <a:pt x="23876" y="54044"/>
                    <a:pt x="23897" y="54044"/>
                  </a:cubicBezTo>
                  <a:cubicBezTo>
                    <a:pt x="23940" y="54044"/>
                    <a:pt x="23982" y="54039"/>
                    <a:pt x="24023" y="54028"/>
                  </a:cubicBezTo>
                  <a:cubicBezTo>
                    <a:pt x="24153" y="54131"/>
                    <a:pt x="24276" y="54242"/>
                    <a:pt x="24406" y="54345"/>
                  </a:cubicBezTo>
                  <a:cubicBezTo>
                    <a:pt x="24729" y="54606"/>
                    <a:pt x="24986" y="54941"/>
                    <a:pt x="25331" y="55172"/>
                  </a:cubicBezTo>
                  <a:cubicBezTo>
                    <a:pt x="25958" y="55640"/>
                    <a:pt x="26721" y="55930"/>
                    <a:pt x="27501" y="55930"/>
                  </a:cubicBezTo>
                  <a:cubicBezTo>
                    <a:pt x="27619" y="55930"/>
                    <a:pt x="27736" y="55924"/>
                    <a:pt x="27854" y="55910"/>
                  </a:cubicBezTo>
                  <a:cubicBezTo>
                    <a:pt x="28173" y="55875"/>
                    <a:pt x="28475" y="55766"/>
                    <a:pt x="28755" y="55616"/>
                  </a:cubicBezTo>
                  <a:cubicBezTo>
                    <a:pt x="29397" y="55694"/>
                    <a:pt x="29952" y="56106"/>
                    <a:pt x="30563" y="56299"/>
                  </a:cubicBezTo>
                  <a:cubicBezTo>
                    <a:pt x="31139" y="56488"/>
                    <a:pt x="31723" y="56665"/>
                    <a:pt x="32328" y="56714"/>
                  </a:cubicBezTo>
                  <a:cubicBezTo>
                    <a:pt x="32787" y="56770"/>
                    <a:pt x="33242" y="56863"/>
                    <a:pt x="33704" y="56889"/>
                  </a:cubicBezTo>
                  <a:cubicBezTo>
                    <a:pt x="33831" y="56893"/>
                    <a:pt x="33958" y="56897"/>
                    <a:pt x="34086" y="56897"/>
                  </a:cubicBezTo>
                  <a:cubicBezTo>
                    <a:pt x="34153" y="56897"/>
                    <a:pt x="34220" y="56896"/>
                    <a:pt x="34287" y="56893"/>
                  </a:cubicBezTo>
                  <a:cubicBezTo>
                    <a:pt x="34385" y="56889"/>
                    <a:pt x="34486" y="56881"/>
                    <a:pt x="34583" y="56867"/>
                  </a:cubicBezTo>
                  <a:cubicBezTo>
                    <a:pt x="34610" y="56863"/>
                    <a:pt x="34634" y="56854"/>
                    <a:pt x="34657" y="56840"/>
                  </a:cubicBezTo>
                  <a:lnTo>
                    <a:pt x="34671" y="56846"/>
                  </a:lnTo>
                  <a:cubicBezTo>
                    <a:pt x="34719" y="56857"/>
                    <a:pt x="34765" y="56862"/>
                    <a:pt x="34808" y="56862"/>
                  </a:cubicBezTo>
                  <a:cubicBezTo>
                    <a:pt x="35916" y="56862"/>
                    <a:pt x="35502" y="53485"/>
                    <a:pt x="35500" y="52662"/>
                  </a:cubicBezTo>
                  <a:cubicBezTo>
                    <a:pt x="35445" y="51246"/>
                    <a:pt x="35354" y="49831"/>
                    <a:pt x="35387" y="48416"/>
                  </a:cubicBezTo>
                  <a:cubicBezTo>
                    <a:pt x="35424" y="44132"/>
                    <a:pt x="35708" y="39853"/>
                    <a:pt x="35679" y="35568"/>
                  </a:cubicBezTo>
                  <a:cubicBezTo>
                    <a:pt x="35603" y="25161"/>
                    <a:pt x="35144" y="14770"/>
                    <a:pt x="35223" y="4356"/>
                  </a:cubicBezTo>
                  <a:cubicBezTo>
                    <a:pt x="35274" y="3159"/>
                    <a:pt x="35426" y="1959"/>
                    <a:pt x="35274" y="762"/>
                  </a:cubicBezTo>
                  <a:cubicBezTo>
                    <a:pt x="35268" y="684"/>
                    <a:pt x="35216" y="618"/>
                    <a:pt x="35140" y="595"/>
                  </a:cubicBezTo>
                  <a:cubicBezTo>
                    <a:pt x="34991" y="486"/>
                    <a:pt x="34637" y="457"/>
                    <a:pt x="34369" y="457"/>
                  </a:cubicBezTo>
                  <a:cubicBezTo>
                    <a:pt x="34263" y="457"/>
                    <a:pt x="34170" y="462"/>
                    <a:pt x="34110" y="468"/>
                  </a:cubicBezTo>
                  <a:cubicBezTo>
                    <a:pt x="33729" y="488"/>
                    <a:pt x="33348" y="496"/>
                    <a:pt x="32967" y="496"/>
                  </a:cubicBezTo>
                  <a:cubicBezTo>
                    <a:pt x="31059" y="496"/>
                    <a:pt x="29151" y="276"/>
                    <a:pt x="27249" y="132"/>
                  </a:cubicBezTo>
                  <a:cubicBezTo>
                    <a:pt x="25703" y="55"/>
                    <a:pt x="24152" y="1"/>
                    <a:pt x="22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617623" y="2424061"/>
              <a:ext cx="1475101" cy="686605"/>
            </a:xfrm>
            <a:custGeom>
              <a:rect b="b" l="l" r="r" t="t"/>
              <a:pathLst>
                <a:path extrusionOk="0" h="8895" w="19110">
                  <a:moveTo>
                    <a:pt x="18701" y="6812"/>
                  </a:moveTo>
                  <a:lnTo>
                    <a:pt x="18701" y="6812"/>
                  </a:lnTo>
                  <a:cubicBezTo>
                    <a:pt x="18690" y="6824"/>
                    <a:pt x="18682" y="6841"/>
                    <a:pt x="18676" y="6857"/>
                  </a:cubicBezTo>
                  <a:lnTo>
                    <a:pt x="18676" y="6853"/>
                  </a:lnTo>
                  <a:cubicBezTo>
                    <a:pt x="18682" y="6839"/>
                    <a:pt x="18690" y="6824"/>
                    <a:pt x="18701" y="6812"/>
                  </a:cubicBezTo>
                  <a:close/>
                  <a:moveTo>
                    <a:pt x="15705" y="0"/>
                  </a:moveTo>
                  <a:cubicBezTo>
                    <a:pt x="15563" y="0"/>
                    <a:pt x="15422" y="7"/>
                    <a:pt x="15281" y="25"/>
                  </a:cubicBezTo>
                  <a:cubicBezTo>
                    <a:pt x="15006" y="66"/>
                    <a:pt x="14734" y="138"/>
                    <a:pt x="14457" y="140"/>
                  </a:cubicBezTo>
                  <a:cubicBezTo>
                    <a:pt x="14436" y="141"/>
                    <a:pt x="14415" y="141"/>
                    <a:pt x="14395" y="141"/>
                  </a:cubicBezTo>
                  <a:cubicBezTo>
                    <a:pt x="14006" y="141"/>
                    <a:pt x="13629" y="19"/>
                    <a:pt x="13242" y="19"/>
                  </a:cubicBezTo>
                  <a:cubicBezTo>
                    <a:pt x="13239" y="19"/>
                    <a:pt x="13236" y="19"/>
                    <a:pt x="13232" y="19"/>
                  </a:cubicBezTo>
                  <a:cubicBezTo>
                    <a:pt x="13226" y="19"/>
                    <a:pt x="13220" y="19"/>
                    <a:pt x="13214" y="19"/>
                  </a:cubicBezTo>
                  <a:cubicBezTo>
                    <a:pt x="12727" y="19"/>
                    <a:pt x="12241" y="101"/>
                    <a:pt x="11780" y="259"/>
                  </a:cubicBezTo>
                  <a:cubicBezTo>
                    <a:pt x="11761" y="255"/>
                    <a:pt x="11743" y="253"/>
                    <a:pt x="11724" y="253"/>
                  </a:cubicBezTo>
                  <a:cubicBezTo>
                    <a:pt x="11563" y="253"/>
                    <a:pt x="11405" y="405"/>
                    <a:pt x="11243" y="432"/>
                  </a:cubicBezTo>
                  <a:cubicBezTo>
                    <a:pt x="10904" y="541"/>
                    <a:pt x="10546" y="566"/>
                    <a:pt x="10200" y="636"/>
                  </a:cubicBezTo>
                  <a:cubicBezTo>
                    <a:pt x="9914" y="708"/>
                    <a:pt x="9634" y="807"/>
                    <a:pt x="9369" y="932"/>
                  </a:cubicBezTo>
                  <a:cubicBezTo>
                    <a:pt x="8818" y="1224"/>
                    <a:pt x="8299" y="1570"/>
                    <a:pt x="7713" y="1790"/>
                  </a:cubicBezTo>
                  <a:cubicBezTo>
                    <a:pt x="7501" y="1881"/>
                    <a:pt x="7306" y="2004"/>
                    <a:pt x="7096" y="2099"/>
                  </a:cubicBezTo>
                  <a:cubicBezTo>
                    <a:pt x="6948" y="2164"/>
                    <a:pt x="6793" y="2226"/>
                    <a:pt x="6641" y="2284"/>
                  </a:cubicBezTo>
                  <a:cubicBezTo>
                    <a:pt x="6559" y="2321"/>
                    <a:pt x="6456" y="2335"/>
                    <a:pt x="6400" y="2411"/>
                  </a:cubicBezTo>
                  <a:cubicBezTo>
                    <a:pt x="6355" y="2426"/>
                    <a:pt x="6298" y="2444"/>
                    <a:pt x="6238" y="2467"/>
                  </a:cubicBezTo>
                  <a:cubicBezTo>
                    <a:pt x="5512" y="2315"/>
                    <a:pt x="4794" y="2064"/>
                    <a:pt x="4043" y="2055"/>
                  </a:cubicBezTo>
                  <a:cubicBezTo>
                    <a:pt x="3463" y="2113"/>
                    <a:pt x="2862" y="2156"/>
                    <a:pt x="2319" y="2383"/>
                  </a:cubicBezTo>
                  <a:cubicBezTo>
                    <a:pt x="1988" y="2539"/>
                    <a:pt x="1656" y="2710"/>
                    <a:pt x="1387" y="2959"/>
                  </a:cubicBezTo>
                  <a:cubicBezTo>
                    <a:pt x="1033" y="3261"/>
                    <a:pt x="679" y="3582"/>
                    <a:pt x="467" y="4002"/>
                  </a:cubicBezTo>
                  <a:cubicBezTo>
                    <a:pt x="412" y="4061"/>
                    <a:pt x="338" y="4109"/>
                    <a:pt x="299" y="4185"/>
                  </a:cubicBezTo>
                  <a:lnTo>
                    <a:pt x="297" y="4189"/>
                  </a:lnTo>
                  <a:lnTo>
                    <a:pt x="239" y="4191"/>
                  </a:lnTo>
                  <a:cubicBezTo>
                    <a:pt x="1" y="4217"/>
                    <a:pt x="29" y="4566"/>
                    <a:pt x="257" y="4566"/>
                  </a:cubicBezTo>
                  <a:cubicBezTo>
                    <a:pt x="263" y="4566"/>
                    <a:pt x="269" y="4566"/>
                    <a:pt x="276" y="4565"/>
                  </a:cubicBezTo>
                  <a:cubicBezTo>
                    <a:pt x="312" y="4564"/>
                    <a:pt x="349" y="4564"/>
                    <a:pt x="385" y="4564"/>
                  </a:cubicBezTo>
                  <a:cubicBezTo>
                    <a:pt x="856" y="4564"/>
                    <a:pt x="1324" y="4635"/>
                    <a:pt x="1794" y="4683"/>
                  </a:cubicBezTo>
                  <a:cubicBezTo>
                    <a:pt x="2245" y="5291"/>
                    <a:pt x="2634" y="5944"/>
                    <a:pt x="2961" y="6629"/>
                  </a:cubicBezTo>
                  <a:cubicBezTo>
                    <a:pt x="3129" y="6995"/>
                    <a:pt x="3257" y="7384"/>
                    <a:pt x="3428" y="7750"/>
                  </a:cubicBezTo>
                  <a:cubicBezTo>
                    <a:pt x="3473" y="7857"/>
                    <a:pt x="3477" y="7997"/>
                    <a:pt x="3578" y="8071"/>
                  </a:cubicBezTo>
                  <a:cubicBezTo>
                    <a:pt x="3580" y="8075"/>
                    <a:pt x="3582" y="8077"/>
                    <a:pt x="3582" y="8081"/>
                  </a:cubicBezTo>
                  <a:cubicBezTo>
                    <a:pt x="3605" y="8132"/>
                    <a:pt x="3648" y="8172"/>
                    <a:pt x="3701" y="8192"/>
                  </a:cubicBezTo>
                  <a:cubicBezTo>
                    <a:pt x="3741" y="8231"/>
                    <a:pt x="3796" y="8258"/>
                    <a:pt x="3854" y="8258"/>
                  </a:cubicBezTo>
                  <a:cubicBezTo>
                    <a:pt x="3912" y="8258"/>
                    <a:pt x="3973" y="8232"/>
                    <a:pt x="4024" y="8167"/>
                  </a:cubicBezTo>
                  <a:cubicBezTo>
                    <a:pt x="4683" y="7986"/>
                    <a:pt x="5368" y="7960"/>
                    <a:pt x="6042" y="7869"/>
                  </a:cubicBezTo>
                  <a:cubicBezTo>
                    <a:pt x="6431" y="7821"/>
                    <a:pt x="6821" y="7800"/>
                    <a:pt x="7212" y="7800"/>
                  </a:cubicBezTo>
                  <a:cubicBezTo>
                    <a:pt x="8018" y="7800"/>
                    <a:pt x="8826" y="7890"/>
                    <a:pt x="9620" y="8023"/>
                  </a:cubicBezTo>
                  <a:cubicBezTo>
                    <a:pt x="10809" y="8266"/>
                    <a:pt x="11965" y="8655"/>
                    <a:pt x="13158" y="8871"/>
                  </a:cubicBezTo>
                  <a:cubicBezTo>
                    <a:pt x="13232" y="8888"/>
                    <a:pt x="13305" y="8895"/>
                    <a:pt x="13377" y="8895"/>
                  </a:cubicBezTo>
                  <a:cubicBezTo>
                    <a:pt x="13600" y="8895"/>
                    <a:pt x="13819" y="8828"/>
                    <a:pt x="14033" y="8764"/>
                  </a:cubicBezTo>
                  <a:cubicBezTo>
                    <a:pt x="14401" y="8653"/>
                    <a:pt x="14779" y="8581"/>
                    <a:pt x="15162" y="8550"/>
                  </a:cubicBezTo>
                  <a:cubicBezTo>
                    <a:pt x="16376" y="8501"/>
                    <a:pt x="17071" y="8375"/>
                    <a:pt x="18079" y="7641"/>
                  </a:cubicBezTo>
                  <a:cubicBezTo>
                    <a:pt x="18299" y="7501"/>
                    <a:pt x="18536" y="7386"/>
                    <a:pt x="18768" y="7262"/>
                  </a:cubicBezTo>
                  <a:cubicBezTo>
                    <a:pt x="18851" y="7209"/>
                    <a:pt x="19030" y="7170"/>
                    <a:pt x="19077" y="7057"/>
                  </a:cubicBezTo>
                  <a:cubicBezTo>
                    <a:pt x="19110" y="6976"/>
                    <a:pt x="19083" y="6886"/>
                    <a:pt x="19015" y="6836"/>
                  </a:cubicBezTo>
                  <a:cubicBezTo>
                    <a:pt x="18976" y="6719"/>
                    <a:pt x="18900" y="6608"/>
                    <a:pt x="18863" y="6489"/>
                  </a:cubicBezTo>
                  <a:cubicBezTo>
                    <a:pt x="18647" y="5964"/>
                    <a:pt x="18485" y="5421"/>
                    <a:pt x="18334" y="4874"/>
                  </a:cubicBezTo>
                  <a:cubicBezTo>
                    <a:pt x="18227" y="4395"/>
                    <a:pt x="18026" y="3944"/>
                    <a:pt x="17925" y="3463"/>
                  </a:cubicBezTo>
                  <a:cubicBezTo>
                    <a:pt x="17816" y="2909"/>
                    <a:pt x="17614" y="2391"/>
                    <a:pt x="17421" y="1860"/>
                  </a:cubicBezTo>
                  <a:cubicBezTo>
                    <a:pt x="17300" y="1525"/>
                    <a:pt x="16942" y="562"/>
                    <a:pt x="16610" y="210"/>
                  </a:cubicBezTo>
                  <a:cubicBezTo>
                    <a:pt x="16606" y="124"/>
                    <a:pt x="16543" y="54"/>
                    <a:pt x="16458" y="41"/>
                  </a:cubicBezTo>
                  <a:cubicBezTo>
                    <a:pt x="16208" y="22"/>
                    <a:pt x="15956" y="0"/>
                    <a:pt x="15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44597" y="3274716"/>
              <a:ext cx="4994888" cy="1213658"/>
            </a:xfrm>
            <a:custGeom>
              <a:rect b="b" l="l" r="r" t="t"/>
              <a:pathLst>
                <a:path extrusionOk="0" h="15723" w="64709">
                  <a:moveTo>
                    <a:pt x="14802" y="7827"/>
                  </a:moveTo>
                  <a:cubicBezTo>
                    <a:pt x="14820" y="7833"/>
                    <a:pt x="14841" y="7839"/>
                    <a:pt x="14860" y="7845"/>
                  </a:cubicBezTo>
                  <a:cubicBezTo>
                    <a:pt x="14785" y="7843"/>
                    <a:pt x="14713" y="7841"/>
                    <a:pt x="14641" y="7841"/>
                  </a:cubicBezTo>
                  <a:lnTo>
                    <a:pt x="14681" y="7837"/>
                  </a:lnTo>
                  <a:cubicBezTo>
                    <a:pt x="14722" y="7833"/>
                    <a:pt x="14761" y="7831"/>
                    <a:pt x="14802" y="7827"/>
                  </a:cubicBezTo>
                  <a:close/>
                  <a:moveTo>
                    <a:pt x="37370" y="10947"/>
                  </a:moveTo>
                  <a:lnTo>
                    <a:pt x="37407" y="10966"/>
                  </a:lnTo>
                  <a:cubicBezTo>
                    <a:pt x="37257" y="10978"/>
                    <a:pt x="37109" y="10995"/>
                    <a:pt x="36965" y="11015"/>
                  </a:cubicBezTo>
                  <a:cubicBezTo>
                    <a:pt x="37100" y="10989"/>
                    <a:pt x="37234" y="10966"/>
                    <a:pt x="37370" y="10947"/>
                  </a:cubicBezTo>
                  <a:close/>
                  <a:moveTo>
                    <a:pt x="33277" y="9927"/>
                  </a:moveTo>
                  <a:cubicBezTo>
                    <a:pt x="33229" y="9927"/>
                    <a:pt x="33180" y="9929"/>
                    <a:pt x="33128" y="9933"/>
                  </a:cubicBezTo>
                  <a:cubicBezTo>
                    <a:pt x="32836" y="9968"/>
                    <a:pt x="32455" y="9976"/>
                    <a:pt x="32278" y="10246"/>
                  </a:cubicBezTo>
                  <a:cubicBezTo>
                    <a:pt x="32044" y="10751"/>
                    <a:pt x="32578" y="11093"/>
                    <a:pt x="33040" y="11093"/>
                  </a:cubicBezTo>
                  <a:cubicBezTo>
                    <a:pt x="33073" y="11093"/>
                    <a:pt x="33106" y="11091"/>
                    <a:pt x="33138" y="11087"/>
                  </a:cubicBezTo>
                  <a:cubicBezTo>
                    <a:pt x="33195" y="11092"/>
                    <a:pt x="33250" y="11095"/>
                    <a:pt x="33302" y="11095"/>
                  </a:cubicBezTo>
                  <a:cubicBezTo>
                    <a:pt x="34465" y="11095"/>
                    <a:pt x="34420" y="9927"/>
                    <a:pt x="33277" y="9927"/>
                  </a:cubicBezTo>
                  <a:close/>
                  <a:moveTo>
                    <a:pt x="18211" y="9824"/>
                  </a:moveTo>
                  <a:cubicBezTo>
                    <a:pt x="17993" y="9876"/>
                    <a:pt x="17773" y="9925"/>
                    <a:pt x="17559" y="9978"/>
                  </a:cubicBezTo>
                  <a:cubicBezTo>
                    <a:pt x="17326" y="10036"/>
                    <a:pt x="17098" y="10098"/>
                    <a:pt x="16869" y="10166"/>
                  </a:cubicBezTo>
                  <a:lnTo>
                    <a:pt x="16723" y="10213"/>
                  </a:lnTo>
                  <a:lnTo>
                    <a:pt x="16752" y="10205"/>
                  </a:lnTo>
                  <a:lnTo>
                    <a:pt x="16752" y="10205"/>
                  </a:lnTo>
                  <a:cubicBezTo>
                    <a:pt x="16703" y="10219"/>
                    <a:pt x="16653" y="10236"/>
                    <a:pt x="16604" y="10252"/>
                  </a:cubicBezTo>
                  <a:cubicBezTo>
                    <a:pt x="16563" y="10266"/>
                    <a:pt x="16514" y="10283"/>
                    <a:pt x="16460" y="10299"/>
                  </a:cubicBezTo>
                  <a:cubicBezTo>
                    <a:pt x="16330" y="10340"/>
                    <a:pt x="16199" y="10384"/>
                    <a:pt x="16069" y="10423"/>
                  </a:cubicBezTo>
                  <a:cubicBezTo>
                    <a:pt x="15841" y="10509"/>
                    <a:pt x="15658" y="10614"/>
                    <a:pt x="15719" y="10764"/>
                  </a:cubicBezTo>
                  <a:cubicBezTo>
                    <a:pt x="15707" y="10763"/>
                    <a:pt x="15695" y="10762"/>
                    <a:pt x="15684" y="10762"/>
                  </a:cubicBezTo>
                  <a:cubicBezTo>
                    <a:pt x="15550" y="10762"/>
                    <a:pt x="15485" y="10859"/>
                    <a:pt x="15481" y="10954"/>
                  </a:cubicBezTo>
                  <a:cubicBezTo>
                    <a:pt x="15476" y="11049"/>
                    <a:pt x="15533" y="11145"/>
                    <a:pt x="15646" y="11145"/>
                  </a:cubicBezTo>
                  <a:cubicBezTo>
                    <a:pt x="15674" y="11145"/>
                    <a:pt x="15706" y="11139"/>
                    <a:pt x="15740" y="11126"/>
                  </a:cubicBezTo>
                  <a:cubicBezTo>
                    <a:pt x="16051" y="11151"/>
                    <a:pt x="16357" y="11200"/>
                    <a:pt x="16660" y="11272"/>
                  </a:cubicBezTo>
                  <a:cubicBezTo>
                    <a:pt x="16660" y="11397"/>
                    <a:pt x="16752" y="11524"/>
                    <a:pt x="16867" y="11524"/>
                  </a:cubicBezTo>
                  <a:cubicBezTo>
                    <a:pt x="16899" y="11524"/>
                    <a:pt x="16934" y="11514"/>
                    <a:pt x="16968" y="11490"/>
                  </a:cubicBezTo>
                  <a:cubicBezTo>
                    <a:pt x="17038" y="11595"/>
                    <a:pt x="17164" y="11651"/>
                    <a:pt x="17285" y="11706"/>
                  </a:cubicBezTo>
                  <a:cubicBezTo>
                    <a:pt x="17324" y="11715"/>
                    <a:pt x="17363" y="11723"/>
                    <a:pt x="17404" y="11731"/>
                  </a:cubicBezTo>
                  <a:cubicBezTo>
                    <a:pt x="17577" y="11776"/>
                    <a:pt x="17746" y="11842"/>
                    <a:pt x="17904" y="11927"/>
                  </a:cubicBezTo>
                  <a:cubicBezTo>
                    <a:pt x="18042" y="12001"/>
                    <a:pt x="18174" y="12085"/>
                    <a:pt x="18295" y="12182"/>
                  </a:cubicBezTo>
                  <a:cubicBezTo>
                    <a:pt x="18365" y="12155"/>
                    <a:pt x="18408" y="12087"/>
                    <a:pt x="18406" y="12013"/>
                  </a:cubicBezTo>
                  <a:cubicBezTo>
                    <a:pt x="18431" y="11997"/>
                    <a:pt x="18451" y="11976"/>
                    <a:pt x="18470" y="11951"/>
                  </a:cubicBezTo>
                  <a:lnTo>
                    <a:pt x="18458" y="11935"/>
                  </a:lnTo>
                  <a:lnTo>
                    <a:pt x="18458" y="11935"/>
                  </a:lnTo>
                  <a:cubicBezTo>
                    <a:pt x="18460" y="11939"/>
                    <a:pt x="18464" y="11943"/>
                    <a:pt x="18466" y="11947"/>
                  </a:cubicBezTo>
                  <a:lnTo>
                    <a:pt x="18456" y="11933"/>
                  </a:lnTo>
                  <a:lnTo>
                    <a:pt x="18451" y="11929"/>
                  </a:lnTo>
                  <a:lnTo>
                    <a:pt x="18449" y="11925"/>
                  </a:lnTo>
                  <a:cubicBezTo>
                    <a:pt x="18392" y="11846"/>
                    <a:pt x="18342" y="11764"/>
                    <a:pt x="18301" y="11676"/>
                  </a:cubicBezTo>
                  <a:cubicBezTo>
                    <a:pt x="18287" y="11645"/>
                    <a:pt x="18272" y="11612"/>
                    <a:pt x="18258" y="11579"/>
                  </a:cubicBezTo>
                  <a:cubicBezTo>
                    <a:pt x="18242" y="11562"/>
                    <a:pt x="18223" y="11548"/>
                    <a:pt x="18207" y="11536"/>
                  </a:cubicBezTo>
                  <a:cubicBezTo>
                    <a:pt x="17972" y="10900"/>
                    <a:pt x="18128" y="10569"/>
                    <a:pt x="18250" y="10349"/>
                  </a:cubicBezTo>
                  <a:cubicBezTo>
                    <a:pt x="18277" y="10268"/>
                    <a:pt x="18310" y="10190"/>
                    <a:pt x="18353" y="10116"/>
                  </a:cubicBezTo>
                  <a:cubicBezTo>
                    <a:pt x="18359" y="10065"/>
                    <a:pt x="18342" y="10015"/>
                    <a:pt x="18291" y="9962"/>
                  </a:cubicBezTo>
                  <a:cubicBezTo>
                    <a:pt x="18289" y="9906"/>
                    <a:pt x="18258" y="9853"/>
                    <a:pt x="18211" y="9824"/>
                  </a:cubicBezTo>
                  <a:close/>
                  <a:moveTo>
                    <a:pt x="30466" y="10905"/>
                  </a:moveTo>
                  <a:cubicBezTo>
                    <a:pt x="29434" y="10905"/>
                    <a:pt x="28128" y="11224"/>
                    <a:pt x="28392" y="11960"/>
                  </a:cubicBezTo>
                  <a:cubicBezTo>
                    <a:pt x="28413" y="12264"/>
                    <a:pt x="28672" y="12486"/>
                    <a:pt x="28950" y="12568"/>
                  </a:cubicBezTo>
                  <a:cubicBezTo>
                    <a:pt x="29124" y="12614"/>
                    <a:pt x="29301" y="12632"/>
                    <a:pt x="29478" y="12632"/>
                  </a:cubicBezTo>
                  <a:cubicBezTo>
                    <a:pt x="29956" y="12632"/>
                    <a:pt x="30438" y="12497"/>
                    <a:pt x="30898" y="12381"/>
                  </a:cubicBezTo>
                  <a:cubicBezTo>
                    <a:pt x="31225" y="12274"/>
                    <a:pt x="31628" y="12202"/>
                    <a:pt x="31828" y="11894"/>
                  </a:cubicBezTo>
                  <a:cubicBezTo>
                    <a:pt x="32009" y="11602"/>
                    <a:pt x="31821" y="11229"/>
                    <a:pt x="31531" y="11093"/>
                  </a:cubicBezTo>
                  <a:cubicBezTo>
                    <a:pt x="31348" y="10971"/>
                    <a:pt x="30935" y="10905"/>
                    <a:pt x="30466" y="10905"/>
                  </a:cubicBezTo>
                  <a:close/>
                  <a:moveTo>
                    <a:pt x="22404" y="0"/>
                  </a:moveTo>
                  <a:cubicBezTo>
                    <a:pt x="20453" y="0"/>
                    <a:pt x="18502" y="72"/>
                    <a:pt x="16551" y="143"/>
                  </a:cubicBezTo>
                  <a:cubicBezTo>
                    <a:pt x="14606" y="212"/>
                    <a:pt x="12662" y="283"/>
                    <a:pt x="10714" y="283"/>
                  </a:cubicBezTo>
                  <a:cubicBezTo>
                    <a:pt x="10519" y="283"/>
                    <a:pt x="10323" y="282"/>
                    <a:pt x="10128" y="281"/>
                  </a:cubicBezTo>
                  <a:cubicBezTo>
                    <a:pt x="9131" y="261"/>
                    <a:pt x="8129" y="207"/>
                    <a:pt x="7130" y="207"/>
                  </a:cubicBezTo>
                  <a:cubicBezTo>
                    <a:pt x="6172" y="207"/>
                    <a:pt x="5217" y="257"/>
                    <a:pt x="4275" y="433"/>
                  </a:cubicBezTo>
                  <a:cubicBezTo>
                    <a:pt x="4185" y="460"/>
                    <a:pt x="4096" y="490"/>
                    <a:pt x="4008" y="519"/>
                  </a:cubicBezTo>
                  <a:cubicBezTo>
                    <a:pt x="3868" y="567"/>
                    <a:pt x="3728" y="616"/>
                    <a:pt x="3592" y="672"/>
                  </a:cubicBezTo>
                  <a:cubicBezTo>
                    <a:pt x="3584" y="671"/>
                    <a:pt x="3577" y="671"/>
                    <a:pt x="3569" y="671"/>
                  </a:cubicBezTo>
                  <a:cubicBezTo>
                    <a:pt x="2679" y="671"/>
                    <a:pt x="1637" y="1372"/>
                    <a:pt x="1064" y="2017"/>
                  </a:cubicBezTo>
                  <a:cubicBezTo>
                    <a:pt x="0" y="3272"/>
                    <a:pt x="89" y="5187"/>
                    <a:pt x="1088" y="6452"/>
                  </a:cubicBezTo>
                  <a:cubicBezTo>
                    <a:pt x="1325" y="6728"/>
                    <a:pt x="1601" y="6967"/>
                    <a:pt x="1905" y="7164"/>
                  </a:cubicBezTo>
                  <a:lnTo>
                    <a:pt x="1905" y="7160"/>
                  </a:lnTo>
                  <a:cubicBezTo>
                    <a:pt x="1992" y="7248"/>
                    <a:pt x="2082" y="7333"/>
                    <a:pt x="2175" y="7415"/>
                  </a:cubicBezTo>
                  <a:cubicBezTo>
                    <a:pt x="2317" y="7534"/>
                    <a:pt x="2463" y="7646"/>
                    <a:pt x="2615" y="7748"/>
                  </a:cubicBezTo>
                  <a:cubicBezTo>
                    <a:pt x="2712" y="7808"/>
                    <a:pt x="2810" y="7868"/>
                    <a:pt x="2907" y="7923"/>
                  </a:cubicBezTo>
                  <a:cubicBezTo>
                    <a:pt x="3004" y="7979"/>
                    <a:pt x="3102" y="8028"/>
                    <a:pt x="3203" y="8078"/>
                  </a:cubicBezTo>
                  <a:cubicBezTo>
                    <a:pt x="3654" y="8287"/>
                    <a:pt x="4117" y="8468"/>
                    <a:pt x="4588" y="8625"/>
                  </a:cubicBezTo>
                  <a:cubicBezTo>
                    <a:pt x="4812" y="8697"/>
                    <a:pt x="5038" y="8763"/>
                    <a:pt x="5269" y="8818"/>
                  </a:cubicBezTo>
                  <a:cubicBezTo>
                    <a:pt x="5499" y="8874"/>
                    <a:pt x="5734" y="8921"/>
                    <a:pt x="5966" y="8964"/>
                  </a:cubicBezTo>
                  <a:cubicBezTo>
                    <a:pt x="6155" y="8999"/>
                    <a:pt x="6345" y="9032"/>
                    <a:pt x="6532" y="9063"/>
                  </a:cubicBezTo>
                  <a:cubicBezTo>
                    <a:pt x="6581" y="9063"/>
                    <a:pt x="6629" y="9065"/>
                    <a:pt x="6676" y="9065"/>
                  </a:cubicBezTo>
                  <a:cubicBezTo>
                    <a:pt x="6813" y="9067"/>
                    <a:pt x="6951" y="9068"/>
                    <a:pt x="7089" y="9068"/>
                  </a:cubicBezTo>
                  <a:cubicBezTo>
                    <a:pt x="7286" y="9068"/>
                    <a:pt x="7483" y="9065"/>
                    <a:pt x="7680" y="9057"/>
                  </a:cubicBezTo>
                  <a:cubicBezTo>
                    <a:pt x="7766" y="9051"/>
                    <a:pt x="7851" y="9044"/>
                    <a:pt x="7937" y="9038"/>
                  </a:cubicBezTo>
                  <a:cubicBezTo>
                    <a:pt x="8081" y="9046"/>
                    <a:pt x="8223" y="9051"/>
                    <a:pt x="8365" y="9053"/>
                  </a:cubicBezTo>
                  <a:cubicBezTo>
                    <a:pt x="8454" y="9057"/>
                    <a:pt x="8543" y="9058"/>
                    <a:pt x="8632" y="9058"/>
                  </a:cubicBezTo>
                  <a:cubicBezTo>
                    <a:pt x="9523" y="9058"/>
                    <a:pt x="10395" y="8869"/>
                    <a:pt x="11253" y="8641"/>
                  </a:cubicBezTo>
                  <a:cubicBezTo>
                    <a:pt x="12309" y="8444"/>
                    <a:pt x="13374" y="8236"/>
                    <a:pt x="14450" y="8195"/>
                  </a:cubicBezTo>
                  <a:cubicBezTo>
                    <a:pt x="14510" y="8191"/>
                    <a:pt x="14570" y="8190"/>
                    <a:pt x="14630" y="8190"/>
                  </a:cubicBezTo>
                  <a:cubicBezTo>
                    <a:pt x="15347" y="8190"/>
                    <a:pt x="16039" y="8424"/>
                    <a:pt x="16742" y="8507"/>
                  </a:cubicBezTo>
                  <a:cubicBezTo>
                    <a:pt x="17579" y="8224"/>
                    <a:pt x="18429" y="7946"/>
                    <a:pt x="19311" y="7833"/>
                  </a:cubicBezTo>
                  <a:cubicBezTo>
                    <a:pt x="19988" y="7733"/>
                    <a:pt x="20691" y="7641"/>
                    <a:pt x="21389" y="7641"/>
                  </a:cubicBezTo>
                  <a:cubicBezTo>
                    <a:pt x="21669" y="7641"/>
                    <a:pt x="21948" y="7656"/>
                    <a:pt x="22224" y="7691"/>
                  </a:cubicBezTo>
                  <a:cubicBezTo>
                    <a:pt x="22436" y="7705"/>
                    <a:pt x="22648" y="7724"/>
                    <a:pt x="22860" y="7746"/>
                  </a:cubicBezTo>
                  <a:cubicBezTo>
                    <a:pt x="23331" y="7841"/>
                    <a:pt x="23790" y="7989"/>
                    <a:pt x="24226" y="8189"/>
                  </a:cubicBezTo>
                  <a:cubicBezTo>
                    <a:pt x="25004" y="8565"/>
                    <a:pt x="25726" y="9075"/>
                    <a:pt x="26559" y="9328"/>
                  </a:cubicBezTo>
                  <a:cubicBezTo>
                    <a:pt x="27157" y="9481"/>
                    <a:pt x="27768" y="9544"/>
                    <a:pt x="28380" y="9544"/>
                  </a:cubicBezTo>
                  <a:cubicBezTo>
                    <a:pt x="29080" y="9544"/>
                    <a:pt x="29783" y="9461"/>
                    <a:pt x="30472" y="9332"/>
                  </a:cubicBezTo>
                  <a:cubicBezTo>
                    <a:pt x="31122" y="9195"/>
                    <a:pt x="31791" y="9077"/>
                    <a:pt x="32452" y="9077"/>
                  </a:cubicBezTo>
                  <a:cubicBezTo>
                    <a:pt x="33038" y="9077"/>
                    <a:pt x="33619" y="9170"/>
                    <a:pt x="34175" y="9425"/>
                  </a:cubicBezTo>
                  <a:cubicBezTo>
                    <a:pt x="35082" y="9787"/>
                    <a:pt x="35952" y="10236"/>
                    <a:pt x="36827" y="10676"/>
                  </a:cubicBezTo>
                  <a:cubicBezTo>
                    <a:pt x="36543" y="10733"/>
                    <a:pt x="36261" y="10807"/>
                    <a:pt x="35985" y="10898"/>
                  </a:cubicBezTo>
                  <a:cubicBezTo>
                    <a:pt x="35374" y="11126"/>
                    <a:pt x="34817" y="11478"/>
                    <a:pt x="34237" y="11774"/>
                  </a:cubicBezTo>
                  <a:cubicBezTo>
                    <a:pt x="34086" y="11898"/>
                    <a:pt x="33496" y="12132"/>
                    <a:pt x="33397" y="12369"/>
                  </a:cubicBezTo>
                  <a:cubicBezTo>
                    <a:pt x="33352" y="12387"/>
                    <a:pt x="33307" y="12404"/>
                    <a:pt x="33259" y="12420"/>
                  </a:cubicBezTo>
                  <a:cubicBezTo>
                    <a:pt x="33132" y="12505"/>
                    <a:pt x="33183" y="12725"/>
                    <a:pt x="33338" y="12743"/>
                  </a:cubicBezTo>
                  <a:cubicBezTo>
                    <a:pt x="34333" y="12472"/>
                    <a:pt x="35216" y="11816"/>
                    <a:pt x="36220" y="11534"/>
                  </a:cubicBezTo>
                  <a:cubicBezTo>
                    <a:pt x="36254" y="11617"/>
                    <a:pt x="36318" y="11641"/>
                    <a:pt x="36391" y="11641"/>
                  </a:cubicBezTo>
                  <a:cubicBezTo>
                    <a:pt x="36460" y="11641"/>
                    <a:pt x="36535" y="11620"/>
                    <a:pt x="36598" y="11608"/>
                  </a:cubicBezTo>
                  <a:cubicBezTo>
                    <a:pt x="36835" y="11571"/>
                    <a:pt x="37071" y="11546"/>
                    <a:pt x="37310" y="11536"/>
                  </a:cubicBezTo>
                  <a:cubicBezTo>
                    <a:pt x="37728" y="11523"/>
                    <a:pt x="38145" y="11519"/>
                    <a:pt x="38563" y="11505"/>
                  </a:cubicBezTo>
                  <a:cubicBezTo>
                    <a:pt x="39302" y="11820"/>
                    <a:pt x="40057" y="12087"/>
                    <a:pt x="40857" y="12245"/>
                  </a:cubicBezTo>
                  <a:cubicBezTo>
                    <a:pt x="41689" y="12382"/>
                    <a:pt x="42525" y="12428"/>
                    <a:pt x="43362" y="12428"/>
                  </a:cubicBezTo>
                  <a:cubicBezTo>
                    <a:pt x="44258" y="12428"/>
                    <a:pt x="45156" y="12375"/>
                    <a:pt x="46053" y="12322"/>
                  </a:cubicBezTo>
                  <a:cubicBezTo>
                    <a:pt x="46953" y="12269"/>
                    <a:pt x="47855" y="12215"/>
                    <a:pt x="48756" y="12215"/>
                  </a:cubicBezTo>
                  <a:cubicBezTo>
                    <a:pt x="49041" y="12215"/>
                    <a:pt x="49327" y="12221"/>
                    <a:pt x="49612" y="12233"/>
                  </a:cubicBezTo>
                  <a:cubicBezTo>
                    <a:pt x="50365" y="12245"/>
                    <a:pt x="51017" y="12626"/>
                    <a:pt x="51633" y="13023"/>
                  </a:cubicBezTo>
                  <a:cubicBezTo>
                    <a:pt x="52931" y="13801"/>
                    <a:pt x="54256" y="14607"/>
                    <a:pt x="55768" y="14875"/>
                  </a:cubicBezTo>
                  <a:cubicBezTo>
                    <a:pt x="56368" y="14992"/>
                    <a:pt x="56975" y="15022"/>
                    <a:pt x="57583" y="15022"/>
                  </a:cubicBezTo>
                  <a:cubicBezTo>
                    <a:pt x="57892" y="15022"/>
                    <a:pt x="58201" y="15014"/>
                    <a:pt x="58510" y="15006"/>
                  </a:cubicBezTo>
                  <a:cubicBezTo>
                    <a:pt x="58828" y="14999"/>
                    <a:pt x="59147" y="14992"/>
                    <a:pt x="59463" y="14992"/>
                  </a:cubicBezTo>
                  <a:cubicBezTo>
                    <a:pt x="59501" y="14992"/>
                    <a:pt x="59538" y="14992"/>
                    <a:pt x="59576" y="14992"/>
                  </a:cubicBezTo>
                  <a:cubicBezTo>
                    <a:pt x="60600" y="15074"/>
                    <a:pt x="61497" y="15722"/>
                    <a:pt x="62540" y="15722"/>
                  </a:cubicBezTo>
                  <a:lnTo>
                    <a:pt x="62596" y="15722"/>
                  </a:lnTo>
                  <a:lnTo>
                    <a:pt x="62651" y="15720"/>
                  </a:lnTo>
                  <a:cubicBezTo>
                    <a:pt x="63309" y="15698"/>
                    <a:pt x="64202" y="15623"/>
                    <a:pt x="64661" y="15107"/>
                  </a:cubicBezTo>
                  <a:cubicBezTo>
                    <a:pt x="64708" y="14595"/>
                    <a:pt x="64492" y="14081"/>
                    <a:pt x="64457" y="13566"/>
                  </a:cubicBezTo>
                  <a:cubicBezTo>
                    <a:pt x="64157" y="11984"/>
                    <a:pt x="64655" y="9898"/>
                    <a:pt x="63369" y="8693"/>
                  </a:cubicBezTo>
                  <a:cubicBezTo>
                    <a:pt x="63130" y="8466"/>
                    <a:pt x="62871" y="8263"/>
                    <a:pt x="62596" y="8086"/>
                  </a:cubicBezTo>
                  <a:cubicBezTo>
                    <a:pt x="62085" y="7752"/>
                    <a:pt x="61526" y="7489"/>
                    <a:pt x="60975" y="7230"/>
                  </a:cubicBezTo>
                  <a:cubicBezTo>
                    <a:pt x="57806" y="5699"/>
                    <a:pt x="54560" y="4329"/>
                    <a:pt x="51182" y="3332"/>
                  </a:cubicBezTo>
                  <a:cubicBezTo>
                    <a:pt x="47043" y="2179"/>
                    <a:pt x="42704" y="2114"/>
                    <a:pt x="38468" y="1515"/>
                  </a:cubicBezTo>
                  <a:cubicBezTo>
                    <a:pt x="33708" y="1128"/>
                    <a:pt x="29005" y="202"/>
                    <a:pt x="24226" y="23"/>
                  </a:cubicBezTo>
                  <a:cubicBezTo>
                    <a:pt x="23619" y="7"/>
                    <a:pt x="23011" y="0"/>
                    <a:pt x="22404" y="0"/>
                  </a:cubicBezTo>
                  <a:close/>
                </a:path>
              </a:pathLst>
            </a:custGeom>
            <a:solidFill>
              <a:srgbClr val="80573B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4658495" y="2269060"/>
              <a:ext cx="2358232" cy="1518559"/>
            </a:xfrm>
            <a:custGeom>
              <a:rect b="b" l="l" r="r" t="t"/>
              <a:pathLst>
                <a:path extrusionOk="0" h="19673" w="30551">
                  <a:moveTo>
                    <a:pt x="11298" y="1030"/>
                  </a:moveTo>
                  <a:cubicBezTo>
                    <a:pt x="11285" y="1036"/>
                    <a:pt x="11272" y="1043"/>
                    <a:pt x="11260" y="1052"/>
                  </a:cubicBezTo>
                  <a:lnTo>
                    <a:pt x="11260" y="1052"/>
                  </a:lnTo>
                  <a:lnTo>
                    <a:pt x="11266" y="1048"/>
                  </a:lnTo>
                  <a:cubicBezTo>
                    <a:pt x="11275" y="1041"/>
                    <a:pt x="11286" y="1035"/>
                    <a:pt x="11298" y="1030"/>
                  </a:cubicBezTo>
                  <a:close/>
                  <a:moveTo>
                    <a:pt x="11251" y="1059"/>
                  </a:moveTo>
                  <a:lnTo>
                    <a:pt x="11251" y="1059"/>
                  </a:lnTo>
                  <a:cubicBezTo>
                    <a:pt x="11248" y="1062"/>
                    <a:pt x="11244" y="1065"/>
                    <a:pt x="11241" y="1068"/>
                  </a:cubicBezTo>
                  <a:lnTo>
                    <a:pt x="11247" y="1062"/>
                  </a:lnTo>
                  <a:lnTo>
                    <a:pt x="11251" y="1059"/>
                  </a:lnTo>
                  <a:close/>
                  <a:moveTo>
                    <a:pt x="12303" y="0"/>
                  </a:moveTo>
                  <a:cubicBezTo>
                    <a:pt x="12001" y="0"/>
                    <a:pt x="11793" y="291"/>
                    <a:pt x="11842" y="537"/>
                  </a:cubicBezTo>
                  <a:lnTo>
                    <a:pt x="11829" y="537"/>
                  </a:lnTo>
                  <a:cubicBezTo>
                    <a:pt x="11801" y="536"/>
                    <a:pt x="11771" y="536"/>
                    <a:pt x="11742" y="536"/>
                  </a:cubicBezTo>
                  <a:cubicBezTo>
                    <a:pt x="11556" y="536"/>
                    <a:pt x="11363" y="562"/>
                    <a:pt x="11210" y="669"/>
                  </a:cubicBezTo>
                  <a:cubicBezTo>
                    <a:pt x="11085" y="760"/>
                    <a:pt x="11025" y="916"/>
                    <a:pt x="11056" y="1068"/>
                  </a:cubicBezTo>
                  <a:cubicBezTo>
                    <a:pt x="10864" y="1070"/>
                    <a:pt x="10688" y="1111"/>
                    <a:pt x="10568" y="1237"/>
                  </a:cubicBezTo>
                  <a:cubicBezTo>
                    <a:pt x="10430" y="1401"/>
                    <a:pt x="10412" y="1667"/>
                    <a:pt x="10519" y="1854"/>
                  </a:cubicBezTo>
                  <a:cubicBezTo>
                    <a:pt x="10484" y="1864"/>
                    <a:pt x="10451" y="1875"/>
                    <a:pt x="10416" y="1887"/>
                  </a:cubicBezTo>
                  <a:cubicBezTo>
                    <a:pt x="10216" y="1932"/>
                    <a:pt x="10017" y="2101"/>
                    <a:pt x="10040" y="2323"/>
                  </a:cubicBezTo>
                  <a:cubicBezTo>
                    <a:pt x="10083" y="2442"/>
                    <a:pt x="10276" y="2669"/>
                    <a:pt x="10402" y="2699"/>
                  </a:cubicBezTo>
                  <a:cubicBezTo>
                    <a:pt x="10613" y="2858"/>
                    <a:pt x="10858" y="2975"/>
                    <a:pt x="11103" y="3076"/>
                  </a:cubicBezTo>
                  <a:cubicBezTo>
                    <a:pt x="11105" y="3076"/>
                    <a:pt x="11109" y="3078"/>
                    <a:pt x="11111" y="3080"/>
                  </a:cubicBezTo>
                  <a:cubicBezTo>
                    <a:pt x="11282" y="3794"/>
                    <a:pt x="11936" y="3703"/>
                    <a:pt x="12590" y="3722"/>
                  </a:cubicBezTo>
                  <a:cubicBezTo>
                    <a:pt x="12627" y="3720"/>
                    <a:pt x="12664" y="3719"/>
                    <a:pt x="12700" y="3719"/>
                  </a:cubicBezTo>
                  <a:cubicBezTo>
                    <a:pt x="13065" y="3719"/>
                    <a:pt x="13423" y="3798"/>
                    <a:pt x="13786" y="3837"/>
                  </a:cubicBezTo>
                  <a:cubicBezTo>
                    <a:pt x="14401" y="3979"/>
                    <a:pt x="14839" y="4483"/>
                    <a:pt x="15267" y="4913"/>
                  </a:cubicBezTo>
                  <a:cubicBezTo>
                    <a:pt x="15586" y="5215"/>
                    <a:pt x="15899" y="5524"/>
                    <a:pt x="16205" y="5839"/>
                  </a:cubicBezTo>
                  <a:cubicBezTo>
                    <a:pt x="16388" y="6096"/>
                    <a:pt x="17092" y="6544"/>
                    <a:pt x="16464" y="6705"/>
                  </a:cubicBezTo>
                  <a:cubicBezTo>
                    <a:pt x="16357" y="6769"/>
                    <a:pt x="16088" y="6843"/>
                    <a:pt x="15894" y="6946"/>
                  </a:cubicBezTo>
                  <a:cubicBezTo>
                    <a:pt x="15870" y="6934"/>
                    <a:pt x="15843" y="6928"/>
                    <a:pt x="15816" y="6928"/>
                  </a:cubicBezTo>
                  <a:cubicBezTo>
                    <a:pt x="15797" y="6928"/>
                    <a:pt x="15777" y="6931"/>
                    <a:pt x="15759" y="6937"/>
                  </a:cubicBezTo>
                  <a:cubicBezTo>
                    <a:pt x="15193" y="7077"/>
                    <a:pt x="14714" y="7421"/>
                    <a:pt x="14220" y="7715"/>
                  </a:cubicBezTo>
                  <a:cubicBezTo>
                    <a:pt x="14105" y="7801"/>
                    <a:pt x="13763" y="7958"/>
                    <a:pt x="13564" y="8133"/>
                  </a:cubicBezTo>
                  <a:cubicBezTo>
                    <a:pt x="13088" y="7886"/>
                    <a:pt x="12578" y="7711"/>
                    <a:pt x="12062" y="7567"/>
                  </a:cubicBezTo>
                  <a:cubicBezTo>
                    <a:pt x="11576" y="7450"/>
                    <a:pt x="11089" y="7304"/>
                    <a:pt x="10589" y="7302"/>
                  </a:cubicBezTo>
                  <a:cubicBezTo>
                    <a:pt x="10372" y="7264"/>
                    <a:pt x="9897" y="7174"/>
                    <a:pt x="9553" y="7174"/>
                  </a:cubicBezTo>
                  <a:cubicBezTo>
                    <a:pt x="9419" y="7174"/>
                    <a:pt x="9306" y="7188"/>
                    <a:pt x="9235" y="7223"/>
                  </a:cubicBezTo>
                  <a:cubicBezTo>
                    <a:pt x="9225" y="7223"/>
                    <a:pt x="9215" y="7222"/>
                    <a:pt x="9206" y="7222"/>
                  </a:cubicBezTo>
                  <a:cubicBezTo>
                    <a:pt x="9166" y="7222"/>
                    <a:pt x="9127" y="7229"/>
                    <a:pt x="9091" y="7242"/>
                  </a:cubicBezTo>
                  <a:cubicBezTo>
                    <a:pt x="8760" y="7210"/>
                    <a:pt x="8428" y="7183"/>
                    <a:pt x="8096" y="7183"/>
                  </a:cubicBezTo>
                  <a:cubicBezTo>
                    <a:pt x="7957" y="7183"/>
                    <a:pt x="7818" y="7188"/>
                    <a:pt x="7680" y="7199"/>
                  </a:cubicBezTo>
                  <a:cubicBezTo>
                    <a:pt x="7198" y="7236"/>
                    <a:pt x="6725" y="7369"/>
                    <a:pt x="6260" y="7497"/>
                  </a:cubicBezTo>
                  <a:cubicBezTo>
                    <a:pt x="5544" y="7719"/>
                    <a:pt x="4814" y="7962"/>
                    <a:pt x="4181" y="8390"/>
                  </a:cubicBezTo>
                  <a:cubicBezTo>
                    <a:pt x="3952" y="8515"/>
                    <a:pt x="3724" y="8647"/>
                    <a:pt x="3506" y="8789"/>
                  </a:cubicBezTo>
                  <a:cubicBezTo>
                    <a:pt x="3467" y="8805"/>
                    <a:pt x="3430" y="8828"/>
                    <a:pt x="3399" y="8855"/>
                  </a:cubicBezTo>
                  <a:cubicBezTo>
                    <a:pt x="2919" y="9169"/>
                    <a:pt x="2422" y="9490"/>
                    <a:pt x="2049" y="9933"/>
                  </a:cubicBezTo>
                  <a:cubicBezTo>
                    <a:pt x="1693" y="10231"/>
                    <a:pt x="1317" y="10570"/>
                    <a:pt x="1134" y="11005"/>
                  </a:cubicBezTo>
                  <a:cubicBezTo>
                    <a:pt x="747" y="11465"/>
                    <a:pt x="379" y="11969"/>
                    <a:pt x="257" y="12570"/>
                  </a:cubicBezTo>
                  <a:cubicBezTo>
                    <a:pt x="124" y="12881"/>
                    <a:pt x="68" y="13259"/>
                    <a:pt x="56" y="13646"/>
                  </a:cubicBezTo>
                  <a:cubicBezTo>
                    <a:pt x="17" y="13874"/>
                    <a:pt x="0" y="14105"/>
                    <a:pt x="8" y="14337"/>
                  </a:cubicBezTo>
                  <a:cubicBezTo>
                    <a:pt x="25" y="14747"/>
                    <a:pt x="165" y="15135"/>
                    <a:pt x="245" y="15537"/>
                  </a:cubicBezTo>
                  <a:cubicBezTo>
                    <a:pt x="375" y="16106"/>
                    <a:pt x="632" y="16631"/>
                    <a:pt x="912" y="17141"/>
                  </a:cubicBezTo>
                  <a:cubicBezTo>
                    <a:pt x="1239" y="17734"/>
                    <a:pt x="1627" y="18316"/>
                    <a:pt x="2187" y="18711"/>
                  </a:cubicBezTo>
                  <a:cubicBezTo>
                    <a:pt x="2376" y="18857"/>
                    <a:pt x="2576" y="18987"/>
                    <a:pt x="2786" y="19100"/>
                  </a:cubicBezTo>
                  <a:cubicBezTo>
                    <a:pt x="2883" y="19143"/>
                    <a:pt x="2975" y="19228"/>
                    <a:pt x="3085" y="19228"/>
                  </a:cubicBezTo>
                  <a:cubicBezTo>
                    <a:pt x="3089" y="19228"/>
                    <a:pt x="3092" y="19227"/>
                    <a:pt x="3096" y="19227"/>
                  </a:cubicBezTo>
                  <a:cubicBezTo>
                    <a:pt x="3115" y="19238"/>
                    <a:pt x="3135" y="19248"/>
                    <a:pt x="3154" y="19256"/>
                  </a:cubicBezTo>
                  <a:cubicBezTo>
                    <a:pt x="3214" y="19287"/>
                    <a:pt x="3279" y="19324"/>
                    <a:pt x="3347" y="19332"/>
                  </a:cubicBezTo>
                  <a:cubicBezTo>
                    <a:pt x="3359" y="19334"/>
                    <a:pt x="3371" y="19335"/>
                    <a:pt x="3383" y="19335"/>
                  </a:cubicBezTo>
                  <a:cubicBezTo>
                    <a:pt x="3400" y="19335"/>
                    <a:pt x="3417" y="19333"/>
                    <a:pt x="3434" y="19328"/>
                  </a:cubicBezTo>
                  <a:cubicBezTo>
                    <a:pt x="3855" y="19503"/>
                    <a:pt x="4304" y="19610"/>
                    <a:pt x="4759" y="19645"/>
                  </a:cubicBezTo>
                  <a:cubicBezTo>
                    <a:pt x="4909" y="19664"/>
                    <a:pt x="5060" y="19672"/>
                    <a:pt x="5210" y="19672"/>
                  </a:cubicBezTo>
                  <a:cubicBezTo>
                    <a:pt x="5679" y="19672"/>
                    <a:pt x="6147" y="19592"/>
                    <a:pt x="6606" y="19503"/>
                  </a:cubicBezTo>
                  <a:cubicBezTo>
                    <a:pt x="6919" y="19433"/>
                    <a:pt x="7254" y="19392"/>
                    <a:pt x="7538" y="19240"/>
                  </a:cubicBezTo>
                  <a:lnTo>
                    <a:pt x="7556" y="19236"/>
                  </a:lnTo>
                  <a:cubicBezTo>
                    <a:pt x="8060" y="19100"/>
                    <a:pt x="8534" y="18871"/>
                    <a:pt x="8955" y="18563"/>
                  </a:cubicBezTo>
                  <a:cubicBezTo>
                    <a:pt x="9124" y="18450"/>
                    <a:pt x="9289" y="18330"/>
                    <a:pt x="9451" y="18209"/>
                  </a:cubicBezTo>
                  <a:cubicBezTo>
                    <a:pt x="9558" y="18252"/>
                    <a:pt x="9700" y="18269"/>
                    <a:pt x="9791" y="18297"/>
                  </a:cubicBezTo>
                  <a:cubicBezTo>
                    <a:pt x="9869" y="18314"/>
                    <a:pt x="9951" y="18321"/>
                    <a:pt x="10037" y="18321"/>
                  </a:cubicBezTo>
                  <a:cubicBezTo>
                    <a:pt x="10580" y="18321"/>
                    <a:pt x="11234" y="18014"/>
                    <a:pt x="11648" y="17740"/>
                  </a:cubicBezTo>
                  <a:cubicBezTo>
                    <a:pt x="11862" y="17575"/>
                    <a:pt x="12315" y="17273"/>
                    <a:pt x="12409" y="17036"/>
                  </a:cubicBezTo>
                  <a:cubicBezTo>
                    <a:pt x="12481" y="16962"/>
                    <a:pt x="12535" y="16894"/>
                    <a:pt x="12609" y="16816"/>
                  </a:cubicBezTo>
                  <a:lnTo>
                    <a:pt x="12615" y="16818"/>
                  </a:lnTo>
                  <a:cubicBezTo>
                    <a:pt x="13090" y="17267"/>
                    <a:pt x="13634" y="17662"/>
                    <a:pt x="14257" y="17874"/>
                  </a:cubicBezTo>
                  <a:cubicBezTo>
                    <a:pt x="14960" y="18199"/>
                    <a:pt x="15709" y="18396"/>
                    <a:pt x="16475" y="18501"/>
                  </a:cubicBezTo>
                  <a:cubicBezTo>
                    <a:pt x="17180" y="18604"/>
                    <a:pt x="17894" y="18524"/>
                    <a:pt x="18604" y="18590"/>
                  </a:cubicBezTo>
                  <a:cubicBezTo>
                    <a:pt x="18661" y="18587"/>
                    <a:pt x="18723" y="18592"/>
                    <a:pt x="18779" y="18571"/>
                  </a:cubicBezTo>
                  <a:cubicBezTo>
                    <a:pt x="18843" y="18573"/>
                    <a:pt x="18911" y="18587"/>
                    <a:pt x="18977" y="18587"/>
                  </a:cubicBezTo>
                  <a:cubicBezTo>
                    <a:pt x="19002" y="18587"/>
                    <a:pt x="19026" y="18585"/>
                    <a:pt x="19050" y="18579"/>
                  </a:cubicBezTo>
                  <a:cubicBezTo>
                    <a:pt x="19217" y="18633"/>
                    <a:pt x="19383" y="18688"/>
                    <a:pt x="19554" y="18734"/>
                  </a:cubicBezTo>
                  <a:cubicBezTo>
                    <a:pt x="19865" y="18808"/>
                    <a:pt x="20184" y="18869"/>
                    <a:pt x="20503" y="18882"/>
                  </a:cubicBezTo>
                  <a:cubicBezTo>
                    <a:pt x="20551" y="18882"/>
                    <a:pt x="20600" y="18882"/>
                    <a:pt x="20649" y="18882"/>
                  </a:cubicBezTo>
                  <a:cubicBezTo>
                    <a:pt x="21050" y="18882"/>
                    <a:pt x="21457" y="18864"/>
                    <a:pt x="21848" y="18766"/>
                  </a:cubicBezTo>
                  <a:cubicBezTo>
                    <a:pt x="21996" y="18719"/>
                    <a:pt x="22150" y="18705"/>
                    <a:pt x="22305" y="18690"/>
                  </a:cubicBezTo>
                  <a:cubicBezTo>
                    <a:pt x="22580" y="18639"/>
                    <a:pt x="22850" y="18571"/>
                    <a:pt x="23128" y="18540"/>
                  </a:cubicBezTo>
                  <a:cubicBezTo>
                    <a:pt x="23588" y="18462"/>
                    <a:pt x="24023" y="18285"/>
                    <a:pt x="24471" y="18153"/>
                  </a:cubicBezTo>
                  <a:cubicBezTo>
                    <a:pt x="25076" y="17964"/>
                    <a:pt x="25687" y="17789"/>
                    <a:pt x="26308" y="17660"/>
                  </a:cubicBezTo>
                  <a:cubicBezTo>
                    <a:pt x="27168" y="17477"/>
                    <a:pt x="28038" y="17320"/>
                    <a:pt x="28853" y="16977"/>
                  </a:cubicBezTo>
                  <a:cubicBezTo>
                    <a:pt x="29332" y="16789"/>
                    <a:pt x="30058" y="16670"/>
                    <a:pt x="30340" y="16207"/>
                  </a:cubicBezTo>
                  <a:cubicBezTo>
                    <a:pt x="30550" y="15666"/>
                    <a:pt x="30196" y="14395"/>
                    <a:pt x="30130" y="13769"/>
                  </a:cubicBezTo>
                  <a:cubicBezTo>
                    <a:pt x="29951" y="12613"/>
                    <a:pt x="29715" y="11445"/>
                    <a:pt x="29248" y="10373"/>
                  </a:cubicBezTo>
                  <a:cubicBezTo>
                    <a:pt x="28826" y="9488"/>
                    <a:pt x="28339" y="8639"/>
                    <a:pt x="27833" y="7801"/>
                  </a:cubicBezTo>
                  <a:cubicBezTo>
                    <a:pt x="27707" y="7579"/>
                    <a:pt x="27588" y="7353"/>
                    <a:pt x="27442" y="7141"/>
                  </a:cubicBezTo>
                  <a:cubicBezTo>
                    <a:pt x="27386" y="7063"/>
                    <a:pt x="27331" y="6974"/>
                    <a:pt x="27246" y="6925"/>
                  </a:cubicBezTo>
                  <a:cubicBezTo>
                    <a:pt x="27242" y="6845"/>
                    <a:pt x="27185" y="6779"/>
                    <a:pt x="27106" y="6763"/>
                  </a:cubicBezTo>
                  <a:cubicBezTo>
                    <a:pt x="27061" y="6754"/>
                    <a:pt x="27016" y="6744"/>
                    <a:pt x="26971" y="6736"/>
                  </a:cubicBezTo>
                  <a:cubicBezTo>
                    <a:pt x="26942" y="6707"/>
                    <a:pt x="26903" y="6691"/>
                    <a:pt x="26862" y="6688"/>
                  </a:cubicBezTo>
                  <a:cubicBezTo>
                    <a:pt x="26756" y="6684"/>
                    <a:pt x="26557" y="6647"/>
                    <a:pt x="26381" y="6647"/>
                  </a:cubicBezTo>
                  <a:cubicBezTo>
                    <a:pt x="26335" y="6647"/>
                    <a:pt x="26290" y="6649"/>
                    <a:pt x="26248" y="6656"/>
                  </a:cubicBezTo>
                  <a:cubicBezTo>
                    <a:pt x="26168" y="6647"/>
                    <a:pt x="26090" y="6637"/>
                    <a:pt x="26010" y="6625"/>
                  </a:cubicBezTo>
                  <a:cubicBezTo>
                    <a:pt x="25858" y="6604"/>
                    <a:pt x="25705" y="6579"/>
                    <a:pt x="25551" y="6563"/>
                  </a:cubicBezTo>
                  <a:lnTo>
                    <a:pt x="25090" y="6516"/>
                  </a:lnTo>
                  <a:cubicBezTo>
                    <a:pt x="24932" y="6499"/>
                    <a:pt x="24773" y="6483"/>
                    <a:pt x="24615" y="6464"/>
                  </a:cubicBezTo>
                  <a:cubicBezTo>
                    <a:pt x="24463" y="6448"/>
                    <a:pt x="24311" y="6442"/>
                    <a:pt x="24158" y="6437"/>
                  </a:cubicBezTo>
                  <a:cubicBezTo>
                    <a:pt x="24025" y="6433"/>
                    <a:pt x="23866" y="6429"/>
                    <a:pt x="23708" y="6429"/>
                  </a:cubicBezTo>
                  <a:cubicBezTo>
                    <a:pt x="23545" y="6429"/>
                    <a:pt x="23387" y="6435"/>
                    <a:pt x="23222" y="6442"/>
                  </a:cubicBezTo>
                  <a:cubicBezTo>
                    <a:pt x="23056" y="6448"/>
                    <a:pt x="22891" y="6458"/>
                    <a:pt x="22726" y="6470"/>
                  </a:cubicBezTo>
                  <a:cubicBezTo>
                    <a:pt x="22560" y="6483"/>
                    <a:pt x="22393" y="6501"/>
                    <a:pt x="22227" y="6524"/>
                  </a:cubicBezTo>
                  <a:lnTo>
                    <a:pt x="22198" y="6528"/>
                  </a:lnTo>
                  <a:cubicBezTo>
                    <a:pt x="22107" y="6538"/>
                    <a:pt x="22017" y="6551"/>
                    <a:pt x="21926" y="6567"/>
                  </a:cubicBezTo>
                  <a:cubicBezTo>
                    <a:pt x="21795" y="6590"/>
                    <a:pt x="21667" y="6621"/>
                    <a:pt x="21537" y="6653"/>
                  </a:cubicBezTo>
                  <a:cubicBezTo>
                    <a:pt x="21480" y="6670"/>
                    <a:pt x="21422" y="6688"/>
                    <a:pt x="21367" y="6705"/>
                  </a:cubicBezTo>
                  <a:lnTo>
                    <a:pt x="21330" y="6719"/>
                  </a:lnTo>
                  <a:cubicBezTo>
                    <a:pt x="21307" y="6725"/>
                    <a:pt x="21286" y="6734"/>
                    <a:pt x="21266" y="6744"/>
                  </a:cubicBezTo>
                  <a:lnTo>
                    <a:pt x="21256" y="6730"/>
                  </a:lnTo>
                  <a:cubicBezTo>
                    <a:pt x="20949" y="6285"/>
                    <a:pt x="20657" y="5839"/>
                    <a:pt x="20276" y="5448"/>
                  </a:cubicBezTo>
                  <a:cubicBezTo>
                    <a:pt x="19606" y="4837"/>
                    <a:pt x="18838" y="4339"/>
                    <a:pt x="18083" y="3841"/>
                  </a:cubicBezTo>
                  <a:cubicBezTo>
                    <a:pt x="18003" y="3790"/>
                    <a:pt x="17925" y="3738"/>
                    <a:pt x="17843" y="3689"/>
                  </a:cubicBezTo>
                  <a:cubicBezTo>
                    <a:pt x="17834" y="3679"/>
                    <a:pt x="17822" y="3671"/>
                    <a:pt x="17810" y="3662"/>
                  </a:cubicBezTo>
                  <a:cubicBezTo>
                    <a:pt x="17548" y="3508"/>
                    <a:pt x="17285" y="3354"/>
                    <a:pt x="17024" y="3195"/>
                  </a:cubicBezTo>
                  <a:cubicBezTo>
                    <a:pt x="16516" y="2876"/>
                    <a:pt x="16043" y="2502"/>
                    <a:pt x="15514" y="2212"/>
                  </a:cubicBezTo>
                  <a:cubicBezTo>
                    <a:pt x="14936" y="1895"/>
                    <a:pt x="14444" y="1457"/>
                    <a:pt x="13922" y="1058"/>
                  </a:cubicBezTo>
                  <a:cubicBezTo>
                    <a:pt x="13714" y="912"/>
                    <a:pt x="13494" y="784"/>
                    <a:pt x="13261" y="679"/>
                  </a:cubicBezTo>
                  <a:cubicBezTo>
                    <a:pt x="13366" y="607"/>
                    <a:pt x="13391" y="441"/>
                    <a:pt x="13280" y="354"/>
                  </a:cubicBezTo>
                  <a:cubicBezTo>
                    <a:pt x="12994" y="187"/>
                    <a:pt x="12682" y="0"/>
                    <a:pt x="12341" y="0"/>
                  </a:cubicBezTo>
                  <a:cubicBezTo>
                    <a:pt x="12334" y="0"/>
                    <a:pt x="12326" y="0"/>
                    <a:pt x="12319" y="0"/>
                  </a:cubicBezTo>
                  <a:cubicBezTo>
                    <a:pt x="12314" y="0"/>
                    <a:pt x="12308" y="0"/>
                    <a:pt x="12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889839" y="2380756"/>
              <a:ext cx="932764" cy="842143"/>
            </a:xfrm>
            <a:custGeom>
              <a:rect b="b" l="l" r="r" t="t"/>
              <a:pathLst>
                <a:path extrusionOk="0" h="10910" w="12084">
                  <a:moveTo>
                    <a:pt x="10163" y="1"/>
                  </a:moveTo>
                  <a:cubicBezTo>
                    <a:pt x="10107" y="1"/>
                    <a:pt x="10049" y="20"/>
                    <a:pt x="9993" y="63"/>
                  </a:cubicBezTo>
                  <a:cubicBezTo>
                    <a:pt x="9721" y="316"/>
                    <a:pt x="9166" y="732"/>
                    <a:pt x="9456" y="1137"/>
                  </a:cubicBezTo>
                  <a:cubicBezTo>
                    <a:pt x="9509" y="1195"/>
                    <a:pt x="9580" y="1221"/>
                    <a:pt x="9651" y="1221"/>
                  </a:cubicBezTo>
                  <a:cubicBezTo>
                    <a:pt x="9800" y="1221"/>
                    <a:pt x="9951" y="1108"/>
                    <a:pt x="9949" y="942"/>
                  </a:cubicBezTo>
                  <a:cubicBezTo>
                    <a:pt x="10056" y="781"/>
                    <a:pt x="10198" y="646"/>
                    <a:pt x="10346" y="522"/>
                  </a:cubicBezTo>
                  <a:cubicBezTo>
                    <a:pt x="10588" y="339"/>
                    <a:pt x="10399" y="1"/>
                    <a:pt x="10163" y="1"/>
                  </a:cubicBezTo>
                  <a:close/>
                  <a:moveTo>
                    <a:pt x="7056" y="5687"/>
                  </a:moveTo>
                  <a:cubicBezTo>
                    <a:pt x="6999" y="5687"/>
                    <a:pt x="6936" y="5705"/>
                    <a:pt x="6868" y="5748"/>
                  </a:cubicBezTo>
                  <a:cubicBezTo>
                    <a:pt x="6750" y="5838"/>
                    <a:pt x="6722" y="6005"/>
                    <a:pt x="6800" y="6130"/>
                  </a:cubicBezTo>
                  <a:cubicBezTo>
                    <a:pt x="6837" y="6250"/>
                    <a:pt x="6833" y="6391"/>
                    <a:pt x="6944" y="6470"/>
                  </a:cubicBezTo>
                  <a:lnTo>
                    <a:pt x="6946" y="6470"/>
                  </a:lnTo>
                  <a:cubicBezTo>
                    <a:pt x="7026" y="6513"/>
                    <a:pt x="7095" y="6531"/>
                    <a:pt x="7153" y="6531"/>
                  </a:cubicBezTo>
                  <a:cubicBezTo>
                    <a:pt x="7542" y="6531"/>
                    <a:pt x="7440" y="5687"/>
                    <a:pt x="7056" y="5687"/>
                  </a:cubicBezTo>
                  <a:close/>
                  <a:moveTo>
                    <a:pt x="3631" y="5912"/>
                  </a:moveTo>
                  <a:cubicBezTo>
                    <a:pt x="3403" y="5912"/>
                    <a:pt x="3149" y="6058"/>
                    <a:pt x="3179" y="6291"/>
                  </a:cubicBezTo>
                  <a:cubicBezTo>
                    <a:pt x="3202" y="6463"/>
                    <a:pt x="3352" y="6537"/>
                    <a:pt x="3515" y="6537"/>
                  </a:cubicBezTo>
                  <a:cubicBezTo>
                    <a:pt x="3746" y="6537"/>
                    <a:pt x="4004" y="6390"/>
                    <a:pt x="3971" y="6161"/>
                  </a:cubicBezTo>
                  <a:cubicBezTo>
                    <a:pt x="3947" y="5987"/>
                    <a:pt x="3796" y="5912"/>
                    <a:pt x="3631" y="5912"/>
                  </a:cubicBezTo>
                  <a:close/>
                  <a:moveTo>
                    <a:pt x="8571" y="6860"/>
                  </a:moveTo>
                  <a:cubicBezTo>
                    <a:pt x="8496" y="6860"/>
                    <a:pt x="8431" y="6894"/>
                    <a:pt x="8367" y="6935"/>
                  </a:cubicBezTo>
                  <a:cubicBezTo>
                    <a:pt x="8221" y="6951"/>
                    <a:pt x="8081" y="7027"/>
                    <a:pt x="8061" y="7192"/>
                  </a:cubicBezTo>
                  <a:cubicBezTo>
                    <a:pt x="8040" y="7344"/>
                    <a:pt x="8151" y="7500"/>
                    <a:pt x="8308" y="7519"/>
                  </a:cubicBezTo>
                  <a:cubicBezTo>
                    <a:pt x="8330" y="7522"/>
                    <a:pt x="8353" y="7524"/>
                    <a:pt x="8376" y="7524"/>
                  </a:cubicBezTo>
                  <a:cubicBezTo>
                    <a:pt x="8768" y="7524"/>
                    <a:pt x="9118" y="7024"/>
                    <a:pt x="8610" y="6863"/>
                  </a:cubicBezTo>
                  <a:cubicBezTo>
                    <a:pt x="8597" y="6860"/>
                    <a:pt x="8584" y="6860"/>
                    <a:pt x="8571" y="6860"/>
                  </a:cubicBezTo>
                  <a:close/>
                  <a:moveTo>
                    <a:pt x="2438" y="6493"/>
                  </a:moveTo>
                  <a:cubicBezTo>
                    <a:pt x="2030" y="6493"/>
                    <a:pt x="1522" y="6848"/>
                    <a:pt x="1171" y="7027"/>
                  </a:cubicBezTo>
                  <a:cubicBezTo>
                    <a:pt x="883" y="7241"/>
                    <a:pt x="1" y="7607"/>
                    <a:pt x="412" y="8043"/>
                  </a:cubicBezTo>
                  <a:cubicBezTo>
                    <a:pt x="472" y="8086"/>
                    <a:pt x="527" y="8104"/>
                    <a:pt x="580" y="8104"/>
                  </a:cubicBezTo>
                  <a:cubicBezTo>
                    <a:pt x="793" y="8104"/>
                    <a:pt x="960" y="7814"/>
                    <a:pt x="1155" y="7720"/>
                  </a:cubicBezTo>
                  <a:cubicBezTo>
                    <a:pt x="1387" y="7566"/>
                    <a:pt x="1628" y="7424"/>
                    <a:pt x="1877" y="7295"/>
                  </a:cubicBezTo>
                  <a:cubicBezTo>
                    <a:pt x="2122" y="7128"/>
                    <a:pt x="2512" y="7138"/>
                    <a:pt x="2673" y="6879"/>
                  </a:cubicBezTo>
                  <a:cubicBezTo>
                    <a:pt x="2735" y="6731"/>
                    <a:pt x="2665" y="6562"/>
                    <a:pt x="2519" y="6498"/>
                  </a:cubicBezTo>
                  <a:cubicBezTo>
                    <a:pt x="2492" y="6495"/>
                    <a:pt x="2465" y="6493"/>
                    <a:pt x="2438" y="6493"/>
                  </a:cubicBezTo>
                  <a:close/>
                  <a:moveTo>
                    <a:pt x="10391" y="7562"/>
                  </a:moveTo>
                  <a:cubicBezTo>
                    <a:pt x="10242" y="7562"/>
                    <a:pt x="10100" y="7678"/>
                    <a:pt x="10100" y="7852"/>
                  </a:cubicBezTo>
                  <a:cubicBezTo>
                    <a:pt x="10100" y="8010"/>
                    <a:pt x="10229" y="8140"/>
                    <a:pt x="10388" y="8142"/>
                  </a:cubicBezTo>
                  <a:cubicBezTo>
                    <a:pt x="10647" y="8142"/>
                    <a:pt x="10774" y="7829"/>
                    <a:pt x="10593" y="7646"/>
                  </a:cubicBezTo>
                  <a:cubicBezTo>
                    <a:pt x="10534" y="7588"/>
                    <a:pt x="10462" y="7562"/>
                    <a:pt x="10391" y="7562"/>
                  </a:cubicBezTo>
                  <a:close/>
                  <a:moveTo>
                    <a:pt x="7703" y="9360"/>
                  </a:moveTo>
                  <a:cubicBezTo>
                    <a:pt x="7605" y="9360"/>
                    <a:pt x="7507" y="9405"/>
                    <a:pt x="7456" y="9500"/>
                  </a:cubicBezTo>
                  <a:cubicBezTo>
                    <a:pt x="7324" y="9769"/>
                    <a:pt x="7619" y="10016"/>
                    <a:pt x="7623" y="10292"/>
                  </a:cubicBezTo>
                  <a:lnTo>
                    <a:pt x="7623" y="10290"/>
                  </a:lnTo>
                  <a:cubicBezTo>
                    <a:pt x="7645" y="10457"/>
                    <a:pt x="7772" y="10533"/>
                    <a:pt x="7902" y="10533"/>
                  </a:cubicBezTo>
                  <a:cubicBezTo>
                    <a:pt x="8063" y="10533"/>
                    <a:pt x="8226" y="10417"/>
                    <a:pt x="8197" y="10212"/>
                  </a:cubicBezTo>
                  <a:cubicBezTo>
                    <a:pt x="8160" y="9987"/>
                    <a:pt x="8088" y="9771"/>
                    <a:pt x="7985" y="9570"/>
                  </a:cubicBezTo>
                  <a:cubicBezTo>
                    <a:pt x="7955" y="9434"/>
                    <a:pt x="7829" y="9360"/>
                    <a:pt x="7703" y="9360"/>
                  </a:cubicBezTo>
                  <a:close/>
                  <a:moveTo>
                    <a:pt x="10738" y="10024"/>
                  </a:moveTo>
                  <a:cubicBezTo>
                    <a:pt x="10432" y="10024"/>
                    <a:pt x="10250" y="10583"/>
                    <a:pt x="10622" y="10685"/>
                  </a:cubicBezTo>
                  <a:cubicBezTo>
                    <a:pt x="10649" y="10693"/>
                    <a:pt x="10675" y="10696"/>
                    <a:pt x="10700" y="10696"/>
                  </a:cubicBezTo>
                  <a:cubicBezTo>
                    <a:pt x="10987" y="10696"/>
                    <a:pt x="11159" y="10225"/>
                    <a:pt x="10883" y="10066"/>
                  </a:cubicBezTo>
                  <a:cubicBezTo>
                    <a:pt x="10833" y="10037"/>
                    <a:pt x="10784" y="10024"/>
                    <a:pt x="10738" y="10024"/>
                  </a:cubicBezTo>
                  <a:close/>
                  <a:moveTo>
                    <a:pt x="11624" y="10234"/>
                  </a:moveTo>
                  <a:lnTo>
                    <a:pt x="11624" y="10234"/>
                  </a:lnTo>
                  <a:cubicBezTo>
                    <a:pt x="11311" y="10238"/>
                    <a:pt x="11118" y="10749"/>
                    <a:pt x="11449" y="10887"/>
                  </a:cubicBezTo>
                  <a:cubicBezTo>
                    <a:pt x="11489" y="10902"/>
                    <a:pt x="11527" y="10910"/>
                    <a:pt x="11564" y="10910"/>
                  </a:cubicBezTo>
                  <a:cubicBezTo>
                    <a:pt x="11912" y="10910"/>
                    <a:pt x="12084" y="10249"/>
                    <a:pt x="11624" y="10234"/>
                  </a:cubicBez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630243" y="2288512"/>
              <a:ext cx="2286754" cy="1498104"/>
            </a:xfrm>
            <a:custGeom>
              <a:rect b="b" l="l" r="r" t="t"/>
              <a:pathLst>
                <a:path extrusionOk="0" h="19408" w="29625">
                  <a:moveTo>
                    <a:pt x="12247" y="17"/>
                  </a:moveTo>
                  <a:lnTo>
                    <a:pt x="12247" y="17"/>
                  </a:lnTo>
                  <a:cubicBezTo>
                    <a:pt x="12243" y="19"/>
                    <a:pt x="12238" y="23"/>
                    <a:pt x="12236" y="26"/>
                  </a:cubicBezTo>
                  <a:cubicBezTo>
                    <a:pt x="12240" y="23"/>
                    <a:pt x="12243" y="20"/>
                    <a:pt x="12247" y="17"/>
                  </a:cubicBezTo>
                  <a:close/>
                  <a:moveTo>
                    <a:pt x="13203" y="756"/>
                  </a:moveTo>
                  <a:lnTo>
                    <a:pt x="13207" y="759"/>
                  </a:lnTo>
                  <a:lnTo>
                    <a:pt x="13210" y="761"/>
                  </a:lnTo>
                  <a:lnTo>
                    <a:pt x="13203" y="775"/>
                  </a:lnTo>
                  <a:lnTo>
                    <a:pt x="13203" y="756"/>
                  </a:lnTo>
                  <a:close/>
                  <a:moveTo>
                    <a:pt x="12035" y="1822"/>
                  </a:moveTo>
                  <a:lnTo>
                    <a:pt x="12035" y="1822"/>
                  </a:lnTo>
                  <a:cubicBezTo>
                    <a:pt x="12095" y="1855"/>
                    <a:pt x="12144" y="1900"/>
                    <a:pt x="12164" y="1966"/>
                  </a:cubicBezTo>
                  <a:cubicBezTo>
                    <a:pt x="12169" y="2005"/>
                    <a:pt x="12171" y="2046"/>
                    <a:pt x="12197" y="2075"/>
                  </a:cubicBezTo>
                  <a:cubicBezTo>
                    <a:pt x="12195" y="2083"/>
                    <a:pt x="12191" y="2092"/>
                    <a:pt x="12189" y="2100"/>
                  </a:cubicBezTo>
                  <a:lnTo>
                    <a:pt x="12142" y="2018"/>
                  </a:lnTo>
                  <a:cubicBezTo>
                    <a:pt x="12107" y="1972"/>
                    <a:pt x="12078" y="1884"/>
                    <a:pt x="12035" y="1822"/>
                  </a:cubicBezTo>
                  <a:close/>
                  <a:moveTo>
                    <a:pt x="12366" y="2657"/>
                  </a:moveTo>
                  <a:lnTo>
                    <a:pt x="12366" y="2657"/>
                  </a:lnTo>
                  <a:cubicBezTo>
                    <a:pt x="12422" y="2674"/>
                    <a:pt x="12473" y="2692"/>
                    <a:pt x="12527" y="2713"/>
                  </a:cubicBezTo>
                  <a:cubicBezTo>
                    <a:pt x="12469" y="2705"/>
                    <a:pt x="12415" y="2686"/>
                    <a:pt x="12366" y="2657"/>
                  </a:cubicBezTo>
                  <a:close/>
                  <a:moveTo>
                    <a:pt x="11497" y="2067"/>
                  </a:moveTo>
                  <a:cubicBezTo>
                    <a:pt x="11495" y="2067"/>
                    <a:pt x="11494" y="2067"/>
                    <a:pt x="11492" y="2067"/>
                  </a:cubicBezTo>
                  <a:cubicBezTo>
                    <a:pt x="11403" y="2085"/>
                    <a:pt x="11321" y="2137"/>
                    <a:pt x="11228" y="2151"/>
                  </a:cubicBezTo>
                  <a:cubicBezTo>
                    <a:pt x="11132" y="2170"/>
                    <a:pt x="11034" y="2179"/>
                    <a:pt x="10936" y="2179"/>
                  </a:cubicBezTo>
                  <a:cubicBezTo>
                    <a:pt x="10825" y="2179"/>
                    <a:pt x="10714" y="2167"/>
                    <a:pt x="10605" y="2143"/>
                  </a:cubicBezTo>
                  <a:cubicBezTo>
                    <a:pt x="10588" y="2128"/>
                    <a:pt x="10568" y="2121"/>
                    <a:pt x="10548" y="2121"/>
                  </a:cubicBezTo>
                  <a:cubicBezTo>
                    <a:pt x="10526" y="2121"/>
                    <a:pt x="10504" y="2130"/>
                    <a:pt x="10488" y="2147"/>
                  </a:cubicBezTo>
                  <a:cubicBezTo>
                    <a:pt x="10412" y="2234"/>
                    <a:pt x="10525" y="2314"/>
                    <a:pt x="10607" y="2322"/>
                  </a:cubicBezTo>
                  <a:cubicBezTo>
                    <a:pt x="10595" y="2482"/>
                    <a:pt x="10881" y="2495"/>
                    <a:pt x="10994" y="2540"/>
                  </a:cubicBezTo>
                  <a:cubicBezTo>
                    <a:pt x="11070" y="2594"/>
                    <a:pt x="11150" y="2639"/>
                    <a:pt x="11237" y="2678"/>
                  </a:cubicBezTo>
                  <a:cubicBezTo>
                    <a:pt x="11237" y="2719"/>
                    <a:pt x="11270" y="2754"/>
                    <a:pt x="11313" y="2758"/>
                  </a:cubicBezTo>
                  <a:cubicBezTo>
                    <a:pt x="11320" y="2760"/>
                    <a:pt x="11326" y="2760"/>
                    <a:pt x="11333" y="2760"/>
                  </a:cubicBezTo>
                  <a:cubicBezTo>
                    <a:pt x="11353" y="2760"/>
                    <a:pt x="11371" y="2754"/>
                    <a:pt x="11387" y="2742"/>
                  </a:cubicBezTo>
                  <a:cubicBezTo>
                    <a:pt x="11397" y="2746"/>
                    <a:pt x="11407" y="2747"/>
                    <a:pt x="11417" y="2747"/>
                  </a:cubicBezTo>
                  <a:cubicBezTo>
                    <a:pt x="11488" y="2747"/>
                    <a:pt x="11548" y="2651"/>
                    <a:pt x="11479" y="2594"/>
                  </a:cubicBezTo>
                  <a:cubicBezTo>
                    <a:pt x="11543" y="2476"/>
                    <a:pt x="11531" y="2328"/>
                    <a:pt x="11576" y="2201"/>
                  </a:cubicBezTo>
                  <a:cubicBezTo>
                    <a:pt x="11602" y="2142"/>
                    <a:pt x="11564" y="2067"/>
                    <a:pt x="11497" y="2067"/>
                  </a:cubicBezTo>
                  <a:close/>
                  <a:moveTo>
                    <a:pt x="17637" y="3032"/>
                  </a:moveTo>
                  <a:cubicBezTo>
                    <a:pt x="17615" y="3032"/>
                    <a:pt x="17593" y="3041"/>
                    <a:pt x="17575" y="3058"/>
                  </a:cubicBezTo>
                  <a:lnTo>
                    <a:pt x="17569" y="3067"/>
                  </a:lnTo>
                  <a:cubicBezTo>
                    <a:pt x="17558" y="3063"/>
                    <a:pt x="17547" y="3061"/>
                    <a:pt x="17535" y="3061"/>
                  </a:cubicBezTo>
                  <a:cubicBezTo>
                    <a:pt x="17512" y="3061"/>
                    <a:pt x="17489" y="3069"/>
                    <a:pt x="17472" y="3087"/>
                  </a:cubicBezTo>
                  <a:cubicBezTo>
                    <a:pt x="17384" y="3202"/>
                    <a:pt x="17569" y="3268"/>
                    <a:pt x="17641" y="3326"/>
                  </a:cubicBezTo>
                  <a:cubicBezTo>
                    <a:pt x="17680" y="3353"/>
                    <a:pt x="17719" y="3377"/>
                    <a:pt x="17758" y="3404"/>
                  </a:cubicBezTo>
                  <a:cubicBezTo>
                    <a:pt x="17661" y="3355"/>
                    <a:pt x="17563" y="3307"/>
                    <a:pt x="17468" y="3254"/>
                  </a:cubicBezTo>
                  <a:cubicBezTo>
                    <a:pt x="17443" y="3231"/>
                    <a:pt x="17411" y="3208"/>
                    <a:pt x="17378" y="3208"/>
                  </a:cubicBezTo>
                  <a:cubicBezTo>
                    <a:pt x="17361" y="3208"/>
                    <a:pt x="17344" y="3214"/>
                    <a:pt x="17328" y="3227"/>
                  </a:cubicBezTo>
                  <a:cubicBezTo>
                    <a:pt x="17127" y="3386"/>
                    <a:pt x="17914" y="3639"/>
                    <a:pt x="18023" y="3737"/>
                  </a:cubicBezTo>
                  <a:cubicBezTo>
                    <a:pt x="18037" y="3744"/>
                    <a:pt x="18051" y="3748"/>
                    <a:pt x="18064" y="3748"/>
                  </a:cubicBezTo>
                  <a:cubicBezTo>
                    <a:pt x="18096" y="3748"/>
                    <a:pt x="18125" y="3731"/>
                    <a:pt x="18141" y="3702"/>
                  </a:cubicBezTo>
                  <a:cubicBezTo>
                    <a:pt x="18145" y="3690"/>
                    <a:pt x="18149" y="3678"/>
                    <a:pt x="18149" y="3665"/>
                  </a:cubicBezTo>
                  <a:lnTo>
                    <a:pt x="18209" y="3707"/>
                  </a:lnTo>
                  <a:cubicBezTo>
                    <a:pt x="18224" y="3709"/>
                    <a:pt x="18239" y="3711"/>
                    <a:pt x="18254" y="3711"/>
                  </a:cubicBezTo>
                  <a:cubicBezTo>
                    <a:pt x="18304" y="3711"/>
                    <a:pt x="18353" y="3696"/>
                    <a:pt x="18396" y="3669"/>
                  </a:cubicBezTo>
                  <a:cubicBezTo>
                    <a:pt x="18484" y="3542"/>
                    <a:pt x="18112" y="3384"/>
                    <a:pt x="18034" y="3295"/>
                  </a:cubicBezTo>
                  <a:cubicBezTo>
                    <a:pt x="17927" y="3217"/>
                    <a:pt x="17816" y="3145"/>
                    <a:pt x="17709" y="3069"/>
                  </a:cubicBezTo>
                  <a:cubicBezTo>
                    <a:pt x="17691" y="3045"/>
                    <a:pt x="17664" y="3032"/>
                    <a:pt x="17637" y="3032"/>
                  </a:cubicBezTo>
                  <a:close/>
                  <a:moveTo>
                    <a:pt x="12299" y="0"/>
                  </a:moveTo>
                  <a:cubicBezTo>
                    <a:pt x="12280" y="0"/>
                    <a:pt x="12262" y="6"/>
                    <a:pt x="12247" y="17"/>
                  </a:cubicBezTo>
                  <a:lnTo>
                    <a:pt x="12247" y="17"/>
                  </a:lnTo>
                  <a:cubicBezTo>
                    <a:pt x="12247" y="17"/>
                    <a:pt x="12248" y="16"/>
                    <a:pt x="12249" y="16"/>
                  </a:cubicBezTo>
                  <a:lnTo>
                    <a:pt x="12249" y="16"/>
                  </a:lnTo>
                  <a:cubicBezTo>
                    <a:pt x="12150" y="94"/>
                    <a:pt x="12263" y="191"/>
                    <a:pt x="12352" y="205"/>
                  </a:cubicBezTo>
                  <a:cubicBezTo>
                    <a:pt x="12376" y="285"/>
                    <a:pt x="12481" y="283"/>
                    <a:pt x="12547" y="312"/>
                  </a:cubicBezTo>
                  <a:cubicBezTo>
                    <a:pt x="12683" y="361"/>
                    <a:pt x="12831" y="401"/>
                    <a:pt x="12965" y="464"/>
                  </a:cubicBezTo>
                  <a:cubicBezTo>
                    <a:pt x="12963" y="470"/>
                    <a:pt x="12959" y="477"/>
                    <a:pt x="12956" y="485"/>
                  </a:cubicBezTo>
                  <a:cubicBezTo>
                    <a:pt x="12946" y="530"/>
                    <a:pt x="12963" y="571"/>
                    <a:pt x="12983" y="612"/>
                  </a:cubicBezTo>
                  <a:cubicBezTo>
                    <a:pt x="12865" y="657"/>
                    <a:pt x="12739" y="678"/>
                    <a:pt x="12612" y="678"/>
                  </a:cubicBezTo>
                  <a:cubicBezTo>
                    <a:pt x="12591" y="678"/>
                    <a:pt x="12570" y="677"/>
                    <a:pt x="12549" y="676"/>
                  </a:cubicBezTo>
                  <a:cubicBezTo>
                    <a:pt x="12321" y="664"/>
                    <a:pt x="12095" y="633"/>
                    <a:pt x="11872" y="582"/>
                  </a:cubicBezTo>
                  <a:cubicBezTo>
                    <a:pt x="11811" y="576"/>
                    <a:pt x="11735" y="536"/>
                    <a:pt x="11668" y="536"/>
                  </a:cubicBezTo>
                  <a:cubicBezTo>
                    <a:pt x="11636" y="536"/>
                    <a:pt x="11607" y="545"/>
                    <a:pt x="11582" y="571"/>
                  </a:cubicBezTo>
                  <a:cubicBezTo>
                    <a:pt x="11577" y="571"/>
                    <a:pt x="11573" y="570"/>
                    <a:pt x="11568" y="570"/>
                  </a:cubicBezTo>
                  <a:cubicBezTo>
                    <a:pt x="11494" y="570"/>
                    <a:pt x="11452" y="661"/>
                    <a:pt x="11508" y="717"/>
                  </a:cubicBezTo>
                  <a:cubicBezTo>
                    <a:pt x="11784" y="870"/>
                    <a:pt x="12121" y="919"/>
                    <a:pt x="12430" y="966"/>
                  </a:cubicBezTo>
                  <a:cubicBezTo>
                    <a:pt x="12442" y="967"/>
                    <a:pt x="12455" y="967"/>
                    <a:pt x="12467" y="967"/>
                  </a:cubicBezTo>
                  <a:cubicBezTo>
                    <a:pt x="12527" y="967"/>
                    <a:pt x="12588" y="963"/>
                    <a:pt x="12648" y="954"/>
                  </a:cubicBezTo>
                  <a:lnTo>
                    <a:pt x="12648" y="954"/>
                  </a:lnTo>
                  <a:cubicBezTo>
                    <a:pt x="12614" y="961"/>
                    <a:pt x="12584" y="982"/>
                    <a:pt x="12566" y="1012"/>
                  </a:cubicBezTo>
                  <a:cubicBezTo>
                    <a:pt x="12543" y="1061"/>
                    <a:pt x="12541" y="1119"/>
                    <a:pt x="12559" y="1172"/>
                  </a:cubicBezTo>
                  <a:cubicBezTo>
                    <a:pt x="12546" y="1161"/>
                    <a:pt x="12528" y="1156"/>
                    <a:pt x="12509" y="1156"/>
                  </a:cubicBezTo>
                  <a:cubicBezTo>
                    <a:pt x="12473" y="1156"/>
                    <a:pt x="12431" y="1175"/>
                    <a:pt x="12401" y="1213"/>
                  </a:cubicBezTo>
                  <a:cubicBezTo>
                    <a:pt x="12152" y="1281"/>
                    <a:pt x="11897" y="1310"/>
                    <a:pt x="11640" y="1330"/>
                  </a:cubicBezTo>
                  <a:cubicBezTo>
                    <a:pt x="11613" y="1333"/>
                    <a:pt x="11586" y="1334"/>
                    <a:pt x="11559" y="1334"/>
                  </a:cubicBezTo>
                  <a:cubicBezTo>
                    <a:pt x="11345" y="1334"/>
                    <a:pt x="11142" y="1257"/>
                    <a:pt x="10959" y="1151"/>
                  </a:cubicBezTo>
                  <a:cubicBezTo>
                    <a:pt x="10957" y="1151"/>
                    <a:pt x="10956" y="1151"/>
                    <a:pt x="10954" y="1151"/>
                  </a:cubicBezTo>
                  <a:cubicBezTo>
                    <a:pt x="10836" y="1151"/>
                    <a:pt x="10845" y="1302"/>
                    <a:pt x="10942" y="1339"/>
                  </a:cubicBezTo>
                  <a:cubicBezTo>
                    <a:pt x="11093" y="1546"/>
                    <a:pt x="11397" y="1493"/>
                    <a:pt x="11619" y="1524"/>
                  </a:cubicBezTo>
                  <a:cubicBezTo>
                    <a:pt x="11692" y="1530"/>
                    <a:pt x="11765" y="1534"/>
                    <a:pt x="11838" y="1534"/>
                  </a:cubicBezTo>
                  <a:cubicBezTo>
                    <a:pt x="11999" y="1534"/>
                    <a:pt x="12158" y="1515"/>
                    <a:pt x="12313" y="1458"/>
                  </a:cubicBezTo>
                  <a:cubicBezTo>
                    <a:pt x="12409" y="1429"/>
                    <a:pt x="12599" y="1411"/>
                    <a:pt x="12582" y="1275"/>
                  </a:cubicBezTo>
                  <a:cubicBezTo>
                    <a:pt x="12584" y="1269"/>
                    <a:pt x="12586" y="1263"/>
                    <a:pt x="12586" y="1256"/>
                  </a:cubicBezTo>
                  <a:cubicBezTo>
                    <a:pt x="12596" y="1287"/>
                    <a:pt x="12605" y="1320"/>
                    <a:pt x="12611" y="1355"/>
                  </a:cubicBezTo>
                  <a:cubicBezTo>
                    <a:pt x="12548" y="1529"/>
                    <a:pt x="12403" y="1568"/>
                    <a:pt x="12237" y="1568"/>
                  </a:cubicBezTo>
                  <a:cubicBezTo>
                    <a:pt x="12101" y="1568"/>
                    <a:pt x="11951" y="1542"/>
                    <a:pt x="11821" y="1542"/>
                  </a:cubicBezTo>
                  <a:cubicBezTo>
                    <a:pt x="11763" y="1542"/>
                    <a:pt x="11710" y="1547"/>
                    <a:pt x="11662" y="1561"/>
                  </a:cubicBezTo>
                  <a:cubicBezTo>
                    <a:pt x="11593" y="1604"/>
                    <a:pt x="11617" y="1711"/>
                    <a:pt x="11697" y="1719"/>
                  </a:cubicBezTo>
                  <a:cubicBezTo>
                    <a:pt x="11755" y="1721"/>
                    <a:pt x="11811" y="1732"/>
                    <a:pt x="11866" y="1748"/>
                  </a:cubicBezTo>
                  <a:cubicBezTo>
                    <a:pt x="11878" y="1752"/>
                    <a:pt x="11893" y="1758"/>
                    <a:pt x="11907" y="1764"/>
                  </a:cubicBezTo>
                  <a:cubicBezTo>
                    <a:pt x="11901" y="1767"/>
                    <a:pt x="11895" y="1769"/>
                    <a:pt x="11889" y="1771"/>
                  </a:cubicBezTo>
                  <a:cubicBezTo>
                    <a:pt x="11875" y="1762"/>
                    <a:pt x="11860" y="1758"/>
                    <a:pt x="11846" y="1758"/>
                  </a:cubicBezTo>
                  <a:cubicBezTo>
                    <a:pt x="11785" y="1758"/>
                    <a:pt x="11731" y="1830"/>
                    <a:pt x="11769" y="1890"/>
                  </a:cubicBezTo>
                  <a:cubicBezTo>
                    <a:pt x="11831" y="1968"/>
                    <a:pt x="11854" y="2069"/>
                    <a:pt x="11878" y="2164"/>
                  </a:cubicBezTo>
                  <a:cubicBezTo>
                    <a:pt x="11922" y="2495"/>
                    <a:pt x="12144" y="2832"/>
                    <a:pt x="12498" y="2882"/>
                  </a:cubicBezTo>
                  <a:cubicBezTo>
                    <a:pt x="12720" y="2882"/>
                    <a:pt x="13035" y="2812"/>
                    <a:pt x="13177" y="2631"/>
                  </a:cubicBezTo>
                  <a:cubicBezTo>
                    <a:pt x="13203" y="2565"/>
                    <a:pt x="13145" y="2512"/>
                    <a:pt x="13083" y="2512"/>
                  </a:cubicBezTo>
                  <a:cubicBezTo>
                    <a:pt x="13072" y="2512"/>
                    <a:pt x="13060" y="2514"/>
                    <a:pt x="13049" y="2517"/>
                  </a:cubicBezTo>
                  <a:cubicBezTo>
                    <a:pt x="12946" y="2544"/>
                    <a:pt x="12840" y="2558"/>
                    <a:pt x="12734" y="2558"/>
                  </a:cubicBezTo>
                  <a:cubicBezTo>
                    <a:pt x="12702" y="2558"/>
                    <a:pt x="12671" y="2557"/>
                    <a:pt x="12640" y="2554"/>
                  </a:cubicBezTo>
                  <a:cubicBezTo>
                    <a:pt x="12603" y="2526"/>
                    <a:pt x="12568" y="2534"/>
                    <a:pt x="12518" y="2519"/>
                  </a:cubicBezTo>
                  <a:cubicBezTo>
                    <a:pt x="12494" y="2499"/>
                    <a:pt x="12469" y="2478"/>
                    <a:pt x="12446" y="2456"/>
                  </a:cubicBezTo>
                  <a:cubicBezTo>
                    <a:pt x="12448" y="2445"/>
                    <a:pt x="12448" y="2435"/>
                    <a:pt x="12446" y="2425"/>
                  </a:cubicBezTo>
                  <a:cubicBezTo>
                    <a:pt x="12420" y="1919"/>
                    <a:pt x="12944" y="1715"/>
                    <a:pt x="13212" y="1367"/>
                  </a:cubicBezTo>
                  <a:cubicBezTo>
                    <a:pt x="13382" y="1246"/>
                    <a:pt x="13506" y="1055"/>
                    <a:pt x="13621" y="880"/>
                  </a:cubicBezTo>
                  <a:cubicBezTo>
                    <a:pt x="13637" y="878"/>
                    <a:pt x="13656" y="872"/>
                    <a:pt x="13670" y="859"/>
                  </a:cubicBezTo>
                  <a:cubicBezTo>
                    <a:pt x="13716" y="868"/>
                    <a:pt x="13767" y="868"/>
                    <a:pt x="13802" y="884"/>
                  </a:cubicBezTo>
                  <a:cubicBezTo>
                    <a:pt x="14092" y="981"/>
                    <a:pt x="14386" y="1147"/>
                    <a:pt x="14551" y="1411"/>
                  </a:cubicBezTo>
                  <a:cubicBezTo>
                    <a:pt x="14905" y="2067"/>
                    <a:pt x="14310" y="2775"/>
                    <a:pt x="13765" y="3108"/>
                  </a:cubicBezTo>
                  <a:lnTo>
                    <a:pt x="13765" y="3106"/>
                  </a:lnTo>
                  <a:cubicBezTo>
                    <a:pt x="13462" y="3249"/>
                    <a:pt x="13124" y="3331"/>
                    <a:pt x="12801" y="3331"/>
                  </a:cubicBezTo>
                  <a:cubicBezTo>
                    <a:pt x="12753" y="3331"/>
                    <a:pt x="12705" y="3330"/>
                    <a:pt x="12658" y="3326"/>
                  </a:cubicBezTo>
                  <a:cubicBezTo>
                    <a:pt x="12621" y="3328"/>
                    <a:pt x="12582" y="3330"/>
                    <a:pt x="12545" y="3332"/>
                  </a:cubicBezTo>
                  <a:cubicBezTo>
                    <a:pt x="12502" y="3357"/>
                    <a:pt x="12455" y="3371"/>
                    <a:pt x="12405" y="3371"/>
                  </a:cubicBezTo>
                  <a:lnTo>
                    <a:pt x="12401" y="3371"/>
                  </a:lnTo>
                  <a:cubicBezTo>
                    <a:pt x="12304" y="3369"/>
                    <a:pt x="12208" y="3355"/>
                    <a:pt x="12115" y="3332"/>
                  </a:cubicBezTo>
                  <a:cubicBezTo>
                    <a:pt x="12068" y="3320"/>
                    <a:pt x="12023" y="3309"/>
                    <a:pt x="11977" y="3295"/>
                  </a:cubicBezTo>
                  <a:lnTo>
                    <a:pt x="11946" y="3287"/>
                  </a:lnTo>
                  <a:lnTo>
                    <a:pt x="11946" y="3287"/>
                  </a:lnTo>
                  <a:cubicBezTo>
                    <a:pt x="12206" y="3439"/>
                    <a:pt x="12506" y="3509"/>
                    <a:pt x="12809" y="3509"/>
                  </a:cubicBezTo>
                  <a:cubicBezTo>
                    <a:pt x="12964" y="3509"/>
                    <a:pt x="13120" y="3490"/>
                    <a:pt x="13271" y="3456"/>
                  </a:cubicBezTo>
                  <a:cubicBezTo>
                    <a:pt x="13290" y="3461"/>
                    <a:pt x="13309" y="3463"/>
                    <a:pt x="13328" y="3463"/>
                  </a:cubicBezTo>
                  <a:cubicBezTo>
                    <a:pt x="13347" y="3463"/>
                    <a:pt x="13366" y="3461"/>
                    <a:pt x="13384" y="3456"/>
                  </a:cubicBezTo>
                  <a:cubicBezTo>
                    <a:pt x="13452" y="3467"/>
                    <a:pt x="13519" y="3473"/>
                    <a:pt x="13586" y="3473"/>
                  </a:cubicBezTo>
                  <a:cubicBezTo>
                    <a:pt x="13603" y="3473"/>
                    <a:pt x="13620" y="3473"/>
                    <a:pt x="13637" y="3472"/>
                  </a:cubicBezTo>
                  <a:cubicBezTo>
                    <a:pt x="13657" y="3471"/>
                    <a:pt x="13678" y="3470"/>
                    <a:pt x="13698" y="3470"/>
                  </a:cubicBezTo>
                  <a:cubicBezTo>
                    <a:pt x="13758" y="3470"/>
                    <a:pt x="13817" y="3475"/>
                    <a:pt x="13876" y="3484"/>
                  </a:cubicBezTo>
                  <a:cubicBezTo>
                    <a:pt x="14442" y="3585"/>
                    <a:pt x="14917" y="3937"/>
                    <a:pt x="15337" y="4309"/>
                  </a:cubicBezTo>
                  <a:cubicBezTo>
                    <a:pt x="15425" y="4377"/>
                    <a:pt x="15489" y="4406"/>
                    <a:pt x="15534" y="4406"/>
                  </a:cubicBezTo>
                  <a:cubicBezTo>
                    <a:pt x="15738" y="4406"/>
                    <a:pt x="15600" y="3846"/>
                    <a:pt x="15608" y="3655"/>
                  </a:cubicBezTo>
                  <a:cubicBezTo>
                    <a:pt x="15594" y="3170"/>
                    <a:pt x="15635" y="2684"/>
                    <a:pt x="15686" y="2201"/>
                  </a:cubicBezTo>
                  <a:cubicBezTo>
                    <a:pt x="15754" y="1931"/>
                    <a:pt x="15493" y="1793"/>
                    <a:pt x="15326" y="1635"/>
                  </a:cubicBezTo>
                  <a:cubicBezTo>
                    <a:pt x="15241" y="1585"/>
                    <a:pt x="14924" y="1213"/>
                    <a:pt x="14776" y="1213"/>
                  </a:cubicBezTo>
                  <a:cubicBezTo>
                    <a:pt x="14767" y="1213"/>
                    <a:pt x="14758" y="1214"/>
                    <a:pt x="14750" y="1217"/>
                  </a:cubicBezTo>
                  <a:cubicBezTo>
                    <a:pt x="14573" y="952"/>
                    <a:pt x="14300" y="765"/>
                    <a:pt x="13993" y="668"/>
                  </a:cubicBezTo>
                  <a:cubicBezTo>
                    <a:pt x="13984" y="664"/>
                    <a:pt x="13973" y="662"/>
                    <a:pt x="13964" y="662"/>
                  </a:cubicBezTo>
                  <a:cubicBezTo>
                    <a:pt x="13928" y="662"/>
                    <a:pt x="13894" y="687"/>
                    <a:pt x="13884" y="726"/>
                  </a:cubicBezTo>
                  <a:cubicBezTo>
                    <a:pt x="13866" y="717"/>
                    <a:pt x="13847" y="711"/>
                    <a:pt x="13829" y="707"/>
                  </a:cubicBezTo>
                  <a:cubicBezTo>
                    <a:pt x="13899" y="656"/>
                    <a:pt x="13899" y="563"/>
                    <a:pt x="13773" y="514"/>
                  </a:cubicBezTo>
                  <a:cubicBezTo>
                    <a:pt x="13598" y="450"/>
                    <a:pt x="13405" y="454"/>
                    <a:pt x="13224" y="417"/>
                  </a:cubicBezTo>
                  <a:cubicBezTo>
                    <a:pt x="13199" y="396"/>
                    <a:pt x="13175" y="380"/>
                    <a:pt x="13150" y="366"/>
                  </a:cubicBezTo>
                  <a:cubicBezTo>
                    <a:pt x="13261" y="355"/>
                    <a:pt x="13660" y="374"/>
                    <a:pt x="13605" y="193"/>
                  </a:cubicBezTo>
                  <a:cubicBezTo>
                    <a:pt x="13590" y="156"/>
                    <a:pt x="13549" y="144"/>
                    <a:pt x="13496" y="144"/>
                  </a:cubicBezTo>
                  <a:cubicBezTo>
                    <a:pt x="13402" y="144"/>
                    <a:pt x="13273" y="181"/>
                    <a:pt x="13201" y="181"/>
                  </a:cubicBezTo>
                  <a:cubicBezTo>
                    <a:pt x="13195" y="181"/>
                    <a:pt x="13190" y="181"/>
                    <a:pt x="13185" y="180"/>
                  </a:cubicBezTo>
                  <a:cubicBezTo>
                    <a:pt x="13154" y="183"/>
                    <a:pt x="13123" y="184"/>
                    <a:pt x="13092" y="184"/>
                  </a:cubicBezTo>
                  <a:cubicBezTo>
                    <a:pt x="12843" y="184"/>
                    <a:pt x="12588" y="108"/>
                    <a:pt x="12358" y="22"/>
                  </a:cubicBezTo>
                  <a:cubicBezTo>
                    <a:pt x="12341" y="7"/>
                    <a:pt x="12320" y="0"/>
                    <a:pt x="12299" y="0"/>
                  </a:cubicBezTo>
                  <a:close/>
                  <a:moveTo>
                    <a:pt x="10829" y="6957"/>
                  </a:moveTo>
                  <a:cubicBezTo>
                    <a:pt x="10738" y="6957"/>
                    <a:pt x="10644" y="7040"/>
                    <a:pt x="10689" y="7148"/>
                  </a:cubicBezTo>
                  <a:cubicBezTo>
                    <a:pt x="10728" y="7239"/>
                    <a:pt x="10735" y="7342"/>
                    <a:pt x="10741" y="7440"/>
                  </a:cubicBezTo>
                  <a:cubicBezTo>
                    <a:pt x="10745" y="7597"/>
                    <a:pt x="10745" y="7759"/>
                    <a:pt x="10689" y="7907"/>
                  </a:cubicBezTo>
                  <a:cubicBezTo>
                    <a:pt x="10659" y="7990"/>
                    <a:pt x="10595" y="8074"/>
                    <a:pt x="10607" y="8144"/>
                  </a:cubicBezTo>
                  <a:cubicBezTo>
                    <a:pt x="10465" y="8160"/>
                    <a:pt x="10331" y="8195"/>
                    <a:pt x="10377" y="8360"/>
                  </a:cubicBezTo>
                  <a:cubicBezTo>
                    <a:pt x="10397" y="8419"/>
                    <a:pt x="10468" y="8443"/>
                    <a:pt x="10568" y="8443"/>
                  </a:cubicBezTo>
                  <a:cubicBezTo>
                    <a:pt x="10902" y="8443"/>
                    <a:pt x="11558" y="8178"/>
                    <a:pt x="11695" y="8099"/>
                  </a:cubicBezTo>
                  <a:cubicBezTo>
                    <a:pt x="11763" y="8060"/>
                    <a:pt x="11786" y="7973"/>
                    <a:pt x="11749" y="7905"/>
                  </a:cubicBezTo>
                  <a:lnTo>
                    <a:pt x="11751" y="7905"/>
                  </a:lnTo>
                  <a:cubicBezTo>
                    <a:pt x="11717" y="7856"/>
                    <a:pt x="11677" y="7838"/>
                    <a:pt x="11633" y="7838"/>
                  </a:cubicBezTo>
                  <a:cubicBezTo>
                    <a:pt x="11527" y="7838"/>
                    <a:pt x="11403" y="7942"/>
                    <a:pt x="11302" y="7965"/>
                  </a:cubicBezTo>
                  <a:cubicBezTo>
                    <a:pt x="11181" y="8016"/>
                    <a:pt x="11056" y="8062"/>
                    <a:pt x="10926" y="8095"/>
                  </a:cubicBezTo>
                  <a:cubicBezTo>
                    <a:pt x="11068" y="7815"/>
                    <a:pt x="11035" y="7214"/>
                    <a:pt x="10953" y="7043"/>
                  </a:cubicBezTo>
                  <a:cubicBezTo>
                    <a:pt x="10929" y="6982"/>
                    <a:pt x="10879" y="6957"/>
                    <a:pt x="10829" y="6957"/>
                  </a:cubicBezTo>
                  <a:close/>
                  <a:moveTo>
                    <a:pt x="14669" y="8843"/>
                  </a:moveTo>
                  <a:cubicBezTo>
                    <a:pt x="14579" y="8843"/>
                    <a:pt x="14485" y="8926"/>
                    <a:pt x="14530" y="9035"/>
                  </a:cubicBezTo>
                  <a:cubicBezTo>
                    <a:pt x="14590" y="9144"/>
                    <a:pt x="14588" y="9267"/>
                    <a:pt x="14588" y="9389"/>
                  </a:cubicBezTo>
                  <a:cubicBezTo>
                    <a:pt x="14606" y="9452"/>
                    <a:pt x="14665" y="9495"/>
                    <a:pt x="14728" y="9495"/>
                  </a:cubicBezTo>
                  <a:cubicBezTo>
                    <a:pt x="14738" y="9495"/>
                    <a:pt x="14748" y="9494"/>
                    <a:pt x="14759" y="9491"/>
                  </a:cubicBezTo>
                  <a:cubicBezTo>
                    <a:pt x="14962" y="9409"/>
                    <a:pt x="14851" y="9082"/>
                    <a:pt x="14792" y="8930"/>
                  </a:cubicBezTo>
                  <a:lnTo>
                    <a:pt x="14792" y="8928"/>
                  </a:lnTo>
                  <a:cubicBezTo>
                    <a:pt x="14767" y="8868"/>
                    <a:pt x="14719" y="8843"/>
                    <a:pt x="14669" y="8843"/>
                  </a:cubicBezTo>
                  <a:close/>
                  <a:moveTo>
                    <a:pt x="12111" y="7728"/>
                  </a:moveTo>
                  <a:cubicBezTo>
                    <a:pt x="12024" y="7728"/>
                    <a:pt x="11957" y="7772"/>
                    <a:pt x="11971" y="7899"/>
                  </a:cubicBezTo>
                  <a:cubicBezTo>
                    <a:pt x="11992" y="7977"/>
                    <a:pt x="12064" y="8008"/>
                    <a:pt x="12125" y="8047"/>
                  </a:cubicBezTo>
                  <a:cubicBezTo>
                    <a:pt x="12214" y="8107"/>
                    <a:pt x="12286" y="8187"/>
                    <a:pt x="12335" y="8282"/>
                  </a:cubicBezTo>
                  <a:cubicBezTo>
                    <a:pt x="12500" y="8549"/>
                    <a:pt x="12115" y="8811"/>
                    <a:pt x="12273" y="9078"/>
                  </a:cubicBezTo>
                  <a:cubicBezTo>
                    <a:pt x="12315" y="9160"/>
                    <a:pt x="12434" y="9208"/>
                    <a:pt x="12430" y="9310"/>
                  </a:cubicBezTo>
                  <a:cubicBezTo>
                    <a:pt x="12399" y="9345"/>
                    <a:pt x="12387" y="9393"/>
                    <a:pt x="12397" y="9438"/>
                  </a:cubicBezTo>
                  <a:cubicBezTo>
                    <a:pt x="12415" y="9509"/>
                    <a:pt x="12472" y="9542"/>
                    <a:pt x="12532" y="9542"/>
                  </a:cubicBezTo>
                  <a:cubicBezTo>
                    <a:pt x="12596" y="9542"/>
                    <a:pt x="12663" y="9504"/>
                    <a:pt x="12685" y="9436"/>
                  </a:cubicBezTo>
                  <a:cubicBezTo>
                    <a:pt x="12971" y="9413"/>
                    <a:pt x="13135" y="8648"/>
                    <a:pt x="13055" y="8416"/>
                  </a:cubicBezTo>
                  <a:cubicBezTo>
                    <a:pt x="13017" y="8226"/>
                    <a:pt x="12748" y="7788"/>
                    <a:pt x="12507" y="7788"/>
                  </a:cubicBezTo>
                  <a:cubicBezTo>
                    <a:pt x="12466" y="7788"/>
                    <a:pt x="12425" y="7802"/>
                    <a:pt x="12387" y="7831"/>
                  </a:cubicBezTo>
                  <a:cubicBezTo>
                    <a:pt x="12321" y="7778"/>
                    <a:pt x="12204" y="7728"/>
                    <a:pt x="12111" y="7728"/>
                  </a:cubicBezTo>
                  <a:close/>
                  <a:moveTo>
                    <a:pt x="14077" y="8564"/>
                  </a:moveTo>
                  <a:cubicBezTo>
                    <a:pt x="14030" y="8564"/>
                    <a:pt x="13982" y="8589"/>
                    <a:pt x="13952" y="8650"/>
                  </a:cubicBezTo>
                  <a:cubicBezTo>
                    <a:pt x="13895" y="8957"/>
                    <a:pt x="13946" y="9574"/>
                    <a:pt x="14224" y="9759"/>
                  </a:cubicBezTo>
                  <a:cubicBezTo>
                    <a:pt x="14237" y="9763"/>
                    <a:pt x="14250" y="9766"/>
                    <a:pt x="14264" y="9766"/>
                  </a:cubicBezTo>
                  <a:cubicBezTo>
                    <a:pt x="14363" y="9766"/>
                    <a:pt x="14444" y="9644"/>
                    <a:pt x="14386" y="9553"/>
                  </a:cubicBezTo>
                  <a:lnTo>
                    <a:pt x="14384" y="9553"/>
                  </a:lnTo>
                  <a:cubicBezTo>
                    <a:pt x="14357" y="9512"/>
                    <a:pt x="14331" y="9469"/>
                    <a:pt x="14308" y="9426"/>
                  </a:cubicBezTo>
                  <a:cubicBezTo>
                    <a:pt x="14234" y="9216"/>
                    <a:pt x="14201" y="8996"/>
                    <a:pt x="14213" y="8773"/>
                  </a:cubicBezTo>
                  <a:cubicBezTo>
                    <a:pt x="14257" y="8657"/>
                    <a:pt x="14168" y="8564"/>
                    <a:pt x="14077" y="8564"/>
                  </a:cubicBezTo>
                  <a:close/>
                  <a:moveTo>
                    <a:pt x="24403" y="6124"/>
                  </a:moveTo>
                  <a:cubicBezTo>
                    <a:pt x="23913" y="6124"/>
                    <a:pt x="23424" y="6144"/>
                    <a:pt x="22936" y="6183"/>
                  </a:cubicBezTo>
                  <a:cubicBezTo>
                    <a:pt x="22093" y="6272"/>
                    <a:pt x="21270" y="6484"/>
                    <a:pt x="20426" y="6578"/>
                  </a:cubicBezTo>
                  <a:cubicBezTo>
                    <a:pt x="19850" y="6694"/>
                    <a:pt x="19272" y="6799"/>
                    <a:pt x="18692" y="6897"/>
                  </a:cubicBezTo>
                  <a:cubicBezTo>
                    <a:pt x="18054" y="6984"/>
                    <a:pt x="17415" y="7119"/>
                    <a:pt x="16845" y="7422"/>
                  </a:cubicBezTo>
                  <a:cubicBezTo>
                    <a:pt x="16748" y="7346"/>
                    <a:pt x="16649" y="7274"/>
                    <a:pt x="16588" y="7163"/>
                  </a:cubicBezTo>
                  <a:cubicBezTo>
                    <a:pt x="16530" y="7062"/>
                    <a:pt x="16483" y="6957"/>
                    <a:pt x="16448" y="6846"/>
                  </a:cubicBezTo>
                  <a:cubicBezTo>
                    <a:pt x="16428" y="6745"/>
                    <a:pt x="16389" y="6618"/>
                    <a:pt x="16279" y="6618"/>
                  </a:cubicBezTo>
                  <a:cubicBezTo>
                    <a:pt x="16264" y="6618"/>
                    <a:pt x="16248" y="6620"/>
                    <a:pt x="16230" y="6626"/>
                  </a:cubicBezTo>
                  <a:cubicBezTo>
                    <a:pt x="15773" y="6759"/>
                    <a:pt x="15378" y="7060"/>
                    <a:pt x="14950" y="7263"/>
                  </a:cubicBezTo>
                  <a:cubicBezTo>
                    <a:pt x="14683" y="7455"/>
                    <a:pt x="14281" y="7517"/>
                    <a:pt x="14100" y="7805"/>
                  </a:cubicBezTo>
                  <a:cubicBezTo>
                    <a:pt x="14072" y="8033"/>
                    <a:pt x="14370" y="8128"/>
                    <a:pt x="14512" y="8255"/>
                  </a:cubicBezTo>
                  <a:cubicBezTo>
                    <a:pt x="14802" y="8467"/>
                    <a:pt x="15110" y="8673"/>
                    <a:pt x="15366" y="8932"/>
                  </a:cubicBezTo>
                  <a:cubicBezTo>
                    <a:pt x="15320" y="8983"/>
                    <a:pt x="15333" y="9064"/>
                    <a:pt x="15392" y="9099"/>
                  </a:cubicBezTo>
                  <a:cubicBezTo>
                    <a:pt x="15407" y="9125"/>
                    <a:pt x="15435" y="9141"/>
                    <a:pt x="15465" y="9141"/>
                  </a:cubicBezTo>
                  <a:cubicBezTo>
                    <a:pt x="15472" y="9141"/>
                    <a:pt x="15479" y="9140"/>
                    <a:pt x="15487" y="9138"/>
                  </a:cubicBezTo>
                  <a:cubicBezTo>
                    <a:pt x="15485" y="9115"/>
                    <a:pt x="15485" y="9092"/>
                    <a:pt x="15491" y="9070"/>
                  </a:cubicBezTo>
                  <a:cubicBezTo>
                    <a:pt x="15497" y="9061"/>
                    <a:pt x="15503" y="9053"/>
                    <a:pt x="15507" y="9043"/>
                  </a:cubicBezTo>
                  <a:cubicBezTo>
                    <a:pt x="16056" y="8515"/>
                    <a:pt x="16447" y="8333"/>
                    <a:pt x="16782" y="8333"/>
                  </a:cubicBezTo>
                  <a:cubicBezTo>
                    <a:pt x="17501" y="8333"/>
                    <a:pt x="17954" y="9176"/>
                    <a:pt x="19138" y="9220"/>
                  </a:cubicBezTo>
                  <a:cubicBezTo>
                    <a:pt x="19221" y="9230"/>
                    <a:pt x="19302" y="9234"/>
                    <a:pt x="19382" y="9234"/>
                  </a:cubicBezTo>
                  <a:cubicBezTo>
                    <a:pt x="20139" y="9234"/>
                    <a:pt x="20811" y="8818"/>
                    <a:pt x="21428" y="8405"/>
                  </a:cubicBezTo>
                  <a:cubicBezTo>
                    <a:pt x="21716" y="8278"/>
                    <a:pt x="22045" y="8292"/>
                    <a:pt x="22348" y="8214"/>
                  </a:cubicBezTo>
                  <a:cubicBezTo>
                    <a:pt x="23376" y="7957"/>
                    <a:pt x="23631" y="7128"/>
                    <a:pt x="24938" y="6934"/>
                  </a:cubicBezTo>
                  <a:cubicBezTo>
                    <a:pt x="25369" y="6855"/>
                    <a:pt x="25809" y="6801"/>
                    <a:pt x="26248" y="6801"/>
                  </a:cubicBezTo>
                  <a:cubicBezTo>
                    <a:pt x="26375" y="6801"/>
                    <a:pt x="26502" y="6805"/>
                    <a:pt x="26629" y="6815"/>
                  </a:cubicBezTo>
                  <a:cubicBezTo>
                    <a:pt x="26744" y="6891"/>
                    <a:pt x="26855" y="6975"/>
                    <a:pt x="26958" y="7068"/>
                  </a:cubicBezTo>
                  <a:cubicBezTo>
                    <a:pt x="27783" y="7823"/>
                    <a:pt x="28231" y="8911"/>
                    <a:pt x="28363" y="10012"/>
                  </a:cubicBezTo>
                  <a:cubicBezTo>
                    <a:pt x="28392" y="10150"/>
                    <a:pt x="28303" y="10347"/>
                    <a:pt x="28396" y="10458"/>
                  </a:cubicBezTo>
                  <a:cubicBezTo>
                    <a:pt x="28448" y="10483"/>
                    <a:pt x="28503" y="10493"/>
                    <a:pt x="28560" y="10493"/>
                  </a:cubicBezTo>
                  <a:cubicBezTo>
                    <a:pt x="28733" y="10493"/>
                    <a:pt x="28919" y="10399"/>
                    <a:pt x="29079" y="10355"/>
                  </a:cubicBezTo>
                  <a:cubicBezTo>
                    <a:pt x="29624" y="10189"/>
                    <a:pt x="29194" y="9417"/>
                    <a:pt x="29069" y="9064"/>
                  </a:cubicBezTo>
                  <a:cubicBezTo>
                    <a:pt x="28766" y="8411"/>
                    <a:pt x="28503" y="7733"/>
                    <a:pt x="28106" y="7128"/>
                  </a:cubicBezTo>
                  <a:cubicBezTo>
                    <a:pt x="27968" y="6928"/>
                    <a:pt x="27542" y="6492"/>
                    <a:pt x="27318" y="6422"/>
                  </a:cubicBezTo>
                  <a:cubicBezTo>
                    <a:pt x="27216" y="6408"/>
                    <a:pt x="27112" y="6406"/>
                    <a:pt x="27009" y="6406"/>
                  </a:cubicBezTo>
                  <a:cubicBezTo>
                    <a:pt x="26973" y="6406"/>
                    <a:pt x="26936" y="6406"/>
                    <a:pt x="26900" y="6406"/>
                  </a:cubicBezTo>
                  <a:cubicBezTo>
                    <a:pt x="26877" y="6406"/>
                    <a:pt x="26855" y="6406"/>
                    <a:pt x="26833" y="6406"/>
                  </a:cubicBezTo>
                  <a:cubicBezTo>
                    <a:pt x="26796" y="6407"/>
                    <a:pt x="26759" y="6407"/>
                    <a:pt x="26723" y="6407"/>
                  </a:cubicBezTo>
                  <a:cubicBezTo>
                    <a:pt x="26616" y="6407"/>
                    <a:pt x="26511" y="6401"/>
                    <a:pt x="26407" y="6375"/>
                  </a:cubicBezTo>
                  <a:cubicBezTo>
                    <a:pt x="26343" y="6373"/>
                    <a:pt x="26263" y="6325"/>
                    <a:pt x="26197" y="6325"/>
                  </a:cubicBezTo>
                  <a:cubicBezTo>
                    <a:pt x="26166" y="6325"/>
                    <a:pt x="26139" y="6335"/>
                    <a:pt x="26117" y="6364"/>
                  </a:cubicBezTo>
                  <a:cubicBezTo>
                    <a:pt x="25990" y="6330"/>
                    <a:pt x="25853" y="6252"/>
                    <a:pt x="25721" y="6252"/>
                  </a:cubicBezTo>
                  <a:cubicBezTo>
                    <a:pt x="25706" y="6252"/>
                    <a:pt x="25690" y="6253"/>
                    <a:pt x="25674" y="6255"/>
                  </a:cubicBezTo>
                  <a:cubicBezTo>
                    <a:pt x="25654" y="6266"/>
                    <a:pt x="25637" y="6284"/>
                    <a:pt x="25633" y="6307"/>
                  </a:cubicBezTo>
                  <a:cubicBezTo>
                    <a:pt x="25316" y="6282"/>
                    <a:pt x="25000" y="6276"/>
                    <a:pt x="24685" y="6264"/>
                  </a:cubicBezTo>
                  <a:cubicBezTo>
                    <a:pt x="24695" y="6235"/>
                    <a:pt x="24687" y="6202"/>
                    <a:pt x="24666" y="6179"/>
                  </a:cubicBezTo>
                  <a:cubicBezTo>
                    <a:pt x="24596" y="6120"/>
                    <a:pt x="24489" y="6134"/>
                    <a:pt x="24403" y="6124"/>
                  </a:cubicBezTo>
                  <a:close/>
                  <a:moveTo>
                    <a:pt x="11226" y="10185"/>
                  </a:moveTo>
                  <a:cubicBezTo>
                    <a:pt x="11097" y="10185"/>
                    <a:pt x="11049" y="10349"/>
                    <a:pt x="11119" y="10446"/>
                  </a:cubicBezTo>
                  <a:cubicBezTo>
                    <a:pt x="11453" y="10913"/>
                    <a:pt x="11759" y="11228"/>
                    <a:pt x="11432" y="11822"/>
                  </a:cubicBezTo>
                  <a:cubicBezTo>
                    <a:pt x="11393" y="11890"/>
                    <a:pt x="11416" y="11975"/>
                    <a:pt x="11481" y="12016"/>
                  </a:cubicBezTo>
                  <a:cubicBezTo>
                    <a:pt x="11505" y="12026"/>
                    <a:pt x="11527" y="12031"/>
                    <a:pt x="11548" y="12031"/>
                  </a:cubicBezTo>
                  <a:cubicBezTo>
                    <a:pt x="11825" y="12031"/>
                    <a:pt x="11900" y="11210"/>
                    <a:pt x="11811" y="11028"/>
                  </a:cubicBezTo>
                  <a:lnTo>
                    <a:pt x="11811" y="11028"/>
                  </a:lnTo>
                  <a:lnTo>
                    <a:pt x="11811" y="11030"/>
                  </a:lnTo>
                  <a:cubicBezTo>
                    <a:pt x="11734" y="10777"/>
                    <a:pt x="11551" y="10580"/>
                    <a:pt x="11401" y="10366"/>
                  </a:cubicBezTo>
                  <a:cubicBezTo>
                    <a:pt x="11356" y="10298"/>
                    <a:pt x="11348" y="10197"/>
                    <a:pt x="11249" y="10187"/>
                  </a:cubicBezTo>
                  <a:cubicBezTo>
                    <a:pt x="11241" y="10186"/>
                    <a:pt x="11233" y="10185"/>
                    <a:pt x="11226" y="10185"/>
                  </a:cubicBezTo>
                  <a:close/>
                  <a:moveTo>
                    <a:pt x="15939" y="11264"/>
                  </a:moveTo>
                  <a:cubicBezTo>
                    <a:pt x="15851" y="11264"/>
                    <a:pt x="15776" y="11344"/>
                    <a:pt x="15828" y="11477"/>
                  </a:cubicBezTo>
                  <a:cubicBezTo>
                    <a:pt x="15979" y="11863"/>
                    <a:pt x="15676" y="12464"/>
                    <a:pt x="16121" y="12719"/>
                  </a:cubicBezTo>
                  <a:cubicBezTo>
                    <a:pt x="16129" y="12721"/>
                    <a:pt x="16135" y="12723"/>
                    <a:pt x="16141" y="12725"/>
                  </a:cubicBezTo>
                  <a:cubicBezTo>
                    <a:pt x="16188" y="12762"/>
                    <a:pt x="16242" y="12789"/>
                    <a:pt x="16302" y="12806"/>
                  </a:cubicBezTo>
                  <a:lnTo>
                    <a:pt x="16299" y="12806"/>
                  </a:lnTo>
                  <a:cubicBezTo>
                    <a:pt x="16362" y="12826"/>
                    <a:pt x="16423" y="12834"/>
                    <a:pt x="16484" y="12834"/>
                  </a:cubicBezTo>
                  <a:cubicBezTo>
                    <a:pt x="16742" y="12834"/>
                    <a:pt x="16991" y="12687"/>
                    <a:pt x="17251" y="12687"/>
                  </a:cubicBezTo>
                  <a:cubicBezTo>
                    <a:pt x="17274" y="12687"/>
                    <a:pt x="17297" y="12688"/>
                    <a:pt x="17320" y="12690"/>
                  </a:cubicBezTo>
                  <a:cubicBezTo>
                    <a:pt x="17417" y="12695"/>
                    <a:pt x="17511" y="12713"/>
                    <a:pt x="17604" y="12742"/>
                  </a:cubicBezTo>
                  <a:cubicBezTo>
                    <a:pt x="17616" y="12744"/>
                    <a:pt x="17628" y="12746"/>
                    <a:pt x="17639" y="12746"/>
                  </a:cubicBezTo>
                  <a:cubicBezTo>
                    <a:pt x="17817" y="12746"/>
                    <a:pt x="17896" y="12460"/>
                    <a:pt x="17484" y="12423"/>
                  </a:cubicBezTo>
                  <a:cubicBezTo>
                    <a:pt x="17476" y="12396"/>
                    <a:pt x="17460" y="12372"/>
                    <a:pt x="17439" y="12353"/>
                  </a:cubicBezTo>
                  <a:cubicBezTo>
                    <a:pt x="17143" y="12213"/>
                    <a:pt x="16806" y="12137"/>
                    <a:pt x="16478" y="12114"/>
                  </a:cubicBezTo>
                  <a:cubicBezTo>
                    <a:pt x="16452" y="12077"/>
                    <a:pt x="16411" y="12053"/>
                    <a:pt x="16363" y="12051"/>
                  </a:cubicBezTo>
                  <a:cubicBezTo>
                    <a:pt x="16341" y="12051"/>
                    <a:pt x="16316" y="12051"/>
                    <a:pt x="16291" y="12053"/>
                  </a:cubicBezTo>
                  <a:cubicBezTo>
                    <a:pt x="16267" y="12034"/>
                    <a:pt x="16237" y="12024"/>
                    <a:pt x="16207" y="12024"/>
                  </a:cubicBezTo>
                  <a:cubicBezTo>
                    <a:pt x="16185" y="12024"/>
                    <a:pt x="16162" y="12030"/>
                    <a:pt x="16141" y="12040"/>
                  </a:cubicBezTo>
                  <a:cubicBezTo>
                    <a:pt x="16147" y="11845"/>
                    <a:pt x="16180" y="11643"/>
                    <a:pt x="16125" y="11458"/>
                  </a:cubicBezTo>
                  <a:cubicBezTo>
                    <a:pt x="16101" y="11323"/>
                    <a:pt x="16015" y="11264"/>
                    <a:pt x="15939" y="11264"/>
                  </a:cubicBezTo>
                  <a:close/>
                  <a:moveTo>
                    <a:pt x="19906" y="12267"/>
                  </a:moveTo>
                  <a:cubicBezTo>
                    <a:pt x="19855" y="12267"/>
                    <a:pt x="19804" y="12313"/>
                    <a:pt x="19809" y="12374"/>
                  </a:cubicBezTo>
                  <a:cubicBezTo>
                    <a:pt x="19758" y="12557"/>
                    <a:pt x="19803" y="12773"/>
                    <a:pt x="19840" y="12958"/>
                  </a:cubicBezTo>
                  <a:cubicBezTo>
                    <a:pt x="19856" y="12996"/>
                    <a:pt x="19891" y="13016"/>
                    <a:pt x="19927" y="13016"/>
                  </a:cubicBezTo>
                  <a:cubicBezTo>
                    <a:pt x="19955" y="13016"/>
                    <a:pt x="19983" y="13003"/>
                    <a:pt x="20003" y="12976"/>
                  </a:cubicBezTo>
                  <a:cubicBezTo>
                    <a:pt x="20147" y="12966"/>
                    <a:pt x="20128" y="12773"/>
                    <a:pt x="20144" y="12668"/>
                  </a:cubicBezTo>
                  <a:cubicBezTo>
                    <a:pt x="20159" y="12586"/>
                    <a:pt x="20129" y="12479"/>
                    <a:pt x="20039" y="12479"/>
                  </a:cubicBezTo>
                  <a:cubicBezTo>
                    <a:pt x="20030" y="12479"/>
                    <a:pt x="20020" y="12480"/>
                    <a:pt x="20009" y="12483"/>
                  </a:cubicBezTo>
                  <a:cubicBezTo>
                    <a:pt x="20003" y="12425"/>
                    <a:pt x="20007" y="12361"/>
                    <a:pt x="19978" y="12310"/>
                  </a:cubicBezTo>
                  <a:cubicBezTo>
                    <a:pt x="19959" y="12280"/>
                    <a:pt x="19933" y="12267"/>
                    <a:pt x="19906" y="12267"/>
                  </a:cubicBezTo>
                  <a:close/>
                  <a:moveTo>
                    <a:pt x="13755" y="11199"/>
                  </a:moveTo>
                  <a:cubicBezTo>
                    <a:pt x="13722" y="11199"/>
                    <a:pt x="13688" y="11213"/>
                    <a:pt x="13658" y="11244"/>
                  </a:cubicBezTo>
                  <a:cubicBezTo>
                    <a:pt x="13212" y="11674"/>
                    <a:pt x="13070" y="12413"/>
                    <a:pt x="13345" y="12970"/>
                  </a:cubicBezTo>
                  <a:lnTo>
                    <a:pt x="13347" y="12970"/>
                  </a:lnTo>
                  <a:cubicBezTo>
                    <a:pt x="13381" y="13010"/>
                    <a:pt x="13421" y="13026"/>
                    <a:pt x="13461" y="13026"/>
                  </a:cubicBezTo>
                  <a:cubicBezTo>
                    <a:pt x="13585" y="13026"/>
                    <a:pt x="13699" y="12864"/>
                    <a:pt x="13555" y="12762"/>
                  </a:cubicBezTo>
                  <a:cubicBezTo>
                    <a:pt x="13411" y="12304"/>
                    <a:pt x="13510" y="11773"/>
                    <a:pt x="13864" y="11438"/>
                  </a:cubicBezTo>
                  <a:cubicBezTo>
                    <a:pt x="13961" y="11337"/>
                    <a:pt x="13863" y="11199"/>
                    <a:pt x="13755" y="11199"/>
                  </a:cubicBezTo>
                  <a:close/>
                  <a:moveTo>
                    <a:pt x="15689" y="9806"/>
                  </a:moveTo>
                  <a:cubicBezTo>
                    <a:pt x="15648" y="9806"/>
                    <a:pt x="15607" y="9824"/>
                    <a:pt x="15579" y="9864"/>
                  </a:cubicBezTo>
                  <a:cubicBezTo>
                    <a:pt x="15505" y="10067"/>
                    <a:pt x="15435" y="10279"/>
                    <a:pt x="15331" y="10473"/>
                  </a:cubicBezTo>
                  <a:cubicBezTo>
                    <a:pt x="15197" y="10711"/>
                    <a:pt x="15040" y="10938"/>
                    <a:pt x="14868" y="11148"/>
                  </a:cubicBezTo>
                  <a:cubicBezTo>
                    <a:pt x="14827" y="11213"/>
                    <a:pt x="14744" y="11263"/>
                    <a:pt x="14697" y="11326"/>
                  </a:cubicBezTo>
                  <a:cubicBezTo>
                    <a:pt x="14709" y="11269"/>
                    <a:pt x="14713" y="11209"/>
                    <a:pt x="14709" y="11152"/>
                  </a:cubicBezTo>
                  <a:cubicBezTo>
                    <a:pt x="14689" y="11088"/>
                    <a:pt x="14631" y="11052"/>
                    <a:pt x="14572" y="11052"/>
                  </a:cubicBezTo>
                  <a:cubicBezTo>
                    <a:pt x="14535" y="11052"/>
                    <a:pt x="14498" y="11066"/>
                    <a:pt x="14469" y="11096"/>
                  </a:cubicBezTo>
                  <a:cubicBezTo>
                    <a:pt x="14253" y="11522"/>
                    <a:pt x="13932" y="11929"/>
                    <a:pt x="13954" y="12431"/>
                  </a:cubicBezTo>
                  <a:cubicBezTo>
                    <a:pt x="13975" y="12625"/>
                    <a:pt x="13960" y="12896"/>
                    <a:pt x="14137" y="13018"/>
                  </a:cubicBezTo>
                  <a:cubicBezTo>
                    <a:pt x="14152" y="13024"/>
                    <a:pt x="14168" y="13027"/>
                    <a:pt x="14183" y="13027"/>
                  </a:cubicBezTo>
                  <a:cubicBezTo>
                    <a:pt x="14282" y="13027"/>
                    <a:pt x="14387" y="12914"/>
                    <a:pt x="14376" y="12816"/>
                  </a:cubicBezTo>
                  <a:cubicBezTo>
                    <a:pt x="14304" y="12602"/>
                    <a:pt x="14283" y="12374"/>
                    <a:pt x="14316" y="12149"/>
                  </a:cubicBezTo>
                  <a:cubicBezTo>
                    <a:pt x="14382" y="11903"/>
                    <a:pt x="14571" y="11687"/>
                    <a:pt x="14662" y="11444"/>
                  </a:cubicBezTo>
                  <a:cubicBezTo>
                    <a:pt x="14662" y="11450"/>
                    <a:pt x="14664" y="11456"/>
                    <a:pt x="14664" y="11462"/>
                  </a:cubicBezTo>
                  <a:cubicBezTo>
                    <a:pt x="14701" y="11535"/>
                    <a:pt x="14743" y="11562"/>
                    <a:pt x="14789" y="11562"/>
                  </a:cubicBezTo>
                  <a:cubicBezTo>
                    <a:pt x="14794" y="11562"/>
                    <a:pt x="14799" y="11562"/>
                    <a:pt x="14804" y="11561"/>
                  </a:cubicBezTo>
                  <a:lnTo>
                    <a:pt x="14789" y="11561"/>
                  </a:lnTo>
                  <a:cubicBezTo>
                    <a:pt x="14786" y="11560"/>
                    <a:pt x="14782" y="11560"/>
                    <a:pt x="14779" y="11559"/>
                  </a:cubicBezTo>
                  <a:lnTo>
                    <a:pt x="14779" y="11559"/>
                  </a:lnTo>
                  <a:cubicBezTo>
                    <a:pt x="14788" y="11560"/>
                    <a:pt x="14797" y="11561"/>
                    <a:pt x="14806" y="11561"/>
                  </a:cubicBezTo>
                  <a:cubicBezTo>
                    <a:pt x="14923" y="11543"/>
                    <a:pt x="15055" y="11357"/>
                    <a:pt x="15125" y="11271"/>
                  </a:cubicBezTo>
                  <a:cubicBezTo>
                    <a:pt x="15152" y="11306"/>
                    <a:pt x="15192" y="11324"/>
                    <a:pt x="15234" y="11324"/>
                  </a:cubicBezTo>
                  <a:cubicBezTo>
                    <a:pt x="15249" y="11324"/>
                    <a:pt x="15264" y="11321"/>
                    <a:pt x="15279" y="11316"/>
                  </a:cubicBezTo>
                  <a:cubicBezTo>
                    <a:pt x="15289" y="11374"/>
                    <a:pt x="15308" y="11436"/>
                    <a:pt x="15296" y="11489"/>
                  </a:cubicBezTo>
                  <a:cubicBezTo>
                    <a:pt x="15143" y="12005"/>
                    <a:pt x="14911" y="12618"/>
                    <a:pt x="15304" y="13090"/>
                  </a:cubicBezTo>
                  <a:cubicBezTo>
                    <a:pt x="15337" y="13142"/>
                    <a:pt x="15394" y="13167"/>
                    <a:pt x="15448" y="13167"/>
                  </a:cubicBezTo>
                  <a:cubicBezTo>
                    <a:pt x="15530" y="13167"/>
                    <a:pt x="15607" y="13110"/>
                    <a:pt x="15594" y="13007"/>
                  </a:cubicBezTo>
                  <a:cubicBezTo>
                    <a:pt x="15579" y="12923"/>
                    <a:pt x="15489" y="12896"/>
                    <a:pt x="15462" y="12818"/>
                  </a:cubicBezTo>
                  <a:cubicBezTo>
                    <a:pt x="15277" y="12507"/>
                    <a:pt x="15400" y="12143"/>
                    <a:pt x="15491" y="11822"/>
                  </a:cubicBezTo>
                  <a:cubicBezTo>
                    <a:pt x="15532" y="11721"/>
                    <a:pt x="15559" y="11617"/>
                    <a:pt x="15573" y="11510"/>
                  </a:cubicBezTo>
                  <a:cubicBezTo>
                    <a:pt x="15590" y="11518"/>
                    <a:pt x="15608" y="11520"/>
                    <a:pt x="15627" y="11520"/>
                  </a:cubicBezTo>
                  <a:cubicBezTo>
                    <a:pt x="15775" y="11516"/>
                    <a:pt x="15942" y="11137"/>
                    <a:pt x="15884" y="11018"/>
                  </a:cubicBezTo>
                  <a:cubicBezTo>
                    <a:pt x="15905" y="10808"/>
                    <a:pt x="15954" y="10551"/>
                    <a:pt x="15849" y="10362"/>
                  </a:cubicBezTo>
                  <a:cubicBezTo>
                    <a:pt x="15851" y="10339"/>
                    <a:pt x="15851" y="10316"/>
                    <a:pt x="15849" y="10294"/>
                  </a:cubicBezTo>
                  <a:cubicBezTo>
                    <a:pt x="15843" y="10259"/>
                    <a:pt x="15824" y="10228"/>
                    <a:pt x="15798" y="10205"/>
                  </a:cubicBezTo>
                  <a:cubicBezTo>
                    <a:pt x="15816" y="10119"/>
                    <a:pt x="15828" y="10030"/>
                    <a:pt x="15835" y="9940"/>
                  </a:cubicBezTo>
                  <a:cubicBezTo>
                    <a:pt x="15833" y="9859"/>
                    <a:pt x="15761" y="9806"/>
                    <a:pt x="15689" y="9806"/>
                  </a:cubicBezTo>
                  <a:close/>
                  <a:moveTo>
                    <a:pt x="21132" y="14137"/>
                  </a:moveTo>
                  <a:cubicBezTo>
                    <a:pt x="21153" y="14178"/>
                    <a:pt x="21194" y="14203"/>
                    <a:pt x="21239" y="14205"/>
                  </a:cubicBezTo>
                  <a:cubicBezTo>
                    <a:pt x="21270" y="14231"/>
                    <a:pt x="21303" y="14254"/>
                    <a:pt x="21340" y="14270"/>
                  </a:cubicBezTo>
                  <a:cubicBezTo>
                    <a:pt x="21245" y="14231"/>
                    <a:pt x="21150" y="14194"/>
                    <a:pt x="21058" y="14151"/>
                  </a:cubicBezTo>
                  <a:lnTo>
                    <a:pt x="21058" y="14151"/>
                  </a:lnTo>
                  <a:cubicBezTo>
                    <a:pt x="21065" y="14154"/>
                    <a:pt x="21073" y="14155"/>
                    <a:pt x="21080" y="14155"/>
                  </a:cubicBezTo>
                  <a:cubicBezTo>
                    <a:pt x="21098" y="14155"/>
                    <a:pt x="21115" y="14148"/>
                    <a:pt x="21130" y="14137"/>
                  </a:cubicBezTo>
                  <a:close/>
                  <a:moveTo>
                    <a:pt x="18875" y="15926"/>
                  </a:moveTo>
                  <a:lnTo>
                    <a:pt x="18875" y="15926"/>
                  </a:lnTo>
                  <a:cubicBezTo>
                    <a:pt x="18990" y="16013"/>
                    <a:pt x="19101" y="16103"/>
                    <a:pt x="19213" y="16196"/>
                  </a:cubicBezTo>
                  <a:cubicBezTo>
                    <a:pt x="19173" y="16208"/>
                    <a:pt x="19134" y="16227"/>
                    <a:pt x="19099" y="16252"/>
                  </a:cubicBezTo>
                  <a:cubicBezTo>
                    <a:pt x="19040" y="16158"/>
                    <a:pt x="19036" y="15997"/>
                    <a:pt x="18916" y="15997"/>
                  </a:cubicBezTo>
                  <a:cubicBezTo>
                    <a:pt x="18907" y="15997"/>
                    <a:pt x="18896" y="15998"/>
                    <a:pt x="18885" y="16001"/>
                  </a:cubicBezTo>
                  <a:lnTo>
                    <a:pt x="18879" y="15994"/>
                  </a:lnTo>
                  <a:cubicBezTo>
                    <a:pt x="18879" y="15972"/>
                    <a:pt x="18879" y="15947"/>
                    <a:pt x="18875" y="15926"/>
                  </a:cubicBezTo>
                  <a:close/>
                  <a:moveTo>
                    <a:pt x="18894" y="16266"/>
                  </a:moveTo>
                  <a:lnTo>
                    <a:pt x="18902" y="16278"/>
                  </a:lnTo>
                  <a:lnTo>
                    <a:pt x="18902" y="16289"/>
                  </a:lnTo>
                  <a:lnTo>
                    <a:pt x="18881" y="16289"/>
                  </a:lnTo>
                  <a:cubicBezTo>
                    <a:pt x="18885" y="16282"/>
                    <a:pt x="18890" y="16274"/>
                    <a:pt x="18894" y="16266"/>
                  </a:cubicBezTo>
                  <a:close/>
                  <a:moveTo>
                    <a:pt x="2796" y="9231"/>
                  </a:moveTo>
                  <a:cubicBezTo>
                    <a:pt x="2762" y="9231"/>
                    <a:pt x="2730" y="9250"/>
                    <a:pt x="2722" y="9294"/>
                  </a:cubicBezTo>
                  <a:cubicBezTo>
                    <a:pt x="2716" y="9312"/>
                    <a:pt x="2709" y="9333"/>
                    <a:pt x="2703" y="9352"/>
                  </a:cubicBezTo>
                  <a:cubicBezTo>
                    <a:pt x="2697" y="9351"/>
                    <a:pt x="2692" y="9350"/>
                    <a:pt x="2686" y="9350"/>
                  </a:cubicBezTo>
                  <a:cubicBezTo>
                    <a:pt x="2538" y="9350"/>
                    <a:pt x="2403" y="9643"/>
                    <a:pt x="2296" y="9734"/>
                  </a:cubicBezTo>
                  <a:cubicBezTo>
                    <a:pt x="2137" y="9936"/>
                    <a:pt x="1969" y="10129"/>
                    <a:pt x="1792" y="10314"/>
                  </a:cubicBezTo>
                  <a:cubicBezTo>
                    <a:pt x="1697" y="10446"/>
                    <a:pt x="1526" y="10565"/>
                    <a:pt x="1506" y="10730"/>
                  </a:cubicBezTo>
                  <a:cubicBezTo>
                    <a:pt x="0" y="12483"/>
                    <a:pt x="193" y="14966"/>
                    <a:pt x="1263" y="16881"/>
                  </a:cubicBezTo>
                  <a:cubicBezTo>
                    <a:pt x="1282" y="16904"/>
                    <a:pt x="1310" y="16920"/>
                    <a:pt x="1339" y="16926"/>
                  </a:cubicBezTo>
                  <a:cubicBezTo>
                    <a:pt x="1401" y="17037"/>
                    <a:pt x="1465" y="17142"/>
                    <a:pt x="1533" y="17245"/>
                  </a:cubicBezTo>
                  <a:cubicBezTo>
                    <a:pt x="1533" y="17262"/>
                    <a:pt x="1537" y="17280"/>
                    <a:pt x="1545" y="17297"/>
                  </a:cubicBezTo>
                  <a:cubicBezTo>
                    <a:pt x="1582" y="17373"/>
                    <a:pt x="1625" y="17449"/>
                    <a:pt x="1673" y="17521"/>
                  </a:cubicBezTo>
                  <a:cubicBezTo>
                    <a:pt x="1716" y="17583"/>
                    <a:pt x="1759" y="17652"/>
                    <a:pt x="1808" y="17722"/>
                  </a:cubicBezTo>
                  <a:cubicBezTo>
                    <a:pt x="1814" y="17733"/>
                    <a:pt x="1821" y="17745"/>
                    <a:pt x="1829" y="17755"/>
                  </a:cubicBezTo>
                  <a:cubicBezTo>
                    <a:pt x="1913" y="17879"/>
                    <a:pt x="2006" y="18002"/>
                    <a:pt x="2115" y="18091"/>
                  </a:cubicBezTo>
                  <a:cubicBezTo>
                    <a:pt x="2514" y="18504"/>
                    <a:pt x="3020" y="18805"/>
                    <a:pt x="3545" y="19039"/>
                  </a:cubicBezTo>
                  <a:cubicBezTo>
                    <a:pt x="4150" y="19337"/>
                    <a:pt x="4823" y="19399"/>
                    <a:pt x="5489" y="19399"/>
                  </a:cubicBezTo>
                  <a:cubicBezTo>
                    <a:pt x="5500" y="19399"/>
                    <a:pt x="5511" y="19399"/>
                    <a:pt x="5522" y="19399"/>
                  </a:cubicBezTo>
                  <a:cubicBezTo>
                    <a:pt x="5637" y="19403"/>
                    <a:pt x="5752" y="19407"/>
                    <a:pt x="5867" y="19407"/>
                  </a:cubicBezTo>
                  <a:cubicBezTo>
                    <a:pt x="5878" y="19407"/>
                    <a:pt x="5888" y="19407"/>
                    <a:pt x="5898" y="19407"/>
                  </a:cubicBezTo>
                  <a:cubicBezTo>
                    <a:pt x="6260" y="19407"/>
                    <a:pt x="6622" y="19372"/>
                    <a:pt x="6978" y="19300"/>
                  </a:cubicBezTo>
                  <a:cubicBezTo>
                    <a:pt x="7235" y="19251"/>
                    <a:pt x="7486" y="19171"/>
                    <a:pt x="7735" y="19095"/>
                  </a:cubicBezTo>
                  <a:cubicBezTo>
                    <a:pt x="7840" y="19039"/>
                    <a:pt x="8087" y="19000"/>
                    <a:pt x="8178" y="18893"/>
                  </a:cubicBezTo>
                  <a:cubicBezTo>
                    <a:pt x="8282" y="18854"/>
                    <a:pt x="8387" y="18811"/>
                    <a:pt x="8492" y="18770"/>
                  </a:cubicBezTo>
                  <a:cubicBezTo>
                    <a:pt x="8797" y="18658"/>
                    <a:pt x="9081" y="18498"/>
                    <a:pt x="9336" y="18298"/>
                  </a:cubicBezTo>
                  <a:cubicBezTo>
                    <a:pt x="9459" y="18208"/>
                    <a:pt x="9560" y="18093"/>
                    <a:pt x="9677" y="17996"/>
                  </a:cubicBezTo>
                  <a:cubicBezTo>
                    <a:pt x="9685" y="17992"/>
                    <a:pt x="9694" y="17990"/>
                    <a:pt x="9703" y="17990"/>
                  </a:cubicBezTo>
                  <a:cubicBezTo>
                    <a:pt x="9712" y="17990"/>
                    <a:pt x="9720" y="17992"/>
                    <a:pt x="9729" y="17996"/>
                  </a:cubicBezTo>
                  <a:cubicBezTo>
                    <a:pt x="9823" y="18021"/>
                    <a:pt x="9916" y="18054"/>
                    <a:pt x="10013" y="18076"/>
                  </a:cubicBezTo>
                  <a:cubicBezTo>
                    <a:pt x="10127" y="18094"/>
                    <a:pt x="10243" y="18102"/>
                    <a:pt x="10358" y="18102"/>
                  </a:cubicBezTo>
                  <a:cubicBezTo>
                    <a:pt x="10531" y="18102"/>
                    <a:pt x="10704" y="18083"/>
                    <a:pt x="10873" y="18043"/>
                  </a:cubicBezTo>
                  <a:cubicBezTo>
                    <a:pt x="11230" y="17908"/>
                    <a:pt x="11562" y="17706"/>
                    <a:pt x="11895" y="17519"/>
                  </a:cubicBezTo>
                  <a:cubicBezTo>
                    <a:pt x="12080" y="17418"/>
                    <a:pt x="12253" y="17299"/>
                    <a:pt x="12413" y="17163"/>
                  </a:cubicBezTo>
                  <a:cubicBezTo>
                    <a:pt x="12529" y="17064"/>
                    <a:pt x="12648" y="16957"/>
                    <a:pt x="12716" y="16819"/>
                  </a:cubicBezTo>
                  <a:cubicBezTo>
                    <a:pt x="12786" y="16675"/>
                    <a:pt x="12829" y="16521"/>
                    <a:pt x="12843" y="16365"/>
                  </a:cubicBezTo>
                  <a:cubicBezTo>
                    <a:pt x="12847" y="16305"/>
                    <a:pt x="12850" y="16247"/>
                    <a:pt x="12852" y="16188"/>
                  </a:cubicBezTo>
                  <a:cubicBezTo>
                    <a:pt x="12868" y="16258"/>
                    <a:pt x="12876" y="16330"/>
                    <a:pt x="12878" y="16402"/>
                  </a:cubicBezTo>
                  <a:cubicBezTo>
                    <a:pt x="12944" y="16663"/>
                    <a:pt x="13220" y="16797"/>
                    <a:pt x="13395" y="16984"/>
                  </a:cubicBezTo>
                  <a:cubicBezTo>
                    <a:pt x="14026" y="17591"/>
                    <a:pt x="14907" y="17782"/>
                    <a:pt x="15707" y="18070"/>
                  </a:cubicBezTo>
                  <a:cubicBezTo>
                    <a:pt x="16313" y="18294"/>
                    <a:pt x="16985" y="18352"/>
                    <a:pt x="17631" y="18352"/>
                  </a:cubicBezTo>
                  <a:cubicBezTo>
                    <a:pt x="17642" y="18352"/>
                    <a:pt x="17654" y="18352"/>
                    <a:pt x="17665" y="18352"/>
                  </a:cubicBezTo>
                  <a:cubicBezTo>
                    <a:pt x="17940" y="18320"/>
                    <a:pt x="18197" y="18268"/>
                    <a:pt x="18475" y="18268"/>
                  </a:cubicBezTo>
                  <a:cubicBezTo>
                    <a:pt x="18499" y="18268"/>
                    <a:pt x="18524" y="18269"/>
                    <a:pt x="18548" y="18270"/>
                  </a:cubicBezTo>
                  <a:cubicBezTo>
                    <a:pt x="19326" y="18309"/>
                    <a:pt x="20097" y="18420"/>
                    <a:pt x="20873" y="18479"/>
                  </a:cubicBezTo>
                  <a:cubicBezTo>
                    <a:pt x="21049" y="18483"/>
                    <a:pt x="21209" y="18486"/>
                    <a:pt x="21355" y="18486"/>
                  </a:cubicBezTo>
                  <a:cubicBezTo>
                    <a:pt x="22371" y="18486"/>
                    <a:pt x="22747" y="18351"/>
                    <a:pt x="23574" y="17414"/>
                  </a:cubicBezTo>
                  <a:cubicBezTo>
                    <a:pt x="23932" y="17076"/>
                    <a:pt x="24191" y="16836"/>
                    <a:pt x="24321" y="16622"/>
                  </a:cubicBezTo>
                  <a:cubicBezTo>
                    <a:pt x="24584" y="16533"/>
                    <a:pt x="24847" y="16437"/>
                    <a:pt x="25109" y="16336"/>
                  </a:cubicBezTo>
                  <a:cubicBezTo>
                    <a:pt x="25818" y="16019"/>
                    <a:pt x="26579" y="15811"/>
                    <a:pt x="27250" y="15410"/>
                  </a:cubicBezTo>
                  <a:cubicBezTo>
                    <a:pt x="27489" y="15274"/>
                    <a:pt x="27442" y="15136"/>
                    <a:pt x="27242" y="15136"/>
                  </a:cubicBezTo>
                  <a:cubicBezTo>
                    <a:pt x="27210" y="15136"/>
                    <a:pt x="27174" y="15139"/>
                    <a:pt x="27135" y="15147"/>
                  </a:cubicBezTo>
                  <a:cubicBezTo>
                    <a:pt x="27108" y="15146"/>
                    <a:pt x="27080" y="15146"/>
                    <a:pt x="27053" y="15146"/>
                  </a:cubicBezTo>
                  <a:cubicBezTo>
                    <a:pt x="26347" y="15146"/>
                    <a:pt x="25650" y="15297"/>
                    <a:pt x="24967" y="15468"/>
                  </a:cubicBezTo>
                  <a:cubicBezTo>
                    <a:pt x="24679" y="15554"/>
                    <a:pt x="24337" y="15534"/>
                    <a:pt x="24082" y="15700"/>
                  </a:cubicBezTo>
                  <a:cubicBezTo>
                    <a:pt x="24070" y="15713"/>
                    <a:pt x="24059" y="15729"/>
                    <a:pt x="24053" y="15745"/>
                  </a:cubicBezTo>
                  <a:cubicBezTo>
                    <a:pt x="23907" y="15612"/>
                    <a:pt x="23755" y="15484"/>
                    <a:pt x="23594" y="15367"/>
                  </a:cubicBezTo>
                  <a:cubicBezTo>
                    <a:pt x="23327" y="15181"/>
                    <a:pt x="23155" y="15106"/>
                    <a:pt x="23027" y="15106"/>
                  </a:cubicBezTo>
                  <a:cubicBezTo>
                    <a:pt x="22706" y="15106"/>
                    <a:pt x="22667" y="15580"/>
                    <a:pt x="22103" y="15949"/>
                  </a:cubicBezTo>
                  <a:cubicBezTo>
                    <a:pt x="21975" y="16044"/>
                    <a:pt x="21840" y="16128"/>
                    <a:pt x="21698" y="16202"/>
                  </a:cubicBezTo>
                  <a:cubicBezTo>
                    <a:pt x="21657" y="16122"/>
                    <a:pt x="21527" y="16114"/>
                    <a:pt x="21441" y="16089"/>
                  </a:cubicBezTo>
                  <a:cubicBezTo>
                    <a:pt x="21585" y="15963"/>
                    <a:pt x="21601" y="15770"/>
                    <a:pt x="21613" y="15593"/>
                  </a:cubicBezTo>
                  <a:cubicBezTo>
                    <a:pt x="21739" y="15573"/>
                    <a:pt x="21821" y="15449"/>
                    <a:pt x="21790" y="15326"/>
                  </a:cubicBezTo>
                  <a:cubicBezTo>
                    <a:pt x="21901" y="15264"/>
                    <a:pt x="21866" y="15124"/>
                    <a:pt x="21798" y="15042"/>
                  </a:cubicBezTo>
                  <a:cubicBezTo>
                    <a:pt x="21877" y="15019"/>
                    <a:pt x="21920" y="14937"/>
                    <a:pt x="21895" y="14859"/>
                  </a:cubicBezTo>
                  <a:lnTo>
                    <a:pt x="21895" y="14859"/>
                  </a:lnTo>
                  <a:cubicBezTo>
                    <a:pt x="21932" y="14881"/>
                    <a:pt x="21970" y="14891"/>
                    <a:pt x="22005" y="14891"/>
                  </a:cubicBezTo>
                  <a:cubicBezTo>
                    <a:pt x="22140" y="14891"/>
                    <a:pt x="22234" y="14745"/>
                    <a:pt x="22095" y="14630"/>
                  </a:cubicBezTo>
                  <a:cubicBezTo>
                    <a:pt x="21967" y="14569"/>
                    <a:pt x="21842" y="14505"/>
                    <a:pt x="21716" y="14439"/>
                  </a:cubicBezTo>
                  <a:lnTo>
                    <a:pt x="21580" y="14369"/>
                  </a:lnTo>
                  <a:lnTo>
                    <a:pt x="21395" y="14293"/>
                  </a:lnTo>
                  <a:lnTo>
                    <a:pt x="21395" y="14293"/>
                  </a:lnTo>
                  <a:cubicBezTo>
                    <a:pt x="21496" y="14328"/>
                    <a:pt x="21607" y="14344"/>
                    <a:pt x="21704" y="14379"/>
                  </a:cubicBezTo>
                  <a:cubicBezTo>
                    <a:pt x="21916" y="14486"/>
                    <a:pt x="22132" y="14581"/>
                    <a:pt x="22356" y="14661"/>
                  </a:cubicBezTo>
                  <a:cubicBezTo>
                    <a:pt x="22388" y="14680"/>
                    <a:pt x="22434" y="14693"/>
                    <a:pt x="22475" y="14693"/>
                  </a:cubicBezTo>
                  <a:cubicBezTo>
                    <a:pt x="22533" y="14693"/>
                    <a:pt x="22581" y="14666"/>
                    <a:pt x="22568" y="14589"/>
                  </a:cubicBezTo>
                  <a:cubicBezTo>
                    <a:pt x="22523" y="14488"/>
                    <a:pt x="22383" y="14493"/>
                    <a:pt x="22294" y="14449"/>
                  </a:cubicBezTo>
                  <a:cubicBezTo>
                    <a:pt x="22286" y="14435"/>
                    <a:pt x="22276" y="14421"/>
                    <a:pt x="22268" y="14406"/>
                  </a:cubicBezTo>
                  <a:cubicBezTo>
                    <a:pt x="22261" y="14396"/>
                    <a:pt x="22255" y="14386"/>
                    <a:pt x="22247" y="14373"/>
                  </a:cubicBezTo>
                  <a:cubicBezTo>
                    <a:pt x="22251" y="14363"/>
                    <a:pt x="22253" y="14353"/>
                    <a:pt x="22253" y="14342"/>
                  </a:cubicBezTo>
                  <a:cubicBezTo>
                    <a:pt x="22255" y="14322"/>
                    <a:pt x="22247" y="14301"/>
                    <a:pt x="22235" y="14285"/>
                  </a:cubicBezTo>
                  <a:cubicBezTo>
                    <a:pt x="22352" y="14244"/>
                    <a:pt x="22704" y="14198"/>
                    <a:pt x="22642" y="14024"/>
                  </a:cubicBezTo>
                  <a:cubicBezTo>
                    <a:pt x="22626" y="13997"/>
                    <a:pt x="22597" y="13982"/>
                    <a:pt x="22568" y="13982"/>
                  </a:cubicBezTo>
                  <a:cubicBezTo>
                    <a:pt x="22557" y="13982"/>
                    <a:pt x="22546" y="13984"/>
                    <a:pt x="22535" y="13989"/>
                  </a:cubicBezTo>
                  <a:cubicBezTo>
                    <a:pt x="22399" y="14061"/>
                    <a:pt x="22241" y="14077"/>
                    <a:pt x="22091" y="14102"/>
                  </a:cubicBezTo>
                  <a:cubicBezTo>
                    <a:pt x="22082" y="14091"/>
                    <a:pt x="22072" y="14083"/>
                    <a:pt x="22060" y="14075"/>
                  </a:cubicBezTo>
                  <a:cubicBezTo>
                    <a:pt x="22052" y="14071"/>
                    <a:pt x="22043" y="14067"/>
                    <a:pt x="22035" y="14065"/>
                  </a:cubicBezTo>
                  <a:cubicBezTo>
                    <a:pt x="22138" y="14024"/>
                    <a:pt x="22531" y="13859"/>
                    <a:pt x="22407" y="13744"/>
                  </a:cubicBezTo>
                  <a:cubicBezTo>
                    <a:pt x="22409" y="13725"/>
                    <a:pt x="22407" y="13707"/>
                    <a:pt x="22399" y="13692"/>
                  </a:cubicBezTo>
                  <a:cubicBezTo>
                    <a:pt x="22383" y="13665"/>
                    <a:pt x="22354" y="13649"/>
                    <a:pt x="22325" y="13649"/>
                  </a:cubicBezTo>
                  <a:cubicBezTo>
                    <a:pt x="22311" y="13649"/>
                    <a:pt x="22296" y="13653"/>
                    <a:pt x="22282" y="13661"/>
                  </a:cubicBezTo>
                  <a:cubicBezTo>
                    <a:pt x="21661" y="14093"/>
                    <a:pt x="20926" y="13818"/>
                    <a:pt x="20996" y="14089"/>
                  </a:cubicBezTo>
                  <a:lnTo>
                    <a:pt x="20994" y="14091"/>
                  </a:lnTo>
                  <a:cubicBezTo>
                    <a:pt x="21000" y="14112"/>
                    <a:pt x="21013" y="14128"/>
                    <a:pt x="21031" y="14141"/>
                  </a:cubicBezTo>
                  <a:cubicBezTo>
                    <a:pt x="20992" y="14124"/>
                    <a:pt x="20953" y="14108"/>
                    <a:pt x="20916" y="14089"/>
                  </a:cubicBezTo>
                  <a:cubicBezTo>
                    <a:pt x="20827" y="13983"/>
                    <a:pt x="20724" y="13880"/>
                    <a:pt x="20647" y="13880"/>
                  </a:cubicBezTo>
                  <a:cubicBezTo>
                    <a:pt x="20626" y="13880"/>
                    <a:pt x="20607" y="13887"/>
                    <a:pt x="20591" y="13904"/>
                  </a:cubicBezTo>
                  <a:cubicBezTo>
                    <a:pt x="20509" y="14011"/>
                    <a:pt x="20677" y="14073"/>
                    <a:pt x="20733" y="14145"/>
                  </a:cubicBezTo>
                  <a:cubicBezTo>
                    <a:pt x="20827" y="14248"/>
                    <a:pt x="20914" y="14361"/>
                    <a:pt x="20990" y="14480"/>
                  </a:cubicBezTo>
                  <a:cubicBezTo>
                    <a:pt x="21039" y="14550"/>
                    <a:pt x="21074" y="14632"/>
                    <a:pt x="21093" y="14717"/>
                  </a:cubicBezTo>
                  <a:cubicBezTo>
                    <a:pt x="21093" y="14953"/>
                    <a:pt x="21000" y="15182"/>
                    <a:pt x="20834" y="15348"/>
                  </a:cubicBezTo>
                  <a:cubicBezTo>
                    <a:pt x="20710" y="15451"/>
                    <a:pt x="20562" y="15494"/>
                    <a:pt x="20408" y="15507"/>
                  </a:cubicBezTo>
                  <a:cubicBezTo>
                    <a:pt x="20140" y="15490"/>
                    <a:pt x="19896" y="15352"/>
                    <a:pt x="19655" y="15239"/>
                  </a:cubicBezTo>
                  <a:cubicBezTo>
                    <a:pt x="19210" y="14974"/>
                    <a:pt x="18772" y="14688"/>
                    <a:pt x="18322" y="14425"/>
                  </a:cubicBezTo>
                  <a:cubicBezTo>
                    <a:pt x="18102" y="14291"/>
                    <a:pt x="17886" y="14159"/>
                    <a:pt x="17647" y="14040"/>
                  </a:cubicBezTo>
                  <a:cubicBezTo>
                    <a:pt x="17550" y="13995"/>
                    <a:pt x="17454" y="13954"/>
                    <a:pt x="17357" y="13914"/>
                  </a:cubicBezTo>
                  <a:cubicBezTo>
                    <a:pt x="16933" y="13723"/>
                    <a:pt x="16495" y="13573"/>
                    <a:pt x="16026" y="13491"/>
                  </a:cubicBezTo>
                  <a:cubicBezTo>
                    <a:pt x="16017" y="13487"/>
                    <a:pt x="16007" y="13485"/>
                    <a:pt x="15997" y="13485"/>
                  </a:cubicBezTo>
                  <a:cubicBezTo>
                    <a:pt x="15982" y="13485"/>
                    <a:pt x="15967" y="13490"/>
                    <a:pt x="15954" y="13499"/>
                  </a:cubicBezTo>
                  <a:cubicBezTo>
                    <a:pt x="15818" y="13478"/>
                    <a:pt x="15692" y="13470"/>
                    <a:pt x="15572" y="13470"/>
                  </a:cubicBezTo>
                  <a:cubicBezTo>
                    <a:pt x="15139" y="13470"/>
                    <a:pt x="14790" y="13577"/>
                    <a:pt x="14337" y="13577"/>
                  </a:cubicBezTo>
                  <a:cubicBezTo>
                    <a:pt x="14115" y="13577"/>
                    <a:pt x="13868" y="13551"/>
                    <a:pt x="13574" y="13474"/>
                  </a:cubicBezTo>
                  <a:cubicBezTo>
                    <a:pt x="13496" y="13461"/>
                    <a:pt x="13393" y="13409"/>
                    <a:pt x="13309" y="13409"/>
                  </a:cubicBezTo>
                  <a:cubicBezTo>
                    <a:pt x="13254" y="13409"/>
                    <a:pt x="13206" y="13431"/>
                    <a:pt x="13179" y="13499"/>
                  </a:cubicBezTo>
                  <a:cubicBezTo>
                    <a:pt x="13154" y="13573"/>
                    <a:pt x="13193" y="13653"/>
                    <a:pt x="13267" y="13680"/>
                  </a:cubicBezTo>
                  <a:lnTo>
                    <a:pt x="13347" y="13703"/>
                  </a:lnTo>
                  <a:cubicBezTo>
                    <a:pt x="13533" y="13873"/>
                    <a:pt x="14067" y="13986"/>
                    <a:pt x="14226" y="13991"/>
                  </a:cubicBezTo>
                  <a:cubicBezTo>
                    <a:pt x="14460" y="14022"/>
                    <a:pt x="14698" y="14024"/>
                    <a:pt x="14939" y="14024"/>
                  </a:cubicBezTo>
                  <a:cubicBezTo>
                    <a:pt x="14967" y="14024"/>
                    <a:pt x="14996" y="14024"/>
                    <a:pt x="15024" y="14024"/>
                  </a:cubicBezTo>
                  <a:cubicBezTo>
                    <a:pt x="15074" y="14023"/>
                    <a:pt x="15124" y="14023"/>
                    <a:pt x="15174" y="14023"/>
                  </a:cubicBezTo>
                  <a:cubicBezTo>
                    <a:pt x="15564" y="14023"/>
                    <a:pt x="15951" y="14037"/>
                    <a:pt x="16318" y="14178"/>
                  </a:cubicBezTo>
                  <a:cubicBezTo>
                    <a:pt x="16732" y="14367"/>
                    <a:pt x="17050" y="14707"/>
                    <a:pt x="17437" y="14939"/>
                  </a:cubicBezTo>
                  <a:cubicBezTo>
                    <a:pt x="17863" y="15206"/>
                    <a:pt x="18285" y="15484"/>
                    <a:pt x="18690" y="15785"/>
                  </a:cubicBezTo>
                  <a:cubicBezTo>
                    <a:pt x="18665" y="15811"/>
                    <a:pt x="18645" y="15842"/>
                    <a:pt x="18632" y="15875"/>
                  </a:cubicBezTo>
                  <a:cubicBezTo>
                    <a:pt x="18571" y="15953"/>
                    <a:pt x="18490" y="16017"/>
                    <a:pt x="18400" y="16058"/>
                  </a:cubicBezTo>
                  <a:cubicBezTo>
                    <a:pt x="18225" y="16132"/>
                    <a:pt x="18042" y="16186"/>
                    <a:pt x="17853" y="16214"/>
                  </a:cubicBezTo>
                  <a:lnTo>
                    <a:pt x="17674" y="16194"/>
                  </a:lnTo>
                  <a:cubicBezTo>
                    <a:pt x="16536" y="16060"/>
                    <a:pt x="14876" y="15622"/>
                    <a:pt x="14135" y="14696"/>
                  </a:cubicBezTo>
                  <a:cubicBezTo>
                    <a:pt x="14123" y="14645"/>
                    <a:pt x="14082" y="14608"/>
                    <a:pt x="14030" y="14600"/>
                  </a:cubicBezTo>
                  <a:cubicBezTo>
                    <a:pt x="14125" y="14468"/>
                    <a:pt x="14216" y="14332"/>
                    <a:pt x="14302" y="14194"/>
                  </a:cubicBezTo>
                  <a:cubicBezTo>
                    <a:pt x="14349" y="14194"/>
                    <a:pt x="14407" y="14186"/>
                    <a:pt x="14423" y="14135"/>
                  </a:cubicBezTo>
                  <a:cubicBezTo>
                    <a:pt x="14434" y="14100"/>
                    <a:pt x="14421" y="14063"/>
                    <a:pt x="14392" y="14044"/>
                  </a:cubicBezTo>
                  <a:cubicBezTo>
                    <a:pt x="14368" y="14030"/>
                    <a:pt x="14343" y="14024"/>
                    <a:pt x="14316" y="14021"/>
                  </a:cubicBezTo>
                  <a:cubicBezTo>
                    <a:pt x="14304" y="14013"/>
                    <a:pt x="14289" y="14008"/>
                    <a:pt x="14275" y="14008"/>
                  </a:cubicBezTo>
                  <a:cubicBezTo>
                    <a:pt x="14266" y="14008"/>
                    <a:pt x="14257" y="14010"/>
                    <a:pt x="14248" y="14013"/>
                  </a:cubicBezTo>
                  <a:cubicBezTo>
                    <a:pt x="14123" y="14001"/>
                    <a:pt x="13995" y="13993"/>
                    <a:pt x="13872" y="13960"/>
                  </a:cubicBezTo>
                  <a:cubicBezTo>
                    <a:pt x="13720" y="13914"/>
                    <a:pt x="13574" y="13853"/>
                    <a:pt x="13436" y="13775"/>
                  </a:cubicBezTo>
                  <a:cubicBezTo>
                    <a:pt x="13383" y="13751"/>
                    <a:pt x="13328" y="13685"/>
                    <a:pt x="13269" y="13685"/>
                  </a:cubicBezTo>
                  <a:cubicBezTo>
                    <a:pt x="13255" y="13685"/>
                    <a:pt x="13241" y="13689"/>
                    <a:pt x="13226" y="13698"/>
                  </a:cubicBezTo>
                  <a:cubicBezTo>
                    <a:pt x="13160" y="13629"/>
                    <a:pt x="13107" y="13550"/>
                    <a:pt x="13068" y="13464"/>
                  </a:cubicBezTo>
                  <a:cubicBezTo>
                    <a:pt x="13059" y="13450"/>
                    <a:pt x="13053" y="13435"/>
                    <a:pt x="13045" y="13421"/>
                  </a:cubicBezTo>
                  <a:cubicBezTo>
                    <a:pt x="13047" y="13410"/>
                    <a:pt x="13049" y="13402"/>
                    <a:pt x="13047" y="13394"/>
                  </a:cubicBezTo>
                  <a:cubicBezTo>
                    <a:pt x="13039" y="13380"/>
                    <a:pt x="13033" y="13365"/>
                    <a:pt x="13026" y="13349"/>
                  </a:cubicBezTo>
                  <a:cubicBezTo>
                    <a:pt x="13012" y="13330"/>
                    <a:pt x="12990" y="13321"/>
                    <a:pt x="12969" y="13321"/>
                  </a:cubicBezTo>
                  <a:cubicBezTo>
                    <a:pt x="12954" y="13321"/>
                    <a:pt x="12939" y="13325"/>
                    <a:pt x="12926" y="13334"/>
                  </a:cubicBezTo>
                  <a:cubicBezTo>
                    <a:pt x="12039" y="13952"/>
                    <a:pt x="11027" y="14377"/>
                    <a:pt x="9984" y="14653"/>
                  </a:cubicBezTo>
                  <a:cubicBezTo>
                    <a:pt x="9455" y="14791"/>
                    <a:pt x="8926" y="14935"/>
                    <a:pt x="8381" y="14982"/>
                  </a:cubicBezTo>
                  <a:cubicBezTo>
                    <a:pt x="8073" y="15005"/>
                    <a:pt x="7763" y="15021"/>
                    <a:pt x="7453" y="15021"/>
                  </a:cubicBezTo>
                  <a:cubicBezTo>
                    <a:pt x="7024" y="15021"/>
                    <a:pt x="6595" y="14990"/>
                    <a:pt x="6174" y="14904"/>
                  </a:cubicBezTo>
                  <a:cubicBezTo>
                    <a:pt x="5571" y="14774"/>
                    <a:pt x="4966" y="14589"/>
                    <a:pt x="4446" y="14256"/>
                  </a:cubicBezTo>
                  <a:cubicBezTo>
                    <a:pt x="4261" y="14131"/>
                    <a:pt x="4094" y="13980"/>
                    <a:pt x="3927" y="13834"/>
                  </a:cubicBezTo>
                  <a:cubicBezTo>
                    <a:pt x="3697" y="13633"/>
                    <a:pt x="3473" y="13423"/>
                    <a:pt x="3290" y="13180"/>
                  </a:cubicBezTo>
                  <a:cubicBezTo>
                    <a:pt x="3071" y="12882"/>
                    <a:pt x="2849" y="12571"/>
                    <a:pt x="2730" y="12219"/>
                  </a:cubicBezTo>
                  <a:cubicBezTo>
                    <a:pt x="2493" y="11493"/>
                    <a:pt x="2475" y="10713"/>
                    <a:pt x="2674" y="9977"/>
                  </a:cubicBezTo>
                  <a:cubicBezTo>
                    <a:pt x="2709" y="9845"/>
                    <a:pt x="2755" y="9703"/>
                    <a:pt x="2800" y="9566"/>
                  </a:cubicBezTo>
                  <a:cubicBezTo>
                    <a:pt x="2812" y="9543"/>
                    <a:pt x="2820" y="9518"/>
                    <a:pt x="2823" y="9494"/>
                  </a:cubicBezTo>
                  <a:cubicBezTo>
                    <a:pt x="2841" y="9436"/>
                    <a:pt x="2860" y="9380"/>
                    <a:pt x="2876" y="9325"/>
                  </a:cubicBezTo>
                  <a:cubicBezTo>
                    <a:pt x="2887" y="9266"/>
                    <a:pt x="2840" y="9231"/>
                    <a:pt x="2796" y="9231"/>
                  </a:cubicBezTo>
                  <a:close/>
                </a:path>
              </a:pathLst>
            </a:custGeom>
            <a:solidFill>
              <a:srgbClr val="80573B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5407410" y="3552839"/>
              <a:ext cx="185488" cy="101042"/>
            </a:xfrm>
            <a:custGeom>
              <a:rect b="b" l="l" r="r" t="t"/>
              <a:pathLst>
                <a:path extrusionOk="0" h="1309" w="2403">
                  <a:moveTo>
                    <a:pt x="2012" y="0"/>
                  </a:moveTo>
                  <a:cubicBezTo>
                    <a:pt x="1827" y="29"/>
                    <a:pt x="1671" y="130"/>
                    <a:pt x="1485" y="169"/>
                  </a:cubicBezTo>
                  <a:cubicBezTo>
                    <a:pt x="1396" y="200"/>
                    <a:pt x="1343" y="212"/>
                    <a:pt x="1305" y="212"/>
                  </a:cubicBezTo>
                  <a:cubicBezTo>
                    <a:pt x="1217" y="212"/>
                    <a:pt x="1222" y="144"/>
                    <a:pt x="1060" y="111"/>
                  </a:cubicBezTo>
                  <a:cubicBezTo>
                    <a:pt x="1050" y="110"/>
                    <a:pt x="1040" y="109"/>
                    <a:pt x="1030" y="109"/>
                  </a:cubicBezTo>
                  <a:cubicBezTo>
                    <a:pt x="971" y="109"/>
                    <a:pt x="912" y="129"/>
                    <a:pt x="854" y="136"/>
                  </a:cubicBezTo>
                  <a:cubicBezTo>
                    <a:pt x="792" y="136"/>
                    <a:pt x="737" y="77"/>
                    <a:pt x="678" y="77"/>
                  </a:cubicBezTo>
                  <a:cubicBezTo>
                    <a:pt x="659" y="77"/>
                    <a:pt x="641" y="82"/>
                    <a:pt x="621" y="97"/>
                  </a:cubicBezTo>
                  <a:cubicBezTo>
                    <a:pt x="574" y="126"/>
                    <a:pt x="549" y="177"/>
                    <a:pt x="519" y="220"/>
                  </a:cubicBezTo>
                  <a:cubicBezTo>
                    <a:pt x="465" y="298"/>
                    <a:pt x="385" y="362"/>
                    <a:pt x="333" y="444"/>
                  </a:cubicBezTo>
                  <a:cubicBezTo>
                    <a:pt x="268" y="582"/>
                    <a:pt x="0" y="988"/>
                    <a:pt x="216" y="1076"/>
                  </a:cubicBezTo>
                  <a:cubicBezTo>
                    <a:pt x="231" y="1195"/>
                    <a:pt x="307" y="1306"/>
                    <a:pt x="436" y="1308"/>
                  </a:cubicBezTo>
                  <a:cubicBezTo>
                    <a:pt x="763" y="1306"/>
                    <a:pt x="1446" y="920"/>
                    <a:pt x="1726" y="722"/>
                  </a:cubicBezTo>
                  <a:cubicBezTo>
                    <a:pt x="1868" y="625"/>
                    <a:pt x="2403" y="43"/>
                    <a:pt x="2012" y="0"/>
                  </a:cubicBezTo>
                  <a:close/>
                </a:path>
              </a:pathLst>
            </a:custGeom>
            <a:solidFill>
              <a:srgbClr val="80573B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624416" y="2416805"/>
              <a:ext cx="1470392" cy="702892"/>
            </a:xfrm>
            <a:custGeom>
              <a:rect b="b" l="l" r="r" t="t"/>
              <a:pathLst>
                <a:path extrusionOk="0" h="9106" w="19049">
                  <a:moveTo>
                    <a:pt x="15664" y="0"/>
                  </a:moveTo>
                  <a:cubicBezTo>
                    <a:pt x="15172" y="0"/>
                    <a:pt x="14644" y="182"/>
                    <a:pt x="14151" y="182"/>
                  </a:cubicBezTo>
                  <a:cubicBezTo>
                    <a:pt x="14088" y="182"/>
                    <a:pt x="14025" y="179"/>
                    <a:pt x="13963" y="172"/>
                  </a:cubicBezTo>
                  <a:cubicBezTo>
                    <a:pt x="13615" y="122"/>
                    <a:pt x="13308" y="100"/>
                    <a:pt x="13030" y="100"/>
                  </a:cubicBezTo>
                  <a:cubicBezTo>
                    <a:pt x="11750" y="100"/>
                    <a:pt x="11062" y="565"/>
                    <a:pt x="9622" y="849"/>
                  </a:cubicBezTo>
                  <a:cubicBezTo>
                    <a:pt x="9287" y="946"/>
                    <a:pt x="9005" y="1158"/>
                    <a:pt x="8701" y="1316"/>
                  </a:cubicBezTo>
                  <a:cubicBezTo>
                    <a:pt x="8143" y="1584"/>
                    <a:pt x="7588" y="1841"/>
                    <a:pt x="7045" y="2143"/>
                  </a:cubicBezTo>
                  <a:cubicBezTo>
                    <a:pt x="6740" y="2300"/>
                    <a:pt x="6419" y="2421"/>
                    <a:pt x="6123" y="2592"/>
                  </a:cubicBezTo>
                  <a:cubicBezTo>
                    <a:pt x="6040" y="2639"/>
                    <a:pt x="6094" y="2753"/>
                    <a:pt x="6169" y="2753"/>
                  </a:cubicBezTo>
                  <a:cubicBezTo>
                    <a:pt x="6183" y="2753"/>
                    <a:pt x="6197" y="2749"/>
                    <a:pt x="6212" y="2740"/>
                  </a:cubicBezTo>
                  <a:cubicBezTo>
                    <a:pt x="6259" y="2711"/>
                    <a:pt x="6306" y="2684"/>
                    <a:pt x="6358" y="2660"/>
                  </a:cubicBezTo>
                  <a:cubicBezTo>
                    <a:pt x="7925" y="3448"/>
                    <a:pt x="9756" y="3376"/>
                    <a:pt x="11416" y="3878"/>
                  </a:cubicBezTo>
                  <a:cubicBezTo>
                    <a:pt x="11424" y="3880"/>
                    <a:pt x="11431" y="3881"/>
                    <a:pt x="11439" y="3881"/>
                  </a:cubicBezTo>
                  <a:cubicBezTo>
                    <a:pt x="11474" y="3881"/>
                    <a:pt x="11507" y="3858"/>
                    <a:pt x="11519" y="3822"/>
                  </a:cubicBezTo>
                  <a:cubicBezTo>
                    <a:pt x="12311" y="4198"/>
                    <a:pt x="13105" y="4589"/>
                    <a:pt x="13731" y="5225"/>
                  </a:cubicBezTo>
                  <a:cubicBezTo>
                    <a:pt x="13747" y="5244"/>
                    <a:pt x="13766" y="5264"/>
                    <a:pt x="13782" y="5283"/>
                  </a:cubicBezTo>
                  <a:cubicBezTo>
                    <a:pt x="13616" y="5390"/>
                    <a:pt x="13556" y="5696"/>
                    <a:pt x="12850" y="6027"/>
                  </a:cubicBezTo>
                  <a:cubicBezTo>
                    <a:pt x="12044" y="6398"/>
                    <a:pt x="11160" y="6555"/>
                    <a:pt x="10274" y="6555"/>
                  </a:cubicBezTo>
                  <a:cubicBezTo>
                    <a:pt x="9792" y="6555"/>
                    <a:pt x="9310" y="6508"/>
                    <a:pt x="8841" y="6424"/>
                  </a:cubicBezTo>
                  <a:cubicBezTo>
                    <a:pt x="8205" y="6276"/>
                    <a:pt x="7602" y="6015"/>
                    <a:pt x="7006" y="5745"/>
                  </a:cubicBezTo>
                  <a:lnTo>
                    <a:pt x="7006" y="5745"/>
                  </a:lnTo>
                  <a:cubicBezTo>
                    <a:pt x="7650" y="5768"/>
                    <a:pt x="8281" y="5787"/>
                    <a:pt x="8933" y="5832"/>
                  </a:cubicBezTo>
                  <a:cubicBezTo>
                    <a:pt x="9149" y="5842"/>
                    <a:pt x="9366" y="5847"/>
                    <a:pt x="9582" y="5847"/>
                  </a:cubicBezTo>
                  <a:cubicBezTo>
                    <a:pt x="10513" y="5847"/>
                    <a:pt x="11447" y="5755"/>
                    <a:pt x="12354" y="5558"/>
                  </a:cubicBezTo>
                  <a:cubicBezTo>
                    <a:pt x="12677" y="5484"/>
                    <a:pt x="13003" y="5390"/>
                    <a:pt x="13319" y="5293"/>
                  </a:cubicBezTo>
                  <a:cubicBezTo>
                    <a:pt x="13365" y="5278"/>
                    <a:pt x="13389" y="5231"/>
                    <a:pt x="13377" y="5186"/>
                  </a:cubicBezTo>
                  <a:cubicBezTo>
                    <a:pt x="13371" y="5165"/>
                    <a:pt x="13358" y="5147"/>
                    <a:pt x="13340" y="5137"/>
                  </a:cubicBezTo>
                  <a:cubicBezTo>
                    <a:pt x="13340" y="5128"/>
                    <a:pt x="13340" y="5120"/>
                    <a:pt x="13340" y="5110"/>
                  </a:cubicBezTo>
                  <a:cubicBezTo>
                    <a:pt x="13324" y="5071"/>
                    <a:pt x="13283" y="5056"/>
                    <a:pt x="13228" y="5056"/>
                  </a:cubicBezTo>
                  <a:cubicBezTo>
                    <a:pt x="13065" y="5056"/>
                    <a:pt x="12780" y="5185"/>
                    <a:pt x="12661" y="5188"/>
                  </a:cubicBezTo>
                  <a:cubicBezTo>
                    <a:pt x="12054" y="5361"/>
                    <a:pt x="11423" y="5429"/>
                    <a:pt x="10797" y="5523"/>
                  </a:cubicBezTo>
                  <a:cubicBezTo>
                    <a:pt x="10536" y="5558"/>
                    <a:pt x="10273" y="5581"/>
                    <a:pt x="10011" y="5595"/>
                  </a:cubicBezTo>
                  <a:cubicBezTo>
                    <a:pt x="10069" y="5492"/>
                    <a:pt x="10050" y="5363"/>
                    <a:pt x="9836" y="5305"/>
                  </a:cubicBezTo>
                  <a:cubicBezTo>
                    <a:pt x="9466" y="5224"/>
                    <a:pt x="9088" y="5206"/>
                    <a:pt x="8709" y="5206"/>
                  </a:cubicBezTo>
                  <a:cubicBezTo>
                    <a:pt x="8418" y="5206"/>
                    <a:pt x="8127" y="5216"/>
                    <a:pt x="7836" y="5216"/>
                  </a:cubicBezTo>
                  <a:cubicBezTo>
                    <a:pt x="7597" y="5216"/>
                    <a:pt x="7359" y="5209"/>
                    <a:pt x="7123" y="5184"/>
                  </a:cubicBezTo>
                  <a:cubicBezTo>
                    <a:pt x="5378" y="5038"/>
                    <a:pt x="3675" y="4558"/>
                    <a:pt x="1918" y="4497"/>
                  </a:cubicBezTo>
                  <a:cubicBezTo>
                    <a:pt x="1900" y="4500"/>
                    <a:pt x="1880" y="4501"/>
                    <a:pt x="1860" y="4501"/>
                  </a:cubicBezTo>
                  <a:cubicBezTo>
                    <a:pt x="1782" y="4501"/>
                    <a:pt x="1694" y="4482"/>
                    <a:pt x="1615" y="4482"/>
                  </a:cubicBezTo>
                  <a:cubicBezTo>
                    <a:pt x="1591" y="4482"/>
                    <a:pt x="1568" y="4484"/>
                    <a:pt x="1546" y="4489"/>
                  </a:cubicBezTo>
                  <a:cubicBezTo>
                    <a:pt x="1396" y="4097"/>
                    <a:pt x="1087" y="3896"/>
                    <a:pt x="773" y="3896"/>
                  </a:cubicBezTo>
                  <a:cubicBezTo>
                    <a:pt x="476" y="3896"/>
                    <a:pt x="176" y="4076"/>
                    <a:pt x="1" y="4445"/>
                  </a:cubicBezTo>
                  <a:cubicBezTo>
                    <a:pt x="73" y="4820"/>
                    <a:pt x="962" y="4766"/>
                    <a:pt x="1272" y="4801"/>
                  </a:cubicBezTo>
                  <a:cubicBezTo>
                    <a:pt x="1283" y="4801"/>
                    <a:pt x="1294" y="4801"/>
                    <a:pt x="1305" y="4801"/>
                  </a:cubicBezTo>
                  <a:cubicBezTo>
                    <a:pt x="1309" y="4801"/>
                    <a:pt x="1312" y="4801"/>
                    <a:pt x="1315" y="4801"/>
                  </a:cubicBezTo>
                  <a:cubicBezTo>
                    <a:pt x="1404" y="4801"/>
                    <a:pt x="1506" y="4799"/>
                    <a:pt x="1554" y="4715"/>
                  </a:cubicBezTo>
                  <a:cubicBezTo>
                    <a:pt x="1577" y="4707"/>
                    <a:pt x="1595" y="4688"/>
                    <a:pt x="1603" y="4667"/>
                  </a:cubicBezTo>
                  <a:cubicBezTo>
                    <a:pt x="1607" y="4705"/>
                    <a:pt x="1632" y="4733"/>
                    <a:pt x="1669" y="4742"/>
                  </a:cubicBezTo>
                  <a:cubicBezTo>
                    <a:pt x="1688" y="4766"/>
                    <a:pt x="1708" y="4791"/>
                    <a:pt x="1727" y="4818"/>
                  </a:cubicBezTo>
                  <a:cubicBezTo>
                    <a:pt x="1749" y="4846"/>
                    <a:pt x="1772" y="4875"/>
                    <a:pt x="1793" y="4904"/>
                  </a:cubicBezTo>
                  <a:cubicBezTo>
                    <a:pt x="1694" y="4923"/>
                    <a:pt x="1675" y="4970"/>
                    <a:pt x="1799" y="5065"/>
                  </a:cubicBezTo>
                  <a:lnTo>
                    <a:pt x="1871" y="5067"/>
                  </a:lnTo>
                  <a:cubicBezTo>
                    <a:pt x="1875" y="5110"/>
                    <a:pt x="1904" y="5147"/>
                    <a:pt x="1945" y="5159"/>
                  </a:cubicBezTo>
                  <a:cubicBezTo>
                    <a:pt x="1964" y="5215"/>
                    <a:pt x="2045" y="5227"/>
                    <a:pt x="2136" y="5227"/>
                  </a:cubicBezTo>
                  <a:cubicBezTo>
                    <a:pt x="2205" y="5227"/>
                    <a:pt x="2280" y="5220"/>
                    <a:pt x="2340" y="5220"/>
                  </a:cubicBezTo>
                  <a:cubicBezTo>
                    <a:pt x="2369" y="5220"/>
                    <a:pt x="2395" y="5222"/>
                    <a:pt x="2414" y="5227"/>
                  </a:cubicBezTo>
                  <a:cubicBezTo>
                    <a:pt x="2710" y="5241"/>
                    <a:pt x="3006" y="5270"/>
                    <a:pt x="3299" y="5316"/>
                  </a:cubicBezTo>
                  <a:cubicBezTo>
                    <a:pt x="4230" y="5455"/>
                    <a:pt x="5164" y="5597"/>
                    <a:pt x="6103" y="5684"/>
                  </a:cubicBezTo>
                  <a:lnTo>
                    <a:pt x="6150" y="5692"/>
                  </a:lnTo>
                  <a:cubicBezTo>
                    <a:pt x="6436" y="6064"/>
                    <a:pt x="6516" y="6566"/>
                    <a:pt x="6098" y="6914"/>
                  </a:cubicBezTo>
                  <a:cubicBezTo>
                    <a:pt x="5572" y="7334"/>
                    <a:pt x="4880" y="7515"/>
                    <a:pt x="4197" y="7515"/>
                  </a:cubicBezTo>
                  <a:cubicBezTo>
                    <a:pt x="3914" y="7515"/>
                    <a:pt x="3633" y="7484"/>
                    <a:pt x="3366" y="7426"/>
                  </a:cubicBezTo>
                  <a:cubicBezTo>
                    <a:pt x="3359" y="7385"/>
                    <a:pt x="3323" y="7358"/>
                    <a:pt x="3283" y="7358"/>
                  </a:cubicBezTo>
                  <a:cubicBezTo>
                    <a:pt x="3280" y="7358"/>
                    <a:pt x="3276" y="7358"/>
                    <a:pt x="3272" y="7358"/>
                  </a:cubicBezTo>
                  <a:cubicBezTo>
                    <a:pt x="3251" y="7360"/>
                    <a:pt x="3233" y="7371"/>
                    <a:pt x="3220" y="7385"/>
                  </a:cubicBezTo>
                  <a:cubicBezTo>
                    <a:pt x="3202" y="7379"/>
                    <a:pt x="3186" y="7376"/>
                    <a:pt x="3172" y="7376"/>
                  </a:cubicBezTo>
                  <a:cubicBezTo>
                    <a:pt x="3052" y="7376"/>
                    <a:pt x="3055" y="7558"/>
                    <a:pt x="3204" y="7560"/>
                  </a:cubicBezTo>
                  <a:cubicBezTo>
                    <a:pt x="3244" y="8251"/>
                    <a:pt x="3418" y="8423"/>
                    <a:pt x="3750" y="8423"/>
                  </a:cubicBezTo>
                  <a:cubicBezTo>
                    <a:pt x="3952" y="8423"/>
                    <a:pt x="4212" y="8360"/>
                    <a:pt x="4535" y="8311"/>
                  </a:cubicBezTo>
                  <a:cubicBezTo>
                    <a:pt x="5074" y="8230"/>
                    <a:pt x="5617" y="8211"/>
                    <a:pt x="6161" y="8211"/>
                  </a:cubicBezTo>
                  <a:cubicBezTo>
                    <a:pt x="6394" y="8211"/>
                    <a:pt x="6627" y="8215"/>
                    <a:pt x="6860" y="8218"/>
                  </a:cubicBezTo>
                  <a:cubicBezTo>
                    <a:pt x="7761" y="8220"/>
                    <a:pt x="8643" y="8420"/>
                    <a:pt x="9530" y="8564"/>
                  </a:cubicBezTo>
                  <a:cubicBezTo>
                    <a:pt x="10836" y="8784"/>
                    <a:pt x="12153" y="8998"/>
                    <a:pt x="13476" y="9088"/>
                  </a:cubicBezTo>
                  <a:cubicBezTo>
                    <a:pt x="13564" y="9100"/>
                    <a:pt x="13651" y="9105"/>
                    <a:pt x="13737" y="9105"/>
                  </a:cubicBezTo>
                  <a:cubicBezTo>
                    <a:pt x="14422" y="9105"/>
                    <a:pt x="15041" y="8770"/>
                    <a:pt x="15693" y="8576"/>
                  </a:cubicBezTo>
                  <a:cubicBezTo>
                    <a:pt x="16954" y="8321"/>
                    <a:pt x="17273" y="8290"/>
                    <a:pt x="18308" y="7445"/>
                  </a:cubicBezTo>
                  <a:cubicBezTo>
                    <a:pt x="18520" y="7245"/>
                    <a:pt x="19049" y="7035"/>
                    <a:pt x="18808" y="6679"/>
                  </a:cubicBezTo>
                  <a:cubicBezTo>
                    <a:pt x="18678" y="6412"/>
                    <a:pt x="18545" y="6147"/>
                    <a:pt x="18409" y="5885"/>
                  </a:cubicBezTo>
                  <a:cubicBezTo>
                    <a:pt x="18343" y="5785"/>
                    <a:pt x="18308" y="5655"/>
                    <a:pt x="18263" y="5534"/>
                  </a:cubicBezTo>
                  <a:cubicBezTo>
                    <a:pt x="18314" y="4931"/>
                    <a:pt x="17808" y="3773"/>
                    <a:pt x="17775" y="3404"/>
                  </a:cubicBezTo>
                  <a:cubicBezTo>
                    <a:pt x="17481" y="2277"/>
                    <a:pt x="17224" y="1067"/>
                    <a:pt x="16393" y="197"/>
                  </a:cubicBezTo>
                  <a:cubicBezTo>
                    <a:pt x="16166" y="49"/>
                    <a:pt x="15920" y="0"/>
                    <a:pt x="15664" y="0"/>
                  </a:cubicBezTo>
                  <a:close/>
                </a:path>
              </a:pathLst>
            </a:custGeom>
            <a:solidFill>
              <a:srgbClr val="E4D6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816295" y="1866195"/>
              <a:ext cx="1340636" cy="972980"/>
            </a:xfrm>
            <a:custGeom>
              <a:rect b="b" l="l" r="r" t="t"/>
              <a:pathLst>
                <a:path extrusionOk="0" h="12605" w="17368">
                  <a:moveTo>
                    <a:pt x="13516" y="0"/>
                  </a:moveTo>
                  <a:cubicBezTo>
                    <a:pt x="13474" y="0"/>
                    <a:pt x="13436" y="15"/>
                    <a:pt x="13408" y="39"/>
                  </a:cubicBezTo>
                  <a:cubicBezTo>
                    <a:pt x="13377" y="21"/>
                    <a:pt x="13342" y="12"/>
                    <a:pt x="13307" y="12"/>
                  </a:cubicBezTo>
                  <a:cubicBezTo>
                    <a:pt x="13288" y="12"/>
                    <a:pt x="13268" y="15"/>
                    <a:pt x="13249" y="21"/>
                  </a:cubicBezTo>
                  <a:cubicBezTo>
                    <a:pt x="13029" y="76"/>
                    <a:pt x="12827" y="115"/>
                    <a:pt x="12605" y="185"/>
                  </a:cubicBezTo>
                  <a:cubicBezTo>
                    <a:pt x="12076" y="313"/>
                    <a:pt x="11525" y="354"/>
                    <a:pt x="10984" y="405"/>
                  </a:cubicBezTo>
                  <a:cubicBezTo>
                    <a:pt x="10645" y="442"/>
                    <a:pt x="10306" y="455"/>
                    <a:pt x="9967" y="455"/>
                  </a:cubicBezTo>
                  <a:cubicBezTo>
                    <a:pt x="9079" y="455"/>
                    <a:pt x="8191" y="365"/>
                    <a:pt x="7305" y="365"/>
                  </a:cubicBezTo>
                  <a:cubicBezTo>
                    <a:pt x="7240" y="365"/>
                    <a:pt x="7175" y="365"/>
                    <a:pt x="7110" y="366"/>
                  </a:cubicBezTo>
                  <a:cubicBezTo>
                    <a:pt x="6353" y="445"/>
                    <a:pt x="5644" y="724"/>
                    <a:pt x="4977" y="1082"/>
                  </a:cubicBezTo>
                  <a:cubicBezTo>
                    <a:pt x="4557" y="1313"/>
                    <a:pt x="4133" y="1537"/>
                    <a:pt x="3716" y="1776"/>
                  </a:cubicBezTo>
                  <a:cubicBezTo>
                    <a:pt x="3576" y="1854"/>
                    <a:pt x="3440" y="1944"/>
                    <a:pt x="3313" y="2043"/>
                  </a:cubicBezTo>
                  <a:cubicBezTo>
                    <a:pt x="3261" y="2084"/>
                    <a:pt x="3239" y="2152"/>
                    <a:pt x="3253" y="2216"/>
                  </a:cubicBezTo>
                  <a:cubicBezTo>
                    <a:pt x="2932" y="2424"/>
                    <a:pt x="2626" y="2652"/>
                    <a:pt x="2335" y="2899"/>
                  </a:cubicBezTo>
                  <a:cubicBezTo>
                    <a:pt x="2084" y="3127"/>
                    <a:pt x="1788" y="3323"/>
                    <a:pt x="1597" y="3604"/>
                  </a:cubicBezTo>
                  <a:cubicBezTo>
                    <a:pt x="1299" y="3876"/>
                    <a:pt x="969" y="4135"/>
                    <a:pt x="790" y="4508"/>
                  </a:cubicBezTo>
                  <a:cubicBezTo>
                    <a:pt x="727" y="4639"/>
                    <a:pt x="675" y="4779"/>
                    <a:pt x="636" y="4923"/>
                  </a:cubicBezTo>
                  <a:cubicBezTo>
                    <a:pt x="550" y="5226"/>
                    <a:pt x="482" y="5536"/>
                    <a:pt x="435" y="5849"/>
                  </a:cubicBezTo>
                  <a:cubicBezTo>
                    <a:pt x="428" y="5888"/>
                    <a:pt x="435" y="5929"/>
                    <a:pt x="453" y="5966"/>
                  </a:cubicBezTo>
                  <a:cubicBezTo>
                    <a:pt x="443" y="6032"/>
                    <a:pt x="435" y="6096"/>
                    <a:pt x="426" y="6162"/>
                  </a:cubicBezTo>
                  <a:cubicBezTo>
                    <a:pt x="420" y="6211"/>
                    <a:pt x="416" y="6260"/>
                    <a:pt x="416" y="6312"/>
                  </a:cubicBezTo>
                  <a:cubicBezTo>
                    <a:pt x="395" y="6396"/>
                    <a:pt x="365" y="6478"/>
                    <a:pt x="369" y="6569"/>
                  </a:cubicBezTo>
                  <a:cubicBezTo>
                    <a:pt x="286" y="7118"/>
                    <a:pt x="295" y="7668"/>
                    <a:pt x="295" y="8223"/>
                  </a:cubicBezTo>
                  <a:cubicBezTo>
                    <a:pt x="185" y="8759"/>
                    <a:pt x="1" y="11022"/>
                    <a:pt x="821" y="11022"/>
                  </a:cubicBezTo>
                  <a:cubicBezTo>
                    <a:pt x="831" y="11022"/>
                    <a:pt x="842" y="11022"/>
                    <a:pt x="852" y="11021"/>
                  </a:cubicBezTo>
                  <a:cubicBezTo>
                    <a:pt x="856" y="11021"/>
                    <a:pt x="861" y="11021"/>
                    <a:pt x="865" y="11021"/>
                  </a:cubicBezTo>
                  <a:cubicBezTo>
                    <a:pt x="998" y="11021"/>
                    <a:pt x="1123" y="10958"/>
                    <a:pt x="1225" y="10873"/>
                  </a:cubicBezTo>
                  <a:cubicBezTo>
                    <a:pt x="1589" y="10640"/>
                    <a:pt x="1747" y="10239"/>
                    <a:pt x="1912" y="9858"/>
                  </a:cubicBezTo>
                  <a:cubicBezTo>
                    <a:pt x="2119" y="9387"/>
                    <a:pt x="2340" y="8910"/>
                    <a:pt x="2391" y="8396"/>
                  </a:cubicBezTo>
                  <a:cubicBezTo>
                    <a:pt x="2442" y="8085"/>
                    <a:pt x="2502" y="7774"/>
                    <a:pt x="2558" y="7464"/>
                  </a:cubicBezTo>
                  <a:cubicBezTo>
                    <a:pt x="2632" y="7696"/>
                    <a:pt x="2718" y="7927"/>
                    <a:pt x="2819" y="8149"/>
                  </a:cubicBezTo>
                  <a:cubicBezTo>
                    <a:pt x="3014" y="8462"/>
                    <a:pt x="3154" y="8815"/>
                    <a:pt x="3405" y="9087"/>
                  </a:cubicBezTo>
                  <a:cubicBezTo>
                    <a:pt x="3428" y="9112"/>
                    <a:pt x="3455" y="9128"/>
                    <a:pt x="3485" y="9136"/>
                  </a:cubicBezTo>
                  <a:lnTo>
                    <a:pt x="3492" y="9143"/>
                  </a:lnTo>
                  <a:cubicBezTo>
                    <a:pt x="3788" y="9476"/>
                    <a:pt x="4210" y="9667"/>
                    <a:pt x="4615" y="9836"/>
                  </a:cubicBezTo>
                  <a:cubicBezTo>
                    <a:pt x="4804" y="9941"/>
                    <a:pt x="4958" y="10101"/>
                    <a:pt x="5158" y="10190"/>
                  </a:cubicBezTo>
                  <a:cubicBezTo>
                    <a:pt x="5166" y="10194"/>
                    <a:pt x="5177" y="10198"/>
                    <a:pt x="5185" y="10202"/>
                  </a:cubicBezTo>
                  <a:cubicBezTo>
                    <a:pt x="5209" y="10340"/>
                    <a:pt x="5327" y="10465"/>
                    <a:pt x="5360" y="10601"/>
                  </a:cubicBezTo>
                  <a:cubicBezTo>
                    <a:pt x="5376" y="10702"/>
                    <a:pt x="5349" y="10823"/>
                    <a:pt x="5421" y="10904"/>
                  </a:cubicBezTo>
                  <a:cubicBezTo>
                    <a:pt x="5491" y="11492"/>
                    <a:pt x="5393" y="12465"/>
                    <a:pt x="6156" y="12597"/>
                  </a:cubicBezTo>
                  <a:cubicBezTo>
                    <a:pt x="6173" y="12602"/>
                    <a:pt x="6191" y="12604"/>
                    <a:pt x="6209" y="12604"/>
                  </a:cubicBezTo>
                  <a:cubicBezTo>
                    <a:pt x="6292" y="12604"/>
                    <a:pt x="6369" y="12551"/>
                    <a:pt x="6394" y="12469"/>
                  </a:cubicBezTo>
                  <a:cubicBezTo>
                    <a:pt x="6553" y="12313"/>
                    <a:pt x="6660" y="12117"/>
                    <a:pt x="6748" y="11918"/>
                  </a:cubicBezTo>
                  <a:cubicBezTo>
                    <a:pt x="6851" y="11866"/>
                    <a:pt x="6909" y="11706"/>
                    <a:pt x="6977" y="11613"/>
                  </a:cubicBezTo>
                  <a:cubicBezTo>
                    <a:pt x="7104" y="11412"/>
                    <a:pt x="7217" y="11200"/>
                    <a:pt x="7326" y="10988"/>
                  </a:cubicBezTo>
                  <a:cubicBezTo>
                    <a:pt x="7343" y="10990"/>
                    <a:pt x="7357" y="10992"/>
                    <a:pt x="7374" y="10994"/>
                  </a:cubicBezTo>
                  <a:cubicBezTo>
                    <a:pt x="7394" y="10996"/>
                    <a:pt x="7413" y="10997"/>
                    <a:pt x="7433" y="10997"/>
                  </a:cubicBezTo>
                  <a:cubicBezTo>
                    <a:pt x="7539" y="10997"/>
                    <a:pt x="7642" y="10970"/>
                    <a:pt x="7734" y="10916"/>
                  </a:cubicBezTo>
                  <a:cubicBezTo>
                    <a:pt x="7744" y="10918"/>
                    <a:pt x="7755" y="10918"/>
                    <a:pt x="7766" y="10918"/>
                  </a:cubicBezTo>
                  <a:cubicBezTo>
                    <a:pt x="7904" y="10918"/>
                    <a:pt x="8034" y="10788"/>
                    <a:pt x="8112" y="10683"/>
                  </a:cubicBezTo>
                  <a:cubicBezTo>
                    <a:pt x="8153" y="10572"/>
                    <a:pt x="8190" y="10422"/>
                    <a:pt x="8092" y="10334"/>
                  </a:cubicBezTo>
                  <a:cubicBezTo>
                    <a:pt x="8075" y="10204"/>
                    <a:pt x="8069" y="10070"/>
                    <a:pt x="8073" y="9941"/>
                  </a:cubicBezTo>
                  <a:cubicBezTo>
                    <a:pt x="8067" y="9887"/>
                    <a:pt x="8038" y="9840"/>
                    <a:pt x="7995" y="9811"/>
                  </a:cubicBezTo>
                  <a:cubicBezTo>
                    <a:pt x="8050" y="9692"/>
                    <a:pt x="8106" y="9573"/>
                    <a:pt x="8162" y="9453"/>
                  </a:cubicBezTo>
                  <a:cubicBezTo>
                    <a:pt x="8217" y="9344"/>
                    <a:pt x="8279" y="9239"/>
                    <a:pt x="8351" y="9138"/>
                  </a:cubicBezTo>
                  <a:cubicBezTo>
                    <a:pt x="8408" y="9103"/>
                    <a:pt x="8458" y="9054"/>
                    <a:pt x="8491" y="8994"/>
                  </a:cubicBezTo>
                  <a:cubicBezTo>
                    <a:pt x="8552" y="8873"/>
                    <a:pt x="8631" y="8762"/>
                    <a:pt x="8723" y="8661"/>
                  </a:cubicBezTo>
                  <a:cubicBezTo>
                    <a:pt x="8820" y="8552"/>
                    <a:pt x="8923" y="8447"/>
                    <a:pt x="9030" y="8348"/>
                  </a:cubicBezTo>
                  <a:cubicBezTo>
                    <a:pt x="9114" y="8313"/>
                    <a:pt x="9198" y="8239"/>
                    <a:pt x="9268" y="8194"/>
                  </a:cubicBezTo>
                  <a:cubicBezTo>
                    <a:pt x="9396" y="8108"/>
                    <a:pt x="9526" y="8028"/>
                    <a:pt x="9659" y="7951"/>
                  </a:cubicBezTo>
                  <a:cubicBezTo>
                    <a:pt x="9768" y="7888"/>
                    <a:pt x="9881" y="7828"/>
                    <a:pt x="9995" y="7770"/>
                  </a:cubicBezTo>
                  <a:cubicBezTo>
                    <a:pt x="9997" y="7771"/>
                    <a:pt x="10000" y="7771"/>
                    <a:pt x="10003" y="7771"/>
                  </a:cubicBezTo>
                  <a:cubicBezTo>
                    <a:pt x="10088" y="7771"/>
                    <a:pt x="10184" y="7715"/>
                    <a:pt x="10258" y="7670"/>
                  </a:cubicBezTo>
                  <a:cubicBezTo>
                    <a:pt x="10390" y="7606"/>
                    <a:pt x="10527" y="7554"/>
                    <a:pt x="10663" y="7503"/>
                  </a:cubicBezTo>
                  <a:cubicBezTo>
                    <a:pt x="11114" y="7324"/>
                    <a:pt x="11579" y="7184"/>
                    <a:pt x="12011" y="6964"/>
                  </a:cubicBezTo>
                  <a:cubicBezTo>
                    <a:pt x="12609" y="6653"/>
                    <a:pt x="13194" y="6314"/>
                    <a:pt x="13761" y="5950"/>
                  </a:cubicBezTo>
                  <a:cubicBezTo>
                    <a:pt x="14370" y="5497"/>
                    <a:pt x="15103" y="5265"/>
                    <a:pt x="15823" y="5055"/>
                  </a:cubicBezTo>
                  <a:cubicBezTo>
                    <a:pt x="16162" y="4958"/>
                    <a:pt x="16528" y="4979"/>
                    <a:pt x="16860" y="4855"/>
                  </a:cubicBezTo>
                  <a:cubicBezTo>
                    <a:pt x="16906" y="4942"/>
                    <a:pt x="17000" y="5007"/>
                    <a:pt x="17090" y="5007"/>
                  </a:cubicBezTo>
                  <a:cubicBezTo>
                    <a:pt x="17147" y="5007"/>
                    <a:pt x="17202" y="4981"/>
                    <a:pt x="17242" y="4917"/>
                  </a:cubicBezTo>
                  <a:cubicBezTo>
                    <a:pt x="17265" y="4876"/>
                    <a:pt x="17271" y="4829"/>
                    <a:pt x="17261" y="4783"/>
                  </a:cubicBezTo>
                  <a:cubicBezTo>
                    <a:pt x="17343" y="4650"/>
                    <a:pt x="17343" y="4413"/>
                    <a:pt x="17347" y="4281"/>
                  </a:cubicBezTo>
                  <a:cubicBezTo>
                    <a:pt x="17368" y="3718"/>
                    <a:pt x="16985" y="3281"/>
                    <a:pt x="16662" y="2862"/>
                  </a:cubicBezTo>
                  <a:cubicBezTo>
                    <a:pt x="16351" y="2512"/>
                    <a:pt x="16109" y="2107"/>
                    <a:pt x="15794" y="1761"/>
                  </a:cubicBezTo>
                  <a:cubicBezTo>
                    <a:pt x="15193" y="1175"/>
                    <a:pt x="14407" y="821"/>
                    <a:pt x="13805" y="235"/>
                  </a:cubicBezTo>
                  <a:cubicBezTo>
                    <a:pt x="13710" y="63"/>
                    <a:pt x="13603" y="0"/>
                    <a:pt x="135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84617" y="3003772"/>
              <a:ext cx="1432260" cy="901193"/>
            </a:xfrm>
            <a:custGeom>
              <a:rect b="b" l="l" r="r" t="t"/>
              <a:pathLst>
                <a:path extrusionOk="0" h="11675" w="18555">
                  <a:moveTo>
                    <a:pt x="11848" y="0"/>
                  </a:moveTo>
                  <a:cubicBezTo>
                    <a:pt x="10834" y="0"/>
                    <a:pt x="9819" y="122"/>
                    <a:pt x="8826" y="322"/>
                  </a:cubicBezTo>
                  <a:cubicBezTo>
                    <a:pt x="8408" y="452"/>
                    <a:pt x="7986" y="563"/>
                    <a:pt x="7571" y="697"/>
                  </a:cubicBezTo>
                  <a:cubicBezTo>
                    <a:pt x="7343" y="767"/>
                    <a:pt x="7114" y="836"/>
                    <a:pt x="6884" y="904"/>
                  </a:cubicBezTo>
                  <a:cubicBezTo>
                    <a:pt x="6748" y="962"/>
                    <a:pt x="6555" y="966"/>
                    <a:pt x="6470" y="1102"/>
                  </a:cubicBezTo>
                  <a:cubicBezTo>
                    <a:pt x="6466" y="1110"/>
                    <a:pt x="6462" y="1118"/>
                    <a:pt x="6460" y="1129"/>
                  </a:cubicBezTo>
                  <a:cubicBezTo>
                    <a:pt x="6359" y="1157"/>
                    <a:pt x="6260" y="1186"/>
                    <a:pt x="6162" y="1213"/>
                  </a:cubicBezTo>
                  <a:lnTo>
                    <a:pt x="6141" y="1219"/>
                  </a:lnTo>
                  <a:cubicBezTo>
                    <a:pt x="6123" y="1212"/>
                    <a:pt x="6103" y="1208"/>
                    <a:pt x="6083" y="1208"/>
                  </a:cubicBezTo>
                  <a:cubicBezTo>
                    <a:pt x="6063" y="1208"/>
                    <a:pt x="6043" y="1212"/>
                    <a:pt x="6024" y="1219"/>
                  </a:cubicBezTo>
                  <a:cubicBezTo>
                    <a:pt x="5946" y="1246"/>
                    <a:pt x="5865" y="1271"/>
                    <a:pt x="5787" y="1297"/>
                  </a:cubicBezTo>
                  <a:cubicBezTo>
                    <a:pt x="5565" y="1343"/>
                    <a:pt x="5343" y="1388"/>
                    <a:pt x="5129" y="1466"/>
                  </a:cubicBezTo>
                  <a:cubicBezTo>
                    <a:pt x="5108" y="1474"/>
                    <a:pt x="5090" y="1484"/>
                    <a:pt x="5073" y="1497"/>
                  </a:cubicBezTo>
                  <a:cubicBezTo>
                    <a:pt x="4958" y="1532"/>
                    <a:pt x="4845" y="1567"/>
                    <a:pt x="4732" y="1608"/>
                  </a:cubicBezTo>
                  <a:cubicBezTo>
                    <a:pt x="4652" y="1641"/>
                    <a:pt x="4565" y="1680"/>
                    <a:pt x="4508" y="1748"/>
                  </a:cubicBezTo>
                  <a:cubicBezTo>
                    <a:pt x="4275" y="1832"/>
                    <a:pt x="4041" y="1914"/>
                    <a:pt x="3810" y="2003"/>
                  </a:cubicBezTo>
                  <a:cubicBezTo>
                    <a:pt x="3804" y="2002"/>
                    <a:pt x="3797" y="2002"/>
                    <a:pt x="3790" y="2002"/>
                  </a:cubicBezTo>
                  <a:cubicBezTo>
                    <a:pt x="3580" y="2002"/>
                    <a:pt x="3331" y="2211"/>
                    <a:pt x="3136" y="2293"/>
                  </a:cubicBezTo>
                  <a:cubicBezTo>
                    <a:pt x="3014" y="2363"/>
                    <a:pt x="2671" y="2540"/>
                    <a:pt x="2500" y="2727"/>
                  </a:cubicBezTo>
                  <a:cubicBezTo>
                    <a:pt x="2497" y="2727"/>
                    <a:pt x="2493" y="2727"/>
                    <a:pt x="2490" y="2727"/>
                  </a:cubicBezTo>
                  <a:cubicBezTo>
                    <a:pt x="2455" y="2727"/>
                    <a:pt x="2421" y="2737"/>
                    <a:pt x="2391" y="2758"/>
                  </a:cubicBezTo>
                  <a:cubicBezTo>
                    <a:pt x="2257" y="2855"/>
                    <a:pt x="2123" y="2955"/>
                    <a:pt x="1992" y="3054"/>
                  </a:cubicBezTo>
                  <a:cubicBezTo>
                    <a:pt x="1854" y="3064"/>
                    <a:pt x="1763" y="3194"/>
                    <a:pt x="1656" y="3272"/>
                  </a:cubicBezTo>
                  <a:cubicBezTo>
                    <a:pt x="1377" y="3490"/>
                    <a:pt x="1126" y="3731"/>
                    <a:pt x="926" y="4027"/>
                  </a:cubicBezTo>
                  <a:cubicBezTo>
                    <a:pt x="626" y="4389"/>
                    <a:pt x="473" y="4743"/>
                    <a:pt x="893" y="5095"/>
                  </a:cubicBezTo>
                  <a:cubicBezTo>
                    <a:pt x="912" y="5111"/>
                    <a:pt x="934" y="5126"/>
                    <a:pt x="957" y="5134"/>
                  </a:cubicBezTo>
                  <a:cubicBezTo>
                    <a:pt x="630" y="5620"/>
                    <a:pt x="118" y="6025"/>
                    <a:pt x="35" y="6634"/>
                  </a:cubicBezTo>
                  <a:cubicBezTo>
                    <a:pt x="0" y="6874"/>
                    <a:pt x="107" y="7164"/>
                    <a:pt x="344" y="7265"/>
                  </a:cubicBezTo>
                  <a:cubicBezTo>
                    <a:pt x="395" y="7276"/>
                    <a:pt x="447" y="7282"/>
                    <a:pt x="500" y="7282"/>
                  </a:cubicBezTo>
                  <a:cubicBezTo>
                    <a:pt x="836" y="7282"/>
                    <a:pt x="1142" y="7058"/>
                    <a:pt x="1436" y="6916"/>
                  </a:cubicBezTo>
                  <a:cubicBezTo>
                    <a:pt x="1817" y="6737"/>
                    <a:pt x="2173" y="6506"/>
                    <a:pt x="2582" y="6397"/>
                  </a:cubicBezTo>
                  <a:cubicBezTo>
                    <a:pt x="3372" y="6103"/>
                    <a:pt x="4201" y="6033"/>
                    <a:pt x="5034" y="6000"/>
                  </a:cubicBezTo>
                  <a:lnTo>
                    <a:pt x="5071" y="5994"/>
                  </a:lnTo>
                  <a:cubicBezTo>
                    <a:pt x="5094" y="5982"/>
                    <a:pt x="5117" y="5973"/>
                    <a:pt x="5139" y="5969"/>
                  </a:cubicBezTo>
                  <a:lnTo>
                    <a:pt x="5191" y="5957"/>
                  </a:lnTo>
                  <a:cubicBezTo>
                    <a:pt x="5345" y="5922"/>
                    <a:pt x="5497" y="5885"/>
                    <a:pt x="5652" y="5854"/>
                  </a:cubicBezTo>
                  <a:cubicBezTo>
                    <a:pt x="5716" y="5842"/>
                    <a:pt x="5786" y="5826"/>
                    <a:pt x="5854" y="5826"/>
                  </a:cubicBezTo>
                  <a:cubicBezTo>
                    <a:pt x="5899" y="5826"/>
                    <a:pt x="5944" y="5833"/>
                    <a:pt x="5985" y="5852"/>
                  </a:cubicBezTo>
                  <a:cubicBezTo>
                    <a:pt x="5911" y="6021"/>
                    <a:pt x="5804" y="6150"/>
                    <a:pt x="5631" y="6237"/>
                  </a:cubicBezTo>
                  <a:cubicBezTo>
                    <a:pt x="5413" y="6337"/>
                    <a:pt x="5189" y="6424"/>
                    <a:pt x="4960" y="6498"/>
                  </a:cubicBezTo>
                  <a:cubicBezTo>
                    <a:pt x="4547" y="6642"/>
                    <a:pt x="4148" y="6821"/>
                    <a:pt x="3747" y="6992"/>
                  </a:cubicBezTo>
                  <a:cubicBezTo>
                    <a:pt x="3734" y="7000"/>
                    <a:pt x="3722" y="7008"/>
                    <a:pt x="3709" y="7014"/>
                  </a:cubicBezTo>
                  <a:cubicBezTo>
                    <a:pt x="3242" y="7127"/>
                    <a:pt x="2808" y="7383"/>
                    <a:pt x="2420" y="7662"/>
                  </a:cubicBezTo>
                  <a:cubicBezTo>
                    <a:pt x="1992" y="8022"/>
                    <a:pt x="350" y="9495"/>
                    <a:pt x="1442" y="9855"/>
                  </a:cubicBezTo>
                  <a:cubicBezTo>
                    <a:pt x="1525" y="9881"/>
                    <a:pt x="1607" y="9890"/>
                    <a:pt x="1690" y="9890"/>
                  </a:cubicBezTo>
                  <a:cubicBezTo>
                    <a:pt x="1841" y="9890"/>
                    <a:pt x="1992" y="9860"/>
                    <a:pt x="2146" y="9841"/>
                  </a:cubicBezTo>
                  <a:cubicBezTo>
                    <a:pt x="2173" y="9837"/>
                    <a:pt x="2197" y="9827"/>
                    <a:pt x="2218" y="9812"/>
                  </a:cubicBezTo>
                  <a:cubicBezTo>
                    <a:pt x="2220" y="9812"/>
                    <a:pt x="2223" y="9812"/>
                    <a:pt x="2225" y="9812"/>
                  </a:cubicBezTo>
                  <a:cubicBezTo>
                    <a:pt x="2289" y="9812"/>
                    <a:pt x="2358" y="9787"/>
                    <a:pt x="2424" y="9763"/>
                  </a:cubicBezTo>
                  <a:cubicBezTo>
                    <a:pt x="2706" y="9697"/>
                    <a:pt x="2979" y="9602"/>
                    <a:pt x="3238" y="9479"/>
                  </a:cubicBezTo>
                  <a:cubicBezTo>
                    <a:pt x="3292" y="9456"/>
                    <a:pt x="3345" y="9432"/>
                    <a:pt x="3395" y="9403"/>
                  </a:cubicBezTo>
                  <a:cubicBezTo>
                    <a:pt x="3535" y="9392"/>
                    <a:pt x="3757" y="9320"/>
                    <a:pt x="3952" y="9251"/>
                  </a:cubicBezTo>
                  <a:cubicBezTo>
                    <a:pt x="4238" y="9164"/>
                    <a:pt x="4526" y="9080"/>
                    <a:pt x="4814" y="9002"/>
                  </a:cubicBezTo>
                  <a:cubicBezTo>
                    <a:pt x="5334" y="8902"/>
                    <a:pt x="5831" y="8831"/>
                    <a:pt x="6367" y="8831"/>
                  </a:cubicBezTo>
                  <a:cubicBezTo>
                    <a:pt x="6375" y="8831"/>
                    <a:pt x="6382" y="8831"/>
                    <a:pt x="6390" y="8831"/>
                  </a:cubicBezTo>
                  <a:cubicBezTo>
                    <a:pt x="6767" y="8835"/>
                    <a:pt x="7147" y="8831"/>
                    <a:pt x="7528" y="8849"/>
                  </a:cubicBezTo>
                  <a:cubicBezTo>
                    <a:pt x="7530" y="8878"/>
                    <a:pt x="7536" y="8907"/>
                    <a:pt x="7546" y="8936"/>
                  </a:cubicBezTo>
                  <a:cubicBezTo>
                    <a:pt x="7454" y="9207"/>
                    <a:pt x="7159" y="9318"/>
                    <a:pt x="6915" y="9417"/>
                  </a:cubicBezTo>
                  <a:cubicBezTo>
                    <a:pt x="6662" y="9532"/>
                    <a:pt x="6407" y="9637"/>
                    <a:pt x="6147" y="9732"/>
                  </a:cubicBezTo>
                  <a:cubicBezTo>
                    <a:pt x="5518" y="9954"/>
                    <a:pt x="4886" y="10162"/>
                    <a:pt x="4277" y="10433"/>
                  </a:cubicBezTo>
                  <a:cubicBezTo>
                    <a:pt x="3819" y="10633"/>
                    <a:pt x="3376" y="11073"/>
                    <a:pt x="3993" y="11417"/>
                  </a:cubicBezTo>
                  <a:cubicBezTo>
                    <a:pt x="4263" y="11532"/>
                    <a:pt x="4563" y="11567"/>
                    <a:pt x="4855" y="11590"/>
                  </a:cubicBezTo>
                  <a:cubicBezTo>
                    <a:pt x="4886" y="11591"/>
                    <a:pt x="4916" y="11591"/>
                    <a:pt x="4946" y="11591"/>
                  </a:cubicBezTo>
                  <a:cubicBezTo>
                    <a:pt x="5049" y="11591"/>
                    <a:pt x="5153" y="11586"/>
                    <a:pt x="5257" y="11581"/>
                  </a:cubicBezTo>
                  <a:cubicBezTo>
                    <a:pt x="5287" y="11635"/>
                    <a:pt x="5347" y="11675"/>
                    <a:pt x="5433" y="11675"/>
                  </a:cubicBezTo>
                  <a:cubicBezTo>
                    <a:pt x="5439" y="11675"/>
                    <a:pt x="5446" y="11674"/>
                    <a:pt x="5452" y="11674"/>
                  </a:cubicBezTo>
                  <a:cubicBezTo>
                    <a:pt x="5480" y="11674"/>
                    <a:pt x="5508" y="11675"/>
                    <a:pt x="5535" y="11675"/>
                  </a:cubicBezTo>
                  <a:cubicBezTo>
                    <a:pt x="6292" y="11675"/>
                    <a:pt x="7033" y="11491"/>
                    <a:pt x="7785" y="11435"/>
                  </a:cubicBezTo>
                  <a:cubicBezTo>
                    <a:pt x="8443" y="11372"/>
                    <a:pt x="9067" y="11129"/>
                    <a:pt x="9723" y="11055"/>
                  </a:cubicBezTo>
                  <a:cubicBezTo>
                    <a:pt x="10406" y="10970"/>
                    <a:pt x="11060" y="10771"/>
                    <a:pt x="11702" y="10534"/>
                  </a:cubicBezTo>
                  <a:cubicBezTo>
                    <a:pt x="11815" y="10491"/>
                    <a:pt x="11932" y="10452"/>
                    <a:pt x="12047" y="10411"/>
                  </a:cubicBezTo>
                  <a:cubicBezTo>
                    <a:pt x="12083" y="10455"/>
                    <a:pt x="12128" y="10470"/>
                    <a:pt x="12178" y="10470"/>
                  </a:cubicBezTo>
                  <a:cubicBezTo>
                    <a:pt x="12259" y="10470"/>
                    <a:pt x="12351" y="10430"/>
                    <a:pt x="12430" y="10407"/>
                  </a:cubicBezTo>
                  <a:cubicBezTo>
                    <a:pt x="12582" y="10363"/>
                    <a:pt x="12741" y="10341"/>
                    <a:pt x="12895" y="10304"/>
                  </a:cubicBezTo>
                  <a:cubicBezTo>
                    <a:pt x="13189" y="10236"/>
                    <a:pt x="13461" y="10106"/>
                    <a:pt x="13732" y="9981"/>
                  </a:cubicBezTo>
                  <a:cubicBezTo>
                    <a:pt x="13911" y="9927"/>
                    <a:pt x="14096" y="9905"/>
                    <a:pt x="14278" y="9864"/>
                  </a:cubicBezTo>
                  <a:cubicBezTo>
                    <a:pt x="14551" y="9790"/>
                    <a:pt x="14825" y="9718"/>
                    <a:pt x="15100" y="9658"/>
                  </a:cubicBezTo>
                  <a:cubicBezTo>
                    <a:pt x="15135" y="9734"/>
                    <a:pt x="15209" y="9757"/>
                    <a:pt x="15291" y="9757"/>
                  </a:cubicBezTo>
                  <a:cubicBezTo>
                    <a:pt x="15361" y="9757"/>
                    <a:pt x="15437" y="9741"/>
                    <a:pt x="15502" y="9726"/>
                  </a:cubicBezTo>
                  <a:cubicBezTo>
                    <a:pt x="15664" y="9697"/>
                    <a:pt x="15827" y="9674"/>
                    <a:pt x="15989" y="9643"/>
                  </a:cubicBezTo>
                  <a:cubicBezTo>
                    <a:pt x="16172" y="9606"/>
                    <a:pt x="16359" y="9567"/>
                    <a:pt x="16549" y="9536"/>
                  </a:cubicBezTo>
                  <a:cubicBezTo>
                    <a:pt x="16623" y="9534"/>
                    <a:pt x="16697" y="9530"/>
                    <a:pt x="16771" y="9522"/>
                  </a:cubicBezTo>
                  <a:cubicBezTo>
                    <a:pt x="16878" y="9516"/>
                    <a:pt x="16985" y="9504"/>
                    <a:pt x="17090" y="9487"/>
                  </a:cubicBezTo>
                  <a:cubicBezTo>
                    <a:pt x="17168" y="9483"/>
                    <a:pt x="17246" y="9479"/>
                    <a:pt x="17324" y="9471"/>
                  </a:cubicBezTo>
                  <a:cubicBezTo>
                    <a:pt x="17587" y="9464"/>
                    <a:pt x="17849" y="9449"/>
                    <a:pt x="18113" y="9449"/>
                  </a:cubicBezTo>
                  <a:cubicBezTo>
                    <a:pt x="18176" y="9449"/>
                    <a:pt x="18238" y="9450"/>
                    <a:pt x="18301" y="9452"/>
                  </a:cubicBezTo>
                  <a:cubicBezTo>
                    <a:pt x="18312" y="9454"/>
                    <a:pt x="18323" y="9455"/>
                    <a:pt x="18334" y="9455"/>
                  </a:cubicBezTo>
                  <a:cubicBezTo>
                    <a:pt x="18377" y="9455"/>
                    <a:pt x="18422" y="9441"/>
                    <a:pt x="18458" y="9415"/>
                  </a:cubicBezTo>
                  <a:cubicBezTo>
                    <a:pt x="18515" y="9376"/>
                    <a:pt x="18542" y="9306"/>
                    <a:pt x="18528" y="9238"/>
                  </a:cubicBezTo>
                  <a:cubicBezTo>
                    <a:pt x="18555" y="9187"/>
                    <a:pt x="18552" y="9125"/>
                    <a:pt x="18526" y="9076"/>
                  </a:cubicBezTo>
                  <a:cubicBezTo>
                    <a:pt x="18460" y="8934"/>
                    <a:pt x="18404" y="8786"/>
                    <a:pt x="18349" y="8640"/>
                  </a:cubicBezTo>
                  <a:cubicBezTo>
                    <a:pt x="18217" y="8263"/>
                    <a:pt x="18061" y="7895"/>
                    <a:pt x="17952" y="7510"/>
                  </a:cubicBezTo>
                  <a:cubicBezTo>
                    <a:pt x="17851" y="7109"/>
                    <a:pt x="17777" y="6702"/>
                    <a:pt x="17717" y="6290"/>
                  </a:cubicBezTo>
                  <a:cubicBezTo>
                    <a:pt x="17637" y="5753"/>
                    <a:pt x="17629" y="5208"/>
                    <a:pt x="17606" y="4667"/>
                  </a:cubicBezTo>
                  <a:cubicBezTo>
                    <a:pt x="17549" y="3741"/>
                    <a:pt x="17579" y="2805"/>
                    <a:pt x="17781" y="1896"/>
                  </a:cubicBezTo>
                  <a:cubicBezTo>
                    <a:pt x="17814" y="1707"/>
                    <a:pt x="17898" y="1524"/>
                    <a:pt x="17913" y="1334"/>
                  </a:cubicBezTo>
                  <a:cubicBezTo>
                    <a:pt x="17903" y="1237"/>
                    <a:pt x="17813" y="1175"/>
                    <a:pt x="17723" y="1175"/>
                  </a:cubicBezTo>
                  <a:cubicBezTo>
                    <a:pt x="17699" y="1175"/>
                    <a:pt x="17676" y="1179"/>
                    <a:pt x="17653" y="1188"/>
                  </a:cubicBezTo>
                  <a:cubicBezTo>
                    <a:pt x="17024" y="1052"/>
                    <a:pt x="16390" y="935"/>
                    <a:pt x="15781" y="717"/>
                  </a:cubicBezTo>
                  <a:cubicBezTo>
                    <a:pt x="15150" y="501"/>
                    <a:pt x="14502" y="332"/>
                    <a:pt x="13845" y="213"/>
                  </a:cubicBezTo>
                  <a:cubicBezTo>
                    <a:pt x="13391" y="123"/>
                    <a:pt x="12932" y="26"/>
                    <a:pt x="12465" y="16"/>
                  </a:cubicBezTo>
                  <a:cubicBezTo>
                    <a:pt x="12260" y="5"/>
                    <a:pt x="12054" y="0"/>
                    <a:pt x="11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5841073" y="1859402"/>
              <a:ext cx="1873247" cy="2045612"/>
            </a:xfrm>
            <a:custGeom>
              <a:rect b="b" l="l" r="r" t="t"/>
              <a:pathLst>
                <a:path extrusionOk="0" h="26501" w="24268">
                  <a:moveTo>
                    <a:pt x="4572" y="4349"/>
                  </a:moveTo>
                  <a:cubicBezTo>
                    <a:pt x="4094" y="4363"/>
                    <a:pt x="3629" y="4538"/>
                    <a:pt x="3199" y="4740"/>
                  </a:cubicBezTo>
                  <a:cubicBezTo>
                    <a:pt x="2679" y="5011"/>
                    <a:pt x="2212" y="5396"/>
                    <a:pt x="1619" y="5505"/>
                  </a:cubicBezTo>
                  <a:cubicBezTo>
                    <a:pt x="1348" y="5536"/>
                    <a:pt x="1473" y="5820"/>
                    <a:pt x="1478" y="5999"/>
                  </a:cubicBezTo>
                  <a:cubicBezTo>
                    <a:pt x="1498" y="6451"/>
                    <a:pt x="1478" y="6906"/>
                    <a:pt x="1420" y="7356"/>
                  </a:cubicBezTo>
                  <a:cubicBezTo>
                    <a:pt x="1389" y="7560"/>
                    <a:pt x="1331" y="7854"/>
                    <a:pt x="1251" y="8185"/>
                  </a:cubicBezTo>
                  <a:cubicBezTo>
                    <a:pt x="1202" y="8153"/>
                    <a:pt x="1148" y="8126"/>
                    <a:pt x="1095" y="8105"/>
                  </a:cubicBezTo>
                  <a:cubicBezTo>
                    <a:pt x="1070" y="8090"/>
                    <a:pt x="1046" y="8084"/>
                    <a:pt x="1023" y="8084"/>
                  </a:cubicBezTo>
                  <a:cubicBezTo>
                    <a:pt x="919" y="8084"/>
                    <a:pt x="859" y="8222"/>
                    <a:pt x="1000" y="8257"/>
                  </a:cubicBezTo>
                  <a:cubicBezTo>
                    <a:pt x="1074" y="8280"/>
                    <a:pt x="1144" y="8313"/>
                    <a:pt x="1210" y="8356"/>
                  </a:cubicBezTo>
                  <a:cubicBezTo>
                    <a:pt x="980" y="9266"/>
                    <a:pt x="601" y="10374"/>
                    <a:pt x="163" y="10671"/>
                  </a:cubicBezTo>
                  <a:cubicBezTo>
                    <a:pt x="151" y="10671"/>
                    <a:pt x="138" y="10675"/>
                    <a:pt x="128" y="10681"/>
                  </a:cubicBezTo>
                  <a:cubicBezTo>
                    <a:pt x="116" y="10689"/>
                    <a:pt x="103" y="10701"/>
                    <a:pt x="97" y="10716"/>
                  </a:cubicBezTo>
                  <a:cubicBezTo>
                    <a:pt x="0" y="10752"/>
                    <a:pt x="35" y="10890"/>
                    <a:pt x="119" y="10890"/>
                  </a:cubicBezTo>
                  <a:cubicBezTo>
                    <a:pt x="132" y="10890"/>
                    <a:pt x="145" y="10887"/>
                    <a:pt x="159" y="10880"/>
                  </a:cubicBezTo>
                  <a:cubicBezTo>
                    <a:pt x="243" y="10985"/>
                    <a:pt x="354" y="11076"/>
                    <a:pt x="488" y="11101"/>
                  </a:cubicBezTo>
                  <a:cubicBezTo>
                    <a:pt x="509" y="11103"/>
                    <a:pt x="529" y="11104"/>
                    <a:pt x="550" y="11104"/>
                  </a:cubicBezTo>
                  <a:cubicBezTo>
                    <a:pt x="856" y="11104"/>
                    <a:pt x="1123" y="10825"/>
                    <a:pt x="1208" y="10547"/>
                  </a:cubicBezTo>
                  <a:cubicBezTo>
                    <a:pt x="1259" y="10331"/>
                    <a:pt x="1241" y="10105"/>
                    <a:pt x="1319" y="9895"/>
                  </a:cubicBezTo>
                  <a:cubicBezTo>
                    <a:pt x="1531" y="9457"/>
                    <a:pt x="1868" y="9506"/>
                    <a:pt x="2017" y="8799"/>
                  </a:cubicBezTo>
                  <a:cubicBezTo>
                    <a:pt x="2078" y="8539"/>
                    <a:pt x="2089" y="8274"/>
                    <a:pt x="2093" y="8009"/>
                  </a:cubicBezTo>
                  <a:cubicBezTo>
                    <a:pt x="2097" y="7988"/>
                    <a:pt x="2101" y="7965"/>
                    <a:pt x="2105" y="7945"/>
                  </a:cubicBezTo>
                  <a:cubicBezTo>
                    <a:pt x="2134" y="7801"/>
                    <a:pt x="2167" y="7659"/>
                    <a:pt x="2193" y="7515"/>
                  </a:cubicBezTo>
                  <a:cubicBezTo>
                    <a:pt x="2428" y="8257"/>
                    <a:pt x="2772" y="8871"/>
                    <a:pt x="3459" y="9426"/>
                  </a:cubicBezTo>
                  <a:cubicBezTo>
                    <a:pt x="3726" y="9615"/>
                    <a:pt x="4035" y="9751"/>
                    <a:pt x="4286" y="9965"/>
                  </a:cubicBezTo>
                  <a:cubicBezTo>
                    <a:pt x="4446" y="10115"/>
                    <a:pt x="4572" y="10311"/>
                    <a:pt x="4773" y="10416"/>
                  </a:cubicBezTo>
                  <a:cubicBezTo>
                    <a:pt x="4822" y="10444"/>
                    <a:pt x="4863" y="10457"/>
                    <a:pt x="4896" y="10457"/>
                  </a:cubicBezTo>
                  <a:cubicBezTo>
                    <a:pt x="5096" y="10457"/>
                    <a:pt x="5044" y="10002"/>
                    <a:pt x="5113" y="9842"/>
                  </a:cubicBezTo>
                  <a:cubicBezTo>
                    <a:pt x="5238" y="9323"/>
                    <a:pt x="5432" y="8817"/>
                    <a:pt x="5582" y="8305"/>
                  </a:cubicBezTo>
                  <a:cubicBezTo>
                    <a:pt x="5862" y="7262"/>
                    <a:pt x="6458" y="6517"/>
                    <a:pt x="6016" y="5544"/>
                  </a:cubicBezTo>
                  <a:cubicBezTo>
                    <a:pt x="6067" y="5482"/>
                    <a:pt x="5993" y="5373"/>
                    <a:pt x="5973" y="5303"/>
                  </a:cubicBezTo>
                  <a:cubicBezTo>
                    <a:pt x="5911" y="5110"/>
                    <a:pt x="5802" y="4902"/>
                    <a:pt x="5648" y="4758"/>
                  </a:cubicBezTo>
                  <a:cubicBezTo>
                    <a:pt x="5368" y="4480"/>
                    <a:pt x="4952" y="4394"/>
                    <a:pt x="4572" y="4349"/>
                  </a:cubicBezTo>
                  <a:close/>
                  <a:moveTo>
                    <a:pt x="12997" y="0"/>
                  </a:moveTo>
                  <a:cubicBezTo>
                    <a:pt x="12950" y="0"/>
                    <a:pt x="12905" y="24"/>
                    <a:pt x="12879" y="68"/>
                  </a:cubicBezTo>
                  <a:cubicBezTo>
                    <a:pt x="12862" y="103"/>
                    <a:pt x="12852" y="140"/>
                    <a:pt x="12848" y="177"/>
                  </a:cubicBezTo>
                  <a:cubicBezTo>
                    <a:pt x="12840" y="175"/>
                    <a:pt x="12831" y="173"/>
                    <a:pt x="12823" y="170"/>
                  </a:cubicBezTo>
                  <a:cubicBezTo>
                    <a:pt x="12785" y="156"/>
                    <a:pt x="12722" y="144"/>
                    <a:pt x="12664" y="144"/>
                  </a:cubicBezTo>
                  <a:cubicBezTo>
                    <a:pt x="12568" y="144"/>
                    <a:pt x="12485" y="177"/>
                    <a:pt x="12552" y="280"/>
                  </a:cubicBezTo>
                  <a:cubicBezTo>
                    <a:pt x="12502" y="257"/>
                    <a:pt x="12453" y="236"/>
                    <a:pt x="12404" y="218"/>
                  </a:cubicBezTo>
                  <a:cubicBezTo>
                    <a:pt x="12382" y="205"/>
                    <a:pt x="12362" y="199"/>
                    <a:pt x="12345" y="199"/>
                  </a:cubicBezTo>
                  <a:cubicBezTo>
                    <a:pt x="12300" y="199"/>
                    <a:pt x="12271" y="236"/>
                    <a:pt x="12268" y="277"/>
                  </a:cubicBezTo>
                  <a:cubicBezTo>
                    <a:pt x="12225" y="282"/>
                    <a:pt x="12192" y="315"/>
                    <a:pt x="12187" y="358"/>
                  </a:cubicBezTo>
                  <a:cubicBezTo>
                    <a:pt x="12181" y="473"/>
                    <a:pt x="12523" y="500"/>
                    <a:pt x="12620" y="580"/>
                  </a:cubicBezTo>
                  <a:cubicBezTo>
                    <a:pt x="13663" y="1150"/>
                    <a:pt x="14813" y="2528"/>
                    <a:pt x="14681" y="3802"/>
                  </a:cubicBezTo>
                  <a:cubicBezTo>
                    <a:pt x="14656" y="3939"/>
                    <a:pt x="14615" y="4075"/>
                    <a:pt x="14555" y="4205"/>
                  </a:cubicBezTo>
                  <a:cubicBezTo>
                    <a:pt x="14331" y="4476"/>
                    <a:pt x="14033" y="4694"/>
                    <a:pt x="13755" y="4904"/>
                  </a:cubicBezTo>
                  <a:cubicBezTo>
                    <a:pt x="12364" y="5974"/>
                    <a:pt x="10533" y="6097"/>
                    <a:pt x="9021" y="6916"/>
                  </a:cubicBezTo>
                  <a:cubicBezTo>
                    <a:pt x="8003" y="7583"/>
                    <a:pt x="7275" y="8607"/>
                    <a:pt x="6686" y="9661"/>
                  </a:cubicBezTo>
                  <a:lnTo>
                    <a:pt x="6643" y="9708"/>
                  </a:lnTo>
                  <a:cubicBezTo>
                    <a:pt x="6575" y="9673"/>
                    <a:pt x="6514" y="9651"/>
                    <a:pt x="6471" y="9651"/>
                  </a:cubicBezTo>
                  <a:cubicBezTo>
                    <a:pt x="6414" y="9651"/>
                    <a:pt x="6388" y="9690"/>
                    <a:pt x="6417" y="9792"/>
                  </a:cubicBezTo>
                  <a:cubicBezTo>
                    <a:pt x="6458" y="9811"/>
                    <a:pt x="6501" y="9831"/>
                    <a:pt x="6542" y="9852"/>
                  </a:cubicBezTo>
                  <a:lnTo>
                    <a:pt x="6542" y="9854"/>
                  </a:lnTo>
                  <a:cubicBezTo>
                    <a:pt x="6526" y="9905"/>
                    <a:pt x="6516" y="9959"/>
                    <a:pt x="6510" y="10014"/>
                  </a:cubicBezTo>
                  <a:cubicBezTo>
                    <a:pt x="6271" y="10652"/>
                    <a:pt x="6158" y="11335"/>
                    <a:pt x="5773" y="11917"/>
                  </a:cubicBezTo>
                  <a:cubicBezTo>
                    <a:pt x="5742" y="12010"/>
                    <a:pt x="5487" y="12226"/>
                    <a:pt x="5432" y="12345"/>
                  </a:cubicBezTo>
                  <a:cubicBezTo>
                    <a:pt x="5429" y="12345"/>
                    <a:pt x="5427" y="12345"/>
                    <a:pt x="5425" y="12345"/>
                  </a:cubicBezTo>
                  <a:cubicBezTo>
                    <a:pt x="5401" y="12345"/>
                    <a:pt x="5379" y="12355"/>
                    <a:pt x="5362" y="12374"/>
                  </a:cubicBezTo>
                  <a:cubicBezTo>
                    <a:pt x="5301" y="12443"/>
                    <a:pt x="5368" y="12518"/>
                    <a:pt x="5441" y="12518"/>
                  </a:cubicBezTo>
                  <a:cubicBezTo>
                    <a:pt x="5453" y="12518"/>
                    <a:pt x="5465" y="12516"/>
                    <a:pt x="5477" y="12512"/>
                  </a:cubicBezTo>
                  <a:cubicBezTo>
                    <a:pt x="5514" y="12557"/>
                    <a:pt x="5557" y="12600"/>
                    <a:pt x="5600" y="12641"/>
                  </a:cubicBezTo>
                  <a:cubicBezTo>
                    <a:pt x="5650" y="12689"/>
                    <a:pt x="5709" y="12724"/>
                    <a:pt x="5775" y="12742"/>
                  </a:cubicBezTo>
                  <a:cubicBezTo>
                    <a:pt x="5792" y="12745"/>
                    <a:pt x="5808" y="12746"/>
                    <a:pt x="5823" y="12746"/>
                  </a:cubicBezTo>
                  <a:cubicBezTo>
                    <a:pt x="6072" y="12746"/>
                    <a:pt x="6204" y="12437"/>
                    <a:pt x="6353" y="12269"/>
                  </a:cubicBezTo>
                  <a:cubicBezTo>
                    <a:pt x="6746" y="11732"/>
                    <a:pt x="6962" y="11101"/>
                    <a:pt x="7246" y="10506"/>
                  </a:cubicBezTo>
                  <a:cubicBezTo>
                    <a:pt x="7645" y="9632"/>
                    <a:pt x="8046" y="8868"/>
                    <a:pt x="8886" y="8338"/>
                  </a:cubicBezTo>
                  <a:cubicBezTo>
                    <a:pt x="9966" y="7634"/>
                    <a:pt x="11243" y="7317"/>
                    <a:pt x="12358" y="6680"/>
                  </a:cubicBezTo>
                  <a:cubicBezTo>
                    <a:pt x="13041" y="6322"/>
                    <a:pt x="13652" y="5832"/>
                    <a:pt x="14368" y="5534"/>
                  </a:cubicBezTo>
                  <a:cubicBezTo>
                    <a:pt x="14776" y="5351"/>
                    <a:pt x="15226" y="5287"/>
                    <a:pt x="15656" y="5161"/>
                  </a:cubicBezTo>
                  <a:cubicBezTo>
                    <a:pt x="15917" y="5116"/>
                    <a:pt x="16183" y="5126"/>
                    <a:pt x="16436" y="5030"/>
                  </a:cubicBezTo>
                  <a:cubicBezTo>
                    <a:pt x="16461" y="5021"/>
                    <a:pt x="16486" y="5018"/>
                    <a:pt x="16511" y="5018"/>
                  </a:cubicBezTo>
                  <a:cubicBezTo>
                    <a:pt x="16599" y="5018"/>
                    <a:pt x="16688" y="5058"/>
                    <a:pt x="16772" y="5058"/>
                  </a:cubicBezTo>
                  <a:cubicBezTo>
                    <a:pt x="16792" y="5058"/>
                    <a:pt x="16811" y="5056"/>
                    <a:pt x="16831" y="5050"/>
                  </a:cubicBezTo>
                  <a:cubicBezTo>
                    <a:pt x="16991" y="4937"/>
                    <a:pt x="16919" y="3908"/>
                    <a:pt x="16845" y="3730"/>
                  </a:cubicBezTo>
                  <a:cubicBezTo>
                    <a:pt x="16827" y="3712"/>
                    <a:pt x="16803" y="3703"/>
                    <a:pt x="16779" y="3703"/>
                  </a:cubicBezTo>
                  <a:cubicBezTo>
                    <a:pt x="16772" y="3703"/>
                    <a:pt x="16765" y="3704"/>
                    <a:pt x="16759" y="3705"/>
                  </a:cubicBezTo>
                  <a:cubicBezTo>
                    <a:pt x="16633" y="3423"/>
                    <a:pt x="16446" y="3170"/>
                    <a:pt x="16253" y="2927"/>
                  </a:cubicBezTo>
                  <a:cubicBezTo>
                    <a:pt x="16273" y="2886"/>
                    <a:pt x="16261" y="2835"/>
                    <a:pt x="16222" y="2808"/>
                  </a:cubicBezTo>
                  <a:cubicBezTo>
                    <a:pt x="16210" y="2799"/>
                    <a:pt x="16195" y="2794"/>
                    <a:pt x="16181" y="2794"/>
                  </a:cubicBezTo>
                  <a:cubicBezTo>
                    <a:pt x="16171" y="2794"/>
                    <a:pt x="16161" y="2797"/>
                    <a:pt x="16152" y="2802"/>
                  </a:cubicBezTo>
                  <a:cubicBezTo>
                    <a:pt x="16133" y="2779"/>
                    <a:pt x="16115" y="2756"/>
                    <a:pt x="16098" y="2736"/>
                  </a:cubicBezTo>
                  <a:cubicBezTo>
                    <a:pt x="15670" y="2172"/>
                    <a:pt x="15255" y="1596"/>
                    <a:pt x="14675" y="1181"/>
                  </a:cubicBezTo>
                  <a:cubicBezTo>
                    <a:pt x="14142" y="790"/>
                    <a:pt x="13580" y="448"/>
                    <a:pt x="13074" y="24"/>
                  </a:cubicBezTo>
                  <a:cubicBezTo>
                    <a:pt x="13050" y="8"/>
                    <a:pt x="13024" y="0"/>
                    <a:pt x="12997" y="0"/>
                  </a:cubicBezTo>
                  <a:close/>
                  <a:moveTo>
                    <a:pt x="11533" y="17733"/>
                  </a:moveTo>
                  <a:cubicBezTo>
                    <a:pt x="11128" y="17733"/>
                    <a:pt x="10716" y="17781"/>
                    <a:pt x="10320" y="17793"/>
                  </a:cubicBezTo>
                  <a:cubicBezTo>
                    <a:pt x="9217" y="17817"/>
                    <a:pt x="8194" y="18330"/>
                    <a:pt x="7359" y="19021"/>
                  </a:cubicBezTo>
                  <a:cubicBezTo>
                    <a:pt x="7108" y="19218"/>
                    <a:pt x="6857" y="19412"/>
                    <a:pt x="6582" y="19574"/>
                  </a:cubicBezTo>
                  <a:cubicBezTo>
                    <a:pt x="6520" y="19611"/>
                    <a:pt x="6411" y="19646"/>
                    <a:pt x="6454" y="19739"/>
                  </a:cubicBezTo>
                  <a:cubicBezTo>
                    <a:pt x="6469" y="19769"/>
                    <a:pt x="6499" y="19786"/>
                    <a:pt x="6530" y="19786"/>
                  </a:cubicBezTo>
                  <a:cubicBezTo>
                    <a:pt x="6541" y="19786"/>
                    <a:pt x="6552" y="19784"/>
                    <a:pt x="6563" y="19780"/>
                  </a:cubicBezTo>
                  <a:lnTo>
                    <a:pt x="6563" y="19780"/>
                  </a:lnTo>
                  <a:cubicBezTo>
                    <a:pt x="6557" y="19803"/>
                    <a:pt x="6557" y="19825"/>
                    <a:pt x="6563" y="19848"/>
                  </a:cubicBezTo>
                  <a:cubicBezTo>
                    <a:pt x="6577" y="19881"/>
                    <a:pt x="6606" y="19908"/>
                    <a:pt x="6641" y="19916"/>
                  </a:cubicBezTo>
                  <a:cubicBezTo>
                    <a:pt x="6667" y="19922"/>
                    <a:pt x="6692" y="19926"/>
                    <a:pt x="6716" y="19926"/>
                  </a:cubicBezTo>
                  <a:cubicBezTo>
                    <a:pt x="6935" y="19926"/>
                    <a:pt x="7081" y="19666"/>
                    <a:pt x="7232" y="19529"/>
                  </a:cubicBezTo>
                  <a:cubicBezTo>
                    <a:pt x="7417" y="19350"/>
                    <a:pt x="7625" y="19192"/>
                    <a:pt x="7824" y="19027"/>
                  </a:cubicBezTo>
                  <a:cubicBezTo>
                    <a:pt x="8384" y="18581"/>
                    <a:pt x="9112" y="18443"/>
                    <a:pt x="9811" y="18396"/>
                  </a:cubicBezTo>
                  <a:cubicBezTo>
                    <a:pt x="10350" y="18340"/>
                    <a:pt x="10887" y="18280"/>
                    <a:pt x="11430" y="18249"/>
                  </a:cubicBezTo>
                  <a:cubicBezTo>
                    <a:pt x="11595" y="18241"/>
                    <a:pt x="12840" y="18169"/>
                    <a:pt x="12438" y="17854"/>
                  </a:cubicBezTo>
                  <a:lnTo>
                    <a:pt x="12441" y="17854"/>
                  </a:lnTo>
                  <a:cubicBezTo>
                    <a:pt x="12148" y="17761"/>
                    <a:pt x="11842" y="17733"/>
                    <a:pt x="11533" y="17733"/>
                  </a:cubicBezTo>
                  <a:close/>
                  <a:moveTo>
                    <a:pt x="9919" y="20220"/>
                  </a:moveTo>
                  <a:cubicBezTo>
                    <a:pt x="9390" y="20220"/>
                    <a:pt x="8882" y="20262"/>
                    <a:pt x="8563" y="20342"/>
                  </a:cubicBezTo>
                  <a:cubicBezTo>
                    <a:pt x="7832" y="20597"/>
                    <a:pt x="7230" y="21117"/>
                    <a:pt x="6524" y="21430"/>
                  </a:cubicBezTo>
                  <a:cubicBezTo>
                    <a:pt x="6308" y="21541"/>
                    <a:pt x="6084" y="21642"/>
                    <a:pt x="5849" y="21706"/>
                  </a:cubicBezTo>
                  <a:cubicBezTo>
                    <a:pt x="5624" y="21852"/>
                    <a:pt x="5930" y="22029"/>
                    <a:pt x="6095" y="22029"/>
                  </a:cubicBezTo>
                  <a:cubicBezTo>
                    <a:pt x="6099" y="22029"/>
                    <a:pt x="6103" y="22029"/>
                    <a:pt x="6106" y="22029"/>
                  </a:cubicBezTo>
                  <a:cubicBezTo>
                    <a:pt x="6172" y="22036"/>
                    <a:pt x="6236" y="22040"/>
                    <a:pt x="6299" y="22040"/>
                  </a:cubicBezTo>
                  <a:cubicBezTo>
                    <a:pt x="7086" y="22040"/>
                    <a:pt x="7716" y="21471"/>
                    <a:pt x="8410" y="21160"/>
                  </a:cubicBezTo>
                  <a:cubicBezTo>
                    <a:pt x="8781" y="21008"/>
                    <a:pt x="9174" y="20928"/>
                    <a:pt x="9571" y="20893"/>
                  </a:cubicBezTo>
                  <a:cubicBezTo>
                    <a:pt x="10291" y="20786"/>
                    <a:pt x="11019" y="20728"/>
                    <a:pt x="11743" y="20675"/>
                  </a:cubicBezTo>
                  <a:cubicBezTo>
                    <a:pt x="11755" y="20680"/>
                    <a:pt x="11766" y="20682"/>
                    <a:pt x="11777" y="20682"/>
                  </a:cubicBezTo>
                  <a:cubicBezTo>
                    <a:pt x="11827" y="20682"/>
                    <a:pt x="11871" y="20638"/>
                    <a:pt x="11865" y="20582"/>
                  </a:cubicBezTo>
                  <a:cubicBezTo>
                    <a:pt x="11856" y="20508"/>
                    <a:pt x="11772" y="20477"/>
                    <a:pt x="11716" y="20438"/>
                  </a:cubicBezTo>
                  <a:cubicBezTo>
                    <a:pt x="11322" y="20290"/>
                    <a:pt x="10603" y="20220"/>
                    <a:pt x="9919" y="20220"/>
                  </a:cubicBezTo>
                  <a:close/>
                  <a:moveTo>
                    <a:pt x="11364" y="23088"/>
                  </a:moveTo>
                  <a:cubicBezTo>
                    <a:pt x="10897" y="23088"/>
                    <a:pt x="10426" y="23141"/>
                    <a:pt x="9999" y="23191"/>
                  </a:cubicBezTo>
                  <a:cubicBezTo>
                    <a:pt x="9725" y="23236"/>
                    <a:pt x="9404" y="23179"/>
                    <a:pt x="9161" y="23345"/>
                  </a:cubicBezTo>
                  <a:cubicBezTo>
                    <a:pt x="8616" y="23722"/>
                    <a:pt x="8034" y="24059"/>
                    <a:pt x="7388" y="24228"/>
                  </a:cubicBezTo>
                  <a:cubicBezTo>
                    <a:pt x="6487" y="24318"/>
                    <a:pt x="6802" y="24637"/>
                    <a:pt x="7456" y="24746"/>
                  </a:cubicBezTo>
                  <a:cubicBezTo>
                    <a:pt x="7500" y="24750"/>
                    <a:pt x="7545" y="24751"/>
                    <a:pt x="7589" y="24751"/>
                  </a:cubicBezTo>
                  <a:cubicBezTo>
                    <a:pt x="7907" y="24751"/>
                    <a:pt x="8217" y="24665"/>
                    <a:pt x="8513" y="24551"/>
                  </a:cubicBezTo>
                  <a:cubicBezTo>
                    <a:pt x="9015" y="24368"/>
                    <a:pt x="9521" y="24195"/>
                    <a:pt x="10015" y="23991"/>
                  </a:cubicBezTo>
                  <a:cubicBezTo>
                    <a:pt x="10616" y="23728"/>
                    <a:pt x="11261" y="23645"/>
                    <a:pt x="11910" y="23645"/>
                  </a:cubicBezTo>
                  <a:cubicBezTo>
                    <a:pt x="12311" y="23645"/>
                    <a:pt x="12715" y="23677"/>
                    <a:pt x="13111" y="23718"/>
                  </a:cubicBezTo>
                  <a:cubicBezTo>
                    <a:pt x="13119" y="23728"/>
                    <a:pt x="13130" y="23738"/>
                    <a:pt x="13138" y="23750"/>
                  </a:cubicBezTo>
                  <a:cubicBezTo>
                    <a:pt x="13152" y="23809"/>
                    <a:pt x="13185" y="23831"/>
                    <a:pt x="13218" y="23831"/>
                  </a:cubicBezTo>
                  <a:cubicBezTo>
                    <a:pt x="13288" y="23831"/>
                    <a:pt x="13361" y="23732"/>
                    <a:pt x="13278" y="23648"/>
                  </a:cubicBezTo>
                  <a:lnTo>
                    <a:pt x="13276" y="23648"/>
                  </a:lnTo>
                  <a:cubicBezTo>
                    <a:pt x="13282" y="23596"/>
                    <a:pt x="13242" y="23551"/>
                    <a:pt x="13190" y="23551"/>
                  </a:cubicBezTo>
                  <a:cubicBezTo>
                    <a:pt x="13188" y="23551"/>
                    <a:pt x="13185" y="23551"/>
                    <a:pt x="13183" y="23551"/>
                  </a:cubicBezTo>
                  <a:cubicBezTo>
                    <a:pt x="12664" y="23191"/>
                    <a:pt x="12017" y="23088"/>
                    <a:pt x="11364" y="23088"/>
                  </a:cubicBezTo>
                  <a:close/>
                  <a:moveTo>
                    <a:pt x="22943" y="15923"/>
                  </a:moveTo>
                  <a:cubicBezTo>
                    <a:pt x="22910" y="15991"/>
                    <a:pt x="22877" y="16058"/>
                    <a:pt x="22844" y="16128"/>
                  </a:cubicBezTo>
                  <a:cubicBezTo>
                    <a:pt x="22733" y="16361"/>
                    <a:pt x="22636" y="16604"/>
                    <a:pt x="22546" y="16846"/>
                  </a:cubicBezTo>
                  <a:cubicBezTo>
                    <a:pt x="22490" y="17027"/>
                    <a:pt x="22445" y="17211"/>
                    <a:pt x="22402" y="17396"/>
                  </a:cubicBezTo>
                  <a:lnTo>
                    <a:pt x="22406" y="17377"/>
                  </a:lnTo>
                  <a:lnTo>
                    <a:pt x="22406" y="17377"/>
                  </a:lnTo>
                  <a:cubicBezTo>
                    <a:pt x="22404" y="17385"/>
                    <a:pt x="22402" y="17394"/>
                    <a:pt x="22400" y="17404"/>
                  </a:cubicBezTo>
                  <a:lnTo>
                    <a:pt x="22400" y="17406"/>
                  </a:lnTo>
                  <a:cubicBezTo>
                    <a:pt x="22358" y="17595"/>
                    <a:pt x="22317" y="17785"/>
                    <a:pt x="22282" y="17976"/>
                  </a:cubicBezTo>
                  <a:cubicBezTo>
                    <a:pt x="22245" y="18184"/>
                    <a:pt x="22212" y="18396"/>
                    <a:pt x="22179" y="18605"/>
                  </a:cubicBezTo>
                  <a:lnTo>
                    <a:pt x="22177" y="18624"/>
                  </a:lnTo>
                  <a:cubicBezTo>
                    <a:pt x="22153" y="18778"/>
                    <a:pt x="22132" y="18928"/>
                    <a:pt x="22112" y="19083"/>
                  </a:cubicBezTo>
                  <a:lnTo>
                    <a:pt x="22112" y="19089"/>
                  </a:lnTo>
                  <a:lnTo>
                    <a:pt x="22112" y="19093"/>
                  </a:lnTo>
                  <a:lnTo>
                    <a:pt x="22112" y="19097"/>
                  </a:lnTo>
                  <a:cubicBezTo>
                    <a:pt x="22112" y="19107"/>
                    <a:pt x="22110" y="19116"/>
                    <a:pt x="22110" y="19126"/>
                  </a:cubicBezTo>
                  <a:lnTo>
                    <a:pt x="22105" y="19159"/>
                  </a:lnTo>
                  <a:lnTo>
                    <a:pt x="22105" y="19157"/>
                  </a:lnTo>
                  <a:cubicBezTo>
                    <a:pt x="22103" y="19163"/>
                    <a:pt x="22103" y="19169"/>
                    <a:pt x="22103" y="19175"/>
                  </a:cubicBezTo>
                  <a:lnTo>
                    <a:pt x="22099" y="19208"/>
                  </a:lnTo>
                  <a:cubicBezTo>
                    <a:pt x="22099" y="19209"/>
                    <a:pt x="22099" y="19209"/>
                    <a:pt x="22099" y="19209"/>
                  </a:cubicBezTo>
                  <a:lnTo>
                    <a:pt x="22099" y="19209"/>
                  </a:lnTo>
                  <a:cubicBezTo>
                    <a:pt x="22099" y="19215"/>
                    <a:pt x="22097" y="19221"/>
                    <a:pt x="22097" y="19225"/>
                  </a:cubicBezTo>
                  <a:cubicBezTo>
                    <a:pt x="22097" y="19225"/>
                    <a:pt x="22097" y="19224"/>
                    <a:pt x="22097" y="19224"/>
                  </a:cubicBezTo>
                  <a:lnTo>
                    <a:pt x="22097" y="19224"/>
                  </a:lnTo>
                  <a:cubicBezTo>
                    <a:pt x="22097" y="19225"/>
                    <a:pt x="22097" y="19226"/>
                    <a:pt x="22097" y="19227"/>
                  </a:cubicBezTo>
                  <a:lnTo>
                    <a:pt x="22097" y="19229"/>
                  </a:lnTo>
                  <a:cubicBezTo>
                    <a:pt x="22097" y="19231"/>
                    <a:pt x="22097" y="19231"/>
                    <a:pt x="22097" y="19233"/>
                  </a:cubicBezTo>
                  <a:cubicBezTo>
                    <a:pt x="22085" y="19334"/>
                    <a:pt x="22077" y="19434"/>
                    <a:pt x="22066" y="19535"/>
                  </a:cubicBezTo>
                  <a:lnTo>
                    <a:pt x="22068" y="19502"/>
                  </a:lnTo>
                  <a:lnTo>
                    <a:pt x="22068" y="19502"/>
                  </a:lnTo>
                  <a:cubicBezTo>
                    <a:pt x="22042" y="19772"/>
                    <a:pt x="22013" y="20043"/>
                    <a:pt x="21978" y="20311"/>
                  </a:cubicBezTo>
                  <a:cubicBezTo>
                    <a:pt x="21926" y="21525"/>
                    <a:pt x="21725" y="22461"/>
                    <a:pt x="20357" y="23329"/>
                  </a:cubicBezTo>
                  <a:cubicBezTo>
                    <a:pt x="20149" y="23436"/>
                    <a:pt x="19933" y="23532"/>
                    <a:pt x="19715" y="23617"/>
                  </a:cubicBezTo>
                  <a:lnTo>
                    <a:pt x="19666" y="23627"/>
                  </a:lnTo>
                  <a:cubicBezTo>
                    <a:pt x="19096" y="23732"/>
                    <a:pt x="18540" y="23899"/>
                    <a:pt x="17995" y="24096"/>
                  </a:cubicBezTo>
                  <a:cubicBezTo>
                    <a:pt x="17750" y="24187"/>
                    <a:pt x="17505" y="24283"/>
                    <a:pt x="17265" y="24382"/>
                  </a:cubicBezTo>
                  <a:cubicBezTo>
                    <a:pt x="16076" y="24890"/>
                    <a:pt x="14831" y="25415"/>
                    <a:pt x="13535" y="25520"/>
                  </a:cubicBezTo>
                  <a:cubicBezTo>
                    <a:pt x="13459" y="25540"/>
                    <a:pt x="13383" y="25561"/>
                    <a:pt x="13307" y="25581"/>
                  </a:cubicBezTo>
                  <a:cubicBezTo>
                    <a:pt x="13144" y="25625"/>
                    <a:pt x="12977" y="25664"/>
                    <a:pt x="12809" y="25695"/>
                  </a:cubicBezTo>
                  <a:cubicBezTo>
                    <a:pt x="12632" y="25727"/>
                    <a:pt x="12455" y="25756"/>
                    <a:pt x="12276" y="25775"/>
                  </a:cubicBezTo>
                  <a:lnTo>
                    <a:pt x="12229" y="25779"/>
                  </a:lnTo>
                  <a:cubicBezTo>
                    <a:pt x="12134" y="25791"/>
                    <a:pt x="12039" y="25804"/>
                    <a:pt x="11945" y="25812"/>
                  </a:cubicBezTo>
                  <a:cubicBezTo>
                    <a:pt x="11749" y="25832"/>
                    <a:pt x="11554" y="25849"/>
                    <a:pt x="11358" y="25863"/>
                  </a:cubicBezTo>
                  <a:lnTo>
                    <a:pt x="11299" y="25865"/>
                  </a:lnTo>
                  <a:cubicBezTo>
                    <a:pt x="11105" y="25915"/>
                    <a:pt x="10906" y="25943"/>
                    <a:pt x="10706" y="25950"/>
                  </a:cubicBezTo>
                  <a:cubicBezTo>
                    <a:pt x="10698" y="25950"/>
                    <a:pt x="10690" y="25950"/>
                    <a:pt x="10682" y="25950"/>
                  </a:cubicBezTo>
                  <a:cubicBezTo>
                    <a:pt x="10368" y="25950"/>
                    <a:pt x="10064" y="25909"/>
                    <a:pt x="9807" y="25777"/>
                  </a:cubicBezTo>
                  <a:cubicBezTo>
                    <a:pt x="9645" y="25707"/>
                    <a:pt x="9875" y="25489"/>
                    <a:pt x="9676" y="25464"/>
                  </a:cubicBezTo>
                  <a:lnTo>
                    <a:pt x="9676" y="25464"/>
                  </a:lnTo>
                  <a:cubicBezTo>
                    <a:pt x="9620" y="25466"/>
                    <a:pt x="9593" y="25516"/>
                    <a:pt x="9589" y="25567"/>
                  </a:cubicBezTo>
                  <a:cubicBezTo>
                    <a:pt x="9577" y="25604"/>
                    <a:pt x="9569" y="25643"/>
                    <a:pt x="9569" y="25682"/>
                  </a:cubicBezTo>
                  <a:cubicBezTo>
                    <a:pt x="9563" y="25681"/>
                    <a:pt x="9558" y="25681"/>
                    <a:pt x="9553" y="25681"/>
                  </a:cubicBezTo>
                  <a:cubicBezTo>
                    <a:pt x="9523" y="25681"/>
                    <a:pt x="9496" y="25695"/>
                    <a:pt x="9480" y="25719"/>
                  </a:cubicBezTo>
                  <a:cubicBezTo>
                    <a:pt x="9460" y="25767"/>
                    <a:pt x="9478" y="25808"/>
                    <a:pt x="9517" y="25843"/>
                  </a:cubicBezTo>
                  <a:cubicBezTo>
                    <a:pt x="9406" y="26501"/>
                    <a:pt x="11031" y="26437"/>
                    <a:pt x="11447" y="26445"/>
                  </a:cubicBezTo>
                  <a:lnTo>
                    <a:pt x="11443" y="26448"/>
                  </a:lnTo>
                  <a:cubicBezTo>
                    <a:pt x="11525" y="26450"/>
                    <a:pt x="11609" y="26452"/>
                    <a:pt x="11694" y="26452"/>
                  </a:cubicBezTo>
                  <a:cubicBezTo>
                    <a:pt x="12694" y="26452"/>
                    <a:pt x="13681" y="26209"/>
                    <a:pt x="14673" y="26075"/>
                  </a:cubicBezTo>
                  <a:cubicBezTo>
                    <a:pt x="15535" y="25900"/>
                    <a:pt x="16411" y="25765"/>
                    <a:pt x="17257" y="25516"/>
                  </a:cubicBezTo>
                  <a:cubicBezTo>
                    <a:pt x="17863" y="25320"/>
                    <a:pt x="18450" y="25102"/>
                    <a:pt x="19067" y="24935"/>
                  </a:cubicBezTo>
                  <a:cubicBezTo>
                    <a:pt x="20445" y="24551"/>
                    <a:pt x="21891" y="24563"/>
                    <a:pt x="23292" y="24298"/>
                  </a:cubicBezTo>
                  <a:cubicBezTo>
                    <a:pt x="23364" y="24271"/>
                    <a:pt x="23636" y="24281"/>
                    <a:pt x="23774" y="24236"/>
                  </a:cubicBezTo>
                  <a:cubicBezTo>
                    <a:pt x="23831" y="24250"/>
                    <a:pt x="23887" y="24265"/>
                    <a:pt x="23943" y="24281"/>
                  </a:cubicBezTo>
                  <a:cubicBezTo>
                    <a:pt x="23949" y="24282"/>
                    <a:pt x="23954" y="24282"/>
                    <a:pt x="23960" y="24282"/>
                  </a:cubicBezTo>
                  <a:cubicBezTo>
                    <a:pt x="24268" y="24282"/>
                    <a:pt x="23993" y="23739"/>
                    <a:pt x="23961" y="23559"/>
                  </a:cubicBezTo>
                  <a:cubicBezTo>
                    <a:pt x="23803" y="23049"/>
                    <a:pt x="23628" y="22537"/>
                    <a:pt x="23558" y="22004"/>
                  </a:cubicBezTo>
                  <a:cubicBezTo>
                    <a:pt x="23404" y="20891"/>
                    <a:pt x="23268" y="19774"/>
                    <a:pt x="23321" y="18644"/>
                  </a:cubicBezTo>
                  <a:cubicBezTo>
                    <a:pt x="23358" y="17850"/>
                    <a:pt x="23362" y="17044"/>
                    <a:pt x="23545" y="16266"/>
                  </a:cubicBezTo>
                  <a:cubicBezTo>
                    <a:pt x="23593" y="16135"/>
                    <a:pt x="23521" y="16021"/>
                    <a:pt x="23381" y="16013"/>
                  </a:cubicBezTo>
                  <a:cubicBezTo>
                    <a:pt x="23233" y="15991"/>
                    <a:pt x="23085" y="15958"/>
                    <a:pt x="22943" y="15923"/>
                  </a:cubicBezTo>
                  <a:close/>
                </a:path>
              </a:pathLst>
            </a:custGeom>
            <a:solidFill>
              <a:srgbClr val="80573B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629819" y="-77421"/>
              <a:ext cx="2772356" cy="4391957"/>
            </a:xfrm>
            <a:custGeom>
              <a:rect b="b" l="l" r="r" t="t"/>
              <a:pathLst>
                <a:path extrusionOk="0" h="56898" w="35916">
                  <a:moveTo>
                    <a:pt x="22601" y="1"/>
                  </a:moveTo>
                  <a:cubicBezTo>
                    <a:pt x="22186" y="1"/>
                    <a:pt x="21770" y="5"/>
                    <a:pt x="21355" y="13"/>
                  </a:cubicBezTo>
                  <a:cubicBezTo>
                    <a:pt x="18670" y="102"/>
                    <a:pt x="15977" y="50"/>
                    <a:pt x="13297" y="307"/>
                  </a:cubicBezTo>
                  <a:cubicBezTo>
                    <a:pt x="12811" y="361"/>
                    <a:pt x="12328" y="435"/>
                    <a:pt x="11840" y="488"/>
                  </a:cubicBezTo>
                  <a:cubicBezTo>
                    <a:pt x="11673" y="509"/>
                    <a:pt x="11505" y="538"/>
                    <a:pt x="11365" y="634"/>
                  </a:cubicBezTo>
                  <a:cubicBezTo>
                    <a:pt x="11137" y="760"/>
                    <a:pt x="11075" y="1081"/>
                    <a:pt x="11159" y="1326"/>
                  </a:cubicBezTo>
                  <a:cubicBezTo>
                    <a:pt x="11163" y="1359"/>
                    <a:pt x="11167" y="1391"/>
                    <a:pt x="11172" y="1424"/>
                  </a:cubicBezTo>
                  <a:cubicBezTo>
                    <a:pt x="11268" y="2128"/>
                    <a:pt x="11346" y="2840"/>
                    <a:pt x="11241" y="3547"/>
                  </a:cubicBezTo>
                  <a:cubicBezTo>
                    <a:pt x="11124" y="4346"/>
                    <a:pt x="10939" y="5129"/>
                    <a:pt x="10809" y="5924"/>
                  </a:cubicBezTo>
                  <a:cubicBezTo>
                    <a:pt x="10762" y="6170"/>
                    <a:pt x="10709" y="6417"/>
                    <a:pt x="10651" y="6662"/>
                  </a:cubicBezTo>
                  <a:cubicBezTo>
                    <a:pt x="10633" y="6779"/>
                    <a:pt x="10563" y="6913"/>
                    <a:pt x="10622" y="7028"/>
                  </a:cubicBezTo>
                  <a:cubicBezTo>
                    <a:pt x="10532" y="7672"/>
                    <a:pt x="10332" y="8296"/>
                    <a:pt x="10295" y="8948"/>
                  </a:cubicBezTo>
                  <a:cubicBezTo>
                    <a:pt x="10279" y="9840"/>
                    <a:pt x="10163" y="10717"/>
                    <a:pt x="10005" y="11595"/>
                  </a:cubicBezTo>
                  <a:cubicBezTo>
                    <a:pt x="9840" y="12743"/>
                    <a:pt x="9756" y="13897"/>
                    <a:pt x="9651" y="15051"/>
                  </a:cubicBezTo>
                  <a:cubicBezTo>
                    <a:pt x="9622" y="15358"/>
                    <a:pt x="9600" y="15667"/>
                    <a:pt x="9577" y="15973"/>
                  </a:cubicBezTo>
                  <a:cubicBezTo>
                    <a:pt x="9571" y="16068"/>
                    <a:pt x="9534" y="16185"/>
                    <a:pt x="9522" y="16296"/>
                  </a:cubicBezTo>
                  <a:cubicBezTo>
                    <a:pt x="9443" y="16352"/>
                    <a:pt x="9369" y="16411"/>
                    <a:pt x="9306" y="16442"/>
                  </a:cubicBezTo>
                  <a:cubicBezTo>
                    <a:pt x="8736" y="16843"/>
                    <a:pt x="8431" y="17498"/>
                    <a:pt x="7956" y="17991"/>
                  </a:cubicBezTo>
                  <a:cubicBezTo>
                    <a:pt x="7664" y="18362"/>
                    <a:pt x="7394" y="18750"/>
                    <a:pt x="7041" y="19063"/>
                  </a:cubicBezTo>
                  <a:cubicBezTo>
                    <a:pt x="6915" y="19199"/>
                    <a:pt x="6707" y="19296"/>
                    <a:pt x="6660" y="19483"/>
                  </a:cubicBezTo>
                  <a:cubicBezTo>
                    <a:pt x="6611" y="19536"/>
                    <a:pt x="6561" y="19592"/>
                    <a:pt x="6514" y="19649"/>
                  </a:cubicBezTo>
                  <a:cubicBezTo>
                    <a:pt x="6510" y="19653"/>
                    <a:pt x="6506" y="19658"/>
                    <a:pt x="6502" y="19664"/>
                  </a:cubicBezTo>
                  <a:cubicBezTo>
                    <a:pt x="6053" y="19874"/>
                    <a:pt x="5588" y="20051"/>
                    <a:pt x="5113" y="20190"/>
                  </a:cubicBezTo>
                  <a:cubicBezTo>
                    <a:pt x="4547" y="20371"/>
                    <a:pt x="4043" y="20703"/>
                    <a:pt x="3578" y="21067"/>
                  </a:cubicBezTo>
                  <a:cubicBezTo>
                    <a:pt x="3087" y="21131"/>
                    <a:pt x="2593" y="21336"/>
                    <a:pt x="2116" y="21491"/>
                  </a:cubicBezTo>
                  <a:cubicBezTo>
                    <a:pt x="1581" y="21639"/>
                    <a:pt x="935" y="21777"/>
                    <a:pt x="601" y="22260"/>
                  </a:cubicBezTo>
                  <a:cubicBezTo>
                    <a:pt x="525" y="22523"/>
                    <a:pt x="67" y="23278"/>
                    <a:pt x="157" y="23651"/>
                  </a:cubicBezTo>
                  <a:cubicBezTo>
                    <a:pt x="1" y="23865"/>
                    <a:pt x="176" y="24498"/>
                    <a:pt x="176" y="24762"/>
                  </a:cubicBezTo>
                  <a:cubicBezTo>
                    <a:pt x="246" y="25033"/>
                    <a:pt x="211" y="25525"/>
                    <a:pt x="560" y="25589"/>
                  </a:cubicBezTo>
                  <a:cubicBezTo>
                    <a:pt x="581" y="25589"/>
                    <a:pt x="601" y="25589"/>
                    <a:pt x="622" y="25589"/>
                  </a:cubicBezTo>
                  <a:cubicBezTo>
                    <a:pt x="1180" y="25589"/>
                    <a:pt x="1716" y="25405"/>
                    <a:pt x="2255" y="25276"/>
                  </a:cubicBezTo>
                  <a:cubicBezTo>
                    <a:pt x="2484" y="25237"/>
                    <a:pt x="2710" y="25194"/>
                    <a:pt x="2934" y="25132"/>
                  </a:cubicBezTo>
                  <a:cubicBezTo>
                    <a:pt x="3008" y="25220"/>
                    <a:pt x="3124" y="25290"/>
                    <a:pt x="3198" y="25375"/>
                  </a:cubicBezTo>
                  <a:cubicBezTo>
                    <a:pt x="3712" y="25889"/>
                    <a:pt x="4413" y="26148"/>
                    <a:pt x="4963" y="26621"/>
                  </a:cubicBezTo>
                  <a:cubicBezTo>
                    <a:pt x="5249" y="26876"/>
                    <a:pt x="5461" y="27199"/>
                    <a:pt x="5679" y="27514"/>
                  </a:cubicBezTo>
                  <a:cubicBezTo>
                    <a:pt x="5961" y="27926"/>
                    <a:pt x="6304" y="28298"/>
                    <a:pt x="6563" y="28724"/>
                  </a:cubicBezTo>
                  <a:cubicBezTo>
                    <a:pt x="6771" y="29125"/>
                    <a:pt x="6730" y="29637"/>
                    <a:pt x="6695" y="30043"/>
                  </a:cubicBezTo>
                  <a:cubicBezTo>
                    <a:pt x="6656" y="30037"/>
                    <a:pt x="6615" y="30035"/>
                    <a:pt x="6573" y="30035"/>
                  </a:cubicBezTo>
                  <a:cubicBezTo>
                    <a:pt x="6414" y="30035"/>
                    <a:pt x="6242" y="30065"/>
                    <a:pt x="6146" y="30073"/>
                  </a:cubicBezTo>
                  <a:cubicBezTo>
                    <a:pt x="6049" y="30102"/>
                    <a:pt x="5979" y="30178"/>
                    <a:pt x="5895" y="30228"/>
                  </a:cubicBezTo>
                  <a:cubicBezTo>
                    <a:pt x="5868" y="30223"/>
                    <a:pt x="5835" y="30220"/>
                    <a:pt x="5796" y="30220"/>
                  </a:cubicBezTo>
                  <a:cubicBezTo>
                    <a:pt x="5588" y="30220"/>
                    <a:pt x="5237" y="30295"/>
                    <a:pt x="5092" y="30437"/>
                  </a:cubicBezTo>
                  <a:lnTo>
                    <a:pt x="5064" y="30442"/>
                  </a:lnTo>
                  <a:cubicBezTo>
                    <a:pt x="5050" y="30441"/>
                    <a:pt x="5037" y="30441"/>
                    <a:pt x="5023" y="30441"/>
                  </a:cubicBezTo>
                  <a:cubicBezTo>
                    <a:pt x="4775" y="30441"/>
                    <a:pt x="4525" y="30478"/>
                    <a:pt x="4298" y="30581"/>
                  </a:cubicBezTo>
                  <a:cubicBezTo>
                    <a:pt x="4144" y="30581"/>
                    <a:pt x="4060" y="30795"/>
                    <a:pt x="4179" y="30902"/>
                  </a:cubicBezTo>
                  <a:cubicBezTo>
                    <a:pt x="4185" y="30909"/>
                    <a:pt x="4191" y="30913"/>
                    <a:pt x="4197" y="30917"/>
                  </a:cubicBezTo>
                  <a:cubicBezTo>
                    <a:pt x="4200" y="30933"/>
                    <a:pt x="4204" y="30948"/>
                    <a:pt x="4210" y="30960"/>
                  </a:cubicBezTo>
                  <a:cubicBezTo>
                    <a:pt x="4232" y="31014"/>
                    <a:pt x="4276" y="31053"/>
                    <a:pt x="4329" y="31069"/>
                  </a:cubicBezTo>
                  <a:cubicBezTo>
                    <a:pt x="4485" y="31158"/>
                    <a:pt x="4623" y="31275"/>
                    <a:pt x="4769" y="31378"/>
                  </a:cubicBezTo>
                  <a:cubicBezTo>
                    <a:pt x="5144" y="31616"/>
                    <a:pt x="5436" y="31991"/>
                    <a:pt x="5856" y="32151"/>
                  </a:cubicBezTo>
                  <a:cubicBezTo>
                    <a:pt x="5920" y="32175"/>
                    <a:pt x="5985" y="32184"/>
                    <a:pt x="6050" y="32184"/>
                  </a:cubicBezTo>
                  <a:cubicBezTo>
                    <a:pt x="6212" y="32184"/>
                    <a:pt x="6373" y="32126"/>
                    <a:pt x="6528" y="32083"/>
                  </a:cubicBezTo>
                  <a:cubicBezTo>
                    <a:pt x="6837" y="31997"/>
                    <a:pt x="7156" y="31960"/>
                    <a:pt x="7450" y="31822"/>
                  </a:cubicBezTo>
                  <a:cubicBezTo>
                    <a:pt x="7468" y="31816"/>
                    <a:pt x="7485" y="31806"/>
                    <a:pt x="7501" y="31793"/>
                  </a:cubicBezTo>
                  <a:cubicBezTo>
                    <a:pt x="7874" y="31686"/>
                    <a:pt x="8232" y="31546"/>
                    <a:pt x="8590" y="31396"/>
                  </a:cubicBezTo>
                  <a:cubicBezTo>
                    <a:pt x="8781" y="31312"/>
                    <a:pt x="9016" y="31322"/>
                    <a:pt x="9215" y="31256"/>
                  </a:cubicBezTo>
                  <a:cubicBezTo>
                    <a:pt x="9312" y="31209"/>
                    <a:pt x="9386" y="31170"/>
                    <a:pt x="9443" y="31139"/>
                  </a:cubicBezTo>
                  <a:cubicBezTo>
                    <a:pt x="9486" y="31151"/>
                    <a:pt x="9531" y="31158"/>
                    <a:pt x="9576" y="31158"/>
                  </a:cubicBezTo>
                  <a:cubicBezTo>
                    <a:pt x="9592" y="31158"/>
                    <a:pt x="9607" y="31157"/>
                    <a:pt x="9622" y="31155"/>
                  </a:cubicBezTo>
                  <a:cubicBezTo>
                    <a:pt x="9649" y="31155"/>
                    <a:pt x="9675" y="31155"/>
                    <a:pt x="9701" y="31155"/>
                  </a:cubicBezTo>
                  <a:cubicBezTo>
                    <a:pt x="9991" y="31155"/>
                    <a:pt x="10280" y="31176"/>
                    <a:pt x="10567" y="31219"/>
                  </a:cubicBezTo>
                  <a:cubicBezTo>
                    <a:pt x="10824" y="31267"/>
                    <a:pt x="11058" y="31390"/>
                    <a:pt x="11313" y="31448"/>
                  </a:cubicBezTo>
                  <a:cubicBezTo>
                    <a:pt x="11682" y="31513"/>
                    <a:pt x="12058" y="31511"/>
                    <a:pt x="12433" y="31524"/>
                  </a:cubicBezTo>
                  <a:cubicBezTo>
                    <a:pt x="12470" y="31525"/>
                    <a:pt x="12507" y="31526"/>
                    <a:pt x="12544" y="31526"/>
                  </a:cubicBezTo>
                  <a:cubicBezTo>
                    <a:pt x="13132" y="31526"/>
                    <a:pt x="13707" y="31362"/>
                    <a:pt x="14272" y="31213"/>
                  </a:cubicBezTo>
                  <a:cubicBezTo>
                    <a:pt x="14508" y="31143"/>
                    <a:pt x="14749" y="31090"/>
                    <a:pt x="14982" y="31011"/>
                  </a:cubicBezTo>
                  <a:cubicBezTo>
                    <a:pt x="14984" y="31014"/>
                    <a:pt x="14984" y="31014"/>
                    <a:pt x="14986" y="31014"/>
                  </a:cubicBezTo>
                  <a:cubicBezTo>
                    <a:pt x="15403" y="31232"/>
                    <a:pt x="15699" y="31606"/>
                    <a:pt x="16043" y="31921"/>
                  </a:cubicBezTo>
                  <a:cubicBezTo>
                    <a:pt x="16084" y="32149"/>
                    <a:pt x="16337" y="32287"/>
                    <a:pt x="16382" y="32521"/>
                  </a:cubicBezTo>
                  <a:cubicBezTo>
                    <a:pt x="16868" y="33429"/>
                    <a:pt x="17333" y="34354"/>
                    <a:pt x="17588" y="35358"/>
                  </a:cubicBezTo>
                  <a:cubicBezTo>
                    <a:pt x="17732" y="35827"/>
                    <a:pt x="17781" y="36313"/>
                    <a:pt x="17880" y="36792"/>
                  </a:cubicBezTo>
                  <a:cubicBezTo>
                    <a:pt x="18039" y="37321"/>
                    <a:pt x="18178" y="37858"/>
                    <a:pt x="18397" y="38368"/>
                  </a:cubicBezTo>
                  <a:cubicBezTo>
                    <a:pt x="18501" y="38652"/>
                    <a:pt x="18604" y="38938"/>
                    <a:pt x="18672" y="39234"/>
                  </a:cubicBezTo>
                  <a:cubicBezTo>
                    <a:pt x="18680" y="39255"/>
                    <a:pt x="18689" y="39279"/>
                    <a:pt x="18697" y="39306"/>
                  </a:cubicBezTo>
                  <a:cubicBezTo>
                    <a:pt x="18637" y="39319"/>
                    <a:pt x="18584" y="39333"/>
                    <a:pt x="18536" y="39341"/>
                  </a:cubicBezTo>
                  <a:cubicBezTo>
                    <a:pt x="18220" y="39456"/>
                    <a:pt x="17936" y="39648"/>
                    <a:pt x="17629" y="39796"/>
                  </a:cubicBezTo>
                  <a:cubicBezTo>
                    <a:pt x="17610" y="39789"/>
                    <a:pt x="17592" y="39786"/>
                    <a:pt x="17574" y="39786"/>
                  </a:cubicBezTo>
                  <a:cubicBezTo>
                    <a:pt x="17479" y="39786"/>
                    <a:pt x="17400" y="39866"/>
                    <a:pt x="17319" y="39909"/>
                  </a:cubicBezTo>
                  <a:cubicBezTo>
                    <a:pt x="17181" y="39993"/>
                    <a:pt x="17043" y="40078"/>
                    <a:pt x="16905" y="40158"/>
                  </a:cubicBezTo>
                  <a:cubicBezTo>
                    <a:pt x="16856" y="40197"/>
                    <a:pt x="16790" y="40224"/>
                    <a:pt x="16730" y="40257"/>
                  </a:cubicBezTo>
                  <a:cubicBezTo>
                    <a:pt x="16671" y="40240"/>
                    <a:pt x="16607" y="40224"/>
                    <a:pt x="16545" y="40209"/>
                  </a:cubicBezTo>
                  <a:cubicBezTo>
                    <a:pt x="15955" y="40049"/>
                    <a:pt x="15370" y="39880"/>
                    <a:pt x="14766" y="39773"/>
                  </a:cubicBezTo>
                  <a:cubicBezTo>
                    <a:pt x="14705" y="39762"/>
                    <a:pt x="14644" y="39756"/>
                    <a:pt x="14584" y="39756"/>
                  </a:cubicBezTo>
                  <a:cubicBezTo>
                    <a:pt x="14080" y="39756"/>
                    <a:pt x="13610" y="40146"/>
                    <a:pt x="13509" y="40643"/>
                  </a:cubicBezTo>
                  <a:cubicBezTo>
                    <a:pt x="13422" y="40952"/>
                    <a:pt x="13286" y="41236"/>
                    <a:pt x="13239" y="41555"/>
                  </a:cubicBezTo>
                  <a:cubicBezTo>
                    <a:pt x="13214" y="41701"/>
                    <a:pt x="13134" y="41857"/>
                    <a:pt x="13146" y="42005"/>
                  </a:cubicBezTo>
                  <a:cubicBezTo>
                    <a:pt x="13138" y="42051"/>
                    <a:pt x="13130" y="42102"/>
                    <a:pt x="13120" y="42158"/>
                  </a:cubicBezTo>
                  <a:cubicBezTo>
                    <a:pt x="13105" y="42225"/>
                    <a:pt x="13095" y="42293"/>
                    <a:pt x="13089" y="42361"/>
                  </a:cubicBezTo>
                  <a:cubicBezTo>
                    <a:pt x="13064" y="42524"/>
                    <a:pt x="13044" y="42705"/>
                    <a:pt x="13029" y="42876"/>
                  </a:cubicBezTo>
                  <a:cubicBezTo>
                    <a:pt x="13027" y="42906"/>
                    <a:pt x="13023" y="42937"/>
                    <a:pt x="13021" y="42970"/>
                  </a:cubicBezTo>
                  <a:cubicBezTo>
                    <a:pt x="13007" y="42993"/>
                    <a:pt x="12996" y="43017"/>
                    <a:pt x="12990" y="43044"/>
                  </a:cubicBezTo>
                  <a:cubicBezTo>
                    <a:pt x="12974" y="43268"/>
                    <a:pt x="12970" y="43495"/>
                    <a:pt x="12963" y="43721"/>
                  </a:cubicBezTo>
                  <a:cubicBezTo>
                    <a:pt x="12959" y="43812"/>
                    <a:pt x="12955" y="43902"/>
                    <a:pt x="12953" y="43993"/>
                  </a:cubicBezTo>
                  <a:cubicBezTo>
                    <a:pt x="12953" y="44007"/>
                    <a:pt x="12953" y="44021"/>
                    <a:pt x="12957" y="44036"/>
                  </a:cubicBezTo>
                  <a:cubicBezTo>
                    <a:pt x="12953" y="44172"/>
                    <a:pt x="12949" y="44307"/>
                    <a:pt x="12939" y="44443"/>
                  </a:cubicBezTo>
                  <a:cubicBezTo>
                    <a:pt x="12967" y="45052"/>
                    <a:pt x="13056" y="45657"/>
                    <a:pt x="13140" y="46260"/>
                  </a:cubicBezTo>
                  <a:cubicBezTo>
                    <a:pt x="13276" y="47231"/>
                    <a:pt x="13480" y="48198"/>
                    <a:pt x="13858" y="49107"/>
                  </a:cubicBezTo>
                  <a:cubicBezTo>
                    <a:pt x="13875" y="49148"/>
                    <a:pt x="13889" y="49185"/>
                    <a:pt x="13906" y="49226"/>
                  </a:cubicBezTo>
                  <a:cubicBezTo>
                    <a:pt x="13866" y="49461"/>
                    <a:pt x="14103" y="49880"/>
                    <a:pt x="14346" y="50245"/>
                  </a:cubicBezTo>
                  <a:cubicBezTo>
                    <a:pt x="14432" y="50403"/>
                    <a:pt x="14531" y="50553"/>
                    <a:pt x="14644" y="50693"/>
                  </a:cubicBezTo>
                  <a:cubicBezTo>
                    <a:pt x="14691" y="50744"/>
                    <a:pt x="14735" y="50800"/>
                    <a:pt x="14774" y="50856"/>
                  </a:cubicBezTo>
                  <a:cubicBezTo>
                    <a:pt x="14813" y="50930"/>
                    <a:pt x="14877" y="50997"/>
                    <a:pt x="14916" y="51061"/>
                  </a:cubicBezTo>
                  <a:cubicBezTo>
                    <a:pt x="15395" y="51783"/>
                    <a:pt x="16193" y="52254"/>
                    <a:pt x="17028" y="52448"/>
                  </a:cubicBezTo>
                  <a:cubicBezTo>
                    <a:pt x="17308" y="52503"/>
                    <a:pt x="17570" y="52637"/>
                    <a:pt x="17851" y="52666"/>
                  </a:cubicBezTo>
                  <a:cubicBezTo>
                    <a:pt x="18185" y="52668"/>
                    <a:pt x="18518" y="52695"/>
                    <a:pt x="18810" y="52870"/>
                  </a:cubicBezTo>
                  <a:cubicBezTo>
                    <a:pt x="19219" y="53086"/>
                    <a:pt x="19549" y="53423"/>
                    <a:pt x="19970" y="53618"/>
                  </a:cubicBezTo>
                  <a:cubicBezTo>
                    <a:pt x="20248" y="53760"/>
                    <a:pt x="20546" y="53859"/>
                    <a:pt x="20847" y="53945"/>
                  </a:cubicBezTo>
                  <a:cubicBezTo>
                    <a:pt x="21281" y="54071"/>
                    <a:pt x="21709" y="54240"/>
                    <a:pt x="22165" y="54260"/>
                  </a:cubicBezTo>
                  <a:cubicBezTo>
                    <a:pt x="22224" y="54266"/>
                    <a:pt x="22283" y="54268"/>
                    <a:pt x="22341" y="54268"/>
                  </a:cubicBezTo>
                  <a:cubicBezTo>
                    <a:pt x="22718" y="54268"/>
                    <a:pt x="23089" y="54163"/>
                    <a:pt x="23457" y="54081"/>
                  </a:cubicBezTo>
                  <a:cubicBezTo>
                    <a:pt x="23581" y="54061"/>
                    <a:pt x="23708" y="54048"/>
                    <a:pt x="23834" y="54040"/>
                  </a:cubicBezTo>
                  <a:cubicBezTo>
                    <a:pt x="23855" y="54043"/>
                    <a:pt x="23876" y="54044"/>
                    <a:pt x="23897" y="54044"/>
                  </a:cubicBezTo>
                  <a:cubicBezTo>
                    <a:pt x="23940" y="54044"/>
                    <a:pt x="23982" y="54039"/>
                    <a:pt x="24023" y="54028"/>
                  </a:cubicBezTo>
                  <a:cubicBezTo>
                    <a:pt x="24153" y="54131"/>
                    <a:pt x="24276" y="54242"/>
                    <a:pt x="24406" y="54345"/>
                  </a:cubicBezTo>
                  <a:cubicBezTo>
                    <a:pt x="24729" y="54606"/>
                    <a:pt x="24986" y="54941"/>
                    <a:pt x="25331" y="55172"/>
                  </a:cubicBezTo>
                  <a:cubicBezTo>
                    <a:pt x="25958" y="55640"/>
                    <a:pt x="26721" y="55930"/>
                    <a:pt x="27501" y="55930"/>
                  </a:cubicBezTo>
                  <a:cubicBezTo>
                    <a:pt x="27619" y="55930"/>
                    <a:pt x="27736" y="55924"/>
                    <a:pt x="27854" y="55910"/>
                  </a:cubicBezTo>
                  <a:cubicBezTo>
                    <a:pt x="28173" y="55875"/>
                    <a:pt x="28475" y="55766"/>
                    <a:pt x="28755" y="55616"/>
                  </a:cubicBezTo>
                  <a:cubicBezTo>
                    <a:pt x="29397" y="55694"/>
                    <a:pt x="29952" y="56106"/>
                    <a:pt x="30563" y="56299"/>
                  </a:cubicBezTo>
                  <a:cubicBezTo>
                    <a:pt x="31139" y="56488"/>
                    <a:pt x="31723" y="56665"/>
                    <a:pt x="32328" y="56714"/>
                  </a:cubicBezTo>
                  <a:cubicBezTo>
                    <a:pt x="32787" y="56770"/>
                    <a:pt x="33242" y="56863"/>
                    <a:pt x="33704" y="56889"/>
                  </a:cubicBezTo>
                  <a:cubicBezTo>
                    <a:pt x="33831" y="56893"/>
                    <a:pt x="33958" y="56897"/>
                    <a:pt x="34086" y="56897"/>
                  </a:cubicBezTo>
                  <a:cubicBezTo>
                    <a:pt x="34153" y="56897"/>
                    <a:pt x="34220" y="56896"/>
                    <a:pt x="34287" y="56893"/>
                  </a:cubicBezTo>
                  <a:cubicBezTo>
                    <a:pt x="34385" y="56889"/>
                    <a:pt x="34486" y="56881"/>
                    <a:pt x="34583" y="56867"/>
                  </a:cubicBezTo>
                  <a:cubicBezTo>
                    <a:pt x="34610" y="56863"/>
                    <a:pt x="34634" y="56854"/>
                    <a:pt x="34657" y="56840"/>
                  </a:cubicBezTo>
                  <a:lnTo>
                    <a:pt x="34671" y="56846"/>
                  </a:lnTo>
                  <a:cubicBezTo>
                    <a:pt x="34719" y="56857"/>
                    <a:pt x="34765" y="56862"/>
                    <a:pt x="34808" y="56862"/>
                  </a:cubicBezTo>
                  <a:cubicBezTo>
                    <a:pt x="35916" y="56862"/>
                    <a:pt x="35502" y="53485"/>
                    <a:pt x="35500" y="52662"/>
                  </a:cubicBezTo>
                  <a:cubicBezTo>
                    <a:pt x="35445" y="51246"/>
                    <a:pt x="35354" y="49831"/>
                    <a:pt x="35387" y="48416"/>
                  </a:cubicBezTo>
                  <a:cubicBezTo>
                    <a:pt x="35424" y="44132"/>
                    <a:pt x="35708" y="39853"/>
                    <a:pt x="35679" y="35568"/>
                  </a:cubicBezTo>
                  <a:cubicBezTo>
                    <a:pt x="35603" y="25161"/>
                    <a:pt x="35144" y="14770"/>
                    <a:pt x="35223" y="4356"/>
                  </a:cubicBezTo>
                  <a:cubicBezTo>
                    <a:pt x="35274" y="3159"/>
                    <a:pt x="35426" y="1959"/>
                    <a:pt x="35274" y="762"/>
                  </a:cubicBezTo>
                  <a:cubicBezTo>
                    <a:pt x="35268" y="684"/>
                    <a:pt x="35216" y="618"/>
                    <a:pt x="35140" y="595"/>
                  </a:cubicBezTo>
                  <a:cubicBezTo>
                    <a:pt x="34991" y="486"/>
                    <a:pt x="34637" y="457"/>
                    <a:pt x="34369" y="457"/>
                  </a:cubicBezTo>
                  <a:cubicBezTo>
                    <a:pt x="34263" y="457"/>
                    <a:pt x="34170" y="462"/>
                    <a:pt x="34110" y="468"/>
                  </a:cubicBezTo>
                  <a:cubicBezTo>
                    <a:pt x="33729" y="488"/>
                    <a:pt x="33348" y="496"/>
                    <a:pt x="32967" y="496"/>
                  </a:cubicBezTo>
                  <a:cubicBezTo>
                    <a:pt x="31059" y="496"/>
                    <a:pt x="29151" y="276"/>
                    <a:pt x="27249" y="132"/>
                  </a:cubicBezTo>
                  <a:cubicBezTo>
                    <a:pt x="25703" y="55"/>
                    <a:pt x="24152" y="1"/>
                    <a:pt x="22601" y="1"/>
                  </a:cubicBezTo>
                  <a:close/>
                </a:path>
              </a:pathLst>
            </a:custGeom>
            <a:solidFill>
              <a:srgbClr val="FFFFFF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617354" y="-118625"/>
              <a:ext cx="2788952" cy="4429317"/>
            </a:xfrm>
            <a:custGeom>
              <a:rect b="b" l="l" r="r" t="t"/>
              <a:pathLst>
                <a:path extrusionOk="0" h="57382" w="36131">
                  <a:moveTo>
                    <a:pt x="4925" y="20710"/>
                  </a:moveTo>
                  <a:cubicBezTo>
                    <a:pt x="4896" y="20710"/>
                    <a:pt x="4868" y="20728"/>
                    <a:pt x="4840" y="20773"/>
                  </a:cubicBezTo>
                  <a:cubicBezTo>
                    <a:pt x="4352" y="20851"/>
                    <a:pt x="3280" y="21575"/>
                    <a:pt x="4377" y="21657"/>
                  </a:cubicBezTo>
                  <a:cubicBezTo>
                    <a:pt x="4990" y="21791"/>
                    <a:pt x="5603" y="22032"/>
                    <a:pt x="6240" y="22054"/>
                  </a:cubicBezTo>
                  <a:cubicBezTo>
                    <a:pt x="6251" y="22057"/>
                    <a:pt x="6261" y="22057"/>
                    <a:pt x="6271" y="22057"/>
                  </a:cubicBezTo>
                  <a:cubicBezTo>
                    <a:pt x="6101" y="21892"/>
                    <a:pt x="5934" y="21723"/>
                    <a:pt x="5769" y="21553"/>
                  </a:cubicBezTo>
                  <a:cubicBezTo>
                    <a:pt x="5732" y="21524"/>
                    <a:pt x="5697" y="21493"/>
                    <a:pt x="5664" y="21462"/>
                  </a:cubicBezTo>
                  <a:cubicBezTo>
                    <a:pt x="5475" y="21295"/>
                    <a:pt x="5302" y="21114"/>
                    <a:pt x="5144" y="20919"/>
                  </a:cubicBezTo>
                  <a:cubicBezTo>
                    <a:pt x="5088" y="20856"/>
                    <a:pt x="5007" y="20710"/>
                    <a:pt x="4925" y="20710"/>
                  </a:cubicBezTo>
                  <a:close/>
                  <a:moveTo>
                    <a:pt x="28109" y="0"/>
                  </a:moveTo>
                  <a:cubicBezTo>
                    <a:pt x="28053" y="0"/>
                    <a:pt x="28019" y="40"/>
                    <a:pt x="27998" y="98"/>
                  </a:cubicBezTo>
                  <a:cubicBezTo>
                    <a:pt x="27730" y="585"/>
                    <a:pt x="27467" y="1093"/>
                    <a:pt x="27224" y="1597"/>
                  </a:cubicBezTo>
                  <a:cubicBezTo>
                    <a:pt x="27181" y="1682"/>
                    <a:pt x="27140" y="1766"/>
                    <a:pt x="27097" y="1850"/>
                  </a:cubicBezTo>
                  <a:cubicBezTo>
                    <a:pt x="26436" y="3194"/>
                    <a:pt x="25945" y="4615"/>
                    <a:pt x="25638" y="6080"/>
                  </a:cubicBezTo>
                  <a:cubicBezTo>
                    <a:pt x="25151" y="8333"/>
                    <a:pt x="25198" y="10657"/>
                    <a:pt x="25260" y="12949"/>
                  </a:cubicBezTo>
                  <a:cubicBezTo>
                    <a:pt x="25416" y="14926"/>
                    <a:pt x="25677" y="16889"/>
                    <a:pt x="25774" y="18872"/>
                  </a:cubicBezTo>
                  <a:cubicBezTo>
                    <a:pt x="25910" y="21980"/>
                    <a:pt x="25692" y="25173"/>
                    <a:pt x="24515" y="28082"/>
                  </a:cubicBezTo>
                  <a:cubicBezTo>
                    <a:pt x="23976" y="29378"/>
                    <a:pt x="23355" y="30643"/>
                    <a:pt x="22633" y="31849"/>
                  </a:cubicBezTo>
                  <a:cubicBezTo>
                    <a:pt x="22622" y="31876"/>
                    <a:pt x="22608" y="31900"/>
                    <a:pt x="22591" y="31923"/>
                  </a:cubicBezTo>
                  <a:cubicBezTo>
                    <a:pt x="19197" y="31322"/>
                    <a:pt x="19759" y="31203"/>
                    <a:pt x="16584" y="28940"/>
                  </a:cubicBezTo>
                  <a:cubicBezTo>
                    <a:pt x="15469" y="28175"/>
                    <a:pt x="14260" y="27525"/>
                    <a:pt x="13282" y="26580"/>
                  </a:cubicBezTo>
                  <a:cubicBezTo>
                    <a:pt x="12350" y="25581"/>
                    <a:pt x="11624" y="24410"/>
                    <a:pt x="11143" y="23132"/>
                  </a:cubicBezTo>
                  <a:cubicBezTo>
                    <a:pt x="10472" y="21141"/>
                    <a:pt x="10240" y="19049"/>
                    <a:pt x="10096" y="16963"/>
                  </a:cubicBezTo>
                  <a:cubicBezTo>
                    <a:pt x="10059" y="16255"/>
                    <a:pt x="10003" y="15547"/>
                    <a:pt x="9993" y="14838"/>
                  </a:cubicBezTo>
                  <a:cubicBezTo>
                    <a:pt x="9960" y="14699"/>
                    <a:pt x="10094" y="14138"/>
                    <a:pt x="9911" y="14138"/>
                  </a:cubicBezTo>
                  <a:cubicBezTo>
                    <a:pt x="9909" y="14138"/>
                    <a:pt x="9908" y="14138"/>
                    <a:pt x="9906" y="14138"/>
                  </a:cubicBezTo>
                  <a:cubicBezTo>
                    <a:pt x="9701" y="14144"/>
                    <a:pt x="9814" y="15023"/>
                    <a:pt x="9797" y="15274"/>
                  </a:cubicBezTo>
                  <a:cubicBezTo>
                    <a:pt x="9802" y="15311"/>
                    <a:pt x="9804" y="15350"/>
                    <a:pt x="9806" y="15387"/>
                  </a:cubicBezTo>
                  <a:cubicBezTo>
                    <a:pt x="9791" y="15368"/>
                    <a:pt x="9770" y="15357"/>
                    <a:pt x="9748" y="15357"/>
                  </a:cubicBezTo>
                  <a:cubicBezTo>
                    <a:pt x="9735" y="15357"/>
                    <a:pt x="9723" y="15361"/>
                    <a:pt x="9711" y="15368"/>
                  </a:cubicBezTo>
                  <a:cubicBezTo>
                    <a:pt x="9664" y="15391"/>
                    <a:pt x="9643" y="15447"/>
                    <a:pt x="9662" y="15496"/>
                  </a:cubicBezTo>
                  <a:cubicBezTo>
                    <a:pt x="9660" y="15492"/>
                    <a:pt x="9658" y="15488"/>
                    <a:pt x="9655" y="15482"/>
                  </a:cubicBezTo>
                  <a:lnTo>
                    <a:pt x="9655" y="15482"/>
                  </a:lnTo>
                  <a:cubicBezTo>
                    <a:pt x="9684" y="15934"/>
                    <a:pt x="9688" y="16389"/>
                    <a:pt x="9668" y="16841"/>
                  </a:cubicBezTo>
                  <a:cubicBezTo>
                    <a:pt x="9648" y="16809"/>
                    <a:pt x="9618" y="16796"/>
                    <a:pt x="9589" y="16796"/>
                  </a:cubicBezTo>
                  <a:cubicBezTo>
                    <a:pt x="9530" y="16796"/>
                    <a:pt x="9470" y="16848"/>
                    <a:pt x="9474" y="16918"/>
                  </a:cubicBezTo>
                  <a:cubicBezTo>
                    <a:pt x="8853" y="17241"/>
                    <a:pt x="8557" y="17954"/>
                    <a:pt x="8141" y="18491"/>
                  </a:cubicBezTo>
                  <a:cubicBezTo>
                    <a:pt x="8132" y="18484"/>
                    <a:pt x="8122" y="18481"/>
                    <a:pt x="8110" y="18481"/>
                  </a:cubicBezTo>
                  <a:cubicBezTo>
                    <a:pt x="7938" y="18481"/>
                    <a:pt x="7475" y="19194"/>
                    <a:pt x="7306" y="19306"/>
                  </a:cubicBezTo>
                  <a:cubicBezTo>
                    <a:pt x="7185" y="19425"/>
                    <a:pt x="6502" y="19872"/>
                    <a:pt x="6728" y="20032"/>
                  </a:cubicBezTo>
                  <a:cubicBezTo>
                    <a:pt x="6728" y="20120"/>
                    <a:pt x="6773" y="20144"/>
                    <a:pt x="6833" y="20144"/>
                  </a:cubicBezTo>
                  <a:cubicBezTo>
                    <a:pt x="6873" y="20144"/>
                    <a:pt x="6920" y="20134"/>
                    <a:pt x="6965" y="20125"/>
                  </a:cubicBezTo>
                  <a:cubicBezTo>
                    <a:pt x="8654" y="20614"/>
                    <a:pt x="9738" y="22384"/>
                    <a:pt x="10306" y="23955"/>
                  </a:cubicBezTo>
                  <a:cubicBezTo>
                    <a:pt x="10318" y="23997"/>
                    <a:pt x="10330" y="24038"/>
                    <a:pt x="10343" y="24079"/>
                  </a:cubicBezTo>
                  <a:cubicBezTo>
                    <a:pt x="10390" y="24480"/>
                    <a:pt x="10349" y="24871"/>
                    <a:pt x="10157" y="25223"/>
                  </a:cubicBezTo>
                  <a:cubicBezTo>
                    <a:pt x="10100" y="25303"/>
                    <a:pt x="10032" y="25375"/>
                    <a:pt x="9958" y="25441"/>
                  </a:cubicBezTo>
                  <a:cubicBezTo>
                    <a:pt x="9880" y="25478"/>
                    <a:pt x="9800" y="25515"/>
                    <a:pt x="9719" y="25550"/>
                  </a:cubicBezTo>
                  <a:cubicBezTo>
                    <a:pt x="9592" y="25527"/>
                    <a:pt x="9466" y="25486"/>
                    <a:pt x="9349" y="25432"/>
                  </a:cubicBezTo>
                  <a:cubicBezTo>
                    <a:pt x="9172" y="25363"/>
                    <a:pt x="9016" y="25256"/>
                    <a:pt x="8855" y="25153"/>
                  </a:cubicBezTo>
                  <a:cubicBezTo>
                    <a:pt x="8672" y="25010"/>
                    <a:pt x="8501" y="24893"/>
                    <a:pt x="8391" y="24893"/>
                  </a:cubicBezTo>
                  <a:cubicBezTo>
                    <a:pt x="8351" y="24893"/>
                    <a:pt x="8318" y="24909"/>
                    <a:pt x="8298" y="24947"/>
                  </a:cubicBezTo>
                  <a:cubicBezTo>
                    <a:pt x="8263" y="25031"/>
                    <a:pt x="8324" y="25112"/>
                    <a:pt x="8370" y="25177"/>
                  </a:cubicBezTo>
                  <a:cubicBezTo>
                    <a:pt x="8596" y="25469"/>
                    <a:pt x="8761" y="25772"/>
                    <a:pt x="8828" y="26087"/>
                  </a:cubicBezTo>
                  <a:cubicBezTo>
                    <a:pt x="8167" y="26584"/>
                    <a:pt x="7386" y="26920"/>
                    <a:pt x="6569" y="26920"/>
                  </a:cubicBezTo>
                  <a:cubicBezTo>
                    <a:pt x="6321" y="26920"/>
                    <a:pt x="6071" y="26890"/>
                    <a:pt x="5819" y="26823"/>
                  </a:cubicBezTo>
                  <a:cubicBezTo>
                    <a:pt x="5344" y="26694"/>
                    <a:pt x="4895" y="26482"/>
                    <a:pt x="4457" y="26257"/>
                  </a:cubicBezTo>
                  <a:cubicBezTo>
                    <a:pt x="4292" y="26140"/>
                    <a:pt x="4126" y="26027"/>
                    <a:pt x="3961" y="25914"/>
                  </a:cubicBezTo>
                  <a:cubicBezTo>
                    <a:pt x="3644" y="25679"/>
                    <a:pt x="3371" y="25402"/>
                    <a:pt x="3107" y="25109"/>
                  </a:cubicBezTo>
                  <a:cubicBezTo>
                    <a:pt x="3085" y="25062"/>
                    <a:pt x="3060" y="25017"/>
                    <a:pt x="3039" y="24976"/>
                  </a:cubicBezTo>
                  <a:cubicBezTo>
                    <a:pt x="2774" y="24402"/>
                    <a:pt x="2282" y="24007"/>
                    <a:pt x="1739" y="23708"/>
                  </a:cubicBezTo>
                  <a:cubicBezTo>
                    <a:pt x="1359" y="23532"/>
                    <a:pt x="1112" y="23112"/>
                    <a:pt x="690" y="23030"/>
                  </a:cubicBezTo>
                  <a:cubicBezTo>
                    <a:pt x="661" y="23006"/>
                    <a:pt x="635" y="22995"/>
                    <a:pt x="610" y="22995"/>
                  </a:cubicBezTo>
                  <a:cubicBezTo>
                    <a:pt x="505" y="22995"/>
                    <a:pt x="441" y="23185"/>
                    <a:pt x="394" y="23270"/>
                  </a:cubicBezTo>
                  <a:cubicBezTo>
                    <a:pt x="1" y="23990"/>
                    <a:pt x="114" y="25319"/>
                    <a:pt x="628" y="25951"/>
                  </a:cubicBezTo>
                  <a:cubicBezTo>
                    <a:pt x="668" y="25979"/>
                    <a:pt x="706" y="25990"/>
                    <a:pt x="744" y="25990"/>
                  </a:cubicBezTo>
                  <a:cubicBezTo>
                    <a:pt x="776" y="25990"/>
                    <a:pt x="807" y="25982"/>
                    <a:pt x="838" y="25969"/>
                  </a:cubicBezTo>
                  <a:cubicBezTo>
                    <a:pt x="869" y="25986"/>
                    <a:pt x="904" y="25994"/>
                    <a:pt x="939" y="25994"/>
                  </a:cubicBezTo>
                  <a:cubicBezTo>
                    <a:pt x="1472" y="25924"/>
                    <a:pt x="2005" y="25805"/>
                    <a:pt x="2540" y="25720"/>
                  </a:cubicBezTo>
                  <a:cubicBezTo>
                    <a:pt x="2657" y="25706"/>
                    <a:pt x="2751" y="25681"/>
                    <a:pt x="2817" y="25644"/>
                  </a:cubicBezTo>
                  <a:cubicBezTo>
                    <a:pt x="2930" y="25632"/>
                    <a:pt x="3056" y="25659"/>
                    <a:pt x="3151" y="25593"/>
                  </a:cubicBezTo>
                  <a:cubicBezTo>
                    <a:pt x="3161" y="25581"/>
                    <a:pt x="3167" y="25568"/>
                    <a:pt x="3175" y="25554"/>
                  </a:cubicBezTo>
                  <a:cubicBezTo>
                    <a:pt x="3389" y="25811"/>
                    <a:pt x="3618" y="26052"/>
                    <a:pt x="3891" y="26249"/>
                  </a:cubicBezTo>
                  <a:cubicBezTo>
                    <a:pt x="3909" y="26264"/>
                    <a:pt x="3930" y="26271"/>
                    <a:pt x="3951" y="26271"/>
                  </a:cubicBezTo>
                  <a:cubicBezTo>
                    <a:pt x="3974" y="26271"/>
                    <a:pt x="3997" y="26262"/>
                    <a:pt x="4015" y="26245"/>
                  </a:cubicBezTo>
                  <a:cubicBezTo>
                    <a:pt x="4128" y="26321"/>
                    <a:pt x="4243" y="26389"/>
                    <a:pt x="4364" y="26449"/>
                  </a:cubicBezTo>
                  <a:cubicBezTo>
                    <a:pt x="4661" y="26661"/>
                    <a:pt x="4953" y="26879"/>
                    <a:pt x="5218" y="27132"/>
                  </a:cubicBezTo>
                  <a:cubicBezTo>
                    <a:pt x="5177" y="27198"/>
                    <a:pt x="5286" y="27274"/>
                    <a:pt x="5420" y="27337"/>
                  </a:cubicBezTo>
                  <a:cubicBezTo>
                    <a:pt x="5683" y="27636"/>
                    <a:pt x="5821" y="28016"/>
                    <a:pt x="6049" y="28339"/>
                  </a:cubicBezTo>
                  <a:cubicBezTo>
                    <a:pt x="6333" y="28679"/>
                    <a:pt x="6596" y="28909"/>
                    <a:pt x="6779" y="29175"/>
                  </a:cubicBezTo>
                  <a:cubicBezTo>
                    <a:pt x="6724" y="29220"/>
                    <a:pt x="6747" y="29300"/>
                    <a:pt x="6773" y="29364"/>
                  </a:cubicBezTo>
                  <a:cubicBezTo>
                    <a:pt x="6841" y="29590"/>
                    <a:pt x="6876" y="29845"/>
                    <a:pt x="6901" y="30082"/>
                  </a:cubicBezTo>
                  <a:cubicBezTo>
                    <a:pt x="6915" y="30137"/>
                    <a:pt x="6921" y="30193"/>
                    <a:pt x="6919" y="30248"/>
                  </a:cubicBezTo>
                  <a:cubicBezTo>
                    <a:pt x="6913" y="30382"/>
                    <a:pt x="6878" y="30512"/>
                    <a:pt x="6812" y="30629"/>
                  </a:cubicBezTo>
                  <a:cubicBezTo>
                    <a:pt x="6687" y="30599"/>
                    <a:pt x="6559" y="30518"/>
                    <a:pt x="6432" y="30518"/>
                  </a:cubicBezTo>
                  <a:cubicBezTo>
                    <a:pt x="6385" y="30518"/>
                    <a:pt x="6338" y="30529"/>
                    <a:pt x="6292" y="30557"/>
                  </a:cubicBezTo>
                  <a:cubicBezTo>
                    <a:pt x="6223" y="30589"/>
                    <a:pt x="6164" y="30658"/>
                    <a:pt x="6087" y="30658"/>
                  </a:cubicBezTo>
                  <a:cubicBezTo>
                    <a:pt x="6076" y="30658"/>
                    <a:pt x="6065" y="30657"/>
                    <a:pt x="6053" y="30654"/>
                  </a:cubicBezTo>
                  <a:cubicBezTo>
                    <a:pt x="6010" y="30628"/>
                    <a:pt x="5968" y="30618"/>
                    <a:pt x="5926" y="30618"/>
                  </a:cubicBezTo>
                  <a:cubicBezTo>
                    <a:pt x="5816" y="30618"/>
                    <a:pt x="5712" y="30689"/>
                    <a:pt x="5605" y="30732"/>
                  </a:cubicBezTo>
                  <a:cubicBezTo>
                    <a:pt x="5179" y="30740"/>
                    <a:pt x="4798" y="30919"/>
                    <a:pt x="4410" y="31075"/>
                  </a:cubicBezTo>
                  <a:cubicBezTo>
                    <a:pt x="3975" y="31207"/>
                    <a:pt x="4621" y="31544"/>
                    <a:pt x="4763" y="31666"/>
                  </a:cubicBezTo>
                  <a:cubicBezTo>
                    <a:pt x="5165" y="31954"/>
                    <a:pt x="5508" y="32337"/>
                    <a:pt x="5946" y="32569"/>
                  </a:cubicBezTo>
                  <a:cubicBezTo>
                    <a:pt x="6029" y="32598"/>
                    <a:pt x="6114" y="32610"/>
                    <a:pt x="6198" y="32610"/>
                  </a:cubicBezTo>
                  <a:cubicBezTo>
                    <a:pt x="6427" y="32610"/>
                    <a:pt x="6658" y="32523"/>
                    <a:pt x="6876" y="32458"/>
                  </a:cubicBezTo>
                  <a:cubicBezTo>
                    <a:pt x="7314" y="32355"/>
                    <a:pt x="7724" y="32176"/>
                    <a:pt x="8129" y="31987"/>
                  </a:cubicBezTo>
                  <a:cubicBezTo>
                    <a:pt x="8185" y="31983"/>
                    <a:pt x="8242" y="31974"/>
                    <a:pt x="8296" y="31956"/>
                  </a:cubicBezTo>
                  <a:cubicBezTo>
                    <a:pt x="8345" y="31942"/>
                    <a:pt x="8396" y="31931"/>
                    <a:pt x="8448" y="31927"/>
                  </a:cubicBezTo>
                  <a:cubicBezTo>
                    <a:pt x="8730" y="31886"/>
                    <a:pt x="8995" y="31777"/>
                    <a:pt x="9256" y="31664"/>
                  </a:cubicBezTo>
                  <a:cubicBezTo>
                    <a:pt x="9419" y="31612"/>
                    <a:pt x="9586" y="31573"/>
                    <a:pt x="9754" y="31547"/>
                  </a:cubicBezTo>
                  <a:cubicBezTo>
                    <a:pt x="9821" y="31536"/>
                    <a:pt x="9888" y="31532"/>
                    <a:pt x="9954" y="31532"/>
                  </a:cubicBezTo>
                  <a:cubicBezTo>
                    <a:pt x="10354" y="31532"/>
                    <a:pt x="10736" y="31698"/>
                    <a:pt x="11124" y="31781"/>
                  </a:cubicBezTo>
                  <a:cubicBezTo>
                    <a:pt x="11427" y="31845"/>
                    <a:pt x="11731" y="31905"/>
                    <a:pt x="12040" y="31927"/>
                  </a:cubicBezTo>
                  <a:cubicBezTo>
                    <a:pt x="12092" y="31929"/>
                    <a:pt x="12143" y="31929"/>
                    <a:pt x="12195" y="31929"/>
                  </a:cubicBezTo>
                  <a:cubicBezTo>
                    <a:pt x="12969" y="31929"/>
                    <a:pt x="13737" y="31774"/>
                    <a:pt x="14484" y="31573"/>
                  </a:cubicBezTo>
                  <a:cubicBezTo>
                    <a:pt x="14622" y="31530"/>
                    <a:pt x="14749" y="31464"/>
                    <a:pt x="14889" y="31423"/>
                  </a:cubicBezTo>
                  <a:cubicBezTo>
                    <a:pt x="14893" y="31421"/>
                    <a:pt x="14897" y="31419"/>
                    <a:pt x="14901" y="31417"/>
                  </a:cubicBezTo>
                  <a:cubicBezTo>
                    <a:pt x="15333" y="31703"/>
                    <a:pt x="15770" y="31981"/>
                    <a:pt x="16132" y="32355"/>
                  </a:cubicBezTo>
                  <a:cubicBezTo>
                    <a:pt x="17070" y="33458"/>
                    <a:pt x="17514" y="34577"/>
                    <a:pt x="17891" y="35953"/>
                  </a:cubicBezTo>
                  <a:cubicBezTo>
                    <a:pt x="18168" y="37181"/>
                    <a:pt x="18442" y="38407"/>
                    <a:pt x="18886" y="39588"/>
                  </a:cubicBezTo>
                  <a:cubicBezTo>
                    <a:pt x="18901" y="39637"/>
                    <a:pt x="18938" y="39658"/>
                    <a:pt x="18977" y="39658"/>
                  </a:cubicBezTo>
                  <a:cubicBezTo>
                    <a:pt x="19006" y="39658"/>
                    <a:pt x="19036" y="39646"/>
                    <a:pt x="19057" y="39625"/>
                  </a:cubicBezTo>
                  <a:cubicBezTo>
                    <a:pt x="19265" y="39718"/>
                    <a:pt x="19757" y="39703"/>
                    <a:pt x="19876" y="39753"/>
                  </a:cubicBezTo>
                  <a:cubicBezTo>
                    <a:pt x="20865" y="39901"/>
                    <a:pt x="21820" y="40187"/>
                    <a:pt x="22766" y="40510"/>
                  </a:cubicBezTo>
                  <a:cubicBezTo>
                    <a:pt x="22845" y="40521"/>
                    <a:pt x="22924" y="40527"/>
                    <a:pt x="23002" y="40527"/>
                  </a:cubicBezTo>
                  <a:cubicBezTo>
                    <a:pt x="23065" y="40527"/>
                    <a:pt x="23128" y="40523"/>
                    <a:pt x="23190" y="40516"/>
                  </a:cubicBezTo>
                  <a:lnTo>
                    <a:pt x="23190" y="40516"/>
                  </a:lnTo>
                  <a:cubicBezTo>
                    <a:pt x="23147" y="40662"/>
                    <a:pt x="23478" y="40736"/>
                    <a:pt x="23612" y="40767"/>
                  </a:cubicBezTo>
                  <a:cubicBezTo>
                    <a:pt x="23990" y="40860"/>
                    <a:pt x="24369" y="40956"/>
                    <a:pt x="24749" y="41043"/>
                  </a:cubicBezTo>
                  <a:cubicBezTo>
                    <a:pt x="24760" y="41061"/>
                    <a:pt x="24778" y="41080"/>
                    <a:pt x="24797" y="41092"/>
                  </a:cubicBezTo>
                  <a:cubicBezTo>
                    <a:pt x="24813" y="41100"/>
                    <a:pt x="24832" y="41107"/>
                    <a:pt x="24848" y="41107"/>
                  </a:cubicBezTo>
                  <a:cubicBezTo>
                    <a:pt x="24854" y="41107"/>
                    <a:pt x="24858" y="41107"/>
                    <a:pt x="24865" y="41104"/>
                  </a:cubicBezTo>
                  <a:lnTo>
                    <a:pt x="24881" y="41086"/>
                  </a:lnTo>
                  <a:cubicBezTo>
                    <a:pt x="24887" y="41076"/>
                    <a:pt x="24891" y="41065"/>
                    <a:pt x="24898" y="41055"/>
                  </a:cubicBezTo>
                  <a:cubicBezTo>
                    <a:pt x="24904" y="41045"/>
                    <a:pt x="24910" y="41032"/>
                    <a:pt x="24916" y="41022"/>
                  </a:cubicBezTo>
                  <a:cubicBezTo>
                    <a:pt x="24926" y="41004"/>
                    <a:pt x="24937" y="40985"/>
                    <a:pt x="24947" y="40969"/>
                  </a:cubicBezTo>
                  <a:cubicBezTo>
                    <a:pt x="24943" y="40956"/>
                    <a:pt x="24937" y="40946"/>
                    <a:pt x="24928" y="40938"/>
                  </a:cubicBezTo>
                  <a:cubicBezTo>
                    <a:pt x="25000" y="40526"/>
                    <a:pt x="25430" y="40273"/>
                    <a:pt x="25792" y="40135"/>
                  </a:cubicBezTo>
                  <a:cubicBezTo>
                    <a:pt x="25873" y="40113"/>
                    <a:pt x="25934" y="40014"/>
                    <a:pt x="25867" y="39944"/>
                  </a:cubicBezTo>
                  <a:cubicBezTo>
                    <a:pt x="25824" y="39918"/>
                    <a:pt x="25776" y="39909"/>
                    <a:pt x="25726" y="39909"/>
                  </a:cubicBezTo>
                  <a:cubicBezTo>
                    <a:pt x="25609" y="39909"/>
                    <a:pt x="25480" y="39960"/>
                    <a:pt x="25369" y="39963"/>
                  </a:cubicBezTo>
                  <a:cubicBezTo>
                    <a:pt x="25107" y="40012"/>
                    <a:pt x="24846" y="40063"/>
                    <a:pt x="24583" y="40117"/>
                  </a:cubicBezTo>
                  <a:cubicBezTo>
                    <a:pt x="24603" y="40111"/>
                    <a:pt x="24624" y="40107"/>
                    <a:pt x="24647" y="40101"/>
                  </a:cubicBezTo>
                  <a:cubicBezTo>
                    <a:pt x="25033" y="39991"/>
                    <a:pt x="25428" y="39911"/>
                    <a:pt x="25829" y="39860"/>
                  </a:cubicBezTo>
                  <a:cubicBezTo>
                    <a:pt x="26640" y="39961"/>
                    <a:pt x="27444" y="40115"/>
                    <a:pt x="28257" y="40220"/>
                  </a:cubicBezTo>
                  <a:cubicBezTo>
                    <a:pt x="28333" y="40226"/>
                    <a:pt x="28409" y="40236"/>
                    <a:pt x="28485" y="40253"/>
                  </a:cubicBezTo>
                  <a:cubicBezTo>
                    <a:pt x="28577" y="40268"/>
                    <a:pt x="28677" y="40284"/>
                    <a:pt x="28762" y="40284"/>
                  </a:cubicBezTo>
                  <a:cubicBezTo>
                    <a:pt x="28873" y="40284"/>
                    <a:pt x="28959" y="40257"/>
                    <a:pt x="28971" y="40170"/>
                  </a:cubicBezTo>
                  <a:cubicBezTo>
                    <a:pt x="29919" y="40111"/>
                    <a:pt x="30808" y="39757"/>
                    <a:pt x="31723" y="39520"/>
                  </a:cubicBezTo>
                  <a:cubicBezTo>
                    <a:pt x="32631" y="39280"/>
                    <a:pt x="33608" y="38979"/>
                    <a:pt x="34363" y="38405"/>
                  </a:cubicBezTo>
                  <a:cubicBezTo>
                    <a:pt x="34381" y="38393"/>
                    <a:pt x="34402" y="38379"/>
                    <a:pt x="34423" y="38366"/>
                  </a:cubicBezTo>
                  <a:cubicBezTo>
                    <a:pt x="35011" y="37994"/>
                    <a:pt x="35476" y="37430"/>
                    <a:pt x="35787" y="36809"/>
                  </a:cubicBezTo>
                  <a:cubicBezTo>
                    <a:pt x="36050" y="36085"/>
                    <a:pt x="36033" y="35297"/>
                    <a:pt x="36000" y="34538"/>
                  </a:cubicBezTo>
                  <a:cubicBezTo>
                    <a:pt x="35926" y="33396"/>
                    <a:pt x="35941" y="32252"/>
                    <a:pt x="36015" y="31110"/>
                  </a:cubicBezTo>
                  <a:cubicBezTo>
                    <a:pt x="36003" y="30892"/>
                    <a:pt x="36095" y="30633"/>
                    <a:pt x="35998" y="30436"/>
                  </a:cubicBezTo>
                  <a:cubicBezTo>
                    <a:pt x="35981" y="30420"/>
                    <a:pt x="35958" y="30411"/>
                    <a:pt x="35935" y="30411"/>
                  </a:cubicBezTo>
                  <a:cubicBezTo>
                    <a:pt x="35926" y="30411"/>
                    <a:pt x="35917" y="30412"/>
                    <a:pt x="35908" y="30415"/>
                  </a:cubicBezTo>
                  <a:cubicBezTo>
                    <a:pt x="35945" y="30401"/>
                    <a:pt x="35980" y="30388"/>
                    <a:pt x="36017" y="30376"/>
                  </a:cubicBezTo>
                  <a:cubicBezTo>
                    <a:pt x="36131" y="30334"/>
                    <a:pt x="36068" y="30180"/>
                    <a:pt x="35976" y="30180"/>
                  </a:cubicBezTo>
                  <a:cubicBezTo>
                    <a:pt x="35963" y="30180"/>
                    <a:pt x="35950" y="30182"/>
                    <a:pt x="35937" y="30189"/>
                  </a:cubicBezTo>
                  <a:lnTo>
                    <a:pt x="35939" y="30187"/>
                  </a:lnTo>
                  <a:lnTo>
                    <a:pt x="35939" y="30187"/>
                  </a:lnTo>
                  <a:cubicBezTo>
                    <a:pt x="35714" y="30263"/>
                    <a:pt x="35496" y="30351"/>
                    <a:pt x="35282" y="30446"/>
                  </a:cubicBezTo>
                  <a:cubicBezTo>
                    <a:pt x="35274" y="30439"/>
                    <a:pt x="35260" y="30433"/>
                    <a:pt x="35247" y="30433"/>
                  </a:cubicBezTo>
                  <a:cubicBezTo>
                    <a:pt x="35245" y="30433"/>
                    <a:pt x="35243" y="30433"/>
                    <a:pt x="35241" y="30434"/>
                  </a:cubicBezTo>
                  <a:cubicBezTo>
                    <a:pt x="35196" y="30440"/>
                    <a:pt x="35159" y="30469"/>
                    <a:pt x="35143" y="30512"/>
                  </a:cubicBezTo>
                  <a:cubicBezTo>
                    <a:pt x="34900" y="30625"/>
                    <a:pt x="34661" y="30744"/>
                    <a:pt x="34423" y="30866"/>
                  </a:cubicBezTo>
                  <a:cubicBezTo>
                    <a:pt x="33914" y="31123"/>
                    <a:pt x="33404" y="31374"/>
                    <a:pt x="32857" y="31534"/>
                  </a:cubicBezTo>
                  <a:cubicBezTo>
                    <a:pt x="31660" y="31861"/>
                    <a:pt x="30392" y="31688"/>
                    <a:pt x="29172" y="31890"/>
                  </a:cubicBezTo>
                  <a:cubicBezTo>
                    <a:pt x="27928" y="31989"/>
                    <a:pt x="26698" y="32256"/>
                    <a:pt x="25447" y="32277"/>
                  </a:cubicBezTo>
                  <a:cubicBezTo>
                    <a:pt x="24811" y="32262"/>
                    <a:pt x="24180" y="32184"/>
                    <a:pt x="23552" y="32090"/>
                  </a:cubicBezTo>
                  <a:cubicBezTo>
                    <a:pt x="23729" y="31839"/>
                    <a:pt x="23885" y="31594"/>
                    <a:pt x="23957" y="31472"/>
                  </a:cubicBezTo>
                  <a:cubicBezTo>
                    <a:pt x="24961" y="29843"/>
                    <a:pt x="25646" y="28031"/>
                    <a:pt x="26060" y="26167"/>
                  </a:cubicBezTo>
                  <a:cubicBezTo>
                    <a:pt x="26794" y="22213"/>
                    <a:pt x="26687" y="18156"/>
                    <a:pt x="26531" y="14153"/>
                  </a:cubicBezTo>
                  <a:cubicBezTo>
                    <a:pt x="26430" y="11326"/>
                    <a:pt x="26243" y="8450"/>
                    <a:pt x="26815" y="5660"/>
                  </a:cubicBezTo>
                  <a:cubicBezTo>
                    <a:pt x="27136" y="4354"/>
                    <a:pt x="27566" y="3066"/>
                    <a:pt x="28144" y="1850"/>
                  </a:cubicBezTo>
                  <a:lnTo>
                    <a:pt x="28154" y="1828"/>
                  </a:lnTo>
                  <a:cubicBezTo>
                    <a:pt x="28364" y="1410"/>
                    <a:pt x="28578" y="997"/>
                    <a:pt x="28773" y="573"/>
                  </a:cubicBezTo>
                  <a:cubicBezTo>
                    <a:pt x="28790" y="524"/>
                    <a:pt x="28812" y="478"/>
                    <a:pt x="28839" y="437"/>
                  </a:cubicBezTo>
                  <a:cubicBezTo>
                    <a:pt x="28843" y="438"/>
                    <a:pt x="28847" y="438"/>
                    <a:pt x="28851" y="438"/>
                  </a:cubicBezTo>
                  <a:cubicBezTo>
                    <a:pt x="28902" y="438"/>
                    <a:pt x="28947" y="400"/>
                    <a:pt x="28954" y="349"/>
                  </a:cubicBezTo>
                  <a:cubicBezTo>
                    <a:pt x="28954" y="312"/>
                    <a:pt x="28936" y="277"/>
                    <a:pt x="28905" y="254"/>
                  </a:cubicBezTo>
                  <a:cubicBezTo>
                    <a:pt x="28901" y="217"/>
                    <a:pt x="28880" y="186"/>
                    <a:pt x="28847" y="170"/>
                  </a:cubicBezTo>
                  <a:cubicBezTo>
                    <a:pt x="28839" y="161"/>
                    <a:pt x="28829" y="157"/>
                    <a:pt x="28818" y="157"/>
                  </a:cubicBezTo>
                  <a:cubicBezTo>
                    <a:pt x="28795" y="157"/>
                    <a:pt x="28768" y="177"/>
                    <a:pt x="28738" y="213"/>
                  </a:cubicBezTo>
                  <a:cubicBezTo>
                    <a:pt x="28719" y="212"/>
                    <a:pt x="28700" y="212"/>
                    <a:pt x="28681" y="212"/>
                  </a:cubicBezTo>
                  <a:cubicBezTo>
                    <a:pt x="28652" y="212"/>
                    <a:pt x="28623" y="212"/>
                    <a:pt x="28595" y="212"/>
                  </a:cubicBezTo>
                  <a:cubicBezTo>
                    <a:pt x="28549" y="212"/>
                    <a:pt x="28507" y="211"/>
                    <a:pt x="28475" y="203"/>
                  </a:cubicBezTo>
                  <a:cubicBezTo>
                    <a:pt x="28465" y="204"/>
                    <a:pt x="28454" y="205"/>
                    <a:pt x="28442" y="205"/>
                  </a:cubicBezTo>
                  <a:cubicBezTo>
                    <a:pt x="28376" y="205"/>
                    <a:pt x="28279" y="184"/>
                    <a:pt x="28189" y="174"/>
                  </a:cubicBezTo>
                  <a:cubicBezTo>
                    <a:pt x="28216" y="98"/>
                    <a:pt x="28212" y="34"/>
                    <a:pt x="28136" y="3"/>
                  </a:cubicBezTo>
                  <a:cubicBezTo>
                    <a:pt x="28126" y="1"/>
                    <a:pt x="28117" y="0"/>
                    <a:pt x="28109" y="0"/>
                  </a:cubicBezTo>
                  <a:close/>
                  <a:moveTo>
                    <a:pt x="18511" y="39825"/>
                  </a:moveTo>
                  <a:cubicBezTo>
                    <a:pt x="18379" y="39825"/>
                    <a:pt x="18251" y="39899"/>
                    <a:pt x="18133" y="39948"/>
                  </a:cubicBezTo>
                  <a:cubicBezTo>
                    <a:pt x="17782" y="40117"/>
                    <a:pt x="17483" y="40362"/>
                    <a:pt x="17144" y="40557"/>
                  </a:cubicBezTo>
                  <a:cubicBezTo>
                    <a:pt x="16457" y="40940"/>
                    <a:pt x="17720" y="41115"/>
                    <a:pt x="17967" y="41263"/>
                  </a:cubicBezTo>
                  <a:cubicBezTo>
                    <a:pt x="17975" y="41288"/>
                    <a:pt x="17987" y="41310"/>
                    <a:pt x="18006" y="41329"/>
                  </a:cubicBezTo>
                  <a:cubicBezTo>
                    <a:pt x="18018" y="41341"/>
                    <a:pt x="18035" y="41351"/>
                    <a:pt x="18051" y="41357"/>
                  </a:cubicBezTo>
                  <a:cubicBezTo>
                    <a:pt x="18070" y="41259"/>
                    <a:pt x="18094" y="41164"/>
                    <a:pt x="18123" y="41069"/>
                  </a:cubicBezTo>
                  <a:cubicBezTo>
                    <a:pt x="18127" y="41055"/>
                    <a:pt x="18133" y="41039"/>
                    <a:pt x="18137" y="41024"/>
                  </a:cubicBezTo>
                  <a:cubicBezTo>
                    <a:pt x="18127" y="40679"/>
                    <a:pt x="18310" y="40349"/>
                    <a:pt x="18537" y="40096"/>
                  </a:cubicBezTo>
                  <a:cubicBezTo>
                    <a:pt x="18619" y="40029"/>
                    <a:pt x="18685" y="39870"/>
                    <a:pt x="18545" y="39827"/>
                  </a:cubicBezTo>
                  <a:cubicBezTo>
                    <a:pt x="18534" y="39826"/>
                    <a:pt x="18522" y="39825"/>
                    <a:pt x="18511" y="39825"/>
                  </a:cubicBezTo>
                  <a:close/>
                  <a:moveTo>
                    <a:pt x="13240" y="44570"/>
                  </a:moveTo>
                  <a:cubicBezTo>
                    <a:pt x="13153" y="44570"/>
                    <a:pt x="13115" y="44633"/>
                    <a:pt x="13105" y="44725"/>
                  </a:cubicBezTo>
                  <a:cubicBezTo>
                    <a:pt x="13085" y="44738"/>
                    <a:pt x="13073" y="44758"/>
                    <a:pt x="13066" y="44783"/>
                  </a:cubicBezTo>
                  <a:cubicBezTo>
                    <a:pt x="13083" y="45128"/>
                    <a:pt x="13188" y="45470"/>
                    <a:pt x="13233" y="45813"/>
                  </a:cubicBezTo>
                  <a:cubicBezTo>
                    <a:pt x="13385" y="46581"/>
                    <a:pt x="13274" y="47375"/>
                    <a:pt x="13490" y="48132"/>
                  </a:cubicBezTo>
                  <a:cubicBezTo>
                    <a:pt x="14206" y="51306"/>
                    <a:pt x="15430" y="52950"/>
                    <a:pt x="18808" y="53102"/>
                  </a:cubicBezTo>
                  <a:cubicBezTo>
                    <a:pt x="18958" y="53236"/>
                    <a:pt x="19203" y="53380"/>
                    <a:pt x="19285" y="53462"/>
                  </a:cubicBezTo>
                  <a:cubicBezTo>
                    <a:pt x="20047" y="53979"/>
                    <a:pt x="20923" y="54341"/>
                    <a:pt x="21816" y="54559"/>
                  </a:cubicBezTo>
                  <a:cubicBezTo>
                    <a:pt x="22036" y="54599"/>
                    <a:pt x="22259" y="54617"/>
                    <a:pt x="22483" y="54617"/>
                  </a:cubicBezTo>
                  <a:cubicBezTo>
                    <a:pt x="22906" y="54617"/>
                    <a:pt x="23331" y="54551"/>
                    <a:pt x="23739" y="54444"/>
                  </a:cubicBezTo>
                  <a:cubicBezTo>
                    <a:pt x="23819" y="54405"/>
                    <a:pt x="23893" y="54388"/>
                    <a:pt x="23963" y="54388"/>
                  </a:cubicBezTo>
                  <a:cubicBezTo>
                    <a:pt x="24294" y="54388"/>
                    <a:pt x="24515" y="54774"/>
                    <a:pt x="24749" y="54999"/>
                  </a:cubicBezTo>
                  <a:cubicBezTo>
                    <a:pt x="25350" y="55507"/>
                    <a:pt x="26060" y="55921"/>
                    <a:pt x="26815" y="56145"/>
                  </a:cubicBezTo>
                  <a:cubicBezTo>
                    <a:pt x="27135" y="56239"/>
                    <a:pt x="27379" y="56277"/>
                    <a:pt x="27592" y="56277"/>
                  </a:cubicBezTo>
                  <a:cubicBezTo>
                    <a:pt x="28051" y="56277"/>
                    <a:pt x="28368" y="56102"/>
                    <a:pt x="28991" y="55939"/>
                  </a:cubicBezTo>
                  <a:cubicBezTo>
                    <a:pt x="29008" y="55936"/>
                    <a:pt x="29024" y="55935"/>
                    <a:pt x="29039" y="55935"/>
                  </a:cubicBezTo>
                  <a:cubicBezTo>
                    <a:pt x="29156" y="55935"/>
                    <a:pt x="29256" y="56010"/>
                    <a:pt x="29358" y="56065"/>
                  </a:cubicBezTo>
                  <a:cubicBezTo>
                    <a:pt x="29578" y="56182"/>
                    <a:pt x="29804" y="56283"/>
                    <a:pt x="30039" y="56369"/>
                  </a:cubicBezTo>
                  <a:cubicBezTo>
                    <a:pt x="31462" y="56850"/>
                    <a:pt x="32913" y="57322"/>
                    <a:pt x="34425" y="57381"/>
                  </a:cubicBezTo>
                  <a:lnTo>
                    <a:pt x="34466" y="57381"/>
                  </a:lnTo>
                  <a:cubicBezTo>
                    <a:pt x="35852" y="57381"/>
                    <a:pt x="35544" y="56994"/>
                    <a:pt x="35628" y="55863"/>
                  </a:cubicBezTo>
                  <a:cubicBezTo>
                    <a:pt x="35597" y="55334"/>
                    <a:pt x="35671" y="54814"/>
                    <a:pt x="35651" y="54285"/>
                  </a:cubicBezTo>
                  <a:cubicBezTo>
                    <a:pt x="35673" y="53972"/>
                    <a:pt x="35712" y="53660"/>
                    <a:pt x="35673" y="53345"/>
                  </a:cubicBezTo>
                  <a:cubicBezTo>
                    <a:pt x="35626" y="52870"/>
                    <a:pt x="35645" y="52401"/>
                    <a:pt x="35686" y="51928"/>
                  </a:cubicBezTo>
                  <a:cubicBezTo>
                    <a:pt x="35817" y="51876"/>
                    <a:pt x="35912" y="51812"/>
                    <a:pt x="35873" y="51730"/>
                  </a:cubicBezTo>
                  <a:cubicBezTo>
                    <a:pt x="35851" y="51692"/>
                    <a:pt x="35815" y="51677"/>
                    <a:pt x="35771" y="51677"/>
                  </a:cubicBezTo>
                  <a:cubicBezTo>
                    <a:pt x="35735" y="51677"/>
                    <a:pt x="35694" y="51687"/>
                    <a:pt x="35651" y="51701"/>
                  </a:cubicBezTo>
                  <a:cubicBezTo>
                    <a:pt x="35638" y="51693"/>
                    <a:pt x="35624" y="51687"/>
                    <a:pt x="35610" y="51685"/>
                  </a:cubicBezTo>
                  <a:cubicBezTo>
                    <a:pt x="35560" y="51685"/>
                    <a:pt x="35515" y="51716"/>
                    <a:pt x="35501" y="51763"/>
                  </a:cubicBezTo>
                  <a:cubicBezTo>
                    <a:pt x="35402" y="51806"/>
                    <a:pt x="35303" y="51851"/>
                    <a:pt x="35233" y="51856"/>
                  </a:cubicBezTo>
                  <a:cubicBezTo>
                    <a:pt x="34972" y="51934"/>
                    <a:pt x="34702" y="51979"/>
                    <a:pt x="34433" y="52022"/>
                  </a:cubicBezTo>
                  <a:lnTo>
                    <a:pt x="34425" y="52024"/>
                  </a:lnTo>
                  <a:cubicBezTo>
                    <a:pt x="34114" y="52073"/>
                    <a:pt x="33804" y="52095"/>
                    <a:pt x="33495" y="52095"/>
                  </a:cubicBezTo>
                  <a:cubicBezTo>
                    <a:pt x="32060" y="52095"/>
                    <a:pt x="30646" y="51622"/>
                    <a:pt x="29292" y="51166"/>
                  </a:cubicBezTo>
                  <a:cubicBezTo>
                    <a:pt x="28803" y="51009"/>
                    <a:pt x="28294" y="50832"/>
                    <a:pt x="27780" y="50832"/>
                  </a:cubicBezTo>
                  <a:cubicBezTo>
                    <a:pt x="27608" y="50832"/>
                    <a:pt x="27436" y="50852"/>
                    <a:pt x="27263" y="50899"/>
                  </a:cubicBezTo>
                  <a:cubicBezTo>
                    <a:pt x="26806" y="50999"/>
                    <a:pt x="26381" y="51260"/>
                    <a:pt x="25903" y="51260"/>
                  </a:cubicBezTo>
                  <a:cubicBezTo>
                    <a:pt x="25882" y="51260"/>
                    <a:pt x="25861" y="51260"/>
                    <a:pt x="25840" y="51259"/>
                  </a:cubicBezTo>
                  <a:cubicBezTo>
                    <a:pt x="25089" y="51156"/>
                    <a:pt x="24490" y="50708"/>
                    <a:pt x="23910" y="50241"/>
                  </a:cubicBezTo>
                  <a:lnTo>
                    <a:pt x="23824" y="50152"/>
                  </a:lnTo>
                  <a:cubicBezTo>
                    <a:pt x="23756" y="50101"/>
                    <a:pt x="23540" y="49862"/>
                    <a:pt x="23318" y="49632"/>
                  </a:cubicBezTo>
                  <a:cubicBezTo>
                    <a:pt x="23287" y="49597"/>
                    <a:pt x="23258" y="49562"/>
                    <a:pt x="23219" y="49537"/>
                  </a:cubicBezTo>
                  <a:lnTo>
                    <a:pt x="23122" y="49537"/>
                  </a:lnTo>
                  <a:lnTo>
                    <a:pt x="23100" y="49543"/>
                  </a:lnTo>
                  <a:cubicBezTo>
                    <a:pt x="23089" y="49545"/>
                    <a:pt x="23079" y="49549"/>
                    <a:pt x="23069" y="49553"/>
                  </a:cubicBezTo>
                  <a:cubicBezTo>
                    <a:pt x="23065" y="49576"/>
                    <a:pt x="23060" y="49601"/>
                    <a:pt x="23056" y="49623"/>
                  </a:cubicBezTo>
                  <a:lnTo>
                    <a:pt x="23056" y="49625"/>
                  </a:lnTo>
                  <a:lnTo>
                    <a:pt x="23056" y="49628"/>
                  </a:lnTo>
                  <a:lnTo>
                    <a:pt x="23056" y="49630"/>
                  </a:lnTo>
                  <a:lnTo>
                    <a:pt x="23056" y="49632"/>
                  </a:lnTo>
                  <a:lnTo>
                    <a:pt x="23056" y="49638"/>
                  </a:lnTo>
                  <a:lnTo>
                    <a:pt x="23056" y="49640"/>
                  </a:lnTo>
                  <a:lnTo>
                    <a:pt x="23056" y="49650"/>
                  </a:lnTo>
                  <a:lnTo>
                    <a:pt x="23056" y="49652"/>
                  </a:lnTo>
                  <a:lnTo>
                    <a:pt x="23056" y="49660"/>
                  </a:lnTo>
                  <a:lnTo>
                    <a:pt x="23056" y="49663"/>
                  </a:lnTo>
                  <a:lnTo>
                    <a:pt x="23056" y="49665"/>
                  </a:lnTo>
                  <a:lnTo>
                    <a:pt x="23054" y="49671"/>
                  </a:lnTo>
                  <a:lnTo>
                    <a:pt x="23054" y="49673"/>
                  </a:lnTo>
                  <a:cubicBezTo>
                    <a:pt x="23050" y="49697"/>
                    <a:pt x="23044" y="49722"/>
                    <a:pt x="23038" y="49747"/>
                  </a:cubicBezTo>
                  <a:lnTo>
                    <a:pt x="23034" y="49761"/>
                  </a:lnTo>
                  <a:cubicBezTo>
                    <a:pt x="23017" y="49829"/>
                    <a:pt x="22997" y="49897"/>
                    <a:pt x="22974" y="49965"/>
                  </a:cubicBezTo>
                  <a:cubicBezTo>
                    <a:pt x="22941" y="50055"/>
                    <a:pt x="22900" y="50146"/>
                    <a:pt x="22855" y="50232"/>
                  </a:cubicBezTo>
                  <a:cubicBezTo>
                    <a:pt x="22779" y="50383"/>
                    <a:pt x="22678" y="50520"/>
                    <a:pt x="22556" y="50640"/>
                  </a:cubicBezTo>
                  <a:cubicBezTo>
                    <a:pt x="22433" y="50753"/>
                    <a:pt x="22291" y="50845"/>
                    <a:pt x="22137" y="50909"/>
                  </a:cubicBezTo>
                  <a:cubicBezTo>
                    <a:pt x="22007" y="50971"/>
                    <a:pt x="21867" y="51008"/>
                    <a:pt x="21725" y="51018"/>
                  </a:cubicBezTo>
                  <a:lnTo>
                    <a:pt x="21694" y="51018"/>
                  </a:lnTo>
                  <a:cubicBezTo>
                    <a:pt x="21629" y="51018"/>
                    <a:pt x="21563" y="51008"/>
                    <a:pt x="21499" y="50991"/>
                  </a:cubicBezTo>
                  <a:cubicBezTo>
                    <a:pt x="21474" y="50994"/>
                    <a:pt x="21449" y="50995"/>
                    <a:pt x="21423" y="50995"/>
                  </a:cubicBezTo>
                  <a:cubicBezTo>
                    <a:pt x="21306" y="50995"/>
                    <a:pt x="21179" y="50968"/>
                    <a:pt x="21042" y="50907"/>
                  </a:cubicBezTo>
                  <a:cubicBezTo>
                    <a:pt x="20117" y="50579"/>
                    <a:pt x="19198" y="50034"/>
                    <a:pt x="18195" y="50034"/>
                  </a:cubicBezTo>
                  <a:cubicBezTo>
                    <a:pt x="18122" y="50034"/>
                    <a:pt x="18048" y="50037"/>
                    <a:pt x="17973" y="50043"/>
                  </a:cubicBezTo>
                  <a:cubicBezTo>
                    <a:pt x="17565" y="50132"/>
                    <a:pt x="17280" y="50253"/>
                    <a:pt x="17000" y="50253"/>
                  </a:cubicBezTo>
                  <a:cubicBezTo>
                    <a:pt x="16753" y="50253"/>
                    <a:pt x="16510" y="50158"/>
                    <a:pt x="16189" y="49862"/>
                  </a:cubicBezTo>
                  <a:cubicBezTo>
                    <a:pt x="15611" y="49319"/>
                    <a:pt x="15113" y="48714"/>
                    <a:pt x="14640" y="48068"/>
                  </a:cubicBezTo>
                  <a:cubicBezTo>
                    <a:pt x="14266" y="47459"/>
                    <a:pt x="13982" y="46799"/>
                    <a:pt x="13702" y="46143"/>
                  </a:cubicBezTo>
                  <a:cubicBezTo>
                    <a:pt x="13521" y="45686"/>
                    <a:pt x="13326" y="45217"/>
                    <a:pt x="13309" y="44719"/>
                  </a:cubicBezTo>
                  <a:cubicBezTo>
                    <a:pt x="13340" y="44666"/>
                    <a:pt x="13317" y="44596"/>
                    <a:pt x="13260" y="44571"/>
                  </a:cubicBezTo>
                  <a:cubicBezTo>
                    <a:pt x="13253" y="44570"/>
                    <a:pt x="13246" y="44570"/>
                    <a:pt x="13240" y="44570"/>
                  </a:cubicBezTo>
                  <a:close/>
                </a:path>
              </a:pathLst>
            </a:custGeom>
            <a:solidFill>
              <a:srgbClr val="000000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6714344" y="335325"/>
              <a:ext cx="2573515" cy="3252864"/>
            </a:xfrm>
            <a:custGeom>
              <a:rect b="b" l="l" r="r" t="t"/>
              <a:pathLst>
                <a:path extrusionOk="0" h="42141" w="33340">
                  <a:moveTo>
                    <a:pt x="10204" y="823"/>
                  </a:moveTo>
                  <a:cubicBezTo>
                    <a:pt x="10216" y="832"/>
                    <a:pt x="10231" y="836"/>
                    <a:pt x="10247" y="842"/>
                  </a:cubicBezTo>
                  <a:cubicBezTo>
                    <a:pt x="10231" y="838"/>
                    <a:pt x="10216" y="832"/>
                    <a:pt x="10204" y="823"/>
                  </a:cubicBezTo>
                  <a:close/>
                  <a:moveTo>
                    <a:pt x="10368" y="1"/>
                  </a:moveTo>
                  <a:cubicBezTo>
                    <a:pt x="10295" y="1"/>
                    <a:pt x="10223" y="19"/>
                    <a:pt x="10159" y="60"/>
                  </a:cubicBezTo>
                  <a:cubicBezTo>
                    <a:pt x="9873" y="212"/>
                    <a:pt x="9976" y="544"/>
                    <a:pt x="9951" y="805"/>
                  </a:cubicBezTo>
                  <a:cubicBezTo>
                    <a:pt x="9889" y="1597"/>
                    <a:pt x="9696" y="2370"/>
                    <a:pt x="9529" y="3144"/>
                  </a:cubicBezTo>
                  <a:cubicBezTo>
                    <a:pt x="9297" y="4144"/>
                    <a:pt x="9231" y="5172"/>
                    <a:pt x="9231" y="6195"/>
                  </a:cubicBezTo>
                  <a:cubicBezTo>
                    <a:pt x="9234" y="6476"/>
                    <a:pt x="9447" y="6616"/>
                    <a:pt x="9661" y="6616"/>
                  </a:cubicBezTo>
                  <a:cubicBezTo>
                    <a:pt x="9875" y="6616"/>
                    <a:pt x="10090" y="6475"/>
                    <a:pt x="10093" y="6195"/>
                  </a:cubicBezTo>
                  <a:cubicBezTo>
                    <a:pt x="10093" y="5748"/>
                    <a:pt x="10109" y="5304"/>
                    <a:pt x="10138" y="4858"/>
                  </a:cubicBezTo>
                  <a:cubicBezTo>
                    <a:pt x="10196" y="4022"/>
                    <a:pt x="10397" y="3210"/>
                    <a:pt x="10574" y="2393"/>
                  </a:cubicBezTo>
                  <a:cubicBezTo>
                    <a:pt x="10704" y="1716"/>
                    <a:pt x="10873" y="1017"/>
                    <a:pt x="10794" y="326"/>
                  </a:cubicBezTo>
                  <a:cubicBezTo>
                    <a:pt x="10751" y="130"/>
                    <a:pt x="10559" y="1"/>
                    <a:pt x="10368" y="1"/>
                  </a:cubicBezTo>
                  <a:close/>
                  <a:moveTo>
                    <a:pt x="9475" y="7698"/>
                  </a:moveTo>
                  <a:cubicBezTo>
                    <a:pt x="8895" y="7698"/>
                    <a:pt x="9030" y="8554"/>
                    <a:pt x="9068" y="8972"/>
                  </a:cubicBezTo>
                  <a:cubicBezTo>
                    <a:pt x="9149" y="9342"/>
                    <a:pt x="9066" y="9824"/>
                    <a:pt x="9348" y="10108"/>
                  </a:cubicBezTo>
                  <a:cubicBezTo>
                    <a:pt x="9423" y="10170"/>
                    <a:pt x="9510" y="10198"/>
                    <a:pt x="9597" y="10198"/>
                  </a:cubicBezTo>
                  <a:cubicBezTo>
                    <a:pt x="9843" y="10198"/>
                    <a:pt x="10088" y="9979"/>
                    <a:pt x="10037" y="9709"/>
                  </a:cubicBezTo>
                  <a:cubicBezTo>
                    <a:pt x="9972" y="9336"/>
                    <a:pt x="9924" y="8962"/>
                    <a:pt x="9898" y="8583"/>
                  </a:cubicBezTo>
                  <a:cubicBezTo>
                    <a:pt x="9879" y="8266"/>
                    <a:pt x="10009" y="7822"/>
                    <a:pt x="9595" y="7709"/>
                  </a:cubicBezTo>
                  <a:cubicBezTo>
                    <a:pt x="9552" y="7702"/>
                    <a:pt x="9512" y="7698"/>
                    <a:pt x="9475" y="7698"/>
                  </a:cubicBezTo>
                  <a:close/>
                  <a:moveTo>
                    <a:pt x="22286" y="13300"/>
                  </a:moveTo>
                  <a:cubicBezTo>
                    <a:pt x="22022" y="13300"/>
                    <a:pt x="21778" y="13563"/>
                    <a:pt x="21862" y="13848"/>
                  </a:cubicBezTo>
                  <a:cubicBezTo>
                    <a:pt x="21947" y="14220"/>
                    <a:pt x="21984" y="14603"/>
                    <a:pt x="22070" y="14975"/>
                  </a:cubicBezTo>
                  <a:cubicBezTo>
                    <a:pt x="22119" y="15177"/>
                    <a:pt x="22306" y="15287"/>
                    <a:pt x="22492" y="15287"/>
                  </a:cubicBezTo>
                  <a:cubicBezTo>
                    <a:pt x="22637" y="15287"/>
                    <a:pt x="22781" y="15220"/>
                    <a:pt x="22858" y="15078"/>
                  </a:cubicBezTo>
                  <a:cubicBezTo>
                    <a:pt x="22998" y="14800"/>
                    <a:pt x="22815" y="14485"/>
                    <a:pt x="22805" y="14193"/>
                  </a:cubicBezTo>
                  <a:cubicBezTo>
                    <a:pt x="22726" y="13914"/>
                    <a:pt x="22774" y="13529"/>
                    <a:pt x="22496" y="13360"/>
                  </a:cubicBezTo>
                  <a:cubicBezTo>
                    <a:pt x="22429" y="13318"/>
                    <a:pt x="22357" y="13300"/>
                    <a:pt x="22286" y="13300"/>
                  </a:cubicBezTo>
                  <a:close/>
                  <a:moveTo>
                    <a:pt x="2459" y="16024"/>
                  </a:moveTo>
                  <a:cubicBezTo>
                    <a:pt x="1787" y="16024"/>
                    <a:pt x="983" y="16208"/>
                    <a:pt x="730" y="16341"/>
                  </a:cubicBezTo>
                  <a:cubicBezTo>
                    <a:pt x="218" y="16465"/>
                    <a:pt x="0" y="17158"/>
                    <a:pt x="613" y="17300"/>
                  </a:cubicBezTo>
                  <a:cubicBezTo>
                    <a:pt x="631" y="17302"/>
                    <a:pt x="649" y="17304"/>
                    <a:pt x="666" y="17304"/>
                  </a:cubicBezTo>
                  <a:cubicBezTo>
                    <a:pt x="875" y="17304"/>
                    <a:pt x="1023" y="17117"/>
                    <a:pt x="1226" y="17073"/>
                  </a:cubicBezTo>
                  <a:cubicBezTo>
                    <a:pt x="1516" y="16981"/>
                    <a:pt x="1815" y="16921"/>
                    <a:pt x="2115" y="16894"/>
                  </a:cubicBezTo>
                  <a:cubicBezTo>
                    <a:pt x="2157" y="16887"/>
                    <a:pt x="2202" y="16884"/>
                    <a:pt x="2249" y="16884"/>
                  </a:cubicBezTo>
                  <a:cubicBezTo>
                    <a:pt x="2466" y="16884"/>
                    <a:pt x="2729" y="16948"/>
                    <a:pt x="2956" y="16948"/>
                  </a:cubicBezTo>
                  <a:cubicBezTo>
                    <a:pt x="3196" y="16948"/>
                    <a:pt x="3396" y="16877"/>
                    <a:pt x="3460" y="16582"/>
                  </a:cubicBezTo>
                  <a:cubicBezTo>
                    <a:pt x="3514" y="16160"/>
                    <a:pt x="3035" y="16024"/>
                    <a:pt x="2459" y="16024"/>
                  </a:cubicBezTo>
                  <a:close/>
                  <a:moveTo>
                    <a:pt x="3748" y="17389"/>
                  </a:moveTo>
                  <a:cubicBezTo>
                    <a:pt x="3576" y="17389"/>
                    <a:pt x="3403" y="17395"/>
                    <a:pt x="3232" y="17403"/>
                  </a:cubicBezTo>
                  <a:cubicBezTo>
                    <a:pt x="3211" y="17402"/>
                    <a:pt x="3190" y="17402"/>
                    <a:pt x="3168" y="17402"/>
                  </a:cubicBezTo>
                  <a:cubicBezTo>
                    <a:pt x="2810" y="17402"/>
                    <a:pt x="2314" y="17446"/>
                    <a:pt x="2364" y="17917"/>
                  </a:cubicBezTo>
                  <a:cubicBezTo>
                    <a:pt x="2394" y="18145"/>
                    <a:pt x="2597" y="18289"/>
                    <a:pt x="2813" y="18289"/>
                  </a:cubicBezTo>
                  <a:cubicBezTo>
                    <a:pt x="2849" y="18289"/>
                    <a:pt x="2886" y="18285"/>
                    <a:pt x="2921" y="18277"/>
                  </a:cubicBezTo>
                  <a:cubicBezTo>
                    <a:pt x="3190" y="18265"/>
                    <a:pt x="3462" y="18248"/>
                    <a:pt x="3733" y="18248"/>
                  </a:cubicBezTo>
                  <a:cubicBezTo>
                    <a:pt x="4012" y="18248"/>
                    <a:pt x="4290" y="18266"/>
                    <a:pt x="4563" y="18326"/>
                  </a:cubicBezTo>
                  <a:lnTo>
                    <a:pt x="4563" y="18328"/>
                  </a:lnTo>
                  <a:cubicBezTo>
                    <a:pt x="4606" y="18340"/>
                    <a:pt x="4647" y="18345"/>
                    <a:pt x="4686" y="18345"/>
                  </a:cubicBezTo>
                  <a:cubicBezTo>
                    <a:pt x="5136" y="18345"/>
                    <a:pt x="5290" y="17641"/>
                    <a:pt x="4791" y="17499"/>
                  </a:cubicBezTo>
                  <a:cubicBezTo>
                    <a:pt x="4451" y="17414"/>
                    <a:pt x="4100" y="17389"/>
                    <a:pt x="3748" y="17389"/>
                  </a:cubicBezTo>
                  <a:close/>
                  <a:moveTo>
                    <a:pt x="22548" y="16558"/>
                  </a:moveTo>
                  <a:cubicBezTo>
                    <a:pt x="22423" y="16558"/>
                    <a:pt x="22299" y="16609"/>
                    <a:pt x="22218" y="16722"/>
                  </a:cubicBezTo>
                  <a:cubicBezTo>
                    <a:pt x="22134" y="16831"/>
                    <a:pt x="22122" y="16962"/>
                    <a:pt x="22136" y="17094"/>
                  </a:cubicBezTo>
                  <a:cubicBezTo>
                    <a:pt x="22179" y="17787"/>
                    <a:pt x="22175" y="18483"/>
                    <a:pt x="22128" y="19174"/>
                  </a:cubicBezTo>
                  <a:lnTo>
                    <a:pt x="22130" y="19143"/>
                  </a:lnTo>
                  <a:lnTo>
                    <a:pt x="22130" y="19129"/>
                  </a:lnTo>
                  <a:cubicBezTo>
                    <a:pt x="22080" y="19987"/>
                    <a:pt x="21823" y="20834"/>
                    <a:pt x="21541" y="21645"/>
                  </a:cubicBezTo>
                  <a:cubicBezTo>
                    <a:pt x="21418" y="22015"/>
                    <a:pt x="21091" y="22628"/>
                    <a:pt x="21636" y="22803"/>
                  </a:cubicBezTo>
                  <a:lnTo>
                    <a:pt x="21638" y="22803"/>
                  </a:lnTo>
                  <a:cubicBezTo>
                    <a:pt x="21685" y="22816"/>
                    <a:pt x="21729" y="22822"/>
                    <a:pt x="21769" y="22822"/>
                  </a:cubicBezTo>
                  <a:cubicBezTo>
                    <a:pt x="22097" y="22822"/>
                    <a:pt x="22199" y="22418"/>
                    <a:pt x="22280" y="22134"/>
                  </a:cubicBezTo>
                  <a:cubicBezTo>
                    <a:pt x="22611" y="21219"/>
                    <a:pt x="22936" y="20182"/>
                    <a:pt x="22988" y="19188"/>
                  </a:cubicBezTo>
                  <a:lnTo>
                    <a:pt x="22988" y="19194"/>
                  </a:lnTo>
                  <a:lnTo>
                    <a:pt x="22988" y="19207"/>
                  </a:lnTo>
                  <a:cubicBezTo>
                    <a:pt x="22994" y="19135"/>
                    <a:pt x="22996" y="19065"/>
                    <a:pt x="23002" y="18993"/>
                  </a:cubicBezTo>
                  <a:lnTo>
                    <a:pt x="23002" y="18993"/>
                  </a:lnTo>
                  <a:lnTo>
                    <a:pt x="22998" y="19038"/>
                  </a:lnTo>
                  <a:cubicBezTo>
                    <a:pt x="23039" y="18335"/>
                    <a:pt x="23035" y="17631"/>
                    <a:pt x="22986" y="16927"/>
                  </a:cubicBezTo>
                  <a:cubicBezTo>
                    <a:pt x="22965" y="16698"/>
                    <a:pt x="22755" y="16558"/>
                    <a:pt x="22548" y="16558"/>
                  </a:cubicBezTo>
                  <a:close/>
                  <a:moveTo>
                    <a:pt x="31126" y="34762"/>
                  </a:moveTo>
                  <a:cubicBezTo>
                    <a:pt x="31056" y="34762"/>
                    <a:pt x="30981" y="34780"/>
                    <a:pt x="30904" y="34821"/>
                  </a:cubicBezTo>
                  <a:cubicBezTo>
                    <a:pt x="30416" y="34975"/>
                    <a:pt x="29900" y="35044"/>
                    <a:pt x="29389" y="35044"/>
                  </a:cubicBezTo>
                  <a:cubicBezTo>
                    <a:pt x="29333" y="35044"/>
                    <a:pt x="29277" y="35043"/>
                    <a:pt x="29221" y="35041"/>
                  </a:cubicBezTo>
                  <a:cubicBezTo>
                    <a:pt x="28596" y="34971"/>
                    <a:pt x="27972" y="34897"/>
                    <a:pt x="27344" y="34897"/>
                  </a:cubicBezTo>
                  <a:cubicBezTo>
                    <a:pt x="27145" y="34897"/>
                    <a:pt x="26946" y="34905"/>
                    <a:pt x="26746" y="34922"/>
                  </a:cubicBezTo>
                  <a:cubicBezTo>
                    <a:pt x="26728" y="34921"/>
                    <a:pt x="26709" y="34921"/>
                    <a:pt x="26689" y="34921"/>
                  </a:cubicBezTo>
                  <a:cubicBezTo>
                    <a:pt x="26314" y="34921"/>
                    <a:pt x="25789" y="35023"/>
                    <a:pt x="25905" y="35508"/>
                  </a:cubicBezTo>
                  <a:cubicBezTo>
                    <a:pt x="25967" y="35744"/>
                    <a:pt x="26162" y="35819"/>
                    <a:pt x="26369" y="35819"/>
                  </a:cubicBezTo>
                  <a:cubicBezTo>
                    <a:pt x="26450" y="35819"/>
                    <a:pt x="26532" y="35807"/>
                    <a:pt x="26608" y="35790"/>
                  </a:cubicBezTo>
                  <a:cubicBezTo>
                    <a:pt x="26837" y="35776"/>
                    <a:pt x="27065" y="35765"/>
                    <a:pt x="27294" y="35761"/>
                  </a:cubicBezTo>
                  <a:cubicBezTo>
                    <a:pt x="27354" y="35759"/>
                    <a:pt x="27415" y="35758"/>
                    <a:pt x="27476" y="35758"/>
                  </a:cubicBezTo>
                  <a:cubicBezTo>
                    <a:pt x="28035" y="35758"/>
                    <a:pt x="28590" y="35853"/>
                    <a:pt x="29147" y="35897"/>
                  </a:cubicBezTo>
                  <a:cubicBezTo>
                    <a:pt x="29240" y="35901"/>
                    <a:pt x="29333" y="35903"/>
                    <a:pt x="29427" y="35903"/>
                  </a:cubicBezTo>
                  <a:cubicBezTo>
                    <a:pt x="30061" y="35903"/>
                    <a:pt x="30704" y="35810"/>
                    <a:pt x="31299" y="35593"/>
                  </a:cubicBezTo>
                  <a:cubicBezTo>
                    <a:pt x="31770" y="35380"/>
                    <a:pt x="31535" y="34762"/>
                    <a:pt x="31126" y="34762"/>
                  </a:cubicBezTo>
                  <a:close/>
                  <a:moveTo>
                    <a:pt x="32857" y="36144"/>
                  </a:moveTo>
                  <a:cubicBezTo>
                    <a:pt x="32769" y="36144"/>
                    <a:pt x="32681" y="36171"/>
                    <a:pt x="32605" y="36232"/>
                  </a:cubicBezTo>
                  <a:cubicBezTo>
                    <a:pt x="32326" y="36411"/>
                    <a:pt x="31996" y="36494"/>
                    <a:pt x="31675" y="36570"/>
                  </a:cubicBezTo>
                  <a:cubicBezTo>
                    <a:pt x="31302" y="36652"/>
                    <a:pt x="30923" y="36661"/>
                    <a:pt x="30544" y="36661"/>
                  </a:cubicBezTo>
                  <a:cubicBezTo>
                    <a:pt x="30452" y="36661"/>
                    <a:pt x="30360" y="36660"/>
                    <a:pt x="30268" y="36660"/>
                  </a:cubicBezTo>
                  <a:cubicBezTo>
                    <a:pt x="30087" y="36660"/>
                    <a:pt x="29906" y="36662"/>
                    <a:pt x="29725" y="36673"/>
                  </a:cubicBezTo>
                  <a:cubicBezTo>
                    <a:pt x="29357" y="36706"/>
                    <a:pt x="29223" y="37228"/>
                    <a:pt x="29522" y="37440"/>
                  </a:cubicBezTo>
                  <a:cubicBezTo>
                    <a:pt x="29632" y="37513"/>
                    <a:pt x="29758" y="37531"/>
                    <a:pt x="29888" y="37531"/>
                  </a:cubicBezTo>
                  <a:cubicBezTo>
                    <a:pt x="30022" y="37531"/>
                    <a:pt x="30160" y="37512"/>
                    <a:pt x="30294" y="37512"/>
                  </a:cubicBezTo>
                  <a:cubicBezTo>
                    <a:pt x="30340" y="37512"/>
                    <a:pt x="30385" y="37514"/>
                    <a:pt x="30429" y="37520"/>
                  </a:cubicBezTo>
                  <a:cubicBezTo>
                    <a:pt x="30486" y="37523"/>
                    <a:pt x="30551" y="37525"/>
                    <a:pt x="30624" y="37525"/>
                  </a:cubicBezTo>
                  <a:cubicBezTo>
                    <a:pt x="31427" y="37525"/>
                    <a:pt x="33093" y="37324"/>
                    <a:pt x="33294" y="36632"/>
                  </a:cubicBezTo>
                  <a:cubicBezTo>
                    <a:pt x="33340" y="36358"/>
                    <a:pt x="33101" y="36144"/>
                    <a:pt x="32857" y="36144"/>
                  </a:cubicBezTo>
                  <a:close/>
                  <a:moveTo>
                    <a:pt x="13163" y="35331"/>
                  </a:moveTo>
                  <a:cubicBezTo>
                    <a:pt x="13162" y="35331"/>
                    <a:pt x="13161" y="35331"/>
                    <a:pt x="13160" y="35331"/>
                  </a:cubicBezTo>
                  <a:cubicBezTo>
                    <a:pt x="12529" y="35391"/>
                    <a:pt x="12551" y="36350"/>
                    <a:pt x="12440" y="36823"/>
                  </a:cubicBezTo>
                  <a:cubicBezTo>
                    <a:pt x="12154" y="38240"/>
                    <a:pt x="12714" y="39627"/>
                    <a:pt x="13405" y="40839"/>
                  </a:cubicBezTo>
                  <a:lnTo>
                    <a:pt x="13405" y="40841"/>
                  </a:lnTo>
                  <a:cubicBezTo>
                    <a:pt x="13495" y="40990"/>
                    <a:pt x="13626" y="41052"/>
                    <a:pt x="13757" y="41052"/>
                  </a:cubicBezTo>
                  <a:cubicBezTo>
                    <a:pt x="14050" y="41052"/>
                    <a:pt x="14340" y="40742"/>
                    <a:pt x="14148" y="40407"/>
                  </a:cubicBezTo>
                  <a:cubicBezTo>
                    <a:pt x="13673" y="39522"/>
                    <a:pt x="13177" y="38555"/>
                    <a:pt x="13232" y="37522"/>
                  </a:cubicBezTo>
                  <a:cubicBezTo>
                    <a:pt x="13271" y="37033"/>
                    <a:pt x="13327" y="36541"/>
                    <a:pt x="13475" y="36070"/>
                  </a:cubicBezTo>
                  <a:cubicBezTo>
                    <a:pt x="13713" y="35797"/>
                    <a:pt x="13544" y="35331"/>
                    <a:pt x="13163" y="35331"/>
                  </a:cubicBezTo>
                  <a:close/>
                  <a:moveTo>
                    <a:pt x="14783" y="39014"/>
                  </a:moveTo>
                  <a:cubicBezTo>
                    <a:pt x="14574" y="39014"/>
                    <a:pt x="14371" y="39168"/>
                    <a:pt x="14349" y="39386"/>
                  </a:cubicBezTo>
                  <a:cubicBezTo>
                    <a:pt x="14331" y="39512"/>
                    <a:pt x="14368" y="39639"/>
                    <a:pt x="14454" y="39736"/>
                  </a:cubicBezTo>
                  <a:cubicBezTo>
                    <a:pt x="14602" y="39993"/>
                    <a:pt x="14734" y="40263"/>
                    <a:pt x="14878" y="40524"/>
                  </a:cubicBezTo>
                  <a:cubicBezTo>
                    <a:pt x="15220" y="41180"/>
                    <a:pt x="15662" y="41832"/>
                    <a:pt x="16382" y="42104"/>
                  </a:cubicBezTo>
                  <a:cubicBezTo>
                    <a:pt x="16443" y="42129"/>
                    <a:pt x="16502" y="42140"/>
                    <a:pt x="16556" y="42140"/>
                  </a:cubicBezTo>
                  <a:cubicBezTo>
                    <a:pt x="16965" y="42140"/>
                    <a:pt x="17170" y="41509"/>
                    <a:pt x="16715" y="41310"/>
                  </a:cubicBezTo>
                  <a:cubicBezTo>
                    <a:pt x="16123" y="41094"/>
                    <a:pt x="15849" y="40487"/>
                    <a:pt x="15559" y="39972"/>
                  </a:cubicBezTo>
                  <a:cubicBezTo>
                    <a:pt x="15357" y="39670"/>
                    <a:pt x="15273" y="39234"/>
                    <a:pt x="14944" y="39047"/>
                  </a:cubicBezTo>
                  <a:cubicBezTo>
                    <a:pt x="14892" y="39024"/>
                    <a:pt x="14837" y="39014"/>
                    <a:pt x="14783" y="39014"/>
                  </a:cubicBezTo>
                  <a:close/>
                </a:path>
              </a:pathLst>
            </a:custGeom>
            <a:solidFill>
              <a:srgbClr val="FFFFFF">
                <a:alpha val="3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6429661" y="-70010"/>
              <a:ext cx="2215739" cy="2919017"/>
            </a:xfrm>
            <a:custGeom>
              <a:rect b="b" l="l" r="r" t="t"/>
              <a:pathLst>
                <a:path extrusionOk="0" h="37816" w="28705">
                  <a:moveTo>
                    <a:pt x="479" y="34950"/>
                  </a:moveTo>
                  <a:lnTo>
                    <a:pt x="479" y="34950"/>
                  </a:lnTo>
                  <a:cubicBezTo>
                    <a:pt x="477" y="34962"/>
                    <a:pt x="473" y="34976"/>
                    <a:pt x="467" y="34989"/>
                  </a:cubicBezTo>
                  <a:cubicBezTo>
                    <a:pt x="471" y="34974"/>
                    <a:pt x="477" y="34962"/>
                    <a:pt x="479" y="34950"/>
                  </a:cubicBezTo>
                  <a:close/>
                  <a:moveTo>
                    <a:pt x="28443" y="1"/>
                  </a:moveTo>
                  <a:cubicBezTo>
                    <a:pt x="28387" y="1"/>
                    <a:pt x="28331" y="27"/>
                    <a:pt x="28289" y="92"/>
                  </a:cubicBezTo>
                  <a:cubicBezTo>
                    <a:pt x="28180" y="273"/>
                    <a:pt x="28029" y="423"/>
                    <a:pt x="27916" y="600"/>
                  </a:cubicBezTo>
                  <a:cubicBezTo>
                    <a:pt x="27770" y="839"/>
                    <a:pt x="27694" y="1110"/>
                    <a:pt x="27579" y="1363"/>
                  </a:cubicBezTo>
                  <a:cubicBezTo>
                    <a:pt x="27268" y="2213"/>
                    <a:pt x="26999" y="3096"/>
                    <a:pt x="26869" y="3995"/>
                  </a:cubicBezTo>
                  <a:cubicBezTo>
                    <a:pt x="26824" y="4023"/>
                    <a:pt x="26793" y="4073"/>
                    <a:pt x="26787" y="4126"/>
                  </a:cubicBezTo>
                  <a:cubicBezTo>
                    <a:pt x="26620" y="5418"/>
                    <a:pt x="26357" y="6698"/>
                    <a:pt x="26334" y="8004"/>
                  </a:cubicBezTo>
                  <a:cubicBezTo>
                    <a:pt x="26277" y="9018"/>
                    <a:pt x="26394" y="10020"/>
                    <a:pt x="26425" y="11032"/>
                  </a:cubicBezTo>
                  <a:cubicBezTo>
                    <a:pt x="26427" y="11043"/>
                    <a:pt x="26427" y="11051"/>
                    <a:pt x="26429" y="11061"/>
                  </a:cubicBezTo>
                  <a:cubicBezTo>
                    <a:pt x="26437" y="11580"/>
                    <a:pt x="26460" y="12094"/>
                    <a:pt x="26528" y="12608"/>
                  </a:cubicBezTo>
                  <a:cubicBezTo>
                    <a:pt x="26608" y="13559"/>
                    <a:pt x="26742" y="14507"/>
                    <a:pt x="26881" y="15453"/>
                  </a:cubicBezTo>
                  <a:cubicBezTo>
                    <a:pt x="26974" y="16169"/>
                    <a:pt x="27077" y="16883"/>
                    <a:pt x="27153" y="17601"/>
                  </a:cubicBezTo>
                  <a:cubicBezTo>
                    <a:pt x="27157" y="17626"/>
                    <a:pt x="27163" y="17648"/>
                    <a:pt x="27176" y="17671"/>
                  </a:cubicBezTo>
                  <a:cubicBezTo>
                    <a:pt x="27227" y="18111"/>
                    <a:pt x="27266" y="18552"/>
                    <a:pt x="27272" y="18996"/>
                  </a:cubicBezTo>
                  <a:cubicBezTo>
                    <a:pt x="27272" y="19045"/>
                    <a:pt x="27293" y="19095"/>
                    <a:pt x="27332" y="19130"/>
                  </a:cubicBezTo>
                  <a:cubicBezTo>
                    <a:pt x="27334" y="19146"/>
                    <a:pt x="27336" y="19162"/>
                    <a:pt x="27338" y="19179"/>
                  </a:cubicBezTo>
                  <a:cubicBezTo>
                    <a:pt x="27316" y="19272"/>
                    <a:pt x="27324" y="19387"/>
                    <a:pt x="27328" y="19471"/>
                  </a:cubicBezTo>
                  <a:cubicBezTo>
                    <a:pt x="27316" y="20208"/>
                    <a:pt x="27398" y="20942"/>
                    <a:pt x="27410" y="21678"/>
                  </a:cubicBezTo>
                  <a:cubicBezTo>
                    <a:pt x="27410" y="22135"/>
                    <a:pt x="27408" y="22592"/>
                    <a:pt x="27396" y="23049"/>
                  </a:cubicBezTo>
                  <a:cubicBezTo>
                    <a:pt x="27400" y="23374"/>
                    <a:pt x="27346" y="23713"/>
                    <a:pt x="27408" y="24032"/>
                  </a:cubicBezTo>
                  <a:cubicBezTo>
                    <a:pt x="27375" y="24766"/>
                    <a:pt x="27252" y="25493"/>
                    <a:pt x="27108" y="26213"/>
                  </a:cubicBezTo>
                  <a:cubicBezTo>
                    <a:pt x="26929" y="27276"/>
                    <a:pt x="26583" y="28317"/>
                    <a:pt x="26149" y="29309"/>
                  </a:cubicBezTo>
                  <a:cubicBezTo>
                    <a:pt x="25945" y="29786"/>
                    <a:pt x="25742" y="30228"/>
                    <a:pt x="25450" y="30669"/>
                  </a:cubicBezTo>
                  <a:cubicBezTo>
                    <a:pt x="25433" y="30695"/>
                    <a:pt x="25415" y="30724"/>
                    <a:pt x="25398" y="30751"/>
                  </a:cubicBezTo>
                  <a:cubicBezTo>
                    <a:pt x="25371" y="30767"/>
                    <a:pt x="25349" y="30790"/>
                    <a:pt x="25332" y="30819"/>
                  </a:cubicBezTo>
                  <a:cubicBezTo>
                    <a:pt x="25162" y="31084"/>
                    <a:pt x="24987" y="31350"/>
                    <a:pt x="24816" y="31615"/>
                  </a:cubicBezTo>
                  <a:cubicBezTo>
                    <a:pt x="24758" y="31617"/>
                    <a:pt x="24707" y="31644"/>
                    <a:pt x="24672" y="31687"/>
                  </a:cubicBezTo>
                  <a:cubicBezTo>
                    <a:pt x="24536" y="31858"/>
                    <a:pt x="24400" y="32026"/>
                    <a:pt x="24271" y="32201"/>
                  </a:cubicBezTo>
                  <a:cubicBezTo>
                    <a:pt x="24147" y="32366"/>
                    <a:pt x="24028" y="32537"/>
                    <a:pt x="23898" y="32697"/>
                  </a:cubicBezTo>
                  <a:cubicBezTo>
                    <a:pt x="23857" y="32751"/>
                    <a:pt x="23847" y="32820"/>
                    <a:pt x="23872" y="32880"/>
                  </a:cubicBezTo>
                  <a:lnTo>
                    <a:pt x="23777" y="32977"/>
                  </a:lnTo>
                  <a:cubicBezTo>
                    <a:pt x="22588" y="34139"/>
                    <a:pt x="21319" y="35277"/>
                    <a:pt x="19802" y="35995"/>
                  </a:cubicBezTo>
                  <a:cubicBezTo>
                    <a:pt x="19235" y="36256"/>
                    <a:pt x="18638" y="36437"/>
                    <a:pt x="18035" y="36600"/>
                  </a:cubicBezTo>
                  <a:cubicBezTo>
                    <a:pt x="17570" y="36731"/>
                    <a:pt x="17126" y="36910"/>
                    <a:pt x="16655" y="37019"/>
                  </a:cubicBezTo>
                  <a:cubicBezTo>
                    <a:pt x="16324" y="37099"/>
                    <a:pt x="15990" y="37161"/>
                    <a:pt x="15655" y="37204"/>
                  </a:cubicBezTo>
                  <a:cubicBezTo>
                    <a:pt x="15630" y="37193"/>
                    <a:pt x="15603" y="37187"/>
                    <a:pt x="15576" y="37187"/>
                  </a:cubicBezTo>
                  <a:cubicBezTo>
                    <a:pt x="15561" y="37187"/>
                    <a:pt x="15546" y="37188"/>
                    <a:pt x="15532" y="37192"/>
                  </a:cubicBezTo>
                  <a:cubicBezTo>
                    <a:pt x="15433" y="37215"/>
                    <a:pt x="15332" y="37235"/>
                    <a:pt x="15231" y="37254"/>
                  </a:cubicBezTo>
                  <a:cubicBezTo>
                    <a:pt x="15137" y="37264"/>
                    <a:pt x="15042" y="37274"/>
                    <a:pt x="14947" y="37285"/>
                  </a:cubicBezTo>
                  <a:cubicBezTo>
                    <a:pt x="14909" y="37269"/>
                    <a:pt x="14865" y="37263"/>
                    <a:pt x="14817" y="37263"/>
                  </a:cubicBezTo>
                  <a:cubicBezTo>
                    <a:pt x="14689" y="37263"/>
                    <a:pt x="14536" y="37304"/>
                    <a:pt x="14423" y="37304"/>
                  </a:cubicBezTo>
                  <a:cubicBezTo>
                    <a:pt x="14406" y="37304"/>
                    <a:pt x="14390" y="37303"/>
                    <a:pt x="14376" y="37301"/>
                  </a:cubicBezTo>
                  <a:cubicBezTo>
                    <a:pt x="14205" y="37305"/>
                    <a:pt x="14036" y="37311"/>
                    <a:pt x="13866" y="37311"/>
                  </a:cubicBezTo>
                  <a:cubicBezTo>
                    <a:pt x="13768" y="37311"/>
                    <a:pt x="13670" y="37309"/>
                    <a:pt x="13571" y="37303"/>
                  </a:cubicBezTo>
                  <a:cubicBezTo>
                    <a:pt x="13561" y="37301"/>
                    <a:pt x="13550" y="37301"/>
                    <a:pt x="13540" y="37301"/>
                  </a:cubicBezTo>
                  <a:cubicBezTo>
                    <a:pt x="13467" y="37301"/>
                    <a:pt x="13401" y="37344"/>
                    <a:pt x="13374" y="37414"/>
                  </a:cubicBezTo>
                  <a:cubicBezTo>
                    <a:pt x="12892" y="37398"/>
                    <a:pt x="12411" y="37375"/>
                    <a:pt x="11932" y="37330"/>
                  </a:cubicBezTo>
                  <a:cubicBezTo>
                    <a:pt x="10590" y="37188"/>
                    <a:pt x="9241" y="36927"/>
                    <a:pt x="7928" y="36591"/>
                  </a:cubicBezTo>
                  <a:lnTo>
                    <a:pt x="7889" y="36579"/>
                  </a:lnTo>
                  <a:cubicBezTo>
                    <a:pt x="7753" y="36536"/>
                    <a:pt x="7617" y="36491"/>
                    <a:pt x="7484" y="36445"/>
                  </a:cubicBezTo>
                  <a:cubicBezTo>
                    <a:pt x="7467" y="36435"/>
                    <a:pt x="7451" y="36427"/>
                    <a:pt x="7432" y="36421"/>
                  </a:cubicBezTo>
                  <a:lnTo>
                    <a:pt x="7317" y="36388"/>
                  </a:lnTo>
                  <a:cubicBezTo>
                    <a:pt x="7095" y="36310"/>
                    <a:pt x="6873" y="36231"/>
                    <a:pt x="6651" y="36153"/>
                  </a:cubicBezTo>
                  <a:cubicBezTo>
                    <a:pt x="6529" y="36005"/>
                    <a:pt x="6291" y="35999"/>
                    <a:pt x="6120" y="35923"/>
                  </a:cubicBezTo>
                  <a:cubicBezTo>
                    <a:pt x="5692" y="35775"/>
                    <a:pt x="5254" y="35664"/>
                    <a:pt x="4807" y="35587"/>
                  </a:cubicBezTo>
                  <a:cubicBezTo>
                    <a:pt x="4795" y="35585"/>
                    <a:pt x="4784" y="35584"/>
                    <a:pt x="4772" y="35584"/>
                  </a:cubicBezTo>
                  <a:cubicBezTo>
                    <a:pt x="4751" y="35584"/>
                    <a:pt x="4730" y="35588"/>
                    <a:pt x="4711" y="35596"/>
                  </a:cubicBezTo>
                  <a:cubicBezTo>
                    <a:pt x="4295" y="35458"/>
                    <a:pt x="3882" y="35318"/>
                    <a:pt x="3462" y="35199"/>
                  </a:cubicBezTo>
                  <a:cubicBezTo>
                    <a:pt x="3441" y="35178"/>
                    <a:pt x="3417" y="35164"/>
                    <a:pt x="3388" y="35155"/>
                  </a:cubicBezTo>
                  <a:cubicBezTo>
                    <a:pt x="3143" y="35090"/>
                    <a:pt x="2894" y="35040"/>
                    <a:pt x="2645" y="34993"/>
                  </a:cubicBezTo>
                  <a:lnTo>
                    <a:pt x="2351" y="34937"/>
                  </a:lnTo>
                  <a:cubicBezTo>
                    <a:pt x="2291" y="34908"/>
                    <a:pt x="2225" y="34893"/>
                    <a:pt x="2158" y="34893"/>
                  </a:cubicBezTo>
                  <a:cubicBezTo>
                    <a:pt x="2150" y="34893"/>
                    <a:pt x="2141" y="34894"/>
                    <a:pt x="2133" y="34894"/>
                  </a:cubicBezTo>
                  <a:cubicBezTo>
                    <a:pt x="2065" y="34880"/>
                    <a:pt x="1995" y="34865"/>
                    <a:pt x="1925" y="34849"/>
                  </a:cubicBezTo>
                  <a:cubicBezTo>
                    <a:pt x="1898" y="34839"/>
                    <a:pt x="1868" y="34828"/>
                    <a:pt x="1837" y="34820"/>
                  </a:cubicBezTo>
                  <a:cubicBezTo>
                    <a:pt x="1830" y="34816"/>
                    <a:pt x="1822" y="34814"/>
                    <a:pt x="1814" y="34812"/>
                  </a:cubicBezTo>
                  <a:lnTo>
                    <a:pt x="1806" y="34810"/>
                  </a:lnTo>
                  <a:cubicBezTo>
                    <a:pt x="1789" y="34806"/>
                    <a:pt x="1773" y="34802"/>
                    <a:pt x="1756" y="34797"/>
                  </a:cubicBezTo>
                  <a:cubicBezTo>
                    <a:pt x="1442" y="34724"/>
                    <a:pt x="1115" y="34676"/>
                    <a:pt x="792" y="34676"/>
                  </a:cubicBezTo>
                  <a:cubicBezTo>
                    <a:pt x="662" y="34676"/>
                    <a:pt x="532" y="34684"/>
                    <a:pt x="405" y="34701"/>
                  </a:cubicBezTo>
                  <a:cubicBezTo>
                    <a:pt x="379" y="34691"/>
                    <a:pt x="355" y="34687"/>
                    <a:pt x="331" y="34687"/>
                  </a:cubicBezTo>
                  <a:cubicBezTo>
                    <a:pt x="119" y="34687"/>
                    <a:pt x="0" y="35044"/>
                    <a:pt x="269" y="35094"/>
                  </a:cubicBezTo>
                  <a:cubicBezTo>
                    <a:pt x="462" y="35074"/>
                    <a:pt x="657" y="35060"/>
                    <a:pt x="853" y="35060"/>
                  </a:cubicBezTo>
                  <a:cubicBezTo>
                    <a:pt x="1125" y="35060"/>
                    <a:pt x="1397" y="35087"/>
                    <a:pt x="1664" y="35160"/>
                  </a:cubicBezTo>
                  <a:lnTo>
                    <a:pt x="1664" y="35164"/>
                  </a:lnTo>
                  <a:cubicBezTo>
                    <a:pt x="1769" y="35211"/>
                    <a:pt x="1909" y="35229"/>
                    <a:pt x="1999" y="35252"/>
                  </a:cubicBezTo>
                  <a:cubicBezTo>
                    <a:pt x="2164" y="35287"/>
                    <a:pt x="2328" y="35318"/>
                    <a:pt x="2493" y="35349"/>
                  </a:cubicBezTo>
                  <a:cubicBezTo>
                    <a:pt x="3209" y="35515"/>
                    <a:pt x="3917" y="35707"/>
                    <a:pt x="4608" y="35962"/>
                  </a:cubicBezTo>
                  <a:cubicBezTo>
                    <a:pt x="5433" y="36252"/>
                    <a:pt x="6278" y="36474"/>
                    <a:pt x="7116" y="36723"/>
                  </a:cubicBezTo>
                  <a:lnTo>
                    <a:pt x="7313" y="36791"/>
                  </a:lnTo>
                  <a:cubicBezTo>
                    <a:pt x="7342" y="36824"/>
                    <a:pt x="7381" y="36846"/>
                    <a:pt x="7424" y="36853"/>
                  </a:cubicBezTo>
                  <a:cubicBezTo>
                    <a:pt x="7562" y="36888"/>
                    <a:pt x="7700" y="36923"/>
                    <a:pt x="7836" y="36958"/>
                  </a:cubicBezTo>
                  <a:cubicBezTo>
                    <a:pt x="8128" y="37046"/>
                    <a:pt x="8422" y="37126"/>
                    <a:pt x="8720" y="37190"/>
                  </a:cubicBezTo>
                  <a:cubicBezTo>
                    <a:pt x="8733" y="37192"/>
                    <a:pt x="8745" y="37193"/>
                    <a:pt x="8757" y="37193"/>
                  </a:cubicBezTo>
                  <a:cubicBezTo>
                    <a:pt x="8770" y="37193"/>
                    <a:pt x="8782" y="37192"/>
                    <a:pt x="8794" y="37190"/>
                  </a:cubicBezTo>
                  <a:cubicBezTo>
                    <a:pt x="8975" y="37229"/>
                    <a:pt x="9156" y="37268"/>
                    <a:pt x="9339" y="37305"/>
                  </a:cubicBezTo>
                  <a:cubicBezTo>
                    <a:pt x="10578" y="37571"/>
                    <a:pt x="11845" y="37743"/>
                    <a:pt x="13112" y="37780"/>
                  </a:cubicBezTo>
                  <a:cubicBezTo>
                    <a:pt x="13407" y="37789"/>
                    <a:pt x="13699" y="37813"/>
                    <a:pt x="13993" y="37813"/>
                  </a:cubicBezTo>
                  <a:cubicBezTo>
                    <a:pt x="14007" y="37815"/>
                    <a:pt x="14021" y="37816"/>
                    <a:pt x="14035" y="37816"/>
                  </a:cubicBezTo>
                  <a:cubicBezTo>
                    <a:pt x="14113" y="37816"/>
                    <a:pt x="14194" y="37790"/>
                    <a:pt x="14238" y="37731"/>
                  </a:cubicBezTo>
                  <a:cubicBezTo>
                    <a:pt x="14604" y="37717"/>
                    <a:pt x="14972" y="37692"/>
                    <a:pt x="15332" y="37626"/>
                  </a:cubicBezTo>
                  <a:cubicBezTo>
                    <a:pt x="15433" y="37614"/>
                    <a:pt x="15532" y="37604"/>
                    <a:pt x="15630" y="37591"/>
                  </a:cubicBezTo>
                  <a:cubicBezTo>
                    <a:pt x="16416" y="37501"/>
                    <a:pt x="17180" y="37287"/>
                    <a:pt x="17922" y="37025"/>
                  </a:cubicBezTo>
                  <a:cubicBezTo>
                    <a:pt x="18706" y="36809"/>
                    <a:pt x="19494" y="36583"/>
                    <a:pt x="20224" y="36217"/>
                  </a:cubicBezTo>
                  <a:cubicBezTo>
                    <a:pt x="21656" y="35456"/>
                    <a:pt x="22890" y="34388"/>
                    <a:pt x="24036" y="33252"/>
                  </a:cubicBezTo>
                  <a:cubicBezTo>
                    <a:pt x="24273" y="33022"/>
                    <a:pt x="24499" y="32779"/>
                    <a:pt x="24672" y="32495"/>
                  </a:cubicBezTo>
                  <a:cubicBezTo>
                    <a:pt x="24693" y="32454"/>
                    <a:pt x="24715" y="32413"/>
                    <a:pt x="24744" y="32376"/>
                  </a:cubicBezTo>
                  <a:cubicBezTo>
                    <a:pt x="24778" y="32360"/>
                    <a:pt x="24805" y="32336"/>
                    <a:pt x="24825" y="32305"/>
                  </a:cubicBezTo>
                  <a:lnTo>
                    <a:pt x="24825" y="32305"/>
                  </a:lnTo>
                  <a:cubicBezTo>
                    <a:pt x="24822" y="32309"/>
                    <a:pt x="24819" y="32313"/>
                    <a:pt x="24816" y="32316"/>
                  </a:cubicBezTo>
                  <a:cubicBezTo>
                    <a:pt x="24822" y="32307"/>
                    <a:pt x="24829" y="32297"/>
                    <a:pt x="24835" y="32288"/>
                  </a:cubicBezTo>
                  <a:lnTo>
                    <a:pt x="24835" y="32288"/>
                  </a:lnTo>
                  <a:cubicBezTo>
                    <a:pt x="24832" y="32294"/>
                    <a:pt x="24828" y="32300"/>
                    <a:pt x="24825" y="32305"/>
                  </a:cubicBezTo>
                  <a:lnTo>
                    <a:pt x="24825" y="32305"/>
                  </a:lnTo>
                  <a:cubicBezTo>
                    <a:pt x="24829" y="32299"/>
                    <a:pt x="24833" y="32292"/>
                    <a:pt x="24837" y="32285"/>
                  </a:cubicBezTo>
                  <a:lnTo>
                    <a:pt x="24837" y="32285"/>
                  </a:lnTo>
                  <a:cubicBezTo>
                    <a:pt x="24836" y="32286"/>
                    <a:pt x="24835" y="32287"/>
                    <a:pt x="24835" y="32288"/>
                  </a:cubicBezTo>
                  <a:lnTo>
                    <a:pt x="24835" y="32288"/>
                  </a:lnTo>
                  <a:cubicBezTo>
                    <a:pt x="24839" y="32280"/>
                    <a:pt x="24842" y="32273"/>
                    <a:pt x="24845" y="32265"/>
                  </a:cubicBezTo>
                  <a:lnTo>
                    <a:pt x="24845" y="32265"/>
                  </a:lnTo>
                  <a:cubicBezTo>
                    <a:pt x="24843" y="32272"/>
                    <a:pt x="24840" y="32278"/>
                    <a:pt x="24837" y="32285"/>
                  </a:cubicBezTo>
                  <a:lnTo>
                    <a:pt x="24837" y="32285"/>
                  </a:lnTo>
                  <a:cubicBezTo>
                    <a:pt x="24899" y="32188"/>
                    <a:pt x="24961" y="32092"/>
                    <a:pt x="25022" y="31993"/>
                  </a:cubicBezTo>
                  <a:cubicBezTo>
                    <a:pt x="25137" y="31878"/>
                    <a:pt x="25223" y="31664"/>
                    <a:pt x="25316" y="31570"/>
                  </a:cubicBezTo>
                  <a:cubicBezTo>
                    <a:pt x="25579" y="31177"/>
                    <a:pt x="25845" y="30782"/>
                    <a:pt x="26071" y="30364"/>
                  </a:cubicBezTo>
                  <a:cubicBezTo>
                    <a:pt x="26511" y="29488"/>
                    <a:pt x="26892" y="28574"/>
                    <a:pt x="27167" y="27632"/>
                  </a:cubicBezTo>
                  <a:cubicBezTo>
                    <a:pt x="27433" y="26673"/>
                    <a:pt x="27612" y="25690"/>
                    <a:pt x="27735" y="24705"/>
                  </a:cubicBezTo>
                  <a:cubicBezTo>
                    <a:pt x="27822" y="23773"/>
                    <a:pt x="27828" y="22833"/>
                    <a:pt x="27832" y="21895"/>
                  </a:cubicBezTo>
                  <a:cubicBezTo>
                    <a:pt x="27834" y="21109"/>
                    <a:pt x="27863" y="20319"/>
                    <a:pt x="27754" y="19539"/>
                  </a:cubicBezTo>
                  <a:cubicBezTo>
                    <a:pt x="27770" y="19428"/>
                    <a:pt x="27731" y="19302"/>
                    <a:pt x="27723" y="19195"/>
                  </a:cubicBezTo>
                  <a:cubicBezTo>
                    <a:pt x="27639" y="18648"/>
                    <a:pt x="27649" y="18095"/>
                    <a:pt x="27614" y="17546"/>
                  </a:cubicBezTo>
                  <a:cubicBezTo>
                    <a:pt x="27616" y="17480"/>
                    <a:pt x="27583" y="17418"/>
                    <a:pt x="27525" y="17389"/>
                  </a:cubicBezTo>
                  <a:cubicBezTo>
                    <a:pt x="27468" y="16916"/>
                    <a:pt x="27404" y="16445"/>
                    <a:pt x="27357" y="15974"/>
                  </a:cubicBezTo>
                  <a:cubicBezTo>
                    <a:pt x="27353" y="15943"/>
                    <a:pt x="27340" y="15914"/>
                    <a:pt x="27322" y="15889"/>
                  </a:cubicBezTo>
                  <a:lnTo>
                    <a:pt x="27301" y="15737"/>
                  </a:lnTo>
                  <a:cubicBezTo>
                    <a:pt x="27303" y="15721"/>
                    <a:pt x="27303" y="15704"/>
                    <a:pt x="27301" y="15686"/>
                  </a:cubicBezTo>
                  <a:cubicBezTo>
                    <a:pt x="27293" y="15638"/>
                    <a:pt x="27285" y="15591"/>
                    <a:pt x="27276" y="15544"/>
                  </a:cubicBezTo>
                  <a:cubicBezTo>
                    <a:pt x="27229" y="15190"/>
                    <a:pt x="27186" y="14834"/>
                    <a:pt x="27149" y="14480"/>
                  </a:cubicBezTo>
                  <a:cubicBezTo>
                    <a:pt x="27147" y="14449"/>
                    <a:pt x="27137" y="14423"/>
                    <a:pt x="27120" y="14398"/>
                  </a:cubicBezTo>
                  <a:cubicBezTo>
                    <a:pt x="27077" y="14069"/>
                    <a:pt x="27032" y="13742"/>
                    <a:pt x="26990" y="13413"/>
                  </a:cubicBezTo>
                  <a:cubicBezTo>
                    <a:pt x="27028" y="13289"/>
                    <a:pt x="26982" y="13106"/>
                    <a:pt x="26966" y="12991"/>
                  </a:cubicBezTo>
                  <a:cubicBezTo>
                    <a:pt x="26933" y="12785"/>
                    <a:pt x="26904" y="12579"/>
                    <a:pt x="26881" y="12374"/>
                  </a:cubicBezTo>
                  <a:cubicBezTo>
                    <a:pt x="26869" y="12209"/>
                    <a:pt x="26859" y="12042"/>
                    <a:pt x="26853" y="11878"/>
                  </a:cubicBezTo>
                  <a:cubicBezTo>
                    <a:pt x="26853" y="11843"/>
                    <a:pt x="26844" y="11810"/>
                    <a:pt x="26828" y="11781"/>
                  </a:cubicBezTo>
                  <a:cubicBezTo>
                    <a:pt x="26812" y="11536"/>
                    <a:pt x="26805" y="11292"/>
                    <a:pt x="26801" y="11047"/>
                  </a:cubicBezTo>
                  <a:cubicBezTo>
                    <a:pt x="26803" y="11043"/>
                    <a:pt x="26803" y="11036"/>
                    <a:pt x="26801" y="11032"/>
                  </a:cubicBezTo>
                  <a:cubicBezTo>
                    <a:pt x="26801" y="10977"/>
                    <a:pt x="26801" y="10921"/>
                    <a:pt x="26799" y="10866"/>
                  </a:cubicBezTo>
                  <a:cubicBezTo>
                    <a:pt x="26797" y="10384"/>
                    <a:pt x="26805" y="9903"/>
                    <a:pt x="26787" y="9422"/>
                  </a:cubicBezTo>
                  <a:cubicBezTo>
                    <a:pt x="26774" y="8806"/>
                    <a:pt x="26737" y="8189"/>
                    <a:pt x="26768" y="7574"/>
                  </a:cubicBezTo>
                  <a:cubicBezTo>
                    <a:pt x="26770" y="7533"/>
                    <a:pt x="26758" y="7496"/>
                    <a:pt x="26733" y="7465"/>
                  </a:cubicBezTo>
                  <a:cubicBezTo>
                    <a:pt x="26783" y="6733"/>
                    <a:pt x="26892" y="6002"/>
                    <a:pt x="27001" y="5276"/>
                  </a:cubicBezTo>
                  <a:cubicBezTo>
                    <a:pt x="27139" y="5204"/>
                    <a:pt x="27132" y="4945"/>
                    <a:pt x="27161" y="4801"/>
                  </a:cubicBezTo>
                  <a:cubicBezTo>
                    <a:pt x="27192" y="4538"/>
                    <a:pt x="27204" y="4274"/>
                    <a:pt x="27237" y="4013"/>
                  </a:cubicBezTo>
                  <a:cubicBezTo>
                    <a:pt x="27457" y="3390"/>
                    <a:pt x="27546" y="2715"/>
                    <a:pt x="27813" y="2104"/>
                  </a:cubicBezTo>
                  <a:cubicBezTo>
                    <a:pt x="27972" y="1631"/>
                    <a:pt x="28219" y="1188"/>
                    <a:pt x="28422" y="734"/>
                  </a:cubicBezTo>
                  <a:cubicBezTo>
                    <a:pt x="28558" y="652"/>
                    <a:pt x="28626" y="384"/>
                    <a:pt x="28677" y="246"/>
                  </a:cubicBezTo>
                  <a:cubicBezTo>
                    <a:pt x="28704" y="148"/>
                    <a:pt x="28644" y="45"/>
                    <a:pt x="28546" y="16"/>
                  </a:cubicBezTo>
                  <a:cubicBezTo>
                    <a:pt x="28531" y="12"/>
                    <a:pt x="28515" y="10"/>
                    <a:pt x="28500" y="10"/>
                  </a:cubicBezTo>
                  <a:cubicBezTo>
                    <a:pt x="28482" y="4"/>
                    <a:pt x="28462" y="1"/>
                    <a:pt x="28443" y="1"/>
                  </a:cubicBezTo>
                  <a:close/>
                </a:path>
              </a:pathLst>
            </a:custGeom>
            <a:solidFill>
              <a:srgbClr val="869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882989" y="2548572"/>
              <a:ext cx="365032" cy="346969"/>
            </a:xfrm>
            <a:custGeom>
              <a:rect b="b" l="l" r="r" t="t"/>
              <a:pathLst>
                <a:path extrusionOk="0" h="4495" w="4729">
                  <a:moveTo>
                    <a:pt x="2466" y="0"/>
                  </a:moveTo>
                  <a:cubicBezTo>
                    <a:pt x="2300" y="0"/>
                    <a:pt x="2138" y="22"/>
                    <a:pt x="1996" y="66"/>
                  </a:cubicBezTo>
                  <a:cubicBezTo>
                    <a:pt x="1599" y="210"/>
                    <a:pt x="1130" y="307"/>
                    <a:pt x="873" y="671"/>
                  </a:cubicBezTo>
                  <a:cubicBezTo>
                    <a:pt x="867" y="681"/>
                    <a:pt x="863" y="689"/>
                    <a:pt x="858" y="700"/>
                  </a:cubicBezTo>
                  <a:cubicBezTo>
                    <a:pt x="842" y="718"/>
                    <a:pt x="830" y="737"/>
                    <a:pt x="817" y="757"/>
                  </a:cubicBezTo>
                  <a:cubicBezTo>
                    <a:pt x="607" y="934"/>
                    <a:pt x="663" y="1315"/>
                    <a:pt x="686" y="1562"/>
                  </a:cubicBezTo>
                  <a:cubicBezTo>
                    <a:pt x="455" y="1673"/>
                    <a:pt x="332" y="1907"/>
                    <a:pt x="227" y="2127"/>
                  </a:cubicBezTo>
                  <a:cubicBezTo>
                    <a:pt x="44" y="2251"/>
                    <a:pt x="1" y="2800"/>
                    <a:pt x="25" y="3012"/>
                  </a:cubicBezTo>
                  <a:cubicBezTo>
                    <a:pt x="58" y="3763"/>
                    <a:pt x="760" y="4300"/>
                    <a:pt x="1455" y="4436"/>
                  </a:cubicBezTo>
                  <a:cubicBezTo>
                    <a:pt x="1600" y="4472"/>
                    <a:pt x="1747" y="4487"/>
                    <a:pt x="1895" y="4487"/>
                  </a:cubicBezTo>
                  <a:cubicBezTo>
                    <a:pt x="2012" y="4487"/>
                    <a:pt x="2128" y="4478"/>
                    <a:pt x="2245" y="4464"/>
                  </a:cubicBezTo>
                  <a:cubicBezTo>
                    <a:pt x="2288" y="4486"/>
                    <a:pt x="2342" y="4495"/>
                    <a:pt x="2401" y="4495"/>
                  </a:cubicBezTo>
                  <a:cubicBezTo>
                    <a:pt x="2424" y="4495"/>
                    <a:pt x="2449" y="4493"/>
                    <a:pt x="2473" y="4491"/>
                  </a:cubicBezTo>
                  <a:cubicBezTo>
                    <a:pt x="2484" y="4492"/>
                    <a:pt x="2494" y="4493"/>
                    <a:pt x="2505" y="4493"/>
                  </a:cubicBezTo>
                  <a:cubicBezTo>
                    <a:pt x="2563" y="4493"/>
                    <a:pt x="2627" y="4476"/>
                    <a:pt x="2689" y="4458"/>
                  </a:cubicBezTo>
                  <a:cubicBezTo>
                    <a:pt x="2737" y="4448"/>
                    <a:pt x="2780" y="4440"/>
                    <a:pt x="2817" y="4436"/>
                  </a:cubicBezTo>
                  <a:cubicBezTo>
                    <a:pt x="2932" y="4390"/>
                    <a:pt x="3150" y="4378"/>
                    <a:pt x="3286" y="4308"/>
                  </a:cubicBezTo>
                  <a:lnTo>
                    <a:pt x="3333" y="4292"/>
                  </a:lnTo>
                  <a:cubicBezTo>
                    <a:pt x="3416" y="4283"/>
                    <a:pt x="3508" y="4234"/>
                    <a:pt x="3595" y="4182"/>
                  </a:cubicBezTo>
                  <a:cubicBezTo>
                    <a:pt x="3695" y="4135"/>
                    <a:pt x="3794" y="4086"/>
                    <a:pt x="3891" y="4032"/>
                  </a:cubicBezTo>
                  <a:cubicBezTo>
                    <a:pt x="3909" y="4018"/>
                    <a:pt x="3926" y="4001"/>
                    <a:pt x="3940" y="3983"/>
                  </a:cubicBezTo>
                  <a:cubicBezTo>
                    <a:pt x="4152" y="3851"/>
                    <a:pt x="4352" y="3701"/>
                    <a:pt x="4500" y="3495"/>
                  </a:cubicBezTo>
                  <a:cubicBezTo>
                    <a:pt x="4582" y="3413"/>
                    <a:pt x="4718" y="3298"/>
                    <a:pt x="4689" y="3158"/>
                  </a:cubicBezTo>
                  <a:cubicBezTo>
                    <a:pt x="4646" y="2714"/>
                    <a:pt x="4500" y="2282"/>
                    <a:pt x="4520" y="1831"/>
                  </a:cubicBezTo>
                  <a:cubicBezTo>
                    <a:pt x="4555" y="1483"/>
                    <a:pt x="4140" y="1356"/>
                    <a:pt x="3895" y="1214"/>
                  </a:cubicBezTo>
                  <a:cubicBezTo>
                    <a:pt x="3924" y="1191"/>
                    <a:pt x="3950" y="1167"/>
                    <a:pt x="3973" y="1140"/>
                  </a:cubicBezTo>
                  <a:cubicBezTo>
                    <a:pt x="4094" y="1058"/>
                    <a:pt x="4224" y="988"/>
                    <a:pt x="4360" y="930"/>
                  </a:cubicBezTo>
                  <a:cubicBezTo>
                    <a:pt x="4698" y="928"/>
                    <a:pt x="4728" y="538"/>
                    <a:pt x="4429" y="538"/>
                  </a:cubicBezTo>
                  <a:cubicBezTo>
                    <a:pt x="4419" y="538"/>
                    <a:pt x="4408" y="538"/>
                    <a:pt x="4397" y="539"/>
                  </a:cubicBezTo>
                  <a:cubicBezTo>
                    <a:pt x="4278" y="558"/>
                    <a:pt x="4004" y="656"/>
                    <a:pt x="3804" y="792"/>
                  </a:cubicBezTo>
                  <a:cubicBezTo>
                    <a:pt x="3724" y="584"/>
                    <a:pt x="3588" y="410"/>
                    <a:pt x="3391" y="255"/>
                  </a:cubicBezTo>
                  <a:cubicBezTo>
                    <a:pt x="3144" y="87"/>
                    <a:pt x="2796" y="0"/>
                    <a:pt x="2466" y="0"/>
                  </a:cubicBezTo>
                  <a:close/>
                </a:path>
              </a:pathLst>
            </a:custGeom>
            <a:solidFill>
              <a:srgbClr val="95A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937177" y="2546487"/>
              <a:ext cx="314318" cy="345657"/>
            </a:xfrm>
            <a:custGeom>
              <a:rect b="b" l="l" r="r" t="t"/>
              <a:pathLst>
                <a:path extrusionOk="0" h="4478" w="4072">
                  <a:moveTo>
                    <a:pt x="3271" y="757"/>
                  </a:moveTo>
                  <a:cubicBezTo>
                    <a:pt x="3180" y="757"/>
                    <a:pt x="3127" y="884"/>
                    <a:pt x="3197" y="947"/>
                  </a:cubicBezTo>
                  <a:cubicBezTo>
                    <a:pt x="3092" y="969"/>
                    <a:pt x="3065" y="1122"/>
                    <a:pt x="3168" y="1167"/>
                  </a:cubicBezTo>
                  <a:cubicBezTo>
                    <a:pt x="3186" y="1174"/>
                    <a:pt x="3205" y="1177"/>
                    <a:pt x="3223" y="1177"/>
                  </a:cubicBezTo>
                  <a:cubicBezTo>
                    <a:pt x="3259" y="1177"/>
                    <a:pt x="3294" y="1165"/>
                    <a:pt x="3320" y="1142"/>
                  </a:cubicBezTo>
                  <a:cubicBezTo>
                    <a:pt x="3427" y="1122"/>
                    <a:pt x="3539" y="1101"/>
                    <a:pt x="3645" y="1082"/>
                  </a:cubicBezTo>
                  <a:cubicBezTo>
                    <a:pt x="3697" y="1082"/>
                    <a:pt x="3752" y="1076"/>
                    <a:pt x="3785" y="1035"/>
                  </a:cubicBezTo>
                  <a:cubicBezTo>
                    <a:pt x="3835" y="976"/>
                    <a:pt x="3800" y="881"/>
                    <a:pt x="3728" y="862"/>
                  </a:cubicBezTo>
                  <a:cubicBezTo>
                    <a:pt x="3711" y="860"/>
                    <a:pt x="3694" y="859"/>
                    <a:pt x="3677" y="859"/>
                  </a:cubicBezTo>
                  <a:cubicBezTo>
                    <a:pt x="3654" y="859"/>
                    <a:pt x="3632" y="860"/>
                    <a:pt x="3609" y="860"/>
                  </a:cubicBezTo>
                  <a:cubicBezTo>
                    <a:pt x="3582" y="860"/>
                    <a:pt x="3555" y="858"/>
                    <a:pt x="3528" y="850"/>
                  </a:cubicBezTo>
                  <a:cubicBezTo>
                    <a:pt x="3434" y="842"/>
                    <a:pt x="3364" y="778"/>
                    <a:pt x="3277" y="757"/>
                  </a:cubicBezTo>
                  <a:cubicBezTo>
                    <a:pt x="3275" y="757"/>
                    <a:pt x="3273" y="757"/>
                    <a:pt x="3271" y="757"/>
                  </a:cubicBezTo>
                  <a:close/>
                  <a:moveTo>
                    <a:pt x="1751" y="438"/>
                  </a:moveTo>
                  <a:cubicBezTo>
                    <a:pt x="1362" y="438"/>
                    <a:pt x="967" y="525"/>
                    <a:pt x="730" y="673"/>
                  </a:cubicBezTo>
                  <a:cubicBezTo>
                    <a:pt x="442" y="873"/>
                    <a:pt x="342" y="1261"/>
                    <a:pt x="438" y="1589"/>
                  </a:cubicBezTo>
                  <a:cubicBezTo>
                    <a:pt x="430" y="1706"/>
                    <a:pt x="498" y="1776"/>
                    <a:pt x="560" y="1854"/>
                  </a:cubicBezTo>
                  <a:cubicBezTo>
                    <a:pt x="580" y="1883"/>
                    <a:pt x="611" y="1897"/>
                    <a:pt x="643" y="1897"/>
                  </a:cubicBezTo>
                  <a:cubicBezTo>
                    <a:pt x="650" y="1897"/>
                    <a:pt x="657" y="1897"/>
                    <a:pt x="665" y="1895"/>
                  </a:cubicBezTo>
                  <a:cubicBezTo>
                    <a:pt x="693" y="1926"/>
                    <a:pt x="730" y="1949"/>
                    <a:pt x="772" y="1959"/>
                  </a:cubicBezTo>
                  <a:cubicBezTo>
                    <a:pt x="778" y="1960"/>
                    <a:pt x="784" y="1960"/>
                    <a:pt x="790" y="1960"/>
                  </a:cubicBezTo>
                  <a:cubicBezTo>
                    <a:pt x="896" y="1960"/>
                    <a:pt x="938" y="1794"/>
                    <a:pt x="831" y="1751"/>
                  </a:cubicBezTo>
                  <a:cubicBezTo>
                    <a:pt x="607" y="1286"/>
                    <a:pt x="1049" y="916"/>
                    <a:pt x="1457" y="784"/>
                  </a:cubicBezTo>
                  <a:cubicBezTo>
                    <a:pt x="1568" y="756"/>
                    <a:pt x="1682" y="742"/>
                    <a:pt x="1795" y="742"/>
                  </a:cubicBezTo>
                  <a:cubicBezTo>
                    <a:pt x="2055" y="742"/>
                    <a:pt x="2313" y="816"/>
                    <a:pt x="2537" y="959"/>
                  </a:cubicBezTo>
                  <a:cubicBezTo>
                    <a:pt x="2588" y="1006"/>
                    <a:pt x="2627" y="1064"/>
                    <a:pt x="2652" y="1130"/>
                  </a:cubicBezTo>
                  <a:cubicBezTo>
                    <a:pt x="2679" y="1176"/>
                    <a:pt x="2721" y="1197"/>
                    <a:pt x="2759" y="1197"/>
                  </a:cubicBezTo>
                  <a:cubicBezTo>
                    <a:pt x="2847" y="1197"/>
                    <a:pt x="2919" y="1085"/>
                    <a:pt x="2777" y="899"/>
                  </a:cubicBezTo>
                  <a:cubicBezTo>
                    <a:pt x="2808" y="836"/>
                    <a:pt x="2790" y="760"/>
                    <a:pt x="2734" y="720"/>
                  </a:cubicBezTo>
                  <a:cubicBezTo>
                    <a:pt x="2520" y="524"/>
                    <a:pt x="2139" y="438"/>
                    <a:pt x="1751" y="438"/>
                  </a:cubicBezTo>
                  <a:close/>
                  <a:moveTo>
                    <a:pt x="1847" y="2261"/>
                  </a:moveTo>
                  <a:cubicBezTo>
                    <a:pt x="1854" y="2267"/>
                    <a:pt x="1862" y="2274"/>
                    <a:pt x="1868" y="2278"/>
                  </a:cubicBezTo>
                  <a:cubicBezTo>
                    <a:pt x="1847" y="2284"/>
                    <a:pt x="1825" y="2288"/>
                    <a:pt x="1802" y="2294"/>
                  </a:cubicBezTo>
                  <a:cubicBezTo>
                    <a:pt x="1763" y="2304"/>
                    <a:pt x="1722" y="2311"/>
                    <a:pt x="1681" y="2313"/>
                  </a:cubicBezTo>
                  <a:cubicBezTo>
                    <a:pt x="1736" y="2294"/>
                    <a:pt x="1792" y="2276"/>
                    <a:pt x="1847" y="2261"/>
                  </a:cubicBezTo>
                  <a:close/>
                  <a:moveTo>
                    <a:pt x="1671" y="0"/>
                  </a:moveTo>
                  <a:cubicBezTo>
                    <a:pt x="1490" y="0"/>
                    <a:pt x="1314" y="23"/>
                    <a:pt x="1158" y="68"/>
                  </a:cubicBezTo>
                  <a:cubicBezTo>
                    <a:pt x="1014" y="126"/>
                    <a:pt x="389" y="253"/>
                    <a:pt x="498" y="467"/>
                  </a:cubicBezTo>
                  <a:cubicBezTo>
                    <a:pt x="522" y="507"/>
                    <a:pt x="552" y="521"/>
                    <a:pt x="583" y="521"/>
                  </a:cubicBezTo>
                  <a:cubicBezTo>
                    <a:pt x="643" y="521"/>
                    <a:pt x="709" y="471"/>
                    <a:pt x="761" y="443"/>
                  </a:cubicBezTo>
                  <a:cubicBezTo>
                    <a:pt x="1004" y="336"/>
                    <a:pt x="1263" y="249"/>
                    <a:pt x="1527" y="221"/>
                  </a:cubicBezTo>
                  <a:cubicBezTo>
                    <a:pt x="1544" y="220"/>
                    <a:pt x="1563" y="220"/>
                    <a:pt x="1581" y="220"/>
                  </a:cubicBezTo>
                  <a:cubicBezTo>
                    <a:pt x="1973" y="220"/>
                    <a:pt x="2418" y="287"/>
                    <a:pt x="2701" y="576"/>
                  </a:cubicBezTo>
                  <a:cubicBezTo>
                    <a:pt x="2934" y="924"/>
                    <a:pt x="2944" y="1428"/>
                    <a:pt x="2582" y="1696"/>
                  </a:cubicBezTo>
                  <a:cubicBezTo>
                    <a:pt x="2386" y="1784"/>
                    <a:pt x="2205" y="1914"/>
                    <a:pt x="1996" y="1982"/>
                  </a:cubicBezTo>
                  <a:cubicBezTo>
                    <a:pt x="1974" y="1950"/>
                    <a:pt x="1940" y="1933"/>
                    <a:pt x="1905" y="1933"/>
                  </a:cubicBezTo>
                  <a:cubicBezTo>
                    <a:pt x="1878" y="1933"/>
                    <a:pt x="1852" y="1942"/>
                    <a:pt x="1831" y="1961"/>
                  </a:cubicBezTo>
                  <a:cubicBezTo>
                    <a:pt x="1810" y="1950"/>
                    <a:pt x="1789" y="1946"/>
                    <a:pt x="1767" y="1946"/>
                  </a:cubicBezTo>
                  <a:cubicBezTo>
                    <a:pt x="1637" y="1946"/>
                    <a:pt x="1501" y="2114"/>
                    <a:pt x="1387" y="2167"/>
                  </a:cubicBezTo>
                  <a:cubicBezTo>
                    <a:pt x="1313" y="2202"/>
                    <a:pt x="1241" y="2237"/>
                    <a:pt x="1167" y="2274"/>
                  </a:cubicBezTo>
                  <a:cubicBezTo>
                    <a:pt x="1150" y="2286"/>
                    <a:pt x="1138" y="2302"/>
                    <a:pt x="1132" y="2321"/>
                  </a:cubicBezTo>
                  <a:cubicBezTo>
                    <a:pt x="1082" y="2319"/>
                    <a:pt x="1035" y="2319"/>
                    <a:pt x="985" y="2319"/>
                  </a:cubicBezTo>
                  <a:cubicBezTo>
                    <a:pt x="971" y="2321"/>
                    <a:pt x="955" y="2322"/>
                    <a:pt x="937" y="2322"/>
                  </a:cubicBezTo>
                  <a:cubicBezTo>
                    <a:pt x="885" y="2322"/>
                    <a:pt x="822" y="2315"/>
                    <a:pt x="763" y="2315"/>
                  </a:cubicBezTo>
                  <a:cubicBezTo>
                    <a:pt x="656" y="2315"/>
                    <a:pt x="560" y="2336"/>
                    <a:pt x="558" y="2453"/>
                  </a:cubicBezTo>
                  <a:cubicBezTo>
                    <a:pt x="566" y="2520"/>
                    <a:pt x="623" y="2546"/>
                    <a:pt x="681" y="2546"/>
                  </a:cubicBezTo>
                  <a:cubicBezTo>
                    <a:pt x="697" y="2546"/>
                    <a:pt x="712" y="2544"/>
                    <a:pt x="726" y="2541"/>
                  </a:cubicBezTo>
                  <a:cubicBezTo>
                    <a:pt x="787" y="2538"/>
                    <a:pt x="848" y="2537"/>
                    <a:pt x="909" y="2537"/>
                  </a:cubicBezTo>
                  <a:cubicBezTo>
                    <a:pt x="993" y="2537"/>
                    <a:pt x="1078" y="2540"/>
                    <a:pt x="1162" y="2543"/>
                  </a:cubicBezTo>
                  <a:cubicBezTo>
                    <a:pt x="1880" y="2611"/>
                    <a:pt x="1627" y="2924"/>
                    <a:pt x="1940" y="3066"/>
                  </a:cubicBezTo>
                  <a:cubicBezTo>
                    <a:pt x="1966" y="3068"/>
                    <a:pt x="1993" y="3069"/>
                    <a:pt x="2019" y="3069"/>
                  </a:cubicBezTo>
                  <a:cubicBezTo>
                    <a:pt x="2225" y="3069"/>
                    <a:pt x="2427" y="3005"/>
                    <a:pt x="2596" y="2887"/>
                  </a:cubicBezTo>
                  <a:lnTo>
                    <a:pt x="2596" y="2887"/>
                  </a:lnTo>
                  <a:cubicBezTo>
                    <a:pt x="2413" y="3088"/>
                    <a:pt x="2136" y="3160"/>
                    <a:pt x="1847" y="3160"/>
                  </a:cubicBezTo>
                  <a:cubicBezTo>
                    <a:pt x="1590" y="3160"/>
                    <a:pt x="1325" y="3103"/>
                    <a:pt x="1109" y="3031"/>
                  </a:cubicBezTo>
                  <a:cubicBezTo>
                    <a:pt x="985" y="2992"/>
                    <a:pt x="870" y="2922"/>
                    <a:pt x="778" y="2829"/>
                  </a:cubicBezTo>
                  <a:cubicBezTo>
                    <a:pt x="769" y="2815"/>
                    <a:pt x="759" y="2804"/>
                    <a:pt x="747" y="2794"/>
                  </a:cubicBezTo>
                  <a:cubicBezTo>
                    <a:pt x="708" y="2741"/>
                    <a:pt x="671" y="2687"/>
                    <a:pt x="603" y="2683"/>
                  </a:cubicBezTo>
                  <a:lnTo>
                    <a:pt x="603" y="2683"/>
                  </a:lnTo>
                  <a:cubicBezTo>
                    <a:pt x="315" y="2751"/>
                    <a:pt x="687" y="3062"/>
                    <a:pt x="794" y="3150"/>
                  </a:cubicBezTo>
                  <a:cubicBezTo>
                    <a:pt x="1039" y="3321"/>
                    <a:pt x="1345" y="3370"/>
                    <a:pt x="1636" y="3391"/>
                  </a:cubicBezTo>
                  <a:cubicBezTo>
                    <a:pt x="1679" y="3393"/>
                    <a:pt x="1724" y="3395"/>
                    <a:pt x="1769" y="3395"/>
                  </a:cubicBezTo>
                  <a:cubicBezTo>
                    <a:pt x="2124" y="3395"/>
                    <a:pt x="2509" y="3307"/>
                    <a:pt x="2796" y="3099"/>
                  </a:cubicBezTo>
                  <a:cubicBezTo>
                    <a:pt x="2845" y="3068"/>
                    <a:pt x="2886" y="3039"/>
                    <a:pt x="2917" y="3020"/>
                  </a:cubicBezTo>
                  <a:cubicBezTo>
                    <a:pt x="3113" y="2872"/>
                    <a:pt x="3294" y="2652"/>
                    <a:pt x="3292" y="2397"/>
                  </a:cubicBezTo>
                  <a:cubicBezTo>
                    <a:pt x="3304" y="2227"/>
                    <a:pt x="3138" y="2010"/>
                    <a:pt x="2975" y="2010"/>
                  </a:cubicBezTo>
                  <a:cubicBezTo>
                    <a:pt x="2941" y="2010"/>
                    <a:pt x="2906" y="2020"/>
                    <a:pt x="2874" y="2041"/>
                  </a:cubicBezTo>
                  <a:cubicBezTo>
                    <a:pt x="2851" y="1989"/>
                    <a:pt x="2814" y="1953"/>
                    <a:pt x="2749" y="1953"/>
                  </a:cubicBezTo>
                  <a:cubicBezTo>
                    <a:pt x="2732" y="1953"/>
                    <a:pt x="2714" y="1956"/>
                    <a:pt x="2693" y="1961"/>
                  </a:cubicBezTo>
                  <a:lnTo>
                    <a:pt x="2691" y="1959"/>
                  </a:lnTo>
                  <a:cubicBezTo>
                    <a:pt x="2633" y="1990"/>
                    <a:pt x="2576" y="2019"/>
                    <a:pt x="2518" y="2045"/>
                  </a:cubicBezTo>
                  <a:cubicBezTo>
                    <a:pt x="2524" y="2027"/>
                    <a:pt x="2526" y="2008"/>
                    <a:pt x="2524" y="1988"/>
                  </a:cubicBezTo>
                  <a:cubicBezTo>
                    <a:pt x="2915" y="1800"/>
                    <a:pt x="3183" y="1342"/>
                    <a:pt x="3061" y="910"/>
                  </a:cubicBezTo>
                  <a:cubicBezTo>
                    <a:pt x="3018" y="727"/>
                    <a:pt x="2969" y="529"/>
                    <a:pt x="2829" y="393"/>
                  </a:cubicBezTo>
                  <a:cubicBezTo>
                    <a:pt x="2546" y="127"/>
                    <a:pt x="2095" y="0"/>
                    <a:pt x="1671" y="0"/>
                  </a:cubicBezTo>
                  <a:close/>
                  <a:moveTo>
                    <a:pt x="3898" y="3051"/>
                  </a:moveTo>
                  <a:cubicBezTo>
                    <a:pt x="3818" y="3051"/>
                    <a:pt x="3745" y="3170"/>
                    <a:pt x="3703" y="3243"/>
                  </a:cubicBezTo>
                  <a:cubicBezTo>
                    <a:pt x="3508" y="3442"/>
                    <a:pt x="3296" y="3625"/>
                    <a:pt x="3086" y="3812"/>
                  </a:cubicBezTo>
                  <a:cubicBezTo>
                    <a:pt x="2513" y="4098"/>
                    <a:pt x="1995" y="4251"/>
                    <a:pt x="1419" y="4251"/>
                  </a:cubicBezTo>
                  <a:cubicBezTo>
                    <a:pt x="1182" y="4251"/>
                    <a:pt x="935" y="4225"/>
                    <a:pt x="671" y="4172"/>
                  </a:cubicBezTo>
                  <a:cubicBezTo>
                    <a:pt x="463" y="4150"/>
                    <a:pt x="307" y="3983"/>
                    <a:pt x="109" y="3942"/>
                  </a:cubicBezTo>
                  <a:cubicBezTo>
                    <a:pt x="49" y="3942"/>
                    <a:pt x="0" y="3989"/>
                    <a:pt x="0" y="4051"/>
                  </a:cubicBezTo>
                  <a:cubicBezTo>
                    <a:pt x="2" y="4168"/>
                    <a:pt x="218" y="4201"/>
                    <a:pt x="305" y="4273"/>
                  </a:cubicBezTo>
                  <a:cubicBezTo>
                    <a:pt x="374" y="4413"/>
                    <a:pt x="652" y="4376"/>
                    <a:pt x="792" y="4421"/>
                  </a:cubicBezTo>
                  <a:cubicBezTo>
                    <a:pt x="991" y="4459"/>
                    <a:pt x="1192" y="4475"/>
                    <a:pt x="1393" y="4475"/>
                  </a:cubicBezTo>
                  <a:cubicBezTo>
                    <a:pt x="1532" y="4475"/>
                    <a:pt x="1670" y="4468"/>
                    <a:pt x="1808" y="4454"/>
                  </a:cubicBezTo>
                  <a:cubicBezTo>
                    <a:pt x="1851" y="4471"/>
                    <a:pt x="1896" y="4478"/>
                    <a:pt x="1941" y="4478"/>
                  </a:cubicBezTo>
                  <a:cubicBezTo>
                    <a:pt x="2084" y="4478"/>
                    <a:pt x="2235" y="4413"/>
                    <a:pt x="2372" y="4393"/>
                  </a:cubicBezTo>
                  <a:cubicBezTo>
                    <a:pt x="2827" y="4321"/>
                    <a:pt x="3242" y="4096"/>
                    <a:pt x="3555" y="3757"/>
                  </a:cubicBezTo>
                  <a:cubicBezTo>
                    <a:pt x="3654" y="3642"/>
                    <a:pt x="4071" y="3247"/>
                    <a:pt x="3987" y="3107"/>
                  </a:cubicBezTo>
                  <a:cubicBezTo>
                    <a:pt x="3957" y="3067"/>
                    <a:pt x="3927" y="3051"/>
                    <a:pt x="3898" y="3051"/>
                  </a:cubicBezTo>
                  <a:close/>
                </a:path>
              </a:pathLst>
            </a:custGeom>
            <a:solidFill>
              <a:srgbClr val="718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885536" y="2625532"/>
              <a:ext cx="118332" cy="236587"/>
            </a:xfrm>
            <a:custGeom>
              <a:rect b="b" l="l" r="r" t="t"/>
              <a:pathLst>
                <a:path extrusionOk="0" h="3065" w="1533">
                  <a:moveTo>
                    <a:pt x="867" y="1"/>
                  </a:moveTo>
                  <a:cubicBezTo>
                    <a:pt x="498" y="40"/>
                    <a:pt x="616" y="558"/>
                    <a:pt x="743" y="781"/>
                  </a:cubicBezTo>
                  <a:cubicBezTo>
                    <a:pt x="794" y="863"/>
                    <a:pt x="865" y="897"/>
                    <a:pt x="936" y="897"/>
                  </a:cubicBezTo>
                  <a:cubicBezTo>
                    <a:pt x="1102" y="897"/>
                    <a:pt x="1264" y="711"/>
                    <a:pt x="1138" y="523"/>
                  </a:cubicBezTo>
                  <a:cubicBezTo>
                    <a:pt x="1035" y="326"/>
                    <a:pt x="1202" y="32"/>
                    <a:pt x="867" y="1"/>
                  </a:cubicBezTo>
                  <a:close/>
                  <a:moveTo>
                    <a:pt x="436" y="1190"/>
                  </a:moveTo>
                  <a:cubicBezTo>
                    <a:pt x="365" y="1190"/>
                    <a:pt x="294" y="1224"/>
                    <a:pt x="245" y="1305"/>
                  </a:cubicBezTo>
                  <a:cubicBezTo>
                    <a:pt x="0" y="1690"/>
                    <a:pt x="64" y="2182"/>
                    <a:pt x="334" y="2535"/>
                  </a:cubicBezTo>
                  <a:cubicBezTo>
                    <a:pt x="385" y="2600"/>
                    <a:pt x="449" y="2627"/>
                    <a:pt x="511" y="2627"/>
                  </a:cubicBezTo>
                  <a:cubicBezTo>
                    <a:pt x="681" y="2627"/>
                    <a:pt x="840" y="2427"/>
                    <a:pt x="706" y="2247"/>
                  </a:cubicBezTo>
                  <a:cubicBezTo>
                    <a:pt x="554" y="2042"/>
                    <a:pt x="500" y="1766"/>
                    <a:pt x="651" y="1544"/>
                  </a:cubicBezTo>
                  <a:cubicBezTo>
                    <a:pt x="754" y="1359"/>
                    <a:pt x="596" y="1190"/>
                    <a:pt x="436" y="1190"/>
                  </a:cubicBezTo>
                  <a:close/>
                  <a:moveTo>
                    <a:pt x="1053" y="2516"/>
                  </a:moveTo>
                  <a:cubicBezTo>
                    <a:pt x="1048" y="2516"/>
                    <a:pt x="1044" y="2516"/>
                    <a:pt x="1039" y="2517"/>
                  </a:cubicBezTo>
                  <a:cubicBezTo>
                    <a:pt x="910" y="2517"/>
                    <a:pt x="805" y="2622"/>
                    <a:pt x="803" y="2751"/>
                  </a:cubicBezTo>
                  <a:cubicBezTo>
                    <a:pt x="803" y="2930"/>
                    <a:pt x="986" y="3017"/>
                    <a:pt x="1136" y="3056"/>
                  </a:cubicBezTo>
                  <a:cubicBezTo>
                    <a:pt x="1159" y="3062"/>
                    <a:pt x="1181" y="3065"/>
                    <a:pt x="1202" y="3065"/>
                  </a:cubicBezTo>
                  <a:cubicBezTo>
                    <a:pt x="1447" y="3065"/>
                    <a:pt x="1533" y="2681"/>
                    <a:pt x="1259" y="2601"/>
                  </a:cubicBezTo>
                  <a:cubicBezTo>
                    <a:pt x="1185" y="2586"/>
                    <a:pt x="1135" y="2516"/>
                    <a:pt x="1053" y="2516"/>
                  </a:cubicBezTo>
                  <a:close/>
                </a:path>
              </a:pathLst>
            </a:custGeom>
            <a:solidFill>
              <a:srgbClr val="C1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434061" y="1767852"/>
              <a:ext cx="2140016" cy="1009491"/>
            </a:xfrm>
            <a:custGeom>
              <a:rect b="b" l="l" r="r" t="t"/>
              <a:pathLst>
                <a:path extrusionOk="0" h="13078" w="27724">
                  <a:moveTo>
                    <a:pt x="27493" y="476"/>
                  </a:moveTo>
                  <a:cubicBezTo>
                    <a:pt x="27492" y="477"/>
                    <a:pt x="27492" y="479"/>
                    <a:pt x="27491" y="480"/>
                  </a:cubicBezTo>
                  <a:lnTo>
                    <a:pt x="27491" y="480"/>
                  </a:lnTo>
                  <a:cubicBezTo>
                    <a:pt x="27492" y="479"/>
                    <a:pt x="27493" y="477"/>
                    <a:pt x="27493" y="476"/>
                  </a:cubicBezTo>
                  <a:close/>
                  <a:moveTo>
                    <a:pt x="27491" y="480"/>
                  </a:moveTo>
                  <a:cubicBezTo>
                    <a:pt x="27491" y="481"/>
                    <a:pt x="27491" y="481"/>
                    <a:pt x="27491" y="482"/>
                  </a:cubicBezTo>
                  <a:lnTo>
                    <a:pt x="27491" y="482"/>
                  </a:lnTo>
                  <a:cubicBezTo>
                    <a:pt x="27491" y="481"/>
                    <a:pt x="27491" y="481"/>
                    <a:pt x="27491" y="480"/>
                  </a:cubicBezTo>
                  <a:close/>
                  <a:moveTo>
                    <a:pt x="27491" y="483"/>
                  </a:moveTo>
                  <a:cubicBezTo>
                    <a:pt x="27490" y="484"/>
                    <a:pt x="27490" y="485"/>
                    <a:pt x="27489" y="486"/>
                  </a:cubicBezTo>
                  <a:lnTo>
                    <a:pt x="27489" y="486"/>
                  </a:lnTo>
                  <a:lnTo>
                    <a:pt x="27491" y="483"/>
                  </a:lnTo>
                  <a:close/>
                  <a:moveTo>
                    <a:pt x="26701" y="4543"/>
                  </a:moveTo>
                  <a:lnTo>
                    <a:pt x="26701" y="4543"/>
                  </a:lnTo>
                  <a:cubicBezTo>
                    <a:pt x="26637" y="4712"/>
                    <a:pt x="26563" y="4878"/>
                    <a:pt x="26479" y="5037"/>
                  </a:cubicBezTo>
                  <a:lnTo>
                    <a:pt x="26538" y="4903"/>
                  </a:lnTo>
                  <a:cubicBezTo>
                    <a:pt x="26578" y="4813"/>
                    <a:pt x="26619" y="4722"/>
                    <a:pt x="26660" y="4632"/>
                  </a:cubicBezTo>
                  <a:cubicBezTo>
                    <a:pt x="26674" y="4601"/>
                    <a:pt x="26687" y="4572"/>
                    <a:pt x="26701" y="4543"/>
                  </a:cubicBezTo>
                  <a:close/>
                  <a:moveTo>
                    <a:pt x="27723" y="1"/>
                  </a:moveTo>
                  <a:cubicBezTo>
                    <a:pt x="27651" y="155"/>
                    <a:pt x="27577" y="307"/>
                    <a:pt x="27501" y="462"/>
                  </a:cubicBezTo>
                  <a:lnTo>
                    <a:pt x="27502" y="462"/>
                  </a:lnTo>
                  <a:cubicBezTo>
                    <a:pt x="27501" y="463"/>
                    <a:pt x="27501" y="464"/>
                    <a:pt x="27501" y="464"/>
                  </a:cubicBezTo>
                  <a:cubicBezTo>
                    <a:pt x="27501" y="464"/>
                    <a:pt x="27501" y="464"/>
                    <a:pt x="27501" y="464"/>
                  </a:cubicBezTo>
                  <a:lnTo>
                    <a:pt x="27501" y="462"/>
                  </a:lnTo>
                  <a:lnTo>
                    <a:pt x="27491" y="482"/>
                  </a:lnTo>
                  <a:cubicBezTo>
                    <a:pt x="27491" y="482"/>
                    <a:pt x="27491" y="482"/>
                    <a:pt x="27491" y="482"/>
                  </a:cubicBezTo>
                  <a:lnTo>
                    <a:pt x="27491" y="482"/>
                  </a:lnTo>
                  <a:cubicBezTo>
                    <a:pt x="27491" y="482"/>
                    <a:pt x="27491" y="482"/>
                    <a:pt x="27491" y="483"/>
                  </a:cubicBezTo>
                  <a:lnTo>
                    <a:pt x="27491" y="483"/>
                  </a:lnTo>
                  <a:cubicBezTo>
                    <a:pt x="27491" y="482"/>
                    <a:pt x="27491" y="482"/>
                    <a:pt x="27491" y="482"/>
                  </a:cubicBezTo>
                  <a:lnTo>
                    <a:pt x="27491" y="482"/>
                  </a:lnTo>
                  <a:lnTo>
                    <a:pt x="27491" y="483"/>
                  </a:lnTo>
                  <a:lnTo>
                    <a:pt x="27491" y="483"/>
                  </a:lnTo>
                  <a:cubicBezTo>
                    <a:pt x="27491" y="483"/>
                    <a:pt x="27491" y="483"/>
                    <a:pt x="27491" y="483"/>
                  </a:cubicBezTo>
                  <a:lnTo>
                    <a:pt x="27491" y="483"/>
                  </a:lnTo>
                  <a:cubicBezTo>
                    <a:pt x="27489" y="486"/>
                    <a:pt x="27488" y="487"/>
                    <a:pt x="27487" y="490"/>
                  </a:cubicBezTo>
                  <a:lnTo>
                    <a:pt x="27487" y="490"/>
                  </a:lnTo>
                  <a:lnTo>
                    <a:pt x="27489" y="487"/>
                  </a:lnTo>
                  <a:lnTo>
                    <a:pt x="27489" y="486"/>
                  </a:lnTo>
                  <a:cubicBezTo>
                    <a:pt x="27489" y="486"/>
                    <a:pt x="27489" y="486"/>
                    <a:pt x="27489" y="486"/>
                  </a:cubicBezTo>
                  <a:lnTo>
                    <a:pt x="27489" y="486"/>
                  </a:lnTo>
                  <a:lnTo>
                    <a:pt x="27489" y="487"/>
                  </a:lnTo>
                  <a:lnTo>
                    <a:pt x="27487" y="492"/>
                  </a:lnTo>
                  <a:cubicBezTo>
                    <a:pt x="27487" y="492"/>
                    <a:pt x="27487" y="491"/>
                    <a:pt x="27487" y="490"/>
                  </a:cubicBezTo>
                  <a:lnTo>
                    <a:pt x="27487" y="490"/>
                  </a:lnTo>
                  <a:lnTo>
                    <a:pt x="27376" y="719"/>
                  </a:lnTo>
                  <a:cubicBezTo>
                    <a:pt x="27359" y="787"/>
                    <a:pt x="27341" y="857"/>
                    <a:pt x="27316" y="924"/>
                  </a:cubicBezTo>
                  <a:cubicBezTo>
                    <a:pt x="27296" y="1092"/>
                    <a:pt x="26898" y="2013"/>
                    <a:pt x="27156" y="2013"/>
                  </a:cubicBezTo>
                  <a:cubicBezTo>
                    <a:pt x="27158" y="2013"/>
                    <a:pt x="27160" y="2013"/>
                    <a:pt x="27162" y="2013"/>
                  </a:cubicBezTo>
                  <a:lnTo>
                    <a:pt x="27162" y="2013"/>
                  </a:lnTo>
                  <a:cubicBezTo>
                    <a:pt x="27156" y="2039"/>
                    <a:pt x="27149" y="2066"/>
                    <a:pt x="27143" y="2091"/>
                  </a:cubicBezTo>
                  <a:cubicBezTo>
                    <a:pt x="26944" y="2714"/>
                    <a:pt x="26796" y="3368"/>
                    <a:pt x="26590" y="3994"/>
                  </a:cubicBezTo>
                  <a:cubicBezTo>
                    <a:pt x="26294" y="4911"/>
                    <a:pt x="25821" y="5761"/>
                    <a:pt x="25506" y="6668"/>
                  </a:cubicBezTo>
                  <a:cubicBezTo>
                    <a:pt x="25028" y="7444"/>
                    <a:pt x="24465" y="8158"/>
                    <a:pt x="23950" y="8907"/>
                  </a:cubicBezTo>
                  <a:cubicBezTo>
                    <a:pt x="23920" y="8883"/>
                    <a:pt x="23892" y="8872"/>
                    <a:pt x="23866" y="8872"/>
                  </a:cubicBezTo>
                  <a:cubicBezTo>
                    <a:pt x="23708" y="8872"/>
                    <a:pt x="23624" y="9258"/>
                    <a:pt x="23549" y="9369"/>
                  </a:cubicBezTo>
                  <a:cubicBezTo>
                    <a:pt x="23516" y="9522"/>
                    <a:pt x="23241" y="9861"/>
                    <a:pt x="23483" y="9933"/>
                  </a:cubicBezTo>
                  <a:cubicBezTo>
                    <a:pt x="23689" y="9880"/>
                    <a:pt x="23846" y="9472"/>
                    <a:pt x="23996" y="9306"/>
                  </a:cubicBezTo>
                  <a:cubicBezTo>
                    <a:pt x="25179" y="8170"/>
                    <a:pt x="25907" y="6664"/>
                    <a:pt x="26633" y="5212"/>
                  </a:cubicBezTo>
                  <a:cubicBezTo>
                    <a:pt x="26866" y="4798"/>
                    <a:pt x="27003" y="4346"/>
                    <a:pt x="27127" y="3889"/>
                  </a:cubicBezTo>
                  <a:cubicBezTo>
                    <a:pt x="27133" y="3720"/>
                    <a:pt x="27442" y="3200"/>
                    <a:pt x="27187" y="3155"/>
                  </a:cubicBezTo>
                  <a:cubicBezTo>
                    <a:pt x="27318" y="2576"/>
                    <a:pt x="27512" y="1988"/>
                    <a:pt x="27536" y="1396"/>
                  </a:cubicBezTo>
                  <a:cubicBezTo>
                    <a:pt x="27625" y="935"/>
                    <a:pt x="27686" y="468"/>
                    <a:pt x="27723" y="1"/>
                  </a:cubicBezTo>
                  <a:close/>
                  <a:moveTo>
                    <a:pt x="785" y="10856"/>
                  </a:moveTo>
                  <a:cubicBezTo>
                    <a:pt x="541" y="10856"/>
                    <a:pt x="277" y="10884"/>
                    <a:pt x="146" y="10937"/>
                  </a:cubicBezTo>
                  <a:cubicBezTo>
                    <a:pt x="82" y="10951"/>
                    <a:pt x="27" y="10982"/>
                    <a:pt x="29" y="11052"/>
                  </a:cubicBezTo>
                  <a:cubicBezTo>
                    <a:pt x="0" y="11149"/>
                    <a:pt x="79" y="11303"/>
                    <a:pt x="175" y="11303"/>
                  </a:cubicBezTo>
                  <a:cubicBezTo>
                    <a:pt x="195" y="11303"/>
                    <a:pt x="216" y="11296"/>
                    <a:pt x="237" y="11281"/>
                  </a:cubicBezTo>
                  <a:cubicBezTo>
                    <a:pt x="342" y="11279"/>
                    <a:pt x="442" y="11254"/>
                    <a:pt x="537" y="11211"/>
                  </a:cubicBezTo>
                  <a:cubicBezTo>
                    <a:pt x="576" y="11213"/>
                    <a:pt x="615" y="11213"/>
                    <a:pt x="654" y="11213"/>
                  </a:cubicBezTo>
                  <a:lnTo>
                    <a:pt x="706" y="11213"/>
                  </a:lnTo>
                  <a:cubicBezTo>
                    <a:pt x="1111" y="11305"/>
                    <a:pt x="1551" y="11334"/>
                    <a:pt x="1967" y="11412"/>
                  </a:cubicBezTo>
                  <a:cubicBezTo>
                    <a:pt x="2494" y="11534"/>
                    <a:pt x="3035" y="11587"/>
                    <a:pt x="3559" y="11725"/>
                  </a:cubicBezTo>
                  <a:cubicBezTo>
                    <a:pt x="4711" y="12112"/>
                    <a:pt x="5806" y="12665"/>
                    <a:pt x="6991" y="12951"/>
                  </a:cubicBezTo>
                  <a:cubicBezTo>
                    <a:pt x="7085" y="12998"/>
                    <a:pt x="7180" y="13040"/>
                    <a:pt x="7279" y="13070"/>
                  </a:cubicBezTo>
                  <a:cubicBezTo>
                    <a:pt x="7292" y="13075"/>
                    <a:pt x="7305" y="13077"/>
                    <a:pt x="7317" y="13077"/>
                  </a:cubicBezTo>
                  <a:cubicBezTo>
                    <a:pt x="7426" y="13077"/>
                    <a:pt x="7471" y="12904"/>
                    <a:pt x="7351" y="12865"/>
                  </a:cubicBezTo>
                  <a:cubicBezTo>
                    <a:pt x="7297" y="12846"/>
                    <a:pt x="7244" y="12828"/>
                    <a:pt x="7190" y="12807"/>
                  </a:cubicBezTo>
                  <a:cubicBezTo>
                    <a:pt x="6976" y="12702"/>
                    <a:pt x="6768" y="12577"/>
                    <a:pt x="6557" y="12468"/>
                  </a:cubicBezTo>
                  <a:cubicBezTo>
                    <a:pt x="6293" y="12293"/>
                    <a:pt x="6036" y="12108"/>
                    <a:pt x="5725" y="12036"/>
                  </a:cubicBezTo>
                  <a:cubicBezTo>
                    <a:pt x="5291" y="11941"/>
                    <a:pt x="4866" y="11822"/>
                    <a:pt x="4438" y="11711"/>
                  </a:cubicBezTo>
                  <a:cubicBezTo>
                    <a:pt x="3983" y="11569"/>
                    <a:pt x="3522" y="11443"/>
                    <a:pt x="3059" y="11330"/>
                  </a:cubicBezTo>
                  <a:cubicBezTo>
                    <a:pt x="2586" y="11190"/>
                    <a:pt x="2105" y="11081"/>
                    <a:pt x="1617" y="11005"/>
                  </a:cubicBezTo>
                  <a:cubicBezTo>
                    <a:pt x="1514" y="10986"/>
                    <a:pt x="1409" y="10968"/>
                    <a:pt x="1304" y="10953"/>
                  </a:cubicBezTo>
                  <a:cubicBezTo>
                    <a:pt x="1274" y="10887"/>
                    <a:pt x="1041" y="10856"/>
                    <a:pt x="785" y="10856"/>
                  </a:cubicBezTo>
                  <a:close/>
                </a:path>
              </a:pathLst>
            </a:custGeom>
            <a:solidFill>
              <a:srgbClr val="647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107250" y="51490"/>
              <a:ext cx="1487837" cy="2786096"/>
            </a:xfrm>
            <a:custGeom>
              <a:rect b="b" l="l" r="r" t="t"/>
              <a:pathLst>
                <a:path extrusionOk="0" h="36094" w="19275">
                  <a:moveTo>
                    <a:pt x="19035" y="1"/>
                  </a:moveTo>
                  <a:cubicBezTo>
                    <a:pt x="18974" y="1"/>
                    <a:pt x="18914" y="31"/>
                    <a:pt x="18881" y="104"/>
                  </a:cubicBezTo>
                  <a:cubicBezTo>
                    <a:pt x="18793" y="300"/>
                    <a:pt x="18677" y="505"/>
                    <a:pt x="18677" y="725"/>
                  </a:cubicBezTo>
                  <a:lnTo>
                    <a:pt x="18679" y="725"/>
                  </a:lnTo>
                  <a:cubicBezTo>
                    <a:pt x="18689" y="819"/>
                    <a:pt x="18769" y="887"/>
                    <a:pt x="18859" y="887"/>
                  </a:cubicBezTo>
                  <a:cubicBezTo>
                    <a:pt x="18865" y="887"/>
                    <a:pt x="18870" y="886"/>
                    <a:pt x="18875" y="886"/>
                  </a:cubicBezTo>
                  <a:cubicBezTo>
                    <a:pt x="19074" y="863"/>
                    <a:pt x="19027" y="623"/>
                    <a:pt x="19103" y="487"/>
                  </a:cubicBezTo>
                  <a:cubicBezTo>
                    <a:pt x="19136" y="407"/>
                    <a:pt x="19171" y="330"/>
                    <a:pt x="19208" y="252"/>
                  </a:cubicBezTo>
                  <a:cubicBezTo>
                    <a:pt x="19275" y="114"/>
                    <a:pt x="19153" y="1"/>
                    <a:pt x="19035" y="1"/>
                  </a:cubicBezTo>
                  <a:close/>
                  <a:moveTo>
                    <a:pt x="18545" y="1373"/>
                  </a:moveTo>
                  <a:cubicBezTo>
                    <a:pt x="18273" y="1373"/>
                    <a:pt x="18256" y="2030"/>
                    <a:pt x="18151" y="2231"/>
                  </a:cubicBezTo>
                  <a:cubicBezTo>
                    <a:pt x="18027" y="2669"/>
                    <a:pt x="17848" y="3112"/>
                    <a:pt x="17855" y="3575"/>
                  </a:cubicBezTo>
                  <a:cubicBezTo>
                    <a:pt x="17866" y="3668"/>
                    <a:pt x="17944" y="3738"/>
                    <a:pt x="18037" y="3738"/>
                  </a:cubicBezTo>
                  <a:cubicBezTo>
                    <a:pt x="18042" y="3738"/>
                    <a:pt x="18047" y="3738"/>
                    <a:pt x="18052" y="3737"/>
                  </a:cubicBezTo>
                  <a:cubicBezTo>
                    <a:pt x="18161" y="3723"/>
                    <a:pt x="18235" y="3618"/>
                    <a:pt x="18210" y="3511"/>
                  </a:cubicBezTo>
                  <a:cubicBezTo>
                    <a:pt x="18219" y="3338"/>
                    <a:pt x="18260" y="3169"/>
                    <a:pt x="18299" y="3003"/>
                  </a:cubicBezTo>
                  <a:cubicBezTo>
                    <a:pt x="18433" y="2536"/>
                    <a:pt x="18575" y="2071"/>
                    <a:pt x="18712" y="1604"/>
                  </a:cubicBezTo>
                  <a:cubicBezTo>
                    <a:pt x="18739" y="1509"/>
                    <a:pt x="18688" y="1410"/>
                    <a:pt x="18593" y="1380"/>
                  </a:cubicBezTo>
                  <a:cubicBezTo>
                    <a:pt x="18576" y="1375"/>
                    <a:pt x="18561" y="1373"/>
                    <a:pt x="18545" y="1373"/>
                  </a:cubicBezTo>
                  <a:close/>
                  <a:moveTo>
                    <a:pt x="18202" y="13235"/>
                  </a:moveTo>
                  <a:cubicBezTo>
                    <a:pt x="18198" y="13235"/>
                    <a:pt x="18194" y="13235"/>
                    <a:pt x="18190" y="13235"/>
                  </a:cubicBezTo>
                  <a:cubicBezTo>
                    <a:pt x="18091" y="13246"/>
                    <a:pt x="18019" y="13332"/>
                    <a:pt x="18027" y="13431"/>
                  </a:cubicBezTo>
                  <a:cubicBezTo>
                    <a:pt x="18083" y="13912"/>
                    <a:pt x="18149" y="14394"/>
                    <a:pt x="18190" y="14875"/>
                  </a:cubicBezTo>
                  <a:cubicBezTo>
                    <a:pt x="18199" y="14967"/>
                    <a:pt x="18278" y="15036"/>
                    <a:pt x="18369" y="15036"/>
                  </a:cubicBezTo>
                  <a:cubicBezTo>
                    <a:pt x="18375" y="15036"/>
                    <a:pt x="18381" y="15036"/>
                    <a:pt x="18387" y="15035"/>
                  </a:cubicBezTo>
                  <a:cubicBezTo>
                    <a:pt x="18704" y="14976"/>
                    <a:pt x="18459" y="14390"/>
                    <a:pt x="18476" y="14157"/>
                  </a:cubicBezTo>
                  <a:cubicBezTo>
                    <a:pt x="18403" y="13936"/>
                    <a:pt x="18506" y="13235"/>
                    <a:pt x="18202" y="13235"/>
                  </a:cubicBezTo>
                  <a:close/>
                  <a:moveTo>
                    <a:pt x="18532" y="16484"/>
                  </a:moveTo>
                  <a:cubicBezTo>
                    <a:pt x="18521" y="16484"/>
                    <a:pt x="18509" y="16487"/>
                    <a:pt x="18496" y="16492"/>
                  </a:cubicBezTo>
                  <a:cubicBezTo>
                    <a:pt x="18192" y="16560"/>
                    <a:pt x="18412" y="16947"/>
                    <a:pt x="18408" y="17156"/>
                  </a:cubicBezTo>
                  <a:cubicBezTo>
                    <a:pt x="18459" y="17482"/>
                    <a:pt x="18488" y="17811"/>
                    <a:pt x="18515" y="18138"/>
                  </a:cubicBezTo>
                  <a:cubicBezTo>
                    <a:pt x="18554" y="18590"/>
                    <a:pt x="18585" y="19045"/>
                    <a:pt x="18585" y="19502"/>
                  </a:cubicBezTo>
                  <a:cubicBezTo>
                    <a:pt x="18614" y="19687"/>
                    <a:pt x="18480" y="20037"/>
                    <a:pt x="18754" y="20070"/>
                  </a:cubicBezTo>
                  <a:lnTo>
                    <a:pt x="18754" y="20072"/>
                  </a:lnTo>
                  <a:cubicBezTo>
                    <a:pt x="18996" y="20067"/>
                    <a:pt x="18937" y="19779"/>
                    <a:pt x="18945" y="19615"/>
                  </a:cubicBezTo>
                  <a:cubicBezTo>
                    <a:pt x="18947" y="19269"/>
                    <a:pt x="18935" y="18926"/>
                    <a:pt x="18910" y="18582"/>
                  </a:cubicBezTo>
                  <a:cubicBezTo>
                    <a:pt x="18860" y="18322"/>
                    <a:pt x="18837" y="16484"/>
                    <a:pt x="18532" y="16484"/>
                  </a:cubicBezTo>
                  <a:close/>
                  <a:moveTo>
                    <a:pt x="318" y="35277"/>
                  </a:moveTo>
                  <a:cubicBezTo>
                    <a:pt x="59" y="35277"/>
                    <a:pt x="0" y="35579"/>
                    <a:pt x="265" y="35639"/>
                  </a:cubicBezTo>
                  <a:cubicBezTo>
                    <a:pt x="399" y="35649"/>
                    <a:pt x="526" y="35696"/>
                    <a:pt x="656" y="35725"/>
                  </a:cubicBezTo>
                  <a:cubicBezTo>
                    <a:pt x="1030" y="35805"/>
                    <a:pt x="1401" y="35904"/>
                    <a:pt x="1781" y="35949"/>
                  </a:cubicBezTo>
                  <a:cubicBezTo>
                    <a:pt x="1787" y="35950"/>
                    <a:pt x="1793" y="35950"/>
                    <a:pt x="1798" y="35950"/>
                  </a:cubicBezTo>
                  <a:cubicBezTo>
                    <a:pt x="2015" y="35950"/>
                    <a:pt x="2031" y="35599"/>
                    <a:pt x="1804" y="35589"/>
                  </a:cubicBezTo>
                  <a:cubicBezTo>
                    <a:pt x="1355" y="35525"/>
                    <a:pt x="915" y="35416"/>
                    <a:pt x="477" y="35309"/>
                  </a:cubicBezTo>
                  <a:cubicBezTo>
                    <a:pt x="418" y="35287"/>
                    <a:pt x="365" y="35277"/>
                    <a:pt x="318" y="35277"/>
                  </a:cubicBezTo>
                  <a:close/>
                  <a:moveTo>
                    <a:pt x="2991" y="35667"/>
                  </a:moveTo>
                  <a:cubicBezTo>
                    <a:pt x="2937" y="35667"/>
                    <a:pt x="2883" y="35671"/>
                    <a:pt x="2831" y="35684"/>
                  </a:cubicBezTo>
                  <a:cubicBezTo>
                    <a:pt x="2740" y="35729"/>
                    <a:pt x="2703" y="35836"/>
                    <a:pt x="2746" y="35925"/>
                  </a:cubicBezTo>
                  <a:cubicBezTo>
                    <a:pt x="2843" y="36093"/>
                    <a:pt x="3145" y="36019"/>
                    <a:pt x="3316" y="36052"/>
                  </a:cubicBezTo>
                  <a:cubicBezTo>
                    <a:pt x="3364" y="36054"/>
                    <a:pt x="3412" y="36054"/>
                    <a:pt x="3461" y="36054"/>
                  </a:cubicBezTo>
                  <a:cubicBezTo>
                    <a:pt x="3557" y="36054"/>
                    <a:pt x="3655" y="36051"/>
                    <a:pt x="3752" y="36046"/>
                  </a:cubicBezTo>
                  <a:cubicBezTo>
                    <a:pt x="3851" y="36040"/>
                    <a:pt x="3925" y="35953"/>
                    <a:pt x="3919" y="35855"/>
                  </a:cubicBezTo>
                  <a:cubicBezTo>
                    <a:pt x="3905" y="35712"/>
                    <a:pt x="3795" y="35687"/>
                    <a:pt x="3678" y="35687"/>
                  </a:cubicBezTo>
                  <a:cubicBezTo>
                    <a:pt x="3616" y="35687"/>
                    <a:pt x="3552" y="35694"/>
                    <a:pt x="3499" y="35694"/>
                  </a:cubicBezTo>
                  <a:cubicBezTo>
                    <a:pt x="3474" y="35697"/>
                    <a:pt x="3448" y="35698"/>
                    <a:pt x="3422" y="35698"/>
                  </a:cubicBezTo>
                  <a:cubicBezTo>
                    <a:pt x="3279" y="35698"/>
                    <a:pt x="3133" y="35667"/>
                    <a:pt x="2991" y="35667"/>
                  </a:cubicBezTo>
                  <a:close/>
                </a:path>
              </a:pathLst>
            </a:custGeom>
            <a:solidFill>
              <a:srgbClr val="C1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222169" y="2231699"/>
              <a:ext cx="935620" cy="617829"/>
            </a:xfrm>
            <a:custGeom>
              <a:rect b="b" l="l" r="r" t="t"/>
              <a:pathLst>
                <a:path extrusionOk="0" h="8004" w="12121">
                  <a:moveTo>
                    <a:pt x="12033" y="1"/>
                  </a:moveTo>
                  <a:cubicBezTo>
                    <a:pt x="11999" y="1"/>
                    <a:pt x="11966" y="21"/>
                    <a:pt x="11957" y="65"/>
                  </a:cubicBezTo>
                  <a:cubicBezTo>
                    <a:pt x="11928" y="100"/>
                    <a:pt x="11882" y="136"/>
                    <a:pt x="11833" y="136"/>
                  </a:cubicBezTo>
                  <a:cubicBezTo>
                    <a:pt x="11824" y="136"/>
                    <a:pt x="11816" y="135"/>
                    <a:pt x="11807" y="133"/>
                  </a:cubicBezTo>
                  <a:cubicBezTo>
                    <a:pt x="11724" y="108"/>
                    <a:pt x="11636" y="65"/>
                    <a:pt x="11548" y="65"/>
                  </a:cubicBezTo>
                  <a:cubicBezTo>
                    <a:pt x="11513" y="65"/>
                    <a:pt x="11478" y="72"/>
                    <a:pt x="11443" y="89"/>
                  </a:cubicBezTo>
                  <a:cubicBezTo>
                    <a:pt x="11349" y="120"/>
                    <a:pt x="11281" y="217"/>
                    <a:pt x="11180" y="223"/>
                  </a:cubicBezTo>
                  <a:cubicBezTo>
                    <a:pt x="11141" y="219"/>
                    <a:pt x="11108" y="190"/>
                    <a:pt x="11071" y="186"/>
                  </a:cubicBezTo>
                  <a:cubicBezTo>
                    <a:pt x="11068" y="186"/>
                    <a:pt x="11066" y="186"/>
                    <a:pt x="11063" y="186"/>
                  </a:cubicBezTo>
                  <a:cubicBezTo>
                    <a:pt x="10925" y="186"/>
                    <a:pt x="10811" y="291"/>
                    <a:pt x="10676" y="310"/>
                  </a:cubicBezTo>
                  <a:cubicBezTo>
                    <a:pt x="10509" y="336"/>
                    <a:pt x="10336" y="340"/>
                    <a:pt x="10172" y="382"/>
                  </a:cubicBezTo>
                  <a:cubicBezTo>
                    <a:pt x="10005" y="421"/>
                    <a:pt x="9841" y="470"/>
                    <a:pt x="9682" y="530"/>
                  </a:cubicBezTo>
                  <a:cubicBezTo>
                    <a:pt x="9464" y="612"/>
                    <a:pt x="9256" y="715"/>
                    <a:pt x="9059" y="838"/>
                  </a:cubicBezTo>
                  <a:cubicBezTo>
                    <a:pt x="8448" y="1215"/>
                    <a:pt x="7857" y="1626"/>
                    <a:pt x="7218" y="1955"/>
                  </a:cubicBezTo>
                  <a:cubicBezTo>
                    <a:pt x="6660" y="2237"/>
                    <a:pt x="6059" y="2422"/>
                    <a:pt x="5485" y="2665"/>
                  </a:cubicBezTo>
                  <a:cubicBezTo>
                    <a:pt x="4907" y="2877"/>
                    <a:pt x="4337" y="3132"/>
                    <a:pt x="3840" y="3502"/>
                  </a:cubicBezTo>
                  <a:cubicBezTo>
                    <a:pt x="3317" y="3864"/>
                    <a:pt x="2974" y="4410"/>
                    <a:pt x="2665" y="4953"/>
                  </a:cubicBezTo>
                  <a:cubicBezTo>
                    <a:pt x="2418" y="5374"/>
                    <a:pt x="2194" y="5806"/>
                    <a:pt x="1972" y="6238"/>
                  </a:cubicBezTo>
                  <a:cubicBezTo>
                    <a:pt x="1830" y="6514"/>
                    <a:pt x="1692" y="6792"/>
                    <a:pt x="1552" y="7068"/>
                  </a:cubicBezTo>
                  <a:cubicBezTo>
                    <a:pt x="1429" y="7300"/>
                    <a:pt x="1313" y="7545"/>
                    <a:pt x="1116" y="7726"/>
                  </a:cubicBezTo>
                  <a:cubicBezTo>
                    <a:pt x="1031" y="7808"/>
                    <a:pt x="944" y="7843"/>
                    <a:pt x="862" y="7843"/>
                  </a:cubicBezTo>
                  <a:cubicBezTo>
                    <a:pt x="695" y="7843"/>
                    <a:pt x="545" y="7702"/>
                    <a:pt x="455" y="7522"/>
                  </a:cubicBezTo>
                  <a:cubicBezTo>
                    <a:pt x="213" y="6963"/>
                    <a:pt x="157" y="6337"/>
                    <a:pt x="186" y="5732"/>
                  </a:cubicBezTo>
                  <a:cubicBezTo>
                    <a:pt x="207" y="5488"/>
                    <a:pt x="246" y="5245"/>
                    <a:pt x="301" y="5006"/>
                  </a:cubicBezTo>
                  <a:cubicBezTo>
                    <a:pt x="468" y="4261"/>
                    <a:pt x="694" y="3531"/>
                    <a:pt x="1009" y="2838"/>
                  </a:cubicBezTo>
                  <a:cubicBezTo>
                    <a:pt x="1180" y="2389"/>
                    <a:pt x="1342" y="1922"/>
                    <a:pt x="1350" y="1439"/>
                  </a:cubicBezTo>
                  <a:cubicBezTo>
                    <a:pt x="1340" y="1155"/>
                    <a:pt x="1293" y="867"/>
                    <a:pt x="1180" y="604"/>
                  </a:cubicBezTo>
                  <a:cubicBezTo>
                    <a:pt x="1103" y="443"/>
                    <a:pt x="1015" y="289"/>
                    <a:pt x="912" y="141"/>
                  </a:cubicBezTo>
                  <a:cubicBezTo>
                    <a:pt x="897" y="121"/>
                    <a:pt x="874" y="110"/>
                    <a:pt x="851" y="110"/>
                  </a:cubicBezTo>
                  <a:cubicBezTo>
                    <a:pt x="834" y="110"/>
                    <a:pt x="817" y="116"/>
                    <a:pt x="803" y="129"/>
                  </a:cubicBezTo>
                  <a:cubicBezTo>
                    <a:pt x="760" y="157"/>
                    <a:pt x="766" y="217"/>
                    <a:pt x="799" y="252"/>
                  </a:cubicBezTo>
                  <a:cubicBezTo>
                    <a:pt x="873" y="363"/>
                    <a:pt x="941" y="478"/>
                    <a:pt x="1003" y="595"/>
                  </a:cubicBezTo>
                  <a:cubicBezTo>
                    <a:pt x="1147" y="894"/>
                    <a:pt x="1202" y="1233"/>
                    <a:pt x="1190" y="1562"/>
                  </a:cubicBezTo>
                  <a:cubicBezTo>
                    <a:pt x="1130" y="2194"/>
                    <a:pt x="863" y="2780"/>
                    <a:pt x="620" y="3360"/>
                  </a:cubicBezTo>
                  <a:cubicBezTo>
                    <a:pt x="449" y="3809"/>
                    <a:pt x="320" y="4270"/>
                    <a:pt x="207" y="4735"/>
                  </a:cubicBezTo>
                  <a:cubicBezTo>
                    <a:pt x="81" y="5214"/>
                    <a:pt x="1" y="5710"/>
                    <a:pt x="25" y="6208"/>
                  </a:cubicBezTo>
                  <a:cubicBezTo>
                    <a:pt x="42" y="6625"/>
                    <a:pt x="110" y="7047"/>
                    <a:pt x="252" y="7442"/>
                  </a:cubicBezTo>
                  <a:cubicBezTo>
                    <a:pt x="342" y="7705"/>
                    <a:pt x="542" y="7977"/>
                    <a:pt x="840" y="8004"/>
                  </a:cubicBezTo>
                  <a:cubicBezTo>
                    <a:pt x="1371" y="7999"/>
                    <a:pt x="1653" y="7175"/>
                    <a:pt x="1875" y="6773"/>
                  </a:cubicBezTo>
                  <a:cubicBezTo>
                    <a:pt x="2284" y="5971"/>
                    <a:pt x="2688" y="5160"/>
                    <a:pt x="3183" y="4408"/>
                  </a:cubicBezTo>
                  <a:cubicBezTo>
                    <a:pt x="3545" y="3852"/>
                    <a:pt x="4101" y="3465"/>
                    <a:pt x="4685" y="3173"/>
                  </a:cubicBezTo>
                  <a:cubicBezTo>
                    <a:pt x="4998" y="3015"/>
                    <a:pt x="5329" y="2893"/>
                    <a:pt x="5656" y="2766"/>
                  </a:cubicBezTo>
                  <a:cubicBezTo>
                    <a:pt x="6088" y="2585"/>
                    <a:pt x="6530" y="2435"/>
                    <a:pt x="6960" y="2252"/>
                  </a:cubicBezTo>
                  <a:cubicBezTo>
                    <a:pt x="7388" y="2054"/>
                    <a:pt x="7802" y="1826"/>
                    <a:pt x="8199" y="1567"/>
                  </a:cubicBezTo>
                  <a:cubicBezTo>
                    <a:pt x="8734" y="1248"/>
                    <a:pt x="9234" y="851"/>
                    <a:pt x="9828" y="645"/>
                  </a:cubicBezTo>
                  <a:cubicBezTo>
                    <a:pt x="10034" y="575"/>
                    <a:pt x="10244" y="515"/>
                    <a:pt x="10460" y="493"/>
                  </a:cubicBezTo>
                  <a:cubicBezTo>
                    <a:pt x="10598" y="482"/>
                    <a:pt x="10740" y="470"/>
                    <a:pt x="10867" y="417"/>
                  </a:cubicBezTo>
                  <a:cubicBezTo>
                    <a:pt x="10929" y="394"/>
                    <a:pt x="10984" y="361"/>
                    <a:pt x="11046" y="342"/>
                  </a:cubicBezTo>
                  <a:cubicBezTo>
                    <a:pt x="11097" y="370"/>
                    <a:pt x="11142" y="381"/>
                    <a:pt x="11183" y="381"/>
                  </a:cubicBezTo>
                  <a:cubicBezTo>
                    <a:pt x="11304" y="381"/>
                    <a:pt x="11394" y="285"/>
                    <a:pt x="11521" y="229"/>
                  </a:cubicBezTo>
                  <a:cubicBezTo>
                    <a:pt x="11535" y="224"/>
                    <a:pt x="11550" y="221"/>
                    <a:pt x="11564" y="221"/>
                  </a:cubicBezTo>
                  <a:cubicBezTo>
                    <a:pt x="11571" y="221"/>
                    <a:pt x="11578" y="222"/>
                    <a:pt x="11585" y="223"/>
                  </a:cubicBezTo>
                  <a:cubicBezTo>
                    <a:pt x="11669" y="250"/>
                    <a:pt x="11756" y="293"/>
                    <a:pt x="11843" y="293"/>
                  </a:cubicBezTo>
                  <a:cubicBezTo>
                    <a:pt x="11878" y="293"/>
                    <a:pt x="11913" y="286"/>
                    <a:pt x="11947" y="268"/>
                  </a:cubicBezTo>
                  <a:cubicBezTo>
                    <a:pt x="12015" y="229"/>
                    <a:pt x="12104" y="176"/>
                    <a:pt x="12110" y="91"/>
                  </a:cubicBezTo>
                  <a:cubicBezTo>
                    <a:pt x="12120" y="34"/>
                    <a:pt x="12077" y="1"/>
                    <a:pt x="12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981794" y="2241502"/>
              <a:ext cx="338864" cy="328598"/>
            </a:xfrm>
            <a:custGeom>
              <a:rect b="b" l="l" r="r" t="t"/>
              <a:pathLst>
                <a:path extrusionOk="0" h="4257" w="4390">
                  <a:moveTo>
                    <a:pt x="2728" y="1"/>
                  </a:moveTo>
                  <a:cubicBezTo>
                    <a:pt x="2463" y="1"/>
                    <a:pt x="2196" y="43"/>
                    <a:pt x="1942" y="119"/>
                  </a:cubicBezTo>
                  <a:cubicBezTo>
                    <a:pt x="1557" y="230"/>
                    <a:pt x="1232" y="481"/>
                    <a:pt x="944" y="750"/>
                  </a:cubicBezTo>
                  <a:cubicBezTo>
                    <a:pt x="825" y="861"/>
                    <a:pt x="714" y="979"/>
                    <a:pt x="607" y="1100"/>
                  </a:cubicBezTo>
                  <a:cubicBezTo>
                    <a:pt x="479" y="1238"/>
                    <a:pt x="375" y="1370"/>
                    <a:pt x="362" y="1563"/>
                  </a:cubicBezTo>
                  <a:cubicBezTo>
                    <a:pt x="319" y="1941"/>
                    <a:pt x="305" y="2322"/>
                    <a:pt x="282" y="2703"/>
                  </a:cubicBezTo>
                  <a:cubicBezTo>
                    <a:pt x="268" y="3003"/>
                    <a:pt x="263" y="3305"/>
                    <a:pt x="206" y="3602"/>
                  </a:cubicBezTo>
                  <a:cubicBezTo>
                    <a:pt x="163" y="3791"/>
                    <a:pt x="101" y="3974"/>
                    <a:pt x="17" y="4149"/>
                  </a:cubicBezTo>
                  <a:cubicBezTo>
                    <a:pt x="0" y="4188"/>
                    <a:pt x="19" y="4233"/>
                    <a:pt x="60" y="4252"/>
                  </a:cubicBezTo>
                  <a:cubicBezTo>
                    <a:pt x="69" y="4255"/>
                    <a:pt x="78" y="4257"/>
                    <a:pt x="87" y="4257"/>
                  </a:cubicBezTo>
                  <a:cubicBezTo>
                    <a:pt x="118" y="4257"/>
                    <a:pt x="148" y="4239"/>
                    <a:pt x="161" y="4209"/>
                  </a:cubicBezTo>
                  <a:cubicBezTo>
                    <a:pt x="194" y="4139"/>
                    <a:pt x="224" y="4067"/>
                    <a:pt x="251" y="3993"/>
                  </a:cubicBezTo>
                  <a:cubicBezTo>
                    <a:pt x="373" y="3692"/>
                    <a:pt x="407" y="3369"/>
                    <a:pt x="424" y="3048"/>
                  </a:cubicBezTo>
                  <a:cubicBezTo>
                    <a:pt x="440" y="2715"/>
                    <a:pt x="455" y="2384"/>
                    <a:pt x="477" y="2051"/>
                  </a:cubicBezTo>
                  <a:cubicBezTo>
                    <a:pt x="496" y="1859"/>
                    <a:pt x="496" y="1639"/>
                    <a:pt x="547" y="1448"/>
                  </a:cubicBezTo>
                  <a:cubicBezTo>
                    <a:pt x="584" y="1349"/>
                    <a:pt x="669" y="1275"/>
                    <a:pt x="735" y="1195"/>
                  </a:cubicBezTo>
                  <a:cubicBezTo>
                    <a:pt x="1072" y="826"/>
                    <a:pt x="1442" y="460"/>
                    <a:pt x="1924" y="290"/>
                  </a:cubicBezTo>
                  <a:cubicBezTo>
                    <a:pt x="2182" y="205"/>
                    <a:pt x="2454" y="158"/>
                    <a:pt x="2726" y="158"/>
                  </a:cubicBezTo>
                  <a:cubicBezTo>
                    <a:pt x="3054" y="158"/>
                    <a:pt x="3380" y="226"/>
                    <a:pt x="3676" y="376"/>
                  </a:cubicBezTo>
                  <a:cubicBezTo>
                    <a:pt x="3849" y="464"/>
                    <a:pt x="3997" y="592"/>
                    <a:pt x="4166" y="685"/>
                  </a:cubicBezTo>
                  <a:cubicBezTo>
                    <a:pt x="4181" y="735"/>
                    <a:pt x="4210" y="755"/>
                    <a:pt x="4241" y="755"/>
                  </a:cubicBezTo>
                  <a:cubicBezTo>
                    <a:pt x="4314" y="755"/>
                    <a:pt x="4390" y="640"/>
                    <a:pt x="4265" y="563"/>
                  </a:cubicBezTo>
                  <a:cubicBezTo>
                    <a:pt x="4051" y="440"/>
                    <a:pt x="3862" y="273"/>
                    <a:pt x="3629" y="183"/>
                  </a:cubicBezTo>
                  <a:cubicBezTo>
                    <a:pt x="3345" y="58"/>
                    <a:pt x="3037" y="1"/>
                    <a:pt x="2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967436" y="2295073"/>
              <a:ext cx="56349" cy="67541"/>
            </a:xfrm>
            <a:custGeom>
              <a:rect b="b" l="l" r="r" t="t"/>
              <a:pathLst>
                <a:path extrusionOk="0" h="875" w="730">
                  <a:moveTo>
                    <a:pt x="102" y="1"/>
                  </a:moveTo>
                  <a:cubicBezTo>
                    <a:pt x="11" y="7"/>
                    <a:pt x="1" y="114"/>
                    <a:pt x="71" y="159"/>
                  </a:cubicBezTo>
                  <a:cubicBezTo>
                    <a:pt x="299" y="326"/>
                    <a:pt x="468" y="558"/>
                    <a:pt x="559" y="826"/>
                  </a:cubicBezTo>
                  <a:cubicBezTo>
                    <a:pt x="572" y="860"/>
                    <a:pt x="600" y="874"/>
                    <a:pt x="627" y="874"/>
                  </a:cubicBezTo>
                  <a:cubicBezTo>
                    <a:pt x="678" y="874"/>
                    <a:pt x="729" y="826"/>
                    <a:pt x="703" y="764"/>
                  </a:cubicBezTo>
                  <a:cubicBezTo>
                    <a:pt x="643" y="587"/>
                    <a:pt x="548" y="423"/>
                    <a:pt x="429" y="279"/>
                  </a:cubicBezTo>
                  <a:cubicBezTo>
                    <a:pt x="349" y="188"/>
                    <a:pt x="262" y="106"/>
                    <a:pt x="166" y="34"/>
                  </a:cubicBezTo>
                  <a:cubicBezTo>
                    <a:pt x="151" y="13"/>
                    <a:pt x="126" y="1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928223" y="2546256"/>
              <a:ext cx="258123" cy="189810"/>
            </a:xfrm>
            <a:custGeom>
              <a:rect b="b" l="l" r="r" t="t"/>
              <a:pathLst>
                <a:path extrusionOk="0" h="2459" w="3344">
                  <a:moveTo>
                    <a:pt x="1955" y="156"/>
                  </a:moveTo>
                  <a:cubicBezTo>
                    <a:pt x="2196" y="156"/>
                    <a:pt x="2433" y="194"/>
                    <a:pt x="2638" y="287"/>
                  </a:cubicBezTo>
                  <a:cubicBezTo>
                    <a:pt x="2834" y="396"/>
                    <a:pt x="3027" y="555"/>
                    <a:pt x="3111" y="769"/>
                  </a:cubicBezTo>
                  <a:cubicBezTo>
                    <a:pt x="3157" y="925"/>
                    <a:pt x="3196" y="1092"/>
                    <a:pt x="3165" y="1254"/>
                  </a:cubicBezTo>
                  <a:cubicBezTo>
                    <a:pt x="3113" y="1480"/>
                    <a:pt x="3015" y="1703"/>
                    <a:pt x="2830" y="1853"/>
                  </a:cubicBezTo>
                  <a:cubicBezTo>
                    <a:pt x="2482" y="2168"/>
                    <a:pt x="1992" y="2250"/>
                    <a:pt x="1540" y="2295"/>
                  </a:cubicBezTo>
                  <a:cubicBezTo>
                    <a:pt x="1465" y="2299"/>
                    <a:pt x="1389" y="2302"/>
                    <a:pt x="1313" y="2302"/>
                  </a:cubicBezTo>
                  <a:cubicBezTo>
                    <a:pt x="1095" y="2302"/>
                    <a:pt x="876" y="2278"/>
                    <a:pt x="678" y="2182"/>
                  </a:cubicBezTo>
                  <a:cubicBezTo>
                    <a:pt x="377" y="2034"/>
                    <a:pt x="151" y="1711"/>
                    <a:pt x="190" y="1367"/>
                  </a:cubicBezTo>
                  <a:cubicBezTo>
                    <a:pt x="242" y="863"/>
                    <a:pt x="332" y="701"/>
                    <a:pt x="735" y="392"/>
                  </a:cubicBezTo>
                  <a:cubicBezTo>
                    <a:pt x="751" y="410"/>
                    <a:pt x="769" y="417"/>
                    <a:pt x="788" y="417"/>
                  </a:cubicBezTo>
                  <a:cubicBezTo>
                    <a:pt x="823" y="417"/>
                    <a:pt x="861" y="392"/>
                    <a:pt x="894" y="376"/>
                  </a:cubicBezTo>
                  <a:cubicBezTo>
                    <a:pt x="957" y="343"/>
                    <a:pt x="1023" y="316"/>
                    <a:pt x="1089" y="293"/>
                  </a:cubicBezTo>
                  <a:cubicBezTo>
                    <a:pt x="1349" y="214"/>
                    <a:pt x="1655" y="156"/>
                    <a:pt x="1955" y="156"/>
                  </a:cubicBezTo>
                  <a:close/>
                  <a:moveTo>
                    <a:pt x="1946" y="0"/>
                  </a:moveTo>
                  <a:cubicBezTo>
                    <a:pt x="1555" y="0"/>
                    <a:pt x="1145" y="86"/>
                    <a:pt x="846" y="224"/>
                  </a:cubicBezTo>
                  <a:cubicBezTo>
                    <a:pt x="826" y="202"/>
                    <a:pt x="804" y="194"/>
                    <a:pt x="781" y="194"/>
                  </a:cubicBezTo>
                  <a:cubicBezTo>
                    <a:pt x="710" y="194"/>
                    <a:pt x="633" y="279"/>
                    <a:pt x="577" y="318"/>
                  </a:cubicBezTo>
                  <a:cubicBezTo>
                    <a:pt x="530" y="357"/>
                    <a:pt x="482" y="398"/>
                    <a:pt x="435" y="440"/>
                  </a:cubicBezTo>
                  <a:cubicBezTo>
                    <a:pt x="205" y="637"/>
                    <a:pt x="108" y="845"/>
                    <a:pt x="63" y="1145"/>
                  </a:cubicBezTo>
                  <a:cubicBezTo>
                    <a:pt x="1" y="1433"/>
                    <a:pt x="23" y="1752"/>
                    <a:pt x="215" y="1989"/>
                  </a:cubicBezTo>
                  <a:cubicBezTo>
                    <a:pt x="429" y="2305"/>
                    <a:pt x="818" y="2445"/>
                    <a:pt x="1188" y="2456"/>
                  </a:cubicBezTo>
                  <a:cubicBezTo>
                    <a:pt x="1235" y="2457"/>
                    <a:pt x="1281" y="2458"/>
                    <a:pt x="1328" y="2458"/>
                  </a:cubicBezTo>
                  <a:cubicBezTo>
                    <a:pt x="1772" y="2458"/>
                    <a:pt x="2224" y="2378"/>
                    <a:pt x="2624" y="2184"/>
                  </a:cubicBezTo>
                  <a:cubicBezTo>
                    <a:pt x="2811" y="2087"/>
                    <a:pt x="2976" y="1952"/>
                    <a:pt x="3107" y="1787"/>
                  </a:cubicBezTo>
                  <a:cubicBezTo>
                    <a:pt x="3243" y="1585"/>
                    <a:pt x="3344" y="1322"/>
                    <a:pt x="3329" y="1077"/>
                  </a:cubicBezTo>
                  <a:cubicBezTo>
                    <a:pt x="3313" y="915"/>
                    <a:pt x="3288" y="746"/>
                    <a:pt x="3208" y="604"/>
                  </a:cubicBezTo>
                  <a:cubicBezTo>
                    <a:pt x="3078" y="400"/>
                    <a:pt x="2893" y="236"/>
                    <a:pt x="2675" y="131"/>
                  </a:cubicBezTo>
                  <a:cubicBezTo>
                    <a:pt x="2469" y="40"/>
                    <a:pt x="2212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957479" y="2573350"/>
              <a:ext cx="205866" cy="135468"/>
            </a:xfrm>
            <a:custGeom>
              <a:rect b="b" l="l" r="r" t="t"/>
              <a:pathLst>
                <a:path extrusionOk="0" h="1755" w="2667">
                  <a:moveTo>
                    <a:pt x="1533" y="157"/>
                  </a:moveTo>
                  <a:cubicBezTo>
                    <a:pt x="1821" y="157"/>
                    <a:pt x="2108" y="201"/>
                    <a:pt x="2296" y="340"/>
                  </a:cubicBezTo>
                  <a:cubicBezTo>
                    <a:pt x="2555" y="576"/>
                    <a:pt x="2504" y="938"/>
                    <a:pt x="2296" y="1189"/>
                  </a:cubicBezTo>
                  <a:cubicBezTo>
                    <a:pt x="2033" y="1457"/>
                    <a:pt x="1644" y="1566"/>
                    <a:pt x="1280" y="1594"/>
                  </a:cubicBezTo>
                  <a:lnTo>
                    <a:pt x="1278" y="1594"/>
                  </a:lnTo>
                  <a:cubicBezTo>
                    <a:pt x="1233" y="1597"/>
                    <a:pt x="1188" y="1599"/>
                    <a:pt x="1142" y="1599"/>
                  </a:cubicBezTo>
                  <a:cubicBezTo>
                    <a:pt x="910" y="1599"/>
                    <a:pt x="676" y="1557"/>
                    <a:pt x="467" y="1450"/>
                  </a:cubicBezTo>
                  <a:cubicBezTo>
                    <a:pt x="307" y="1389"/>
                    <a:pt x="200" y="1236"/>
                    <a:pt x="194" y="1064"/>
                  </a:cubicBezTo>
                  <a:cubicBezTo>
                    <a:pt x="173" y="811"/>
                    <a:pt x="270" y="560"/>
                    <a:pt x="457" y="387"/>
                  </a:cubicBezTo>
                  <a:cubicBezTo>
                    <a:pt x="471" y="387"/>
                    <a:pt x="488" y="383"/>
                    <a:pt x="500" y="374"/>
                  </a:cubicBezTo>
                  <a:cubicBezTo>
                    <a:pt x="541" y="348"/>
                    <a:pt x="585" y="323"/>
                    <a:pt x="628" y="300"/>
                  </a:cubicBezTo>
                  <a:cubicBezTo>
                    <a:pt x="706" y="261"/>
                    <a:pt x="788" y="233"/>
                    <a:pt x="873" y="218"/>
                  </a:cubicBezTo>
                  <a:cubicBezTo>
                    <a:pt x="1055" y="187"/>
                    <a:pt x="1294" y="157"/>
                    <a:pt x="1533" y="157"/>
                  </a:cubicBezTo>
                  <a:close/>
                  <a:moveTo>
                    <a:pt x="1482" y="0"/>
                  </a:moveTo>
                  <a:cubicBezTo>
                    <a:pt x="1119" y="0"/>
                    <a:pt x="726" y="57"/>
                    <a:pt x="511" y="185"/>
                  </a:cubicBezTo>
                  <a:cubicBezTo>
                    <a:pt x="395" y="198"/>
                    <a:pt x="317" y="302"/>
                    <a:pt x="249" y="385"/>
                  </a:cubicBezTo>
                  <a:cubicBezTo>
                    <a:pt x="64" y="605"/>
                    <a:pt x="0" y="913"/>
                    <a:pt x="58" y="1191"/>
                  </a:cubicBezTo>
                  <a:cubicBezTo>
                    <a:pt x="91" y="1308"/>
                    <a:pt x="149" y="1426"/>
                    <a:pt x="247" y="1500"/>
                  </a:cubicBezTo>
                  <a:cubicBezTo>
                    <a:pt x="381" y="1590"/>
                    <a:pt x="527" y="1656"/>
                    <a:pt x="681" y="1699"/>
                  </a:cubicBezTo>
                  <a:cubicBezTo>
                    <a:pt x="825" y="1736"/>
                    <a:pt x="985" y="1754"/>
                    <a:pt x="1151" y="1754"/>
                  </a:cubicBezTo>
                  <a:cubicBezTo>
                    <a:pt x="1643" y="1754"/>
                    <a:pt x="2183" y="1589"/>
                    <a:pt x="2463" y="1226"/>
                  </a:cubicBezTo>
                  <a:cubicBezTo>
                    <a:pt x="2543" y="1103"/>
                    <a:pt x="2611" y="965"/>
                    <a:pt x="2627" y="815"/>
                  </a:cubicBezTo>
                  <a:cubicBezTo>
                    <a:pt x="2667" y="459"/>
                    <a:pt x="2426" y="132"/>
                    <a:pt x="2074" y="64"/>
                  </a:cubicBezTo>
                  <a:cubicBezTo>
                    <a:pt x="1923" y="23"/>
                    <a:pt x="1708" y="0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972763" y="2717545"/>
              <a:ext cx="19375" cy="45851"/>
            </a:xfrm>
            <a:custGeom>
              <a:rect b="b" l="l" r="r" t="t"/>
              <a:pathLst>
                <a:path extrusionOk="0" h="594" w="251">
                  <a:moveTo>
                    <a:pt x="89" y="1"/>
                  </a:moveTo>
                  <a:cubicBezTo>
                    <a:pt x="45" y="1"/>
                    <a:pt x="0" y="34"/>
                    <a:pt x="8" y="93"/>
                  </a:cubicBezTo>
                  <a:cubicBezTo>
                    <a:pt x="55" y="228"/>
                    <a:pt x="99" y="368"/>
                    <a:pt x="88" y="514"/>
                  </a:cubicBezTo>
                  <a:cubicBezTo>
                    <a:pt x="88" y="567"/>
                    <a:pt x="127" y="593"/>
                    <a:pt x="167" y="593"/>
                  </a:cubicBezTo>
                  <a:cubicBezTo>
                    <a:pt x="206" y="593"/>
                    <a:pt x="245" y="567"/>
                    <a:pt x="245" y="514"/>
                  </a:cubicBezTo>
                  <a:cubicBezTo>
                    <a:pt x="251" y="362"/>
                    <a:pt x="222" y="212"/>
                    <a:pt x="164" y="72"/>
                  </a:cubicBezTo>
                  <a:cubicBezTo>
                    <a:pt x="160" y="23"/>
                    <a:pt x="125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149763" y="2684738"/>
              <a:ext cx="17754" cy="54882"/>
            </a:xfrm>
            <a:custGeom>
              <a:rect b="b" l="l" r="r" t="t"/>
              <a:pathLst>
                <a:path extrusionOk="0" h="711" w="230">
                  <a:moveTo>
                    <a:pt x="133" y="1"/>
                  </a:moveTo>
                  <a:cubicBezTo>
                    <a:pt x="53" y="1"/>
                    <a:pt x="33" y="98"/>
                    <a:pt x="25" y="164"/>
                  </a:cubicBezTo>
                  <a:cubicBezTo>
                    <a:pt x="5" y="322"/>
                    <a:pt x="1" y="483"/>
                    <a:pt x="17" y="643"/>
                  </a:cubicBezTo>
                  <a:cubicBezTo>
                    <a:pt x="24" y="689"/>
                    <a:pt x="59" y="711"/>
                    <a:pt x="94" y="711"/>
                  </a:cubicBezTo>
                  <a:cubicBezTo>
                    <a:pt x="138" y="711"/>
                    <a:pt x="181" y="679"/>
                    <a:pt x="174" y="623"/>
                  </a:cubicBezTo>
                  <a:cubicBezTo>
                    <a:pt x="155" y="458"/>
                    <a:pt x="161" y="291"/>
                    <a:pt x="192" y="129"/>
                  </a:cubicBezTo>
                  <a:cubicBezTo>
                    <a:pt x="229" y="81"/>
                    <a:pt x="202" y="12"/>
                    <a:pt x="143" y="1"/>
                  </a:cubicBezTo>
                  <a:cubicBezTo>
                    <a:pt x="139" y="1"/>
                    <a:pt x="136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981640" y="2726731"/>
              <a:ext cx="186954" cy="65380"/>
            </a:xfrm>
            <a:custGeom>
              <a:rect b="b" l="l" r="r" t="t"/>
              <a:pathLst>
                <a:path extrusionOk="0" h="847" w="2422">
                  <a:moveTo>
                    <a:pt x="2328" y="0"/>
                  </a:moveTo>
                  <a:cubicBezTo>
                    <a:pt x="2297" y="0"/>
                    <a:pt x="2266" y="17"/>
                    <a:pt x="2255" y="56"/>
                  </a:cubicBezTo>
                  <a:cubicBezTo>
                    <a:pt x="2218" y="233"/>
                    <a:pt x="2084" y="371"/>
                    <a:pt x="1938" y="467"/>
                  </a:cubicBezTo>
                  <a:cubicBezTo>
                    <a:pt x="1709" y="634"/>
                    <a:pt x="1436" y="691"/>
                    <a:pt x="1158" y="691"/>
                  </a:cubicBezTo>
                  <a:cubicBezTo>
                    <a:pt x="970" y="691"/>
                    <a:pt x="779" y="664"/>
                    <a:pt x="599" y="628"/>
                  </a:cubicBezTo>
                  <a:cubicBezTo>
                    <a:pt x="461" y="601"/>
                    <a:pt x="311" y="560"/>
                    <a:pt x="214" y="449"/>
                  </a:cubicBezTo>
                  <a:cubicBezTo>
                    <a:pt x="200" y="432"/>
                    <a:pt x="185" y="416"/>
                    <a:pt x="175" y="397"/>
                  </a:cubicBezTo>
                  <a:cubicBezTo>
                    <a:pt x="169" y="358"/>
                    <a:pt x="136" y="330"/>
                    <a:pt x="97" y="330"/>
                  </a:cubicBezTo>
                  <a:cubicBezTo>
                    <a:pt x="33" y="330"/>
                    <a:pt x="0" y="402"/>
                    <a:pt x="29" y="457"/>
                  </a:cubicBezTo>
                  <a:cubicBezTo>
                    <a:pt x="99" y="585"/>
                    <a:pt x="224" y="673"/>
                    <a:pt x="358" y="724"/>
                  </a:cubicBezTo>
                  <a:cubicBezTo>
                    <a:pt x="591" y="799"/>
                    <a:pt x="837" y="829"/>
                    <a:pt x="1080" y="846"/>
                  </a:cubicBezTo>
                  <a:cubicBezTo>
                    <a:pt x="1091" y="846"/>
                    <a:pt x="1103" y="846"/>
                    <a:pt x="1114" y="846"/>
                  </a:cubicBezTo>
                  <a:cubicBezTo>
                    <a:pt x="1345" y="846"/>
                    <a:pt x="1588" y="825"/>
                    <a:pt x="1798" y="729"/>
                  </a:cubicBezTo>
                  <a:cubicBezTo>
                    <a:pt x="2066" y="601"/>
                    <a:pt x="2337" y="402"/>
                    <a:pt x="2407" y="99"/>
                  </a:cubicBezTo>
                  <a:cubicBezTo>
                    <a:pt x="2422" y="39"/>
                    <a:pt x="2374" y="0"/>
                    <a:pt x="2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5877585" y="2670149"/>
              <a:ext cx="370280" cy="208645"/>
            </a:xfrm>
            <a:custGeom>
              <a:rect b="b" l="l" r="r" t="t"/>
              <a:pathLst>
                <a:path extrusionOk="0" h="2703" w="4797">
                  <a:moveTo>
                    <a:pt x="766" y="1"/>
                  </a:moveTo>
                  <a:cubicBezTo>
                    <a:pt x="614" y="1"/>
                    <a:pt x="440" y="207"/>
                    <a:pt x="342" y="314"/>
                  </a:cubicBezTo>
                  <a:cubicBezTo>
                    <a:pt x="262" y="404"/>
                    <a:pt x="196" y="509"/>
                    <a:pt x="149" y="622"/>
                  </a:cubicBezTo>
                  <a:cubicBezTo>
                    <a:pt x="9" y="976"/>
                    <a:pt x="1" y="1369"/>
                    <a:pt x="124" y="1729"/>
                  </a:cubicBezTo>
                  <a:cubicBezTo>
                    <a:pt x="208" y="1978"/>
                    <a:pt x="377" y="2165"/>
                    <a:pt x="595" y="2307"/>
                  </a:cubicBezTo>
                  <a:cubicBezTo>
                    <a:pt x="791" y="2447"/>
                    <a:pt x="1015" y="2548"/>
                    <a:pt x="1249" y="2603"/>
                  </a:cubicBezTo>
                  <a:cubicBezTo>
                    <a:pt x="1506" y="2671"/>
                    <a:pt x="1769" y="2702"/>
                    <a:pt x="2033" y="2702"/>
                  </a:cubicBezTo>
                  <a:cubicBezTo>
                    <a:pt x="2184" y="2702"/>
                    <a:pt x="2335" y="2692"/>
                    <a:pt x="2486" y="2673"/>
                  </a:cubicBezTo>
                  <a:cubicBezTo>
                    <a:pt x="2901" y="2649"/>
                    <a:pt x="3309" y="2529"/>
                    <a:pt x="3673" y="2328"/>
                  </a:cubicBezTo>
                  <a:cubicBezTo>
                    <a:pt x="3961" y="2175"/>
                    <a:pt x="4253" y="2009"/>
                    <a:pt x="4455" y="1748"/>
                  </a:cubicBezTo>
                  <a:cubicBezTo>
                    <a:pt x="4514" y="1673"/>
                    <a:pt x="4796" y="1330"/>
                    <a:pt x="4625" y="1276"/>
                  </a:cubicBezTo>
                  <a:cubicBezTo>
                    <a:pt x="4619" y="1275"/>
                    <a:pt x="4613" y="1274"/>
                    <a:pt x="4607" y="1274"/>
                  </a:cubicBezTo>
                  <a:cubicBezTo>
                    <a:pt x="4566" y="1274"/>
                    <a:pt x="4530" y="1303"/>
                    <a:pt x="4524" y="1346"/>
                  </a:cubicBezTo>
                  <a:cubicBezTo>
                    <a:pt x="4502" y="1404"/>
                    <a:pt x="4473" y="1460"/>
                    <a:pt x="4438" y="1511"/>
                  </a:cubicBezTo>
                  <a:cubicBezTo>
                    <a:pt x="4319" y="1682"/>
                    <a:pt x="4177" y="1838"/>
                    <a:pt x="4002" y="1953"/>
                  </a:cubicBezTo>
                  <a:cubicBezTo>
                    <a:pt x="3743" y="2128"/>
                    <a:pt x="3463" y="2272"/>
                    <a:pt x="3171" y="2381"/>
                  </a:cubicBezTo>
                  <a:cubicBezTo>
                    <a:pt x="2963" y="2457"/>
                    <a:pt x="2745" y="2492"/>
                    <a:pt x="2525" y="2511"/>
                  </a:cubicBezTo>
                  <a:cubicBezTo>
                    <a:pt x="2362" y="2532"/>
                    <a:pt x="2196" y="2544"/>
                    <a:pt x="2030" y="2544"/>
                  </a:cubicBezTo>
                  <a:cubicBezTo>
                    <a:pt x="1645" y="2544"/>
                    <a:pt x="1261" y="2480"/>
                    <a:pt x="912" y="2317"/>
                  </a:cubicBezTo>
                  <a:cubicBezTo>
                    <a:pt x="686" y="2190"/>
                    <a:pt x="443" y="2044"/>
                    <a:pt x="326" y="1801"/>
                  </a:cubicBezTo>
                  <a:cubicBezTo>
                    <a:pt x="151" y="1453"/>
                    <a:pt x="151" y="993"/>
                    <a:pt x="311" y="641"/>
                  </a:cubicBezTo>
                  <a:cubicBezTo>
                    <a:pt x="387" y="493"/>
                    <a:pt x="492" y="363"/>
                    <a:pt x="618" y="254"/>
                  </a:cubicBezTo>
                  <a:cubicBezTo>
                    <a:pt x="665" y="221"/>
                    <a:pt x="708" y="163"/>
                    <a:pt x="768" y="157"/>
                  </a:cubicBezTo>
                  <a:cubicBezTo>
                    <a:pt x="873" y="157"/>
                    <a:pt x="873" y="1"/>
                    <a:pt x="768" y="1"/>
                  </a:cubicBezTo>
                  <a:cubicBezTo>
                    <a:pt x="767" y="1"/>
                    <a:pt x="766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175468" y="2642051"/>
              <a:ext cx="62524" cy="43072"/>
            </a:xfrm>
            <a:custGeom>
              <a:rect b="b" l="l" r="r" t="t"/>
              <a:pathLst>
                <a:path extrusionOk="0" h="558" w="810">
                  <a:moveTo>
                    <a:pt x="154" y="0"/>
                  </a:moveTo>
                  <a:cubicBezTo>
                    <a:pt x="138" y="0"/>
                    <a:pt x="121" y="1"/>
                    <a:pt x="104" y="3"/>
                  </a:cubicBezTo>
                  <a:cubicBezTo>
                    <a:pt x="1" y="3"/>
                    <a:pt x="1" y="159"/>
                    <a:pt x="104" y="159"/>
                  </a:cubicBezTo>
                  <a:cubicBezTo>
                    <a:pt x="119" y="157"/>
                    <a:pt x="135" y="157"/>
                    <a:pt x="151" y="157"/>
                  </a:cubicBezTo>
                  <a:cubicBezTo>
                    <a:pt x="189" y="157"/>
                    <a:pt x="228" y="162"/>
                    <a:pt x="264" y="174"/>
                  </a:cubicBezTo>
                  <a:cubicBezTo>
                    <a:pt x="429" y="231"/>
                    <a:pt x="552" y="369"/>
                    <a:pt x="637" y="517"/>
                  </a:cubicBezTo>
                  <a:cubicBezTo>
                    <a:pt x="653" y="546"/>
                    <a:pt x="678" y="557"/>
                    <a:pt x="703" y="557"/>
                  </a:cubicBezTo>
                  <a:cubicBezTo>
                    <a:pt x="757" y="557"/>
                    <a:pt x="809" y="501"/>
                    <a:pt x="772" y="437"/>
                  </a:cubicBezTo>
                  <a:cubicBezTo>
                    <a:pt x="645" y="214"/>
                    <a:pt x="42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889009" y="2799677"/>
              <a:ext cx="359628" cy="105210"/>
            </a:xfrm>
            <a:custGeom>
              <a:rect b="b" l="l" r="r" t="t"/>
              <a:pathLst>
                <a:path extrusionOk="0" h="1363" w="4659">
                  <a:moveTo>
                    <a:pt x="4559" y="0"/>
                  </a:moveTo>
                  <a:cubicBezTo>
                    <a:pt x="4531" y="0"/>
                    <a:pt x="4504" y="14"/>
                    <a:pt x="4490" y="47"/>
                  </a:cubicBezTo>
                  <a:cubicBezTo>
                    <a:pt x="4459" y="113"/>
                    <a:pt x="4418" y="177"/>
                    <a:pt x="4370" y="232"/>
                  </a:cubicBezTo>
                  <a:cubicBezTo>
                    <a:pt x="4076" y="590"/>
                    <a:pt x="3693" y="884"/>
                    <a:pt x="3243" y="1012"/>
                  </a:cubicBezTo>
                  <a:cubicBezTo>
                    <a:pt x="2880" y="1132"/>
                    <a:pt x="2493" y="1204"/>
                    <a:pt x="2109" y="1204"/>
                  </a:cubicBezTo>
                  <a:cubicBezTo>
                    <a:pt x="1701" y="1204"/>
                    <a:pt x="1295" y="1123"/>
                    <a:pt x="924" y="936"/>
                  </a:cubicBezTo>
                  <a:cubicBezTo>
                    <a:pt x="558" y="740"/>
                    <a:pt x="293" y="520"/>
                    <a:pt x="169" y="107"/>
                  </a:cubicBezTo>
                  <a:cubicBezTo>
                    <a:pt x="159" y="65"/>
                    <a:pt x="127" y="47"/>
                    <a:pt x="95" y="47"/>
                  </a:cubicBezTo>
                  <a:cubicBezTo>
                    <a:pt x="48" y="47"/>
                    <a:pt x="0" y="86"/>
                    <a:pt x="17" y="148"/>
                  </a:cubicBezTo>
                  <a:cubicBezTo>
                    <a:pt x="83" y="341"/>
                    <a:pt x="171" y="530"/>
                    <a:pt x="311" y="683"/>
                  </a:cubicBezTo>
                  <a:cubicBezTo>
                    <a:pt x="690" y="1069"/>
                    <a:pt x="1217" y="1271"/>
                    <a:pt x="1749" y="1343"/>
                  </a:cubicBezTo>
                  <a:cubicBezTo>
                    <a:pt x="1865" y="1356"/>
                    <a:pt x="1982" y="1362"/>
                    <a:pt x="2099" y="1362"/>
                  </a:cubicBezTo>
                  <a:cubicBezTo>
                    <a:pt x="2618" y="1362"/>
                    <a:pt x="3139" y="1240"/>
                    <a:pt x="3617" y="1039"/>
                  </a:cubicBezTo>
                  <a:cubicBezTo>
                    <a:pt x="3831" y="936"/>
                    <a:pt x="4031" y="798"/>
                    <a:pt x="4202" y="633"/>
                  </a:cubicBezTo>
                  <a:cubicBezTo>
                    <a:pt x="4366" y="479"/>
                    <a:pt x="4537" y="316"/>
                    <a:pt x="4634" y="109"/>
                  </a:cubicBezTo>
                  <a:cubicBezTo>
                    <a:pt x="4659" y="46"/>
                    <a:pt x="4609" y="0"/>
                    <a:pt x="4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825172" y="1857241"/>
              <a:ext cx="1037588" cy="865223"/>
            </a:xfrm>
            <a:custGeom>
              <a:rect b="b" l="l" r="r" t="t"/>
              <a:pathLst>
                <a:path extrusionOk="0" h="11209" w="13442">
                  <a:moveTo>
                    <a:pt x="13331" y="1"/>
                  </a:moveTo>
                  <a:cubicBezTo>
                    <a:pt x="13323" y="1"/>
                    <a:pt x="13314" y="2"/>
                    <a:pt x="13305" y="5"/>
                  </a:cubicBezTo>
                  <a:cubicBezTo>
                    <a:pt x="12850" y="151"/>
                    <a:pt x="12385" y="266"/>
                    <a:pt x="11916" y="349"/>
                  </a:cubicBezTo>
                  <a:cubicBezTo>
                    <a:pt x="11490" y="419"/>
                    <a:pt x="11060" y="464"/>
                    <a:pt x="10630" y="487"/>
                  </a:cubicBezTo>
                  <a:cubicBezTo>
                    <a:pt x="10283" y="493"/>
                    <a:pt x="9935" y="501"/>
                    <a:pt x="9585" y="503"/>
                  </a:cubicBezTo>
                  <a:cubicBezTo>
                    <a:pt x="9485" y="501"/>
                    <a:pt x="9384" y="501"/>
                    <a:pt x="9283" y="501"/>
                  </a:cubicBezTo>
                  <a:cubicBezTo>
                    <a:pt x="9081" y="501"/>
                    <a:pt x="8878" y="503"/>
                    <a:pt x="8676" y="503"/>
                  </a:cubicBezTo>
                  <a:cubicBezTo>
                    <a:pt x="8575" y="503"/>
                    <a:pt x="8474" y="502"/>
                    <a:pt x="8374" y="501"/>
                  </a:cubicBezTo>
                  <a:cubicBezTo>
                    <a:pt x="8044" y="490"/>
                    <a:pt x="7713" y="457"/>
                    <a:pt x="7383" y="457"/>
                  </a:cubicBezTo>
                  <a:cubicBezTo>
                    <a:pt x="7335" y="457"/>
                    <a:pt x="7287" y="458"/>
                    <a:pt x="7238" y="460"/>
                  </a:cubicBezTo>
                  <a:cubicBezTo>
                    <a:pt x="6693" y="491"/>
                    <a:pt x="6146" y="581"/>
                    <a:pt x="5627" y="754"/>
                  </a:cubicBezTo>
                  <a:cubicBezTo>
                    <a:pt x="5113" y="923"/>
                    <a:pt x="4640" y="1192"/>
                    <a:pt x="4181" y="1472"/>
                  </a:cubicBezTo>
                  <a:cubicBezTo>
                    <a:pt x="3241" y="2025"/>
                    <a:pt x="2369" y="2684"/>
                    <a:pt x="1577" y="3432"/>
                  </a:cubicBezTo>
                  <a:cubicBezTo>
                    <a:pt x="1173" y="3813"/>
                    <a:pt x="797" y="4237"/>
                    <a:pt x="550" y="4739"/>
                  </a:cubicBezTo>
                  <a:cubicBezTo>
                    <a:pt x="359" y="5093"/>
                    <a:pt x="315" y="5496"/>
                    <a:pt x="258" y="5889"/>
                  </a:cubicBezTo>
                  <a:cubicBezTo>
                    <a:pt x="120" y="6679"/>
                    <a:pt x="95" y="7481"/>
                    <a:pt x="44" y="8277"/>
                  </a:cubicBezTo>
                  <a:cubicBezTo>
                    <a:pt x="17" y="8816"/>
                    <a:pt x="1" y="9357"/>
                    <a:pt x="34" y="9894"/>
                  </a:cubicBezTo>
                  <a:cubicBezTo>
                    <a:pt x="73" y="10271"/>
                    <a:pt x="56" y="10688"/>
                    <a:pt x="291" y="11005"/>
                  </a:cubicBezTo>
                  <a:cubicBezTo>
                    <a:pt x="369" y="11112"/>
                    <a:pt x="484" y="11203"/>
                    <a:pt x="622" y="11209"/>
                  </a:cubicBezTo>
                  <a:cubicBezTo>
                    <a:pt x="698" y="11207"/>
                    <a:pt x="774" y="11199"/>
                    <a:pt x="850" y="11182"/>
                  </a:cubicBezTo>
                  <a:cubicBezTo>
                    <a:pt x="853" y="11182"/>
                    <a:pt x="856" y="11182"/>
                    <a:pt x="858" y="11182"/>
                  </a:cubicBezTo>
                  <a:cubicBezTo>
                    <a:pt x="956" y="11182"/>
                    <a:pt x="963" y="11034"/>
                    <a:pt x="861" y="11026"/>
                  </a:cubicBezTo>
                  <a:cubicBezTo>
                    <a:pt x="789" y="11026"/>
                    <a:pt x="717" y="11054"/>
                    <a:pt x="644" y="11054"/>
                  </a:cubicBezTo>
                  <a:cubicBezTo>
                    <a:pt x="635" y="11054"/>
                    <a:pt x="627" y="11053"/>
                    <a:pt x="618" y="11052"/>
                  </a:cubicBezTo>
                  <a:cubicBezTo>
                    <a:pt x="425" y="11009"/>
                    <a:pt x="330" y="10789"/>
                    <a:pt x="278" y="10614"/>
                  </a:cubicBezTo>
                  <a:cubicBezTo>
                    <a:pt x="112" y="9717"/>
                    <a:pt x="171" y="8796"/>
                    <a:pt x="225" y="7888"/>
                  </a:cubicBezTo>
                  <a:cubicBezTo>
                    <a:pt x="260" y="7226"/>
                    <a:pt x="301" y="6562"/>
                    <a:pt x="414" y="5905"/>
                  </a:cubicBezTo>
                  <a:cubicBezTo>
                    <a:pt x="455" y="5644"/>
                    <a:pt x="482" y="5385"/>
                    <a:pt x="558" y="5130"/>
                  </a:cubicBezTo>
                  <a:cubicBezTo>
                    <a:pt x="789" y="4453"/>
                    <a:pt x="1284" y="3914"/>
                    <a:pt x="1805" y="3439"/>
                  </a:cubicBezTo>
                  <a:cubicBezTo>
                    <a:pt x="2307" y="2968"/>
                    <a:pt x="2846" y="2536"/>
                    <a:pt x="3414" y="2147"/>
                  </a:cubicBezTo>
                  <a:cubicBezTo>
                    <a:pt x="4064" y="1713"/>
                    <a:pt x="4726" y="1287"/>
                    <a:pt x="5448" y="982"/>
                  </a:cubicBezTo>
                  <a:cubicBezTo>
                    <a:pt x="5932" y="795"/>
                    <a:pt x="6442" y="694"/>
                    <a:pt x="6956" y="637"/>
                  </a:cubicBezTo>
                  <a:cubicBezTo>
                    <a:pt x="7098" y="620"/>
                    <a:pt x="7240" y="614"/>
                    <a:pt x="7381" y="614"/>
                  </a:cubicBezTo>
                  <a:cubicBezTo>
                    <a:pt x="7659" y="614"/>
                    <a:pt x="7938" y="637"/>
                    <a:pt x="8217" y="651"/>
                  </a:cubicBezTo>
                  <a:cubicBezTo>
                    <a:pt x="8379" y="658"/>
                    <a:pt x="8541" y="660"/>
                    <a:pt x="8703" y="660"/>
                  </a:cubicBezTo>
                  <a:cubicBezTo>
                    <a:pt x="8884" y="660"/>
                    <a:pt x="9065" y="658"/>
                    <a:pt x="9245" y="658"/>
                  </a:cubicBezTo>
                  <a:cubicBezTo>
                    <a:pt x="9318" y="658"/>
                    <a:pt x="9391" y="658"/>
                    <a:pt x="9464" y="659"/>
                  </a:cubicBezTo>
                  <a:cubicBezTo>
                    <a:pt x="9867" y="657"/>
                    <a:pt x="10272" y="651"/>
                    <a:pt x="10676" y="641"/>
                  </a:cubicBezTo>
                  <a:cubicBezTo>
                    <a:pt x="11093" y="618"/>
                    <a:pt x="11509" y="573"/>
                    <a:pt x="11922" y="507"/>
                  </a:cubicBezTo>
                  <a:cubicBezTo>
                    <a:pt x="12406" y="421"/>
                    <a:pt x="12883" y="303"/>
                    <a:pt x="13352" y="155"/>
                  </a:cubicBezTo>
                  <a:cubicBezTo>
                    <a:pt x="13442" y="127"/>
                    <a:pt x="13411" y="1"/>
                    <a:pt x="13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128999" y="2263116"/>
              <a:ext cx="196526" cy="122578"/>
            </a:xfrm>
            <a:custGeom>
              <a:rect b="b" l="l" r="r" t="t"/>
              <a:pathLst>
                <a:path extrusionOk="0" h="1588" w="2546">
                  <a:moveTo>
                    <a:pt x="99" y="0"/>
                  </a:moveTo>
                  <a:cubicBezTo>
                    <a:pt x="82" y="0"/>
                    <a:pt x="64" y="6"/>
                    <a:pt x="50" y="18"/>
                  </a:cubicBezTo>
                  <a:cubicBezTo>
                    <a:pt x="0" y="57"/>
                    <a:pt x="21" y="125"/>
                    <a:pt x="45" y="174"/>
                  </a:cubicBezTo>
                  <a:cubicBezTo>
                    <a:pt x="282" y="709"/>
                    <a:pt x="778" y="1088"/>
                    <a:pt x="1333" y="1248"/>
                  </a:cubicBezTo>
                  <a:cubicBezTo>
                    <a:pt x="1683" y="1371"/>
                    <a:pt x="2055" y="1425"/>
                    <a:pt x="2395" y="1577"/>
                  </a:cubicBezTo>
                  <a:cubicBezTo>
                    <a:pt x="2408" y="1584"/>
                    <a:pt x="2421" y="1588"/>
                    <a:pt x="2433" y="1588"/>
                  </a:cubicBezTo>
                  <a:cubicBezTo>
                    <a:pt x="2504" y="1588"/>
                    <a:pt x="2546" y="1481"/>
                    <a:pt x="2469" y="1439"/>
                  </a:cubicBezTo>
                  <a:cubicBezTo>
                    <a:pt x="2103" y="1271"/>
                    <a:pt x="1697" y="1217"/>
                    <a:pt x="1319" y="1079"/>
                  </a:cubicBezTo>
                  <a:cubicBezTo>
                    <a:pt x="868" y="937"/>
                    <a:pt x="463" y="635"/>
                    <a:pt x="241" y="215"/>
                  </a:cubicBezTo>
                  <a:cubicBezTo>
                    <a:pt x="218" y="172"/>
                    <a:pt x="196" y="131"/>
                    <a:pt x="177" y="86"/>
                  </a:cubicBezTo>
                  <a:cubicBezTo>
                    <a:pt x="179" y="65"/>
                    <a:pt x="173" y="44"/>
                    <a:pt x="161" y="28"/>
                  </a:cubicBezTo>
                  <a:cubicBezTo>
                    <a:pt x="145" y="10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6179945" y="2342238"/>
              <a:ext cx="16596" cy="55500"/>
            </a:xfrm>
            <a:custGeom>
              <a:rect b="b" l="l" r="r" t="t"/>
              <a:pathLst>
                <a:path extrusionOk="0" h="719" w="215">
                  <a:moveTo>
                    <a:pt x="132" y="1"/>
                  </a:moveTo>
                  <a:cubicBezTo>
                    <a:pt x="112" y="1"/>
                    <a:pt x="91" y="9"/>
                    <a:pt x="75" y="25"/>
                  </a:cubicBezTo>
                  <a:cubicBezTo>
                    <a:pt x="36" y="73"/>
                    <a:pt x="64" y="139"/>
                    <a:pt x="54" y="196"/>
                  </a:cubicBezTo>
                  <a:cubicBezTo>
                    <a:pt x="54" y="320"/>
                    <a:pt x="44" y="445"/>
                    <a:pt x="27" y="569"/>
                  </a:cubicBezTo>
                  <a:cubicBezTo>
                    <a:pt x="13" y="626"/>
                    <a:pt x="1" y="698"/>
                    <a:pt x="75" y="717"/>
                  </a:cubicBezTo>
                  <a:cubicBezTo>
                    <a:pt x="81" y="718"/>
                    <a:pt x="87" y="719"/>
                    <a:pt x="92" y="719"/>
                  </a:cubicBezTo>
                  <a:cubicBezTo>
                    <a:pt x="127" y="719"/>
                    <a:pt x="158" y="694"/>
                    <a:pt x="167" y="659"/>
                  </a:cubicBezTo>
                  <a:cubicBezTo>
                    <a:pt x="190" y="552"/>
                    <a:pt x="202" y="443"/>
                    <a:pt x="206" y="334"/>
                  </a:cubicBezTo>
                  <a:cubicBezTo>
                    <a:pt x="208" y="252"/>
                    <a:pt x="215" y="169"/>
                    <a:pt x="210" y="87"/>
                  </a:cubicBezTo>
                  <a:cubicBezTo>
                    <a:pt x="212" y="63"/>
                    <a:pt x="202" y="40"/>
                    <a:pt x="186" y="21"/>
                  </a:cubicBezTo>
                  <a:cubicBezTo>
                    <a:pt x="170" y="8"/>
                    <a:pt x="151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6115490" y="2370876"/>
              <a:ext cx="95252" cy="100810"/>
            </a:xfrm>
            <a:custGeom>
              <a:rect b="b" l="l" r="r" t="t"/>
              <a:pathLst>
                <a:path extrusionOk="0" h="1306" w="1234">
                  <a:moveTo>
                    <a:pt x="104" y="0"/>
                  </a:moveTo>
                  <a:cubicBezTo>
                    <a:pt x="55" y="0"/>
                    <a:pt x="12" y="16"/>
                    <a:pt x="4" y="74"/>
                  </a:cubicBezTo>
                  <a:cubicBezTo>
                    <a:pt x="1" y="121"/>
                    <a:pt x="38" y="159"/>
                    <a:pt x="82" y="159"/>
                  </a:cubicBezTo>
                  <a:cubicBezTo>
                    <a:pt x="89" y="159"/>
                    <a:pt x="96" y="158"/>
                    <a:pt x="103" y="156"/>
                  </a:cubicBezTo>
                  <a:cubicBezTo>
                    <a:pt x="194" y="171"/>
                    <a:pt x="284" y="193"/>
                    <a:pt x="373" y="220"/>
                  </a:cubicBezTo>
                  <a:cubicBezTo>
                    <a:pt x="492" y="257"/>
                    <a:pt x="609" y="300"/>
                    <a:pt x="724" y="350"/>
                  </a:cubicBezTo>
                  <a:cubicBezTo>
                    <a:pt x="784" y="372"/>
                    <a:pt x="836" y="416"/>
                    <a:pt x="866" y="471"/>
                  </a:cubicBezTo>
                  <a:cubicBezTo>
                    <a:pt x="945" y="654"/>
                    <a:pt x="967" y="856"/>
                    <a:pt x="975" y="1053"/>
                  </a:cubicBezTo>
                  <a:cubicBezTo>
                    <a:pt x="986" y="1136"/>
                    <a:pt x="897" y="1267"/>
                    <a:pt x="1010" y="1304"/>
                  </a:cubicBezTo>
                  <a:cubicBezTo>
                    <a:pt x="1016" y="1305"/>
                    <a:pt x="1021" y="1306"/>
                    <a:pt x="1027" y="1306"/>
                  </a:cubicBezTo>
                  <a:cubicBezTo>
                    <a:pt x="1233" y="1306"/>
                    <a:pt x="1083" y="557"/>
                    <a:pt x="1027" y="444"/>
                  </a:cubicBezTo>
                  <a:cubicBezTo>
                    <a:pt x="975" y="292"/>
                    <a:pt x="825" y="216"/>
                    <a:pt x="683" y="165"/>
                  </a:cubicBezTo>
                  <a:cubicBezTo>
                    <a:pt x="533" y="105"/>
                    <a:pt x="379" y="56"/>
                    <a:pt x="220" y="19"/>
                  </a:cubicBezTo>
                  <a:cubicBezTo>
                    <a:pt x="188" y="11"/>
                    <a:pt x="144" y="0"/>
                    <a:pt x="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156402" y="2465667"/>
              <a:ext cx="114318" cy="78425"/>
            </a:xfrm>
            <a:custGeom>
              <a:rect b="b" l="l" r="r" t="t"/>
              <a:pathLst>
                <a:path extrusionOk="0" h="1016" w="1481">
                  <a:moveTo>
                    <a:pt x="263" y="1"/>
                  </a:moveTo>
                  <a:cubicBezTo>
                    <a:pt x="203" y="1"/>
                    <a:pt x="144" y="10"/>
                    <a:pt x="90" y="37"/>
                  </a:cubicBezTo>
                  <a:cubicBezTo>
                    <a:pt x="1" y="92"/>
                    <a:pt x="48" y="192"/>
                    <a:pt x="122" y="192"/>
                  </a:cubicBezTo>
                  <a:cubicBezTo>
                    <a:pt x="142" y="192"/>
                    <a:pt x="164" y="184"/>
                    <a:pt x="186" y="167"/>
                  </a:cubicBezTo>
                  <a:cubicBezTo>
                    <a:pt x="219" y="162"/>
                    <a:pt x="252" y="159"/>
                    <a:pt x="284" y="159"/>
                  </a:cubicBezTo>
                  <a:cubicBezTo>
                    <a:pt x="592" y="159"/>
                    <a:pt x="854" y="388"/>
                    <a:pt x="1026" y="632"/>
                  </a:cubicBezTo>
                  <a:cubicBezTo>
                    <a:pt x="1108" y="743"/>
                    <a:pt x="1196" y="850"/>
                    <a:pt x="1264" y="969"/>
                  </a:cubicBezTo>
                  <a:cubicBezTo>
                    <a:pt x="1278" y="998"/>
                    <a:pt x="1306" y="1016"/>
                    <a:pt x="1335" y="1016"/>
                  </a:cubicBezTo>
                  <a:cubicBezTo>
                    <a:pt x="1346" y="1016"/>
                    <a:pt x="1357" y="1013"/>
                    <a:pt x="1367" y="1008"/>
                  </a:cubicBezTo>
                  <a:cubicBezTo>
                    <a:pt x="1480" y="942"/>
                    <a:pt x="1351" y="823"/>
                    <a:pt x="1310" y="751"/>
                  </a:cubicBezTo>
                  <a:cubicBezTo>
                    <a:pt x="1238" y="652"/>
                    <a:pt x="1166" y="556"/>
                    <a:pt x="1089" y="459"/>
                  </a:cubicBezTo>
                  <a:cubicBezTo>
                    <a:pt x="925" y="247"/>
                    <a:pt x="703" y="64"/>
                    <a:pt x="431" y="17"/>
                  </a:cubicBezTo>
                  <a:cubicBezTo>
                    <a:pt x="377" y="9"/>
                    <a:pt x="320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6007499" y="2422131"/>
              <a:ext cx="71092" cy="138247"/>
            </a:xfrm>
            <a:custGeom>
              <a:rect b="b" l="l" r="r" t="t"/>
              <a:pathLst>
                <a:path extrusionOk="0" h="1791" w="921">
                  <a:moveTo>
                    <a:pt x="80" y="0"/>
                  </a:moveTo>
                  <a:cubicBezTo>
                    <a:pt x="39" y="0"/>
                    <a:pt x="4" y="32"/>
                    <a:pt x="0" y="73"/>
                  </a:cubicBezTo>
                  <a:cubicBezTo>
                    <a:pt x="0" y="219"/>
                    <a:pt x="52" y="363"/>
                    <a:pt x="89" y="505"/>
                  </a:cubicBezTo>
                  <a:cubicBezTo>
                    <a:pt x="223" y="961"/>
                    <a:pt x="402" y="1437"/>
                    <a:pt x="755" y="1770"/>
                  </a:cubicBezTo>
                  <a:cubicBezTo>
                    <a:pt x="773" y="1785"/>
                    <a:pt x="791" y="1791"/>
                    <a:pt x="808" y="1791"/>
                  </a:cubicBezTo>
                  <a:cubicBezTo>
                    <a:pt x="870" y="1791"/>
                    <a:pt x="920" y="1711"/>
                    <a:pt x="862" y="1655"/>
                  </a:cubicBezTo>
                  <a:cubicBezTo>
                    <a:pt x="720" y="1535"/>
                    <a:pt x="626" y="1373"/>
                    <a:pt x="531" y="1214"/>
                  </a:cubicBezTo>
                  <a:cubicBezTo>
                    <a:pt x="352" y="869"/>
                    <a:pt x="227" y="496"/>
                    <a:pt x="159" y="114"/>
                  </a:cubicBezTo>
                  <a:cubicBezTo>
                    <a:pt x="159" y="64"/>
                    <a:pt x="151" y="9"/>
                    <a:pt x="87" y="1"/>
                  </a:cubicBezTo>
                  <a:cubicBezTo>
                    <a:pt x="84" y="0"/>
                    <a:pt x="82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278751" y="2370799"/>
              <a:ext cx="28020" cy="57121"/>
            </a:xfrm>
            <a:custGeom>
              <a:rect b="b" l="l" r="r" t="t"/>
              <a:pathLst>
                <a:path extrusionOk="0" h="740" w="363">
                  <a:moveTo>
                    <a:pt x="83" y="0"/>
                  </a:moveTo>
                  <a:cubicBezTo>
                    <a:pt x="41" y="0"/>
                    <a:pt x="0" y="29"/>
                    <a:pt x="2" y="83"/>
                  </a:cubicBezTo>
                  <a:cubicBezTo>
                    <a:pt x="70" y="277"/>
                    <a:pt x="179" y="464"/>
                    <a:pt x="198" y="674"/>
                  </a:cubicBezTo>
                  <a:cubicBezTo>
                    <a:pt x="206" y="719"/>
                    <a:pt x="240" y="740"/>
                    <a:pt x="275" y="740"/>
                  </a:cubicBezTo>
                  <a:cubicBezTo>
                    <a:pt x="319" y="740"/>
                    <a:pt x="362" y="707"/>
                    <a:pt x="352" y="649"/>
                  </a:cubicBezTo>
                  <a:cubicBezTo>
                    <a:pt x="327" y="443"/>
                    <a:pt x="243" y="254"/>
                    <a:pt x="161" y="69"/>
                  </a:cubicBezTo>
                  <a:cubicBezTo>
                    <a:pt x="154" y="22"/>
                    <a:pt x="118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371149" y="2619048"/>
              <a:ext cx="96488" cy="104901"/>
            </a:xfrm>
            <a:custGeom>
              <a:rect b="b" l="l" r="r" t="t"/>
              <a:pathLst>
                <a:path extrusionOk="0" h="1359" w="1250">
                  <a:moveTo>
                    <a:pt x="814" y="1"/>
                  </a:moveTo>
                  <a:cubicBezTo>
                    <a:pt x="734" y="1"/>
                    <a:pt x="715" y="80"/>
                    <a:pt x="749" y="142"/>
                  </a:cubicBezTo>
                  <a:cubicBezTo>
                    <a:pt x="776" y="208"/>
                    <a:pt x="805" y="276"/>
                    <a:pt x="830" y="344"/>
                  </a:cubicBezTo>
                  <a:cubicBezTo>
                    <a:pt x="932" y="589"/>
                    <a:pt x="1013" y="930"/>
                    <a:pt x="712" y="1072"/>
                  </a:cubicBezTo>
                  <a:cubicBezTo>
                    <a:pt x="581" y="1144"/>
                    <a:pt x="434" y="1202"/>
                    <a:pt x="285" y="1202"/>
                  </a:cubicBezTo>
                  <a:cubicBezTo>
                    <a:pt x="229" y="1202"/>
                    <a:pt x="173" y="1194"/>
                    <a:pt x="118" y="1175"/>
                  </a:cubicBezTo>
                  <a:cubicBezTo>
                    <a:pt x="111" y="1173"/>
                    <a:pt x="105" y="1173"/>
                    <a:pt x="98" y="1173"/>
                  </a:cubicBezTo>
                  <a:cubicBezTo>
                    <a:pt x="42" y="1173"/>
                    <a:pt x="0" y="1242"/>
                    <a:pt x="33" y="1292"/>
                  </a:cubicBezTo>
                  <a:cubicBezTo>
                    <a:pt x="68" y="1342"/>
                    <a:pt x="140" y="1340"/>
                    <a:pt x="194" y="1350"/>
                  </a:cubicBezTo>
                  <a:cubicBezTo>
                    <a:pt x="228" y="1356"/>
                    <a:pt x="262" y="1358"/>
                    <a:pt x="296" y="1358"/>
                  </a:cubicBezTo>
                  <a:cubicBezTo>
                    <a:pt x="485" y="1358"/>
                    <a:pt x="668" y="1278"/>
                    <a:pt x="830" y="1186"/>
                  </a:cubicBezTo>
                  <a:cubicBezTo>
                    <a:pt x="1249" y="926"/>
                    <a:pt x="1046" y="441"/>
                    <a:pt x="895" y="85"/>
                  </a:cubicBezTo>
                  <a:cubicBezTo>
                    <a:pt x="883" y="50"/>
                    <a:pt x="875" y="9"/>
                    <a:pt x="817" y="1"/>
                  </a:cubicBezTo>
                  <a:cubicBezTo>
                    <a:pt x="816" y="1"/>
                    <a:pt x="815" y="1"/>
                    <a:pt x="814" y="1"/>
                  </a:cubicBezTo>
                  <a:close/>
                </a:path>
              </a:pathLst>
            </a:custGeom>
            <a:solidFill>
              <a:srgbClr val="471F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6183110" y="2329192"/>
              <a:ext cx="16441" cy="24392"/>
            </a:xfrm>
            <a:custGeom>
              <a:rect b="b" l="l" r="r" t="t"/>
              <a:pathLst>
                <a:path extrusionOk="0" h="316" w="213">
                  <a:moveTo>
                    <a:pt x="86" y="1"/>
                  </a:moveTo>
                  <a:cubicBezTo>
                    <a:pt x="80" y="1"/>
                    <a:pt x="73" y="1"/>
                    <a:pt x="67" y="3"/>
                  </a:cubicBezTo>
                  <a:cubicBezTo>
                    <a:pt x="13" y="18"/>
                    <a:pt x="1" y="75"/>
                    <a:pt x="17" y="120"/>
                  </a:cubicBezTo>
                  <a:cubicBezTo>
                    <a:pt x="21" y="160"/>
                    <a:pt x="23" y="199"/>
                    <a:pt x="19" y="238"/>
                  </a:cubicBezTo>
                  <a:cubicBezTo>
                    <a:pt x="19" y="281"/>
                    <a:pt x="54" y="314"/>
                    <a:pt x="97" y="316"/>
                  </a:cubicBezTo>
                  <a:cubicBezTo>
                    <a:pt x="213" y="312"/>
                    <a:pt x="178" y="133"/>
                    <a:pt x="163" y="59"/>
                  </a:cubicBezTo>
                  <a:cubicBezTo>
                    <a:pt x="153" y="22"/>
                    <a:pt x="121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665250" y="1703166"/>
              <a:ext cx="493167" cy="626474"/>
            </a:xfrm>
            <a:custGeom>
              <a:rect b="b" l="l" r="r" t="t"/>
              <a:pathLst>
                <a:path extrusionOk="0" h="8116" w="6389">
                  <a:moveTo>
                    <a:pt x="399" y="0"/>
                  </a:moveTo>
                  <a:cubicBezTo>
                    <a:pt x="307" y="0"/>
                    <a:pt x="251" y="78"/>
                    <a:pt x="210" y="172"/>
                  </a:cubicBezTo>
                  <a:cubicBezTo>
                    <a:pt x="46" y="553"/>
                    <a:pt x="44" y="979"/>
                    <a:pt x="5" y="1386"/>
                  </a:cubicBezTo>
                  <a:cubicBezTo>
                    <a:pt x="0" y="1637"/>
                    <a:pt x="19" y="1886"/>
                    <a:pt x="58" y="2133"/>
                  </a:cubicBezTo>
                  <a:cubicBezTo>
                    <a:pt x="83" y="2262"/>
                    <a:pt x="87" y="2402"/>
                    <a:pt x="147" y="2522"/>
                  </a:cubicBezTo>
                  <a:cubicBezTo>
                    <a:pt x="165" y="2549"/>
                    <a:pt x="190" y="2560"/>
                    <a:pt x="214" y="2560"/>
                  </a:cubicBezTo>
                  <a:cubicBezTo>
                    <a:pt x="282" y="2560"/>
                    <a:pt x="345" y="2472"/>
                    <a:pt x="268" y="2413"/>
                  </a:cubicBezTo>
                  <a:cubicBezTo>
                    <a:pt x="179" y="1989"/>
                    <a:pt x="128" y="1563"/>
                    <a:pt x="184" y="1129"/>
                  </a:cubicBezTo>
                  <a:cubicBezTo>
                    <a:pt x="223" y="802"/>
                    <a:pt x="221" y="448"/>
                    <a:pt x="395" y="158"/>
                  </a:cubicBezTo>
                  <a:lnTo>
                    <a:pt x="408" y="158"/>
                  </a:lnTo>
                  <a:cubicBezTo>
                    <a:pt x="509" y="201"/>
                    <a:pt x="581" y="294"/>
                    <a:pt x="663" y="364"/>
                  </a:cubicBezTo>
                  <a:cubicBezTo>
                    <a:pt x="733" y="429"/>
                    <a:pt x="803" y="493"/>
                    <a:pt x="877" y="555"/>
                  </a:cubicBezTo>
                  <a:cubicBezTo>
                    <a:pt x="1175" y="812"/>
                    <a:pt x="1506" y="1032"/>
                    <a:pt x="1772" y="1322"/>
                  </a:cubicBezTo>
                  <a:cubicBezTo>
                    <a:pt x="1949" y="1516"/>
                    <a:pt x="2089" y="1740"/>
                    <a:pt x="2249" y="1946"/>
                  </a:cubicBezTo>
                  <a:cubicBezTo>
                    <a:pt x="2401" y="2145"/>
                    <a:pt x="2593" y="2308"/>
                    <a:pt x="2798" y="2452"/>
                  </a:cubicBezTo>
                  <a:cubicBezTo>
                    <a:pt x="3101" y="2670"/>
                    <a:pt x="3401" y="2894"/>
                    <a:pt x="3706" y="3108"/>
                  </a:cubicBezTo>
                  <a:cubicBezTo>
                    <a:pt x="3971" y="3295"/>
                    <a:pt x="4243" y="3474"/>
                    <a:pt x="4477" y="3698"/>
                  </a:cubicBezTo>
                  <a:cubicBezTo>
                    <a:pt x="4777" y="3982"/>
                    <a:pt x="4991" y="4334"/>
                    <a:pt x="5246" y="4657"/>
                  </a:cubicBezTo>
                  <a:cubicBezTo>
                    <a:pt x="5448" y="4920"/>
                    <a:pt x="5693" y="5147"/>
                    <a:pt x="5888" y="5414"/>
                  </a:cubicBezTo>
                  <a:cubicBezTo>
                    <a:pt x="6209" y="5885"/>
                    <a:pt x="6273" y="6492"/>
                    <a:pt x="6185" y="7043"/>
                  </a:cubicBezTo>
                  <a:cubicBezTo>
                    <a:pt x="6162" y="7210"/>
                    <a:pt x="6152" y="7379"/>
                    <a:pt x="6135" y="7547"/>
                  </a:cubicBezTo>
                  <a:cubicBezTo>
                    <a:pt x="6119" y="7710"/>
                    <a:pt x="6094" y="7870"/>
                    <a:pt x="6084" y="8033"/>
                  </a:cubicBezTo>
                  <a:cubicBezTo>
                    <a:pt x="6082" y="8076"/>
                    <a:pt x="6115" y="8113"/>
                    <a:pt x="6158" y="8115"/>
                  </a:cubicBezTo>
                  <a:cubicBezTo>
                    <a:pt x="6160" y="8115"/>
                    <a:pt x="6163" y="8116"/>
                    <a:pt x="6165" y="8116"/>
                  </a:cubicBezTo>
                  <a:cubicBezTo>
                    <a:pt x="6205" y="8116"/>
                    <a:pt x="6238" y="8084"/>
                    <a:pt x="6242" y="8041"/>
                  </a:cubicBezTo>
                  <a:cubicBezTo>
                    <a:pt x="6252" y="7881"/>
                    <a:pt x="6277" y="7722"/>
                    <a:pt x="6292" y="7562"/>
                  </a:cubicBezTo>
                  <a:cubicBezTo>
                    <a:pt x="6312" y="7272"/>
                    <a:pt x="6357" y="6988"/>
                    <a:pt x="6378" y="6698"/>
                  </a:cubicBezTo>
                  <a:cubicBezTo>
                    <a:pt x="6388" y="6402"/>
                    <a:pt x="6349" y="6105"/>
                    <a:pt x="6261" y="5821"/>
                  </a:cubicBezTo>
                  <a:cubicBezTo>
                    <a:pt x="6119" y="5317"/>
                    <a:pt x="5701" y="4978"/>
                    <a:pt x="5388" y="4583"/>
                  </a:cubicBezTo>
                  <a:cubicBezTo>
                    <a:pt x="5113" y="4235"/>
                    <a:pt x="4880" y="3849"/>
                    <a:pt x="4549" y="3548"/>
                  </a:cubicBezTo>
                  <a:cubicBezTo>
                    <a:pt x="4298" y="3320"/>
                    <a:pt x="4014" y="3135"/>
                    <a:pt x="3738" y="2941"/>
                  </a:cubicBezTo>
                  <a:cubicBezTo>
                    <a:pt x="3597" y="2840"/>
                    <a:pt x="3457" y="2738"/>
                    <a:pt x="3317" y="2635"/>
                  </a:cubicBezTo>
                  <a:cubicBezTo>
                    <a:pt x="3068" y="2450"/>
                    <a:pt x="2805" y="2281"/>
                    <a:pt x="2574" y="2073"/>
                  </a:cubicBezTo>
                  <a:cubicBezTo>
                    <a:pt x="2288" y="1793"/>
                    <a:pt x="2105" y="1429"/>
                    <a:pt x="1821" y="1147"/>
                  </a:cubicBezTo>
                  <a:cubicBezTo>
                    <a:pt x="1589" y="911"/>
                    <a:pt x="1317" y="719"/>
                    <a:pt x="1062" y="508"/>
                  </a:cubicBezTo>
                  <a:cubicBezTo>
                    <a:pt x="937" y="405"/>
                    <a:pt x="815" y="294"/>
                    <a:pt x="696" y="183"/>
                  </a:cubicBezTo>
                  <a:cubicBezTo>
                    <a:pt x="628" y="121"/>
                    <a:pt x="562" y="53"/>
                    <a:pt x="476" y="16"/>
                  </a:cubicBezTo>
                  <a:cubicBezTo>
                    <a:pt x="448" y="5"/>
                    <a:pt x="422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6628893" y="1547238"/>
              <a:ext cx="439211" cy="353762"/>
            </a:xfrm>
            <a:custGeom>
              <a:rect b="b" l="l" r="r" t="t"/>
              <a:pathLst>
                <a:path extrusionOk="0" h="4583" w="5690">
                  <a:moveTo>
                    <a:pt x="3500" y="0"/>
                  </a:moveTo>
                  <a:cubicBezTo>
                    <a:pt x="3226" y="0"/>
                    <a:pt x="2954" y="29"/>
                    <a:pt x="2689" y="112"/>
                  </a:cubicBezTo>
                  <a:cubicBezTo>
                    <a:pt x="2370" y="201"/>
                    <a:pt x="2066" y="326"/>
                    <a:pt x="1757" y="444"/>
                  </a:cubicBezTo>
                  <a:cubicBezTo>
                    <a:pt x="1521" y="528"/>
                    <a:pt x="1288" y="627"/>
                    <a:pt x="1062" y="736"/>
                  </a:cubicBezTo>
                  <a:cubicBezTo>
                    <a:pt x="910" y="812"/>
                    <a:pt x="760" y="896"/>
                    <a:pt x="636" y="1016"/>
                  </a:cubicBezTo>
                  <a:cubicBezTo>
                    <a:pt x="459" y="1197"/>
                    <a:pt x="352" y="1433"/>
                    <a:pt x="251" y="1661"/>
                  </a:cubicBezTo>
                  <a:cubicBezTo>
                    <a:pt x="116" y="1978"/>
                    <a:pt x="37" y="2316"/>
                    <a:pt x="23" y="2659"/>
                  </a:cubicBezTo>
                  <a:cubicBezTo>
                    <a:pt x="0" y="3167"/>
                    <a:pt x="87" y="3676"/>
                    <a:pt x="229" y="4163"/>
                  </a:cubicBezTo>
                  <a:cubicBezTo>
                    <a:pt x="270" y="4293"/>
                    <a:pt x="288" y="4437"/>
                    <a:pt x="360" y="4554"/>
                  </a:cubicBezTo>
                  <a:cubicBezTo>
                    <a:pt x="379" y="4574"/>
                    <a:pt x="401" y="4583"/>
                    <a:pt x="421" y="4583"/>
                  </a:cubicBezTo>
                  <a:cubicBezTo>
                    <a:pt x="488" y="4583"/>
                    <a:pt x="546" y="4493"/>
                    <a:pt x="476" y="4437"/>
                  </a:cubicBezTo>
                  <a:cubicBezTo>
                    <a:pt x="241" y="3710"/>
                    <a:pt x="72" y="2923"/>
                    <a:pt x="249" y="2165"/>
                  </a:cubicBezTo>
                  <a:cubicBezTo>
                    <a:pt x="350" y="1803"/>
                    <a:pt x="486" y="1439"/>
                    <a:pt x="729" y="1145"/>
                  </a:cubicBezTo>
                  <a:cubicBezTo>
                    <a:pt x="792" y="1081"/>
                    <a:pt x="864" y="1026"/>
                    <a:pt x="941" y="978"/>
                  </a:cubicBezTo>
                  <a:cubicBezTo>
                    <a:pt x="1229" y="812"/>
                    <a:pt x="1541" y="690"/>
                    <a:pt x="1852" y="575"/>
                  </a:cubicBezTo>
                  <a:cubicBezTo>
                    <a:pt x="2259" y="417"/>
                    <a:pt x="2669" y="248"/>
                    <a:pt x="3105" y="180"/>
                  </a:cubicBezTo>
                  <a:cubicBezTo>
                    <a:pt x="3233" y="162"/>
                    <a:pt x="3363" y="155"/>
                    <a:pt x="3493" y="155"/>
                  </a:cubicBezTo>
                  <a:cubicBezTo>
                    <a:pt x="3674" y="155"/>
                    <a:pt x="3857" y="169"/>
                    <a:pt x="4037" y="188"/>
                  </a:cubicBezTo>
                  <a:cubicBezTo>
                    <a:pt x="4199" y="207"/>
                    <a:pt x="4366" y="211"/>
                    <a:pt x="4528" y="230"/>
                  </a:cubicBezTo>
                  <a:cubicBezTo>
                    <a:pt x="4773" y="267"/>
                    <a:pt x="5014" y="324"/>
                    <a:pt x="5253" y="382"/>
                  </a:cubicBezTo>
                  <a:cubicBezTo>
                    <a:pt x="5347" y="407"/>
                    <a:pt x="5450" y="433"/>
                    <a:pt x="5553" y="466"/>
                  </a:cubicBezTo>
                  <a:cubicBezTo>
                    <a:pt x="5563" y="469"/>
                    <a:pt x="5572" y="471"/>
                    <a:pt x="5580" y="471"/>
                  </a:cubicBezTo>
                  <a:cubicBezTo>
                    <a:pt x="5659" y="471"/>
                    <a:pt x="5689" y="346"/>
                    <a:pt x="5600" y="316"/>
                  </a:cubicBezTo>
                  <a:cubicBezTo>
                    <a:pt x="5452" y="271"/>
                    <a:pt x="5304" y="232"/>
                    <a:pt x="5152" y="197"/>
                  </a:cubicBezTo>
                  <a:cubicBezTo>
                    <a:pt x="4839" y="121"/>
                    <a:pt x="4522" y="59"/>
                    <a:pt x="4199" y="47"/>
                  </a:cubicBezTo>
                  <a:cubicBezTo>
                    <a:pt x="3968" y="21"/>
                    <a:pt x="3733" y="0"/>
                    <a:pt x="3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6889029" y="1434152"/>
              <a:ext cx="364568" cy="126283"/>
            </a:xfrm>
            <a:custGeom>
              <a:rect b="b" l="l" r="r" t="t"/>
              <a:pathLst>
                <a:path extrusionOk="0" h="1636" w="4723">
                  <a:moveTo>
                    <a:pt x="3431" y="0"/>
                  </a:moveTo>
                  <a:cubicBezTo>
                    <a:pt x="3359" y="0"/>
                    <a:pt x="3286" y="3"/>
                    <a:pt x="3214" y="10"/>
                  </a:cubicBezTo>
                  <a:cubicBezTo>
                    <a:pt x="3049" y="30"/>
                    <a:pt x="2886" y="65"/>
                    <a:pt x="2728" y="119"/>
                  </a:cubicBezTo>
                  <a:cubicBezTo>
                    <a:pt x="2409" y="224"/>
                    <a:pt x="2094" y="343"/>
                    <a:pt x="1782" y="471"/>
                  </a:cubicBezTo>
                  <a:cubicBezTo>
                    <a:pt x="1306" y="662"/>
                    <a:pt x="837" y="878"/>
                    <a:pt x="430" y="1193"/>
                  </a:cubicBezTo>
                  <a:cubicBezTo>
                    <a:pt x="303" y="1289"/>
                    <a:pt x="177" y="1388"/>
                    <a:pt x="54" y="1489"/>
                  </a:cubicBezTo>
                  <a:cubicBezTo>
                    <a:pt x="4" y="1516"/>
                    <a:pt x="0" y="1588"/>
                    <a:pt x="45" y="1621"/>
                  </a:cubicBezTo>
                  <a:cubicBezTo>
                    <a:pt x="60" y="1632"/>
                    <a:pt x="75" y="1636"/>
                    <a:pt x="89" y="1636"/>
                  </a:cubicBezTo>
                  <a:cubicBezTo>
                    <a:pt x="131" y="1636"/>
                    <a:pt x="168" y="1597"/>
                    <a:pt x="204" y="1569"/>
                  </a:cubicBezTo>
                  <a:cubicBezTo>
                    <a:pt x="251" y="1530"/>
                    <a:pt x="298" y="1493"/>
                    <a:pt x="346" y="1456"/>
                  </a:cubicBezTo>
                  <a:cubicBezTo>
                    <a:pt x="572" y="1269"/>
                    <a:pt x="815" y="1106"/>
                    <a:pt x="1072" y="966"/>
                  </a:cubicBezTo>
                  <a:cubicBezTo>
                    <a:pt x="1311" y="841"/>
                    <a:pt x="1555" y="728"/>
                    <a:pt x="1806" y="629"/>
                  </a:cubicBezTo>
                  <a:cubicBezTo>
                    <a:pt x="2208" y="469"/>
                    <a:pt x="2605" y="304"/>
                    <a:pt x="3028" y="199"/>
                  </a:cubicBezTo>
                  <a:cubicBezTo>
                    <a:pt x="3165" y="168"/>
                    <a:pt x="3304" y="157"/>
                    <a:pt x="3442" y="157"/>
                  </a:cubicBezTo>
                  <a:cubicBezTo>
                    <a:pt x="3667" y="157"/>
                    <a:pt x="3893" y="185"/>
                    <a:pt x="4117" y="203"/>
                  </a:cubicBezTo>
                  <a:cubicBezTo>
                    <a:pt x="4250" y="216"/>
                    <a:pt x="4385" y="223"/>
                    <a:pt x="4518" y="223"/>
                  </a:cubicBezTo>
                  <a:cubicBezTo>
                    <a:pt x="4552" y="223"/>
                    <a:pt x="4585" y="222"/>
                    <a:pt x="4619" y="222"/>
                  </a:cubicBezTo>
                  <a:cubicBezTo>
                    <a:pt x="4723" y="220"/>
                    <a:pt x="4719" y="65"/>
                    <a:pt x="4619" y="65"/>
                  </a:cubicBezTo>
                  <a:cubicBezTo>
                    <a:pt x="4618" y="65"/>
                    <a:pt x="4617" y="65"/>
                    <a:pt x="4617" y="65"/>
                  </a:cubicBezTo>
                  <a:cubicBezTo>
                    <a:pt x="4572" y="66"/>
                    <a:pt x="4529" y="67"/>
                    <a:pt x="4485" y="67"/>
                  </a:cubicBezTo>
                  <a:cubicBezTo>
                    <a:pt x="4442" y="67"/>
                    <a:pt x="4399" y="66"/>
                    <a:pt x="4355" y="65"/>
                  </a:cubicBezTo>
                  <a:cubicBezTo>
                    <a:pt x="4047" y="50"/>
                    <a:pt x="3739" y="0"/>
                    <a:pt x="3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7115819" y="1178338"/>
              <a:ext cx="256811" cy="267309"/>
            </a:xfrm>
            <a:custGeom>
              <a:rect b="b" l="l" r="r" t="t"/>
              <a:pathLst>
                <a:path extrusionOk="0" h="3463" w="3327">
                  <a:moveTo>
                    <a:pt x="3213" y="0"/>
                  </a:moveTo>
                  <a:cubicBezTo>
                    <a:pt x="3200" y="0"/>
                    <a:pt x="3185" y="4"/>
                    <a:pt x="3170" y="14"/>
                  </a:cubicBezTo>
                  <a:cubicBezTo>
                    <a:pt x="3057" y="84"/>
                    <a:pt x="2946" y="156"/>
                    <a:pt x="2837" y="234"/>
                  </a:cubicBezTo>
                  <a:cubicBezTo>
                    <a:pt x="2415" y="512"/>
                    <a:pt x="2127" y="933"/>
                    <a:pt x="1839" y="1336"/>
                  </a:cubicBezTo>
                  <a:cubicBezTo>
                    <a:pt x="1543" y="1744"/>
                    <a:pt x="1216" y="2124"/>
                    <a:pt x="880" y="2499"/>
                  </a:cubicBezTo>
                  <a:cubicBezTo>
                    <a:pt x="636" y="2774"/>
                    <a:pt x="395" y="3054"/>
                    <a:pt x="119" y="3299"/>
                  </a:cubicBezTo>
                  <a:cubicBezTo>
                    <a:pt x="116" y="3299"/>
                    <a:pt x="114" y="3299"/>
                    <a:pt x="111" y="3299"/>
                  </a:cubicBezTo>
                  <a:cubicBezTo>
                    <a:pt x="19" y="3299"/>
                    <a:pt x="0" y="3435"/>
                    <a:pt x="92" y="3457"/>
                  </a:cubicBezTo>
                  <a:cubicBezTo>
                    <a:pt x="102" y="3461"/>
                    <a:pt x="111" y="3462"/>
                    <a:pt x="121" y="3462"/>
                  </a:cubicBezTo>
                  <a:cubicBezTo>
                    <a:pt x="222" y="3462"/>
                    <a:pt x="338" y="3298"/>
                    <a:pt x="411" y="3239"/>
                  </a:cubicBezTo>
                  <a:cubicBezTo>
                    <a:pt x="650" y="3001"/>
                    <a:pt x="874" y="2748"/>
                    <a:pt x="1096" y="2493"/>
                  </a:cubicBezTo>
                  <a:cubicBezTo>
                    <a:pt x="1321" y="2238"/>
                    <a:pt x="1541" y="1980"/>
                    <a:pt x="1751" y="1715"/>
                  </a:cubicBezTo>
                  <a:cubicBezTo>
                    <a:pt x="1956" y="1452"/>
                    <a:pt x="2141" y="1174"/>
                    <a:pt x="2347" y="911"/>
                  </a:cubicBezTo>
                  <a:cubicBezTo>
                    <a:pt x="2590" y="592"/>
                    <a:pt x="2913" y="351"/>
                    <a:pt x="3254" y="145"/>
                  </a:cubicBezTo>
                  <a:cubicBezTo>
                    <a:pt x="3326" y="99"/>
                    <a:pt x="3281" y="0"/>
                    <a:pt x="3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936039" y="2252849"/>
              <a:ext cx="538400" cy="161945"/>
            </a:xfrm>
            <a:custGeom>
              <a:rect b="b" l="l" r="r" t="t"/>
              <a:pathLst>
                <a:path extrusionOk="0" h="2098" w="6975">
                  <a:moveTo>
                    <a:pt x="6861" y="1"/>
                  </a:moveTo>
                  <a:cubicBezTo>
                    <a:pt x="6850" y="1"/>
                    <a:pt x="6838" y="3"/>
                    <a:pt x="6826" y="9"/>
                  </a:cubicBezTo>
                  <a:cubicBezTo>
                    <a:pt x="6213" y="291"/>
                    <a:pt x="5688" y="731"/>
                    <a:pt x="5077" y="1021"/>
                  </a:cubicBezTo>
                  <a:cubicBezTo>
                    <a:pt x="4736" y="1190"/>
                    <a:pt x="4357" y="1249"/>
                    <a:pt x="3997" y="1362"/>
                  </a:cubicBezTo>
                  <a:cubicBezTo>
                    <a:pt x="3761" y="1430"/>
                    <a:pt x="3536" y="1537"/>
                    <a:pt x="3308" y="1624"/>
                  </a:cubicBezTo>
                  <a:cubicBezTo>
                    <a:pt x="2895" y="1772"/>
                    <a:pt x="2577" y="1940"/>
                    <a:pt x="2232" y="1940"/>
                  </a:cubicBezTo>
                  <a:cubicBezTo>
                    <a:pt x="2023" y="1940"/>
                    <a:pt x="1804" y="1878"/>
                    <a:pt x="1547" y="1712"/>
                  </a:cubicBezTo>
                  <a:cubicBezTo>
                    <a:pt x="1440" y="1646"/>
                    <a:pt x="1362" y="1543"/>
                    <a:pt x="1271" y="1455"/>
                  </a:cubicBezTo>
                  <a:cubicBezTo>
                    <a:pt x="1158" y="1340"/>
                    <a:pt x="1025" y="1247"/>
                    <a:pt x="891" y="1157"/>
                  </a:cubicBezTo>
                  <a:cubicBezTo>
                    <a:pt x="621" y="974"/>
                    <a:pt x="409" y="723"/>
                    <a:pt x="158" y="519"/>
                  </a:cubicBezTo>
                  <a:cubicBezTo>
                    <a:pt x="143" y="508"/>
                    <a:pt x="127" y="503"/>
                    <a:pt x="113" y="503"/>
                  </a:cubicBezTo>
                  <a:cubicBezTo>
                    <a:pt x="47" y="503"/>
                    <a:pt x="0" y="596"/>
                    <a:pt x="66" y="647"/>
                  </a:cubicBezTo>
                  <a:cubicBezTo>
                    <a:pt x="278" y="817"/>
                    <a:pt x="459" y="1023"/>
                    <a:pt x="675" y="1190"/>
                  </a:cubicBezTo>
                  <a:cubicBezTo>
                    <a:pt x="800" y="1288"/>
                    <a:pt x="940" y="1371"/>
                    <a:pt x="1060" y="1471"/>
                  </a:cubicBezTo>
                  <a:cubicBezTo>
                    <a:pt x="1179" y="1572"/>
                    <a:pt x="1276" y="1698"/>
                    <a:pt x="1395" y="1797"/>
                  </a:cubicBezTo>
                  <a:cubicBezTo>
                    <a:pt x="1625" y="1959"/>
                    <a:pt x="1893" y="2080"/>
                    <a:pt x="2179" y="2097"/>
                  </a:cubicBezTo>
                  <a:cubicBezTo>
                    <a:pt x="2196" y="2098"/>
                    <a:pt x="2212" y="2098"/>
                    <a:pt x="2229" y="2098"/>
                  </a:cubicBezTo>
                  <a:cubicBezTo>
                    <a:pt x="2501" y="2098"/>
                    <a:pt x="2758" y="2006"/>
                    <a:pt x="3008" y="1904"/>
                  </a:cubicBezTo>
                  <a:cubicBezTo>
                    <a:pt x="3312" y="1797"/>
                    <a:pt x="3615" y="1663"/>
                    <a:pt x="3917" y="1552"/>
                  </a:cubicBezTo>
                  <a:cubicBezTo>
                    <a:pt x="4228" y="1445"/>
                    <a:pt x="4551" y="1387"/>
                    <a:pt x="4859" y="1280"/>
                  </a:cubicBezTo>
                  <a:cubicBezTo>
                    <a:pt x="5489" y="1052"/>
                    <a:pt x="6013" y="622"/>
                    <a:pt x="6594" y="303"/>
                  </a:cubicBezTo>
                  <a:cubicBezTo>
                    <a:pt x="6692" y="252"/>
                    <a:pt x="6791" y="200"/>
                    <a:pt x="6892" y="151"/>
                  </a:cubicBezTo>
                  <a:cubicBezTo>
                    <a:pt x="6974" y="113"/>
                    <a:pt x="6935" y="1"/>
                    <a:pt x="6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343611" y="2305880"/>
              <a:ext cx="450635" cy="56426"/>
            </a:xfrm>
            <a:custGeom>
              <a:rect b="b" l="l" r="r" t="t"/>
              <a:pathLst>
                <a:path extrusionOk="0" h="731" w="5838">
                  <a:moveTo>
                    <a:pt x="5724" y="1"/>
                  </a:moveTo>
                  <a:cubicBezTo>
                    <a:pt x="5713" y="1"/>
                    <a:pt x="5702" y="3"/>
                    <a:pt x="5689" y="9"/>
                  </a:cubicBezTo>
                  <a:cubicBezTo>
                    <a:pt x="5601" y="58"/>
                    <a:pt x="5510" y="101"/>
                    <a:pt x="5418" y="141"/>
                  </a:cubicBezTo>
                  <a:cubicBezTo>
                    <a:pt x="5103" y="258"/>
                    <a:pt x="4786" y="311"/>
                    <a:pt x="4455" y="394"/>
                  </a:cubicBezTo>
                  <a:cubicBezTo>
                    <a:pt x="4060" y="486"/>
                    <a:pt x="3659" y="548"/>
                    <a:pt x="3256" y="575"/>
                  </a:cubicBezTo>
                  <a:cubicBezTo>
                    <a:pt x="3214" y="577"/>
                    <a:pt x="3173" y="578"/>
                    <a:pt x="3132" y="578"/>
                  </a:cubicBezTo>
                  <a:cubicBezTo>
                    <a:pt x="2872" y="578"/>
                    <a:pt x="2614" y="533"/>
                    <a:pt x="2357" y="501"/>
                  </a:cubicBezTo>
                  <a:cubicBezTo>
                    <a:pt x="2073" y="466"/>
                    <a:pt x="1787" y="427"/>
                    <a:pt x="1507" y="365"/>
                  </a:cubicBezTo>
                  <a:cubicBezTo>
                    <a:pt x="1305" y="322"/>
                    <a:pt x="1110" y="250"/>
                    <a:pt x="904" y="219"/>
                  </a:cubicBezTo>
                  <a:cubicBezTo>
                    <a:pt x="789" y="207"/>
                    <a:pt x="674" y="201"/>
                    <a:pt x="559" y="201"/>
                  </a:cubicBezTo>
                  <a:cubicBezTo>
                    <a:pt x="412" y="201"/>
                    <a:pt x="265" y="211"/>
                    <a:pt x="118" y="229"/>
                  </a:cubicBezTo>
                  <a:cubicBezTo>
                    <a:pt x="114" y="229"/>
                    <a:pt x="110" y="228"/>
                    <a:pt x="107" y="228"/>
                  </a:cubicBezTo>
                  <a:cubicBezTo>
                    <a:pt x="14" y="228"/>
                    <a:pt x="1" y="371"/>
                    <a:pt x="100" y="383"/>
                  </a:cubicBezTo>
                  <a:cubicBezTo>
                    <a:pt x="266" y="372"/>
                    <a:pt x="435" y="356"/>
                    <a:pt x="604" y="356"/>
                  </a:cubicBezTo>
                  <a:cubicBezTo>
                    <a:pt x="735" y="356"/>
                    <a:pt x="866" y="366"/>
                    <a:pt x="995" y="394"/>
                  </a:cubicBezTo>
                  <a:cubicBezTo>
                    <a:pt x="1624" y="577"/>
                    <a:pt x="2274" y="657"/>
                    <a:pt x="2924" y="725"/>
                  </a:cubicBezTo>
                  <a:cubicBezTo>
                    <a:pt x="2992" y="729"/>
                    <a:pt x="3060" y="731"/>
                    <a:pt x="3128" y="731"/>
                  </a:cubicBezTo>
                  <a:cubicBezTo>
                    <a:pt x="3562" y="731"/>
                    <a:pt x="3995" y="651"/>
                    <a:pt x="4418" y="562"/>
                  </a:cubicBezTo>
                  <a:cubicBezTo>
                    <a:pt x="4805" y="466"/>
                    <a:pt x="5204" y="406"/>
                    <a:pt x="5570" y="245"/>
                  </a:cubicBezTo>
                  <a:cubicBezTo>
                    <a:pt x="5634" y="217"/>
                    <a:pt x="5693" y="184"/>
                    <a:pt x="5755" y="151"/>
                  </a:cubicBezTo>
                  <a:cubicBezTo>
                    <a:pt x="5837" y="113"/>
                    <a:pt x="5798" y="1"/>
                    <a:pt x="5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6176472" y="2612718"/>
              <a:ext cx="64222" cy="36356"/>
            </a:xfrm>
            <a:custGeom>
              <a:rect b="b" l="l" r="r" t="t"/>
              <a:pathLst>
                <a:path extrusionOk="0" h="471" w="832">
                  <a:moveTo>
                    <a:pt x="722" y="1"/>
                  </a:moveTo>
                  <a:cubicBezTo>
                    <a:pt x="715" y="1"/>
                    <a:pt x="706" y="2"/>
                    <a:pt x="698" y="4"/>
                  </a:cubicBezTo>
                  <a:cubicBezTo>
                    <a:pt x="478" y="66"/>
                    <a:pt x="276" y="183"/>
                    <a:pt x="89" y="313"/>
                  </a:cubicBezTo>
                  <a:cubicBezTo>
                    <a:pt x="13" y="327"/>
                    <a:pt x="0" y="432"/>
                    <a:pt x="72" y="463"/>
                  </a:cubicBezTo>
                  <a:cubicBezTo>
                    <a:pt x="84" y="468"/>
                    <a:pt x="96" y="470"/>
                    <a:pt x="107" y="470"/>
                  </a:cubicBezTo>
                  <a:cubicBezTo>
                    <a:pt x="157" y="470"/>
                    <a:pt x="197" y="423"/>
                    <a:pt x="243" y="397"/>
                  </a:cubicBezTo>
                  <a:cubicBezTo>
                    <a:pt x="325" y="344"/>
                    <a:pt x="410" y="294"/>
                    <a:pt x="496" y="251"/>
                  </a:cubicBezTo>
                  <a:cubicBezTo>
                    <a:pt x="574" y="212"/>
                    <a:pt x="655" y="179"/>
                    <a:pt x="739" y="155"/>
                  </a:cubicBezTo>
                  <a:cubicBezTo>
                    <a:pt x="831" y="130"/>
                    <a:pt x="805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172844" y="2580915"/>
              <a:ext cx="78271" cy="31879"/>
            </a:xfrm>
            <a:custGeom>
              <a:rect b="b" l="l" r="r" t="t"/>
              <a:pathLst>
                <a:path extrusionOk="0" h="413" w="1014">
                  <a:moveTo>
                    <a:pt x="900" y="1"/>
                  </a:moveTo>
                  <a:cubicBezTo>
                    <a:pt x="894" y="1"/>
                    <a:pt x="887" y="2"/>
                    <a:pt x="880" y="3"/>
                  </a:cubicBezTo>
                  <a:cubicBezTo>
                    <a:pt x="609" y="30"/>
                    <a:pt x="348" y="108"/>
                    <a:pt x="107" y="233"/>
                  </a:cubicBezTo>
                  <a:cubicBezTo>
                    <a:pt x="27" y="270"/>
                    <a:pt x="0" y="392"/>
                    <a:pt x="103" y="412"/>
                  </a:cubicBezTo>
                  <a:cubicBezTo>
                    <a:pt x="106" y="413"/>
                    <a:pt x="109" y="413"/>
                    <a:pt x="113" y="413"/>
                  </a:cubicBezTo>
                  <a:cubicBezTo>
                    <a:pt x="143" y="413"/>
                    <a:pt x="170" y="395"/>
                    <a:pt x="185" y="369"/>
                  </a:cubicBezTo>
                  <a:cubicBezTo>
                    <a:pt x="411" y="252"/>
                    <a:pt x="658" y="180"/>
                    <a:pt x="911" y="157"/>
                  </a:cubicBezTo>
                  <a:cubicBezTo>
                    <a:pt x="1014" y="138"/>
                    <a:pt x="991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442011" y="-36432"/>
              <a:ext cx="2200687" cy="2888218"/>
            </a:xfrm>
            <a:custGeom>
              <a:rect b="b" l="l" r="r" t="t"/>
              <a:pathLst>
                <a:path extrusionOk="0" h="37417" w="28510">
                  <a:moveTo>
                    <a:pt x="28405" y="0"/>
                  </a:moveTo>
                  <a:cubicBezTo>
                    <a:pt x="28379" y="0"/>
                    <a:pt x="28353" y="13"/>
                    <a:pt x="28338" y="44"/>
                  </a:cubicBezTo>
                  <a:lnTo>
                    <a:pt x="28162" y="398"/>
                  </a:lnTo>
                  <a:cubicBezTo>
                    <a:pt x="27980" y="745"/>
                    <a:pt x="27818" y="1105"/>
                    <a:pt x="27676" y="1471"/>
                  </a:cubicBezTo>
                  <a:cubicBezTo>
                    <a:pt x="26911" y="3595"/>
                    <a:pt x="26510" y="5831"/>
                    <a:pt x="26493" y="8085"/>
                  </a:cubicBezTo>
                  <a:cubicBezTo>
                    <a:pt x="26499" y="8871"/>
                    <a:pt x="26520" y="9659"/>
                    <a:pt x="26559" y="10445"/>
                  </a:cubicBezTo>
                  <a:cubicBezTo>
                    <a:pt x="26606" y="11245"/>
                    <a:pt x="26719" y="12044"/>
                    <a:pt x="26791" y="12840"/>
                  </a:cubicBezTo>
                  <a:cubicBezTo>
                    <a:pt x="26833" y="13249"/>
                    <a:pt x="26878" y="13658"/>
                    <a:pt x="26931" y="14066"/>
                  </a:cubicBezTo>
                  <a:cubicBezTo>
                    <a:pt x="27075" y="15072"/>
                    <a:pt x="27223" y="16080"/>
                    <a:pt x="27314" y="17094"/>
                  </a:cubicBezTo>
                  <a:cubicBezTo>
                    <a:pt x="27396" y="17878"/>
                    <a:pt x="27501" y="18660"/>
                    <a:pt x="27538" y="19448"/>
                  </a:cubicBezTo>
                  <a:cubicBezTo>
                    <a:pt x="27600" y="21482"/>
                    <a:pt x="27672" y="23539"/>
                    <a:pt x="27322" y="25555"/>
                  </a:cubicBezTo>
                  <a:cubicBezTo>
                    <a:pt x="27166" y="26430"/>
                    <a:pt x="26927" y="27290"/>
                    <a:pt x="26612" y="28119"/>
                  </a:cubicBezTo>
                  <a:cubicBezTo>
                    <a:pt x="26316" y="28894"/>
                    <a:pt x="25989" y="29662"/>
                    <a:pt x="25569" y="30380"/>
                  </a:cubicBezTo>
                  <a:cubicBezTo>
                    <a:pt x="24823" y="31702"/>
                    <a:pt x="23835" y="32885"/>
                    <a:pt x="22691" y="33885"/>
                  </a:cubicBezTo>
                  <a:cubicBezTo>
                    <a:pt x="22006" y="34490"/>
                    <a:pt x="21276" y="35050"/>
                    <a:pt x="20467" y="35480"/>
                  </a:cubicBezTo>
                  <a:cubicBezTo>
                    <a:pt x="19128" y="36165"/>
                    <a:pt x="17696" y="36671"/>
                    <a:pt x="16219" y="36953"/>
                  </a:cubicBezTo>
                  <a:cubicBezTo>
                    <a:pt x="15450" y="37101"/>
                    <a:pt x="14676" y="37251"/>
                    <a:pt x="13890" y="37257"/>
                  </a:cubicBezTo>
                  <a:cubicBezTo>
                    <a:pt x="13756" y="37257"/>
                    <a:pt x="13621" y="37257"/>
                    <a:pt x="13486" y="37257"/>
                  </a:cubicBezTo>
                  <a:cubicBezTo>
                    <a:pt x="13015" y="37257"/>
                    <a:pt x="12544" y="37254"/>
                    <a:pt x="12074" y="37220"/>
                  </a:cubicBezTo>
                  <a:cubicBezTo>
                    <a:pt x="11278" y="37142"/>
                    <a:pt x="10482" y="37068"/>
                    <a:pt x="9694" y="36942"/>
                  </a:cubicBezTo>
                  <a:cubicBezTo>
                    <a:pt x="8700" y="36763"/>
                    <a:pt x="7721" y="36500"/>
                    <a:pt x="6754" y="36216"/>
                  </a:cubicBezTo>
                  <a:cubicBezTo>
                    <a:pt x="5875" y="35957"/>
                    <a:pt x="5022" y="35626"/>
                    <a:pt x="4158" y="35325"/>
                  </a:cubicBezTo>
                  <a:cubicBezTo>
                    <a:pt x="3316" y="35045"/>
                    <a:pt x="2465" y="34801"/>
                    <a:pt x="1588" y="34663"/>
                  </a:cubicBezTo>
                  <a:cubicBezTo>
                    <a:pt x="1352" y="34631"/>
                    <a:pt x="934" y="34555"/>
                    <a:pt x="576" y="34555"/>
                  </a:cubicBezTo>
                  <a:cubicBezTo>
                    <a:pt x="351" y="34555"/>
                    <a:pt x="149" y="34585"/>
                    <a:pt x="29" y="34675"/>
                  </a:cubicBezTo>
                  <a:cubicBezTo>
                    <a:pt x="0" y="34718"/>
                    <a:pt x="21" y="34776"/>
                    <a:pt x="70" y="34792"/>
                  </a:cubicBezTo>
                  <a:cubicBezTo>
                    <a:pt x="79" y="34795"/>
                    <a:pt x="88" y="34797"/>
                    <a:pt x="98" y="34797"/>
                  </a:cubicBezTo>
                  <a:cubicBezTo>
                    <a:pt x="121" y="34797"/>
                    <a:pt x="145" y="34788"/>
                    <a:pt x="163" y="34772"/>
                  </a:cubicBezTo>
                  <a:cubicBezTo>
                    <a:pt x="222" y="34749"/>
                    <a:pt x="286" y="34733"/>
                    <a:pt x="350" y="34725"/>
                  </a:cubicBezTo>
                  <a:cubicBezTo>
                    <a:pt x="431" y="34717"/>
                    <a:pt x="513" y="34713"/>
                    <a:pt x="594" y="34713"/>
                  </a:cubicBezTo>
                  <a:cubicBezTo>
                    <a:pt x="670" y="34713"/>
                    <a:pt x="746" y="34717"/>
                    <a:pt x="821" y="34722"/>
                  </a:cubicBezTo>
                  <a:cubicBezTo>
                    <a:pt x="1693" y="34811"/>
                    <a:pt x="2555" y="34986"/>
                    <a:pt x="3394" y="35249"/>
                  </a:cubicBezTo>
                  <a:cubicBezTo>
                    <a:pt x="4456" y="35558"/>
                    <a:pt x="5478" y="35996"/>
                    <a:pt x="6540" y="36315"/>
                  </a:cubicBezTo>
                  <a:cubicBezTo>
                    <a:pt x="7610" y="36636"/>
                    <a:pt x="8694" y="36930"/>
                    <a:pt x="9797" y="37117"/>
                  </a:cubicBezTo>
                  <a:cubicBezTo>
                    <a:pt x="10898" y="37267"/>
                    <a:pt x="12006" y="37411"/>
                    <a:pt x="13118" y="37411"/>
                  </a:cubicBezTo>
                  <a:cubicBezTo>
                    <a:pt x="13133" y="37411"/>
                    <a:pt x="13149" y="37411"/>
                    <a:pt x="13164" y="37411"/>
                  </a:cubicBezTo>
                  <a:cubicBezTo>
                    <a:pt x="13298" y="37415"/>
                    <a:pt x="13433" y="37416"/>
                    <a:pt x="13567" y="37416"/>
                  </a:cubicBezTo>
                  <a:cubicBezTo>
                    <a:pt x="14178" y="37416"/>
                    <a:pt x="14790" y="37378"/>
                    <a:pt x="15390" y="37263"/>
                  </a:cubicBezTo>
                  <a:cubicBezTo>
                    <a:pt x="16137" y="37131"/>
                    <a:pt x="16884" y="36992"/>
                    <a:pt x="17614" y="36780"/>
                  </a:cubicBezTo>
                  <a:cubicBezTo>
                    <a:pt x="18612" y="36490"/>
                    <a:pt x="19581" y="36107"/>
                    <a:pt x="20507" y="35636"/>
                  </a:cubicBezTo>
                  <a:cubicBezTo>
                    <a:pt x="21311" y="35214"/>
                    <a:pt x="22039" y="34665"/>
                    <a:pt x="22722" y="34066"/>
                  </a:cubicBezTo>
                  <a:cubicBezTo>
                    <a:pt x="23502" y="33393"/>
                    <a:pt x="24208" y="32638"/>
                    <a:pt x="24827" y="31814"/>
                  </a:cubicBezTo>
                  <a:cubicBezTo>
                    <a:pt x="25489" y="30908"/>
                    <a:pt x="26043" y="29927"/>
                    <a:pt x="26473" y="28892"/>
                  </a:cubicBezTo>
                  <a:cubicBezTo>
                    <a:pt x="26853" y="27987"/>
                    <a:pt x="27172" y="27057"/>
                    <a:pt x="27372" y="26094"/>
                  </a:cubicBezTo>
                  <a:cubicBezTo>
                    <a:pt x="27540" y="25350"/>
                    <a:pt x="27633" y="24591"/>
                    <a:pt x="27680" y="23827"/>
                  </a:cubicBezTo>
                  <a:cubicBezTo>
                    <a:pt x="27736" y="23037"/>
                    <a:pt x="27760" y="22245"/>
                    <a:pt x="27740" y="21453"/>
                  </a:cubicBezTo>
                  <a:cubicBezTo>
                    <a:pt x="27721" y="20484"/>
                    <a:pt x="27725" y="19511"/>
                    <a:pt x="27629" y="18546"/>
                  </a:cubicBezTo>
                  <a:cubicBezTo>
                    <a:pt x="27518" y="17547"/>
                    <a:pt x="27421" y="16543"/>
                    <a:pt x="27297" y="15543"/>
                  </a:cubicBezTo>
                  <a:cubicBezTo>
                    <a:pt x="27215" y="14915"/>
                    <a:pt x="27110" y="14292"/>
                    <a:pt x="27036" y="13663"/>
                  </a:cubicBezTo>
                  <a:cubicBezTo>
                    <a:pt x="26985" y="13235"/>
                    <a:pt x="26946" y="12805"/>
                    <a:pt x="26902" y="12377"/>
                  </a:cubicBezTo>
                  <a:cubicBezTo>
                    <a:pt x="26839" y="11762"/>
                    <a:pt x="26761" y="11147"/>
                    <a:pt x="26719" y="10529"/>
                  </a:cubicBezTo>
                  <a:cubicBezTo>
                    <a:pt x="26670" y="9546"/>
                    <a:pt x="26637" y="8559"/>
                    <a:pt x="26656" y="7573"/>
                  </a:cubicBezTo>
                  <a:cubicBezTo>
                    <a:pt x="26730" y="5594"/>
                    <a:pt x="27094" y="3636"/>
                    <a:pt x="27736" y="1764"/>
                  </a:cubicBezTo>
                  <a:cubicBezTo>
                    <a:pt x="27863" y="1404"/>
                    <a:pt x="28011" y="1052"/>
                    <a:pt x="28180" y="708"/>
                  </a:cubicBezTo>
                  <a:cubicBezTo>
                    <a:pt x="28279" y="509"/>
                    <a:pt x="28380" y="311"/>
                    <a:pt x="28478" y="114"/>
                  </a:cubicBezTo>
                  <a:cubicBezTo>
                    <a:pt x="28510" y="52"/>
                    <a:pt x="28457" y="0"/>
                    <a:pt x="28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431205" y="2598052"/>
              <a:ext cx="1601770" cy="221458"/>
            </a:xfrm>
            <a:custGeom>
              <a:rect b="b" l="l" r="r" t="t"/>
              <a:pathLst>
                <a:path extrusionOk="0" h="2869" w="20751">
                  <a:moveTo>
                    <a:pt x="683" y="0"/>
                  </a:moveTo>
                  <a:cubicBezTo>
                    <a:pt x="664" y="0"/>
                    <a:pt x="645" y="1"/>
                    <a:pt x="626" y="1"/>
                  </a:cubicBezTo>
                  <a:cubicBezTo>
                    <a:pt x="463" y="1"/>
                    <a:pt x="303" y="42"/>
                    <a:pt x="144" y="71"/>
                  </a:cubicBezTo>
                  <a:cubicBezTo>
                    <a:pt x="130" y="64"/>
                    <a:pt x="116" y="61"/>
                    <a:pt x="104" y="61"/>
                  </a:cubicBezTo>
                  <a:cubicBezTo>
                    <a:pt x="31" y="61"/>
                    <a:pt x="1" y="169"/>
                    <a:pt x="68" y="215"/>
                  </a:cubicBezTo>
                  <a:cubicBezTo>
                    <a:pt x="89" y="226"/>
                    <a:pt x="111" y="230"/>
                    <a:pt x="134" y="230"/>
                  </a:cubicBezTo>
                  <a:cubicBezTo>
                    <a:pt x="189" y="230"/>
                    <a:pt x="247" y="206"/>
                    <a:pt x="300" y="201"/>
                  </a:cubicBezTo>
                  <a:cubicBezTo>
                    <a:pt x="433" y="168"/>
                    <a:pt x="567" y="155"/>
                    <a:pt x="703" y="155"/>
                  </a:cubicBezTo>
                  <a:cubicBezTo>
                    <a:pt x="856" y="155"/>
                    <a:pt x="1010" y="171"/>
                    <a:pt x="1160" y="194"/>
                  </a:cubicBezTo>
                  <a:cubicBezTo>
                    <a:pt x="1461" y="236"/>
                    <a:pt x="1759" y="291"/>
                    <a:pt x="2055" y="363"/>
                  </a:cubicBezTo>
                  <a:cubicBezTo>
                    <a:pt x="2637" y="499"/>
                    <a:pt x="3222" y="639"/>
                    <a:pt x="3800" y="793"/>
                  </a:cubicBezTo>
                  <a:cubicBezTo>
                    <a:pt x="4205" y="914"/>
                    <a:pt x="4612" y="1021"/>
                    <a:pt x="5022" y="1135"/>
                  </a:cubicBezTo>
                  <a:cubicBezTo>
                    <a:pt x="5402" y="1239"/>
                    <a:pt x="5771" y="1383"/>
                    <a:pt x="6149" y="1495"/>
                  </a:cubicBezTo>
                  <a:cubicBezTo>
                    <a:pt x="6499" y="1610"/>
                    <a:pt x="6857" y="1704"/>
                    <a:pt x="7209" y="1815"/>
                  </a:cubicBezTo>
                  <a:cubicBezTo>
                    <a:pt x="7752" y="1994"/>
                    <a:pt x="8291" y="2198"/>
                    <a:pt x="8850" y="2334"/>
                  </a:cubicBezTo>
                  <a:cubicBezTo>
                    <a:pt x="9414" y="2474"/>
                    <a:pt x="9990" y="2577"/>
                    <a:pt x="10564" y="2667"/>
                  </a:cubicBezTo>
                  <a:cubicBezTo>
                    <a:pt x="11146" y="2752"/>
                    <a:pt x="11735" y="2784"/>
                    <a:pt x="12321" y="2836"/>
                  </a:cubicBezTo>
                  <a:cubicBezTo>
                    <a:pt x="12512" y="2854"/>
                    <a:pt x="12704" y="2869"/>
                    <a:pt x="12897" y="2869"/>
                  </a:cubicBezTo>
                  <a:cubicBezTo>
                    <a:pt x="12907" y="2869"/>
                    <a:pt x="12917" y="2869"/>
                    <a:pt x="12927" y="2869"/>
                  </a:cubicBezTo>
                  <a:cubicBezTo>
                    <a:pt x="13489" y="2869"/>
                    <a:pt x="14049" y="2813"/>
                    <a:pt x="14611" y="2780"/>
                  </a:cubicBezTo>
                  <a:cubicBezTo>
                    <a:pt x="15001" y="2760"/>
                    <a:pt x="15392" y="2745"/>
                    <a:pt x="15779" y="2694"/>
                  </a:cubicBezTo>
                  <a:cubicBezTo>
                    <a:pt x="16742" y="2575"/>
                    <a:pt x="17664" y="2258"/>
                    <a:pt x="18573" y="1931"/>
                  </a:cubicBezTo>
                  <a:cubicBezTo>
                    <a:pt x="19118" y="1735"/>
                    <a:pt x="19667" y="1544"/>
                    <a:pt x="20188" y="1287"/>
                  </a:cubicBezTo>
                  <a:cubicBezTo>
                    <a:pt x="20350" y="1207"/>
                    <a:pt x="20511" y="1120"/>
                    <a:pt x="20671" y="1034"/>
                  </a:cubicBezTo>
                  <a:cubicBezTo>
                    <a:pt x="20751" y="993"/>
                    <a:pt x="20710" y="884"/>
                    <a:pt x="20639" y="884"/>
                  </a:cubicBezTo>
                  <a:cubicBezTo>
                    <a:pt x="20627" y="884"/>
                    <a:pt x="20614" y="887"/>
                    <a:pt x="20601" y="894"/>
                  </a:cubicBezTo>
                  <a:cubicBezTo>
                    <a:pt x="20457" y="972"/>
                    <a:pt x="20313" y="1048"/>
                    <a:pt x="20169" y="1122"/>
                  </a:cubicBezTo>
                  <a:cubicBezTo>
                    <a:pt x="20023" y="1196"/>
                    <a:pt x="19877" y="1264"/>
                    <a:pt x="19727" y="1328"/>
                  </a:cubicBezTo>
                  <a:cubicBezTo>
                    <a:pt x="19174" y="1562"/>
                    <a:pt x="18587" y="1758"/>
                    <a:pt x="18017" y="1962"/>
                  </a:cubicBezTo>
                  <a:cubicBezTo>
                    <a:pt x="17478" y="2149"/>
                    <a:pt x="16937" y="2326"/>
                    <a:pt x="16376" y="2437"/>
                  </a:cubicBezTo>
                  <a:cubicBezTo>
                    <a:pt x="15631" y="2603"/>
                    <a:pt x="14862" y="2605"/>
                    <a:pt x="14100" y="2657"/>
                  </a:cubicBezTo>
                  <a:cubicBezTo>
                    <a:pt x="13718" y="2682"/>
                    <a:pt x="13331" y="2710"/>
                    <a:pt x="12946" y="2712"/>
                  </a:cubicBezTo>
                  <a:cubicBezTo>
                    <a:pt x="12572" y="2710"/>
                    <a:pt x="12197" y="2667"/>
                    <a:pt x="11825" y="2638"/>
                  </a:cubicBezTo>
                  <a:cubicBezTo>
                    <a:pt x="10914" y="2575"/>
                    <a:pt x="10009" y="2441"/>
                    <a:pt x="9116" y="2237"/>
                  </a:cubicBezTo>
                  <a:cubicBezTo>
                    <a:pt x="8431" y="2089"/>
                    <a:pt x="7772" y="1830"/>
                    <a:pt x="7104" y="1618"/>
                  </a:cubicBezTo>
                  <a:cubicBezTo>
                    <a:pt x="6571" y="1464"/>
                    <a:pt x="6038" y="1305"/>
                    <a:pt x="5516" y="1124"/>
                  </a:cubicBezTo>
                  <a:cubicBezTo>
                    <a:pt x="5149" y="1001"/>
                    <a:pt x="4775" y="908"/>
                    <a:pt x="4403" y="805"/>
                  </a:cubicBezTo>
                  <a:cubicBezTo>
                    <a:pt x="4076" y="711"/>
                    <a:pt x="3746" y="610"/>
                    <a:pt x="3415" y="532"/>
                  </a:cubicBezTo>
                  <a:cubicBezTo>
                    <a:pt x="2864" y="390"/>
                    <a:pt x="2310" y="256"/>
                    <a:pt x="1753" y="137"/>
                  </a:cubicBezTo>
                  <a:cubicBezTo>
                    <a:pt x="1399" y="72"/>
                    <a:pt x="1044" y="0"/>
                    <a:pt x="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8005531" y="1273284"/>
              <a:ext cx="543032" cy="1410416"/>
            </a:xfrm>
            <a:custGeom>
              <a:rect b="b" l="l" r="r" t="t"/>
              <a:pathLst>
                <a:path extrusionOk="0" h="18272" w="7035">
                  <a:moveTo>
                    <a:pt x="6711" y="0"/>
                  </a:moveTo>
                  <a:cubicBezTo>
                    <a:pt x="6669" y="0"/>
                    <a:pt x="6626" y="30"/>
                    <a:pt x="6633" y="86"/>
                  </a:cubicBezTo>
                  <a:cubicBezTo>
                    <a:pt x="6660" y="366"/>
                    <a:pt x="6678" y="643"/>
                    <a:pt x="6697" y="923"/>
                  </a:cubicBezTo>
                  <a:cubicBezTo>
                    <a:pt x="6843" y="2269"/>
                    <a:pt x="6866" y="3620"/>
                    <a:pt x="6876" y="4976"/>
                  </a:cubicBezTo>
                  <a:cubicBezTo>
                    <a:pt x="6880" y="5521"/>
                    <a:pt x="6863" y="6064"/>
                    <a:pt x="6863" y="6609"/>
                  </a:cubicBezTo>
                  <a:cubicBezTo>
                    <a:pt x="6857" y="7060"/>
                    <a:pt x="6798" y="7513"/>
                    <a:pt x="6740" y="7961"/>
                  </a:cubicBezTo>
                  <a:cubicBezTo>
                    <a:pt x="6689" y="8309"/>
                    <a:pt x="6608" y="8652"/>
                    <a:pt x="6543" y="8998"/>
                  </a:cubicBezTo>
                  <a:cubicBezTo>
                    <a:pt x="6466" y="9415"/>
                    <a:pt x="6366" y="9827"/>
                    <a:pt x="6240" y="10234"/>
                  </a:cubicBezTo>
                  <a:cubicBezTo>
                    <a:pt x="6071" y="10804"/>
                    <a:pt x="5849" y="11355"/>
                    <a:pt x="5609" y="11899"/>
                  </a:cubicBezTo>
                  <a:cubicBezTo>
                    <a:pt x="5374" y="12458"/>
                    <a:pt x="5094" y="12997"/>
                    <a:pt x="4771" y="13511"/>
                  </a:cubicBezTo>
                  <a:cubicBezTo>
                    <a:pt x="4539" y="13867"/>
                    <a:pt x="4275" y="14201"/>
                    <a:pt x="4018" y="14538"/>
                  </a:cubicBezTo>
                  <a:cubicBezTo>
                    <a:pt x="3706" y="14951"/>
                    <a:pt x="3366" y="15344"/>
                    <a:pt x="3006" y="15719"/>
                  </a:cubicBezTo>
                  <a:cubicBezTo>
                    <a:pt x="2716" y="16017"/>
                    <a:pt x="2410" y="16334"/>
                    <a:pt x="2105" y="16626"/>
                  </a:cubicBezTo>
                  <a:cubicBezTo>
                    <a:pt x="1912" y="16803"/>
                    <a:pt x="1710" y="16972"/>
                    <a:pt x="1511" y="17140"/>
                  </a:cubicBezTo>
                  <a:cubicBezTo>
                    <a:pt x="1214" y="17377"/>
                    <a:pt x="904" y="17589"/>
                    <a:pt x="587" y="17795"/>
                  </a:cubicBezTo>
                  <a:cubicBezTo>
                    <a:pt x="422" y="17904"/>
                    <a:pt x="256" y="18009"/>
                    <a:pt x="89" y="18113"/>
                  </a:cubicBezTo>
                  <a:cubicBezTo>
                    <a:pt x="1" y="18146"/>
                    <a:pt x="11" y="18264"/>
                    <a:pt x="103" y="18272"/>
                  </a:cubicBezTo>
                  <a:cubicBezTo>
                    <a:pt x="130" y="18268"/>
                    <a:pt x="155" y="18257"/>
                    <a:pt x="175" y="18239"/>
                  </a:cubicBezTo>
                  <a:cubicBezTo>
                    <a:pt x="223" y="18210"/>
                    <a:pt x="274" y="18177"/>
                    <a:pt x="326" y="18146"/>
                  </a:cubicBezTo>
                  <a:cubicBezTo>
                    <a:pt x="797" y="17846"/>
                    <a:pt x="1284" y="17533"/>
                    <a:pt x="1714" y="17169"/>
                  </a:cubicBezTo>
                  <a:cubicBezTo>
                    <a:pt x="1982" y="16943"/>
                    <a:pt x="2249" y="16717"/>
                    <a:pt x="2492" y="16464"/>
                  </a:cubicBezTo>
                  <a:cubicBezTo>
                    <a:pt x="2856" y="16097"/>
                    <a:pt x="3218" y="15731"/>
                    <a:pt x="3564" y="15344"/>
                  </a:cubicBezTo>
                  <a:cubicBezTo>
                    <a:pt x="3909" y="14947"/>
                    <a:pt x="4226" y="14526"/>
                    <a:pt x="4543" y="14106"/>
                  </a:cubicBezTo>
                  <a:cubicBezTo>
                    <a:pt x="4757" y="13824"/>
                    <a:pt x="4952" y="13530"/>
                    <a:pt x="5125" y="13221"/>
                  </a:cubicBezTo>
                  <a:cubicBezTo>
                    <a:pt x="5384" y="12781"/>
                    <a:pt x="5602" y="12318"/>
                    <a:pt x="5800" y="11847"/>
                  </a:cubicBezTo>
                  <a:cubicBezTo>
                    <a:pt x="6164" y="11028"/>
                    <a:pt x="6462" y="10177"/>
                    <a:pt x="6641" y="9298"/>
                  </a:cubicBezTo>
                  <a:cubicBezTo>
                    <a:pt x="6709" y="8948"/>
                    <a:pt x="6783" y="8601"/>
                    <a:pt x="6851" y="8253"/>
                  </a:cubicBezTo>
                  <a:cubicBezTo>
                    <a:pt x="6913" y="7897"/>
                    <a:pt x="6952" y="7539"/>
                    <a:pt x="6989" y="7179"/>
                  </a:cubicBezTo>
                  <a:cubicBezTo>
                    <a:pt x="7026" y="6819"/>
                    <a:pt x="7018" y="6459"/>
                    <a:pt x="7022" y="6099"/>
                  </a:cubicBezTo>
                  <a:cubicBezTo>
                    <a:pt x="7028" y="5739"/>
                    <a:pt x="7034" y="5379"/>
                    <a:pt x="7032" y="5019"/>
                  </a:cubicBezTo>
                  <a:cubicBezTo>
                    <a:pt x="7018" y="3709"/>
                    <a:pt x="7012" y="2392"/>
                    <a:pt x="6868" y="1086"/>
                  </a:cubicBezTo>
                  <a:cubicBezTo>
                    <a:pt x="6839" y="746"/>
                    <a:pt x="6822" y="407"/>
                    <a:pt x="6787" y="69"/>
                  </a:cubicBezTo>
                  <a:cubicBezTo>
                    <a:pt x="6783" y="22"/>
                    <a:pt x="6747" y="0"/>
                    <a:pt x="6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8451931" y="-28712"/>
              <a:ext cx="142030" cy="1314469"/>
            </a:xfrm>
            <a:custGeom>
              <a:rect b="b" l="l" r="r" t="t"/>
              <a:pathLst>
                <a:path extrusionOk="0" h="17029" w="1840">
                  <a:moveTo>
                    <a:pt x="1737" y="1"/>
                  </a:moveTo>
                  <a:cubicBezTo>
                    <a:pt x="1710" y="1"/>
                    <a:pt x="1684" y="14"/>
                    <a:pt x="1669" y="47"/>
                  </a:cubicBezTo>
                  <a:cubicBezTo>
                    <a:pt x="1624" y="156"/>
                    <a:pt x="1576" y="263"/>
                    <a:pt x="1525" y="368"/>
                  </a:cubicBezTo>
                  <a:cubicBezTo>
                    <a:pt x="1354" y="713"/>
                    <a:pt x="1208" y="1067"/>
                    <a:pt x="1083" y="1431"/>
                  </a:cubicBezTo>
                  <a:cubicBezTo>
                    <a:pt x="852" y="2044"/>
                    <a:pt x="690" y="2682"/>
                    <a:pt x="568" y="3326"/>
                  </a:cubicBezTo>
                  <a:cubicBezTo>
                    <a:pt x="435" y="3949"/>
                    <a:pt x="323" y="4577"/>
                    <a:pt x="231" y="5206"/>
                  </a:cubicBezTo>
                  <a:cubicBezTo>
                    <a:pt x="153" y="5690"/>
                    <a:pt x="60" y="6173"/>
                    <a:pt x="46" y="6665"/>
                  </a:cubicBezTo>
                  <a:cubicBezTo>
                    <a:pt x="0" y="7677"/>
                    <a:pt x="13" y="8681"/>
                    <a:pt x="62" y="9693"/>
                  </a:cubicBezTo>
                  <a:cubicBezTo>
                    <a:pt x="85" y="10172"/>
                    <a:pt x="114" y="10652"/>
                    <a:pt x="138" y="11133"/>
                  </a:cubicBezTo>
                  <a:cubicBezTo>
                    <a:pt x="173" y="11781"/>
                    <a:pt x="181" y="12429"/>
                    <a:pt x="276" y="13071"/>
                  </a:cubicBezTo>
                  <a:cubicBezTo>
                    <a:pt x="358" y="13554"/>
                    <a:pt x="414" y="14042"/>
                    <a:pt x="480" y="14527"/>
                  </a:cubicBezTo>
                  <a:cubicBezTo>
                    <a:pt x="531" y="14850"/>
                    <a:pt x="581" y="15171"/>
                    <a:pt x="628" y="15494"/>
                  </a:cubicBezTo>
                  <a:cubicBezTo>
                    <a:pt x="677" y="15799"/>
                    <a:pt x="737" y="16087"/>
                    <a:pt x="772" y="16400"/>
                  </a:cubicBezTo>
                  <a:cubicBezTo>
                    <a:pt x="797" y="16574"/>
                    <a:pt x="823" y="16753"/>
                    <a:pt x="821" y="16930"/>
                  </a:cubicBezTo>
                  <a:cubicBezTo>
                    <a:pt x="811" y="16971"/>
                    <a:pt x="834" y="17015"/>
                    <a:pt x="875" y="17027"/>
                  </a:cubicBezTo>
                  <a:cubicBezTo>
                    <a:pt x="882" y="17028"/>
                    <a:pt x="888" y="17028"/>
                    <a:pt x="894" y="17028"/>
                  </a:cubicBezTo>
                  <a:cubicBezTo>
                    <a:pt x="1022" y="17028"/>
                    <a:pt x="971" y="16844"/>
                    <a:pt x="965" y="16710"/>
                  </a:cubicBezTo>
                  <a:cubicBezTo>
                    <a:pt x="928" y="16360"/>
                    <a:pt x="879" y="16011"/>
                    <a:pt x="811" y="15663"/>
                  </a:cubicBezTo>
                  <a:cubicBezTo>
                    <a:pt x="720" y="15068"/>
                    <a:pt x="620" y="14476"/>
                    <a:pt x="552" y="13877"/>
                  </a:cubicBezTo>
                  <a:cubicBezTo>
                    <a:pt x="490" y="13382"/>
                    <a:pt x="387" y="12890"/>
                    <a:pt x="356" y="12390"/>
                  </a:cubicBezTo>
                  <a:cubicBezTo>
                    <a:pt x="262" y="10359"/>
                    <a:pt x="81" y="8323"/>
                    <a:pt x="225" y="6290"/>
                  </a:cubicBezTo>
                  <a:cubicBezTo>
                    <a:pt x="251" y="6023"/>
                    <a:pt x="301" y="5747"/>
                    <a:pt x="346" y="5472"/>
                  </a:cubicBezTo>
                  <a:cubicBezTo>
                    <a:pt x="441" y="4885"/>
                    <a:pt x="523" y="4295"/>
                    <a:pt x="646" y="3713"/>
                  </a:cubicBezTo>
                  <a:cubicBezTo>
                    <a:pt x="805" y="2849"/>
                    <a:pt x="1017" y="1995"/>
                    <a:pt x="1342" y="1174"/>
                  </a:cubicBezTo>
                  <a:cubicBezTo>
                    <a:pt x="1410" y="989"/>
                    <a:pt x="1492" y="806"/>
                    <a:pt x="1576" y="627"/>
                  </a:cubicBezTo>
                  <a:cubicBezTo>
                    <a:pt x="1654" y="454"/>
                    <a:pt x="1739" y="285"/>
                    <a:pt x="1813" y="112"/>
                  </a:cubicBezTo>
                  <a:cubicBezTo>
                    <a:pt x="1840" y="50"/>
                    <a:pt x="1788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359667" y="19378"/>
              <a:ext cx="661981" cy="2518401"/>
            </a:xfrm>
            <a:custGeom>
              <a:rect b="b" l="l" r="r" t="t"/>
              <a:pathLst>
                <a:path extrusionOk="0" h="32626" w="8576">
                  <a:moveTo>
                    <a:pt x="1758" y="1"/>
                  </a:moveTo>
                  <a:cubicBezTo>
                    <a:pt x="1694" y="1"/>
                    <a:pt x="1670" y="80"/>
                    <a:pt x="1673" y="137"/>
                  </a:cubicBezTo>
                  <a:cubicBezTo>
                    <a:pt x="1675" y="810"/>
                    <a:pt x="1710" y="1483"/>
                    <a:pt x="1659" y="2156"/>
                  </a:cubicBezTo>
                  <a:cubicBezTo>
                    <a:pt x="1550" y="3766"/>
                    <a:pt x="1089" y="5326"/>
                    <a:pt x="881" y="6922"/>
                  </a:cubicBezTo>
                  <a:cubicBezTo>
                    <a:pt x="778" y="7578"/>
                    <a:pt x="657" y="8231"/>
                    <a:pt x="589" y="8891"/>
                  </a:cubicBezTo>
                  <a:cubicBezTo>
                    <a:pt x="556" y="9208"/>
                    <a:pt x="529" y="9527"/>
                    <a:pt x="488" y="9841"/>
                  </a:cubicBezTo>
                  <a:cubicBezTo>
                    <a:pt x="274" y="11407"/>
                    <a:pt x="85" y="12979"/>
                    <a:pt x="38" y="14561"/>
                  </a:cubicBezTo>
                  <a:cubicBezTo>
                    <a:pt x="9" y="15801"/>
                    <a:pt x="1" y="17048"/>
                    <a:pt x="124" y="18286"/>
                  </a:cubicBezTo>
                  <a:cubicBezTo>
                    <a:pt x="231" y="19403"/>
                    <a:pt x="416" y="20518"/>
                    <a:pt x="739" y="21596"/>
                  </a:cubicBezTo>
                  <a:cubicBezTo>
                    <a:pt x="881" y="22039"/>
                    <a:pt x="1038" y="22477"/>
                    <a:pt x="1210" y="22909"/>
                  </a:cubicBezTo>
                  <a:cubicBezTo>
                    <a:pt x="1447" y="23487"/>
                    <a:pt x="1737" y="24040"/>
                    <a:pt x="1990" y="24612"/>
                  </a:cubicBezTo>
                  <a:cubicBezTo>
                    <a:pt x="2218" y="25092"/>
                    <a:pt x="2369" y="25583"/>
                    <a:pt x="2529" y="26091"/>
                  </a:cubicBezTo>
                  <a:cubicBezTo>
                    <a:pt x="2657" y="26480"/>
                    <a:pt x="2829" y="26853"/>
                    <a:pt x="3043" y="27202"/>
                  </a:cubicBezTo>
                  <a:cubicBezTo>
                    <a:pt x="3492" y="27974"/>
                    <a:pt x="4136" y="28607"/>
                    <a:pt x="4819" y="29175"/>
                  </a:cubicBezTo>
                  <a:cubicBezTo>
                    <a:pt x="5164" y="29447"/>
                    <a:pt x="5467" y="29764"/>
                    <a:pt x="5808" y="30045"/>
                  </a:cubicBezTo>
                  <a:cubicBezTo>
                    <a:pt x="6039" y="30227"/>
                    <a:pt x="6286" y="30381"/>
                    <a:pt x="6518" y="30558"/>
                  </a:cubicBezTo>
                  <a:cubicBezTo>
                    <a:pt x="7032" y="30924"/>
                    <a:pt x="7460" y="31395"/>
                    <a:pt x="7876" y="31868"/>
                  </a:cubicBezTo>
                  <a:cubicBezTo>
                    <a:pt x="8077" y="32086"/>
                    <a:pt x="8254" y="32327"/>
                    <a:pt x="8403" y="32586"/>
                  </a:cubicBezTo>
                  <a:cubicBezTo>
                    <a:pt x="8419" y="32614"/>
                    <a:pt x="8444" y="32626"/>
                    <a:pt x="8468" y="32626"/>
                  </a:cubicBezTo>
                  <a:cubicBezTo>
                    <a:pt x="8522" y="32626"/>
                    <a:pt x="8575" y="32568"/>
                    <a:pt x="8538" y="32506"/>
                  </a:cubicBezTo>
                  <a:cubicBezTo>
                    <a:pt x="8411" y="32292"/>
                    <a:pt x="8275" y="32080"/>
                    <a:pt x="8106" y="31895"/>
                  </a:cubicBezTo>
                  <a:cubicBezTo>
                    <a:pt x="7800" y="31549"/>
                    <a:pt x="7497" y="31195"/>
                    <a:pt x="7158" y="30881"/>
                  </a:cubicBezTo>
                  <a:cubicBezTo>
                    <a:pt x="6837" y="30582"/>
                    <a:pt x="6477" y="30329"/>
                    <a:pt x="6117" y="30080"/>
                  </a:cubicBezTo>
                  <a:cubicBezTo>
                    <a:pt x="5782" y="29852"/>
                    <a:pt x="5502" y="29552"/>
                    <a:pt x="5197" y="29288"/>
                  </a:cubicBezTo>
                  <a:cubicBezTo>
                    <a:pt x="5016" y="29134"/>
                    <a:pt x="4833" y="28988"/>
                    <a:pt x="4656" y="28832"/>
                  </a:cubicBezTo>
                  <a:cubicBezTo>
                    <a:pt x="4270" y="28486"/>
                    <a:pt x="3891" y="28126"/>
                    <a:pt x="3574" y="27715"/>
                  </a:cubicBezTo>
                  <a:cubicBezTo>
                    <a:pt x="3424" y="27511"/>
                    <a:pt x="3286" y="27299"/>
                    <a:pt x="3155" y="27083"/>
                  </a:cubicBezTo>
                  <a:cubicBezTo>
                    <a:pt x="3035" y="26881"/>
                    <a:pt x="2928" y="26672"/>
                    <a:pt x="2832" y="26458"/>
                  </a:cubicBezTo>
                  <a:cubicBezTo>
                    <a:pt x="2681" y="26106"/>
                    <a:pt x="2585" y="25731"/>
                    <a:pt x="2463" y="25369"/>
                  </a:cubicBezTo>
                  <a:cubicBezTo>
                    <a:pt x="2278" y="24824"/>
                    <a:pt x="2023" y="24308"/>
                    <a:pt x="1780" y="23787"/>
                  </a:cubicBezTo>
                  <a:cubicBezTo>
                    <a:pt x="1435" y="23084"/>
                    <a:pt x="1143" y="22353"/>
                    <a:pt x="906" y="21605"/>
                  </a:cubicBezTo>
                  <a:cubicBezTo>
                    <a:pt x="470" y="20171"/>
                    <a:pt x="281" y="18675"/>
                    <a:pt x="200" y="17182"/>
                  </a:cubicBezTo>
                  <a:cubicBezTo>
                    <a:pt x="159" y="15949"/>
                    <a:pt x="169" y="14713"/>
                    <a:pt x="248" y="13481"/>
                  </a:cubicBezTo>
                  <a:cubicBezTo>
                    <a:pt x="332" y="12269"/>
                    <a:pt x="480" y="11049"/>
                    <a:pt x="647" y="9843"/>
                  </a:cubicBezTo>
                  <a:cubicBezTo>
                    <a:pt x="706" y="9354"/>
                    <a:pt x="739" y="8860"/>
                    <a:pt x="809" y="8373"/>
                  </a:cubicBezTo>
                  <a:cubicBezTo>
                    <a:pt x="906" y="7710"/>
                    <a:pt x="1023" y="7052"/>
                    <a:pt x="1122" y="6391"/>
                  </a:cubicBezTo>
                  <a:cubicBezTo>
                    <a:pt x="1340" y="4937"/>
                    <a:pt x="1749" y="3509"/>
                    <a:pt x="1823" y="2036"/>
                  </a:cubicBezTo>
                  <a:cubicBezTo>
                    <a:pt x="1869" y="1390"/>
                    <a:pt x="1823" y="744"/>
                    <a:pt x="1834" y="100"/>
                  </a:cubicBezTo>
                  <a:cubicBezTo>
                    <a:pt x="1846" y="59"/>
                    <a:pt x="1821" y="16"/>
                    <a:pt x="1780" y="4"/>
                  </a:cubicBezTo>
                  <a:cubicBezTo>
                    <a:pt x="1772" y="2"/>
                    <a:pt x="1765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7828453" y="2352504"/>
              <a:ext cx="174913" cy="344962"/>
            </a:xfrm>
            <a:custGeom>
              <a:rect b="b" l="l" r="r" t="t"/>
              <a:pathLst>
                <a:path extrusionOk="0" h="4469" w="2266">
                  <a:moveTo>
                    <a:pt x="112" y="1"/>
                  </a:moveTo>
                  <a:cubicBezTo>
                    <a:pt x="54" y="1"/>
                    <a:pt x="1" y="70"/>
                    <a:pt x="48" y="129"/>
                  </a:cubicBezTo>
                  <a:cubicBezTo>
                    <a:pt x="336" y="442"/>
                    <a:pt x="597" y="777"/>
                    <a:pt x="828" y="1135"/>
                  </a:cubicBezTo>
                  <a:cubicBezTo>
                    <a:pt x="1451" y="2137"/>
                    <a:pt x="1778" y="3287"/>
                    <a:pt x="2099" y="4414"/>
                  </a:cubicBezTo>
                  <a:cubicBezTo>
                    <a:pt x="2113" y="4453"/>
                    <a:pt x="2142" y="4469"/>
                    <a:pt x="2172" y="4469"/>
                  </a:cubicBezTo>
                  <a:cubicBezTo>
                    <a:pt x="2219" y="4469"/>
                    <a:pt x="2266" y="4428"/>
                    <a:pt x="2249" y="4369"/>
                  </a:cubicBezTo>
                  <a:cubicBezTo>
                    <a:pt x="2165" y="4075"/>
                    <a:pt x="2087" y="3779"/>
                    <a:pt x="1992" y="3486"/>
                  </a:cubicBezTo>
                  <a:cubicBezTo>
                    <a:pt x="1589" y="2168"/>
                    <a:pt x="1130" y="1055"/>
                    <a:pt x="171" y="30"/>
                  </a:cubicBezTo>
                  <a:cubicBezTo>
                    <a:pt x="154" y="9"/>
                    <a:pt x="132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7999664" y="2721404"/>
              <a:ext cx="81513" cy="230798"/>
            </a:xfrm>
            <a:custGeom>
              <a:rect b="b" l="l" r="r" t="t"/>
              <a:pathLst>
                <a:path extrusionOk="0" h="2990" w="1056">
                  <a:moveTo>
                    <a:pt x="80" y="0"/>
                  </a:moveTo>
                  <a:cubicBezTo>
                    <a:pt x="46" y="0"/>
                    <a:pt x="11" y="21"/>
                    <a:pt x="2" y="65"/>
                  </a:cubicBezTo>
                  <a:cubicBezTo>
                    <a:pt x="0" y="102"/>
                    <a:pt x="5" y="137"/>
                    <a:pt x="15" y="172"/>
                  </a:cubicBezTo>
                  <a:cubicBezTo>
                    <a:pt x="52" y="335"/>
                    <a:pt x="95" y="499"/>
                    <a:pt x="136" y="660"/>
                  </a:cubicBezTo>
                  <a:cubicBezTo>
                    <a:pt x="177" y="822"/>
                    <a:pt x="221" y="983"/>
                    <a:pt x="264" y="1143"/>
                  </a:cubicBezTo>
                  <a:cubicBezTo>
                    <a:pt x="342" y="1470"/>
                    <a:pt x="443" y="1789"/>
                    <a:pt x="564" y="2102"/>
                  </a:cubicBezTo>
                  <a:cubicBezTo>
                    <a:pt x="671" y="2382"/>
                    <a:pt x="758" y="2674"/>
                    <a:pt x="885" y="2943"/>
                  </a:cubicBezTo>
                  <a:cubicBezTo>
                    <a:pt x="900" y="2976"/>
                    <a:pt x="927" y="2990"/>
                    <a:pt x="954" y="2990"/>
                  </a:cubicBezTo>
                  <a:cubicBezTo>
                    <a:pt x="1005" y="2990"/>
                    <a:pt x="1055" y="2941"/>
                    <a:pt x="1027" y="2880"/>
                  </a:cubicBezTo>
                  <a:cubicBezTo>
                    <a:pt x="895" y="2602"/>
                    <a:pt x="811" y="2306"/>
                    <a:pt x="700" y="2020"/>
                  </a:cubicBezTo>
                  <a:cubicBezTo>
                    <a:pt x="463" y="1394"/>
                    <a:pt x="317" y="742"/>
                    <a:pt x="159" y="94"/>
                  </a:cubicBezTo>
                  <a:cubicBezTo>
                    <a:pt x="170" y="35"/>
                    <a:pt x="125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6325761" y="2997211"/>
              <a:ext cx="1343183" cy="407177"/>
            </a:xfrm>
            <a:custGeom>
              <a:rect b="b" l="l" r="r" t="t"/>
              <a:pathLst>
                <a:path extrusionOk="0" h="5275" w="17401">
                  <a:moveTo>
                    <a:pt x="10990" y="0"/>
                  </a:moveTo>
                  <a:cubicBezTo>
                    <a:pt x="10721" y="0"/>
                    <a:pt x="10453" y="8"/>
                    <a:pt x="10185" y="33"/>
                  </a:cubicBezTo>
                  <a:cubicBezTo>
                    <a:pt x="9465" y="99"/>
                    <a:pt x="8752" y="201"/>
                    <a:pt x="8050" y="368"/>
                  </a:cubicBezTo>
                  <a:cubicBezTo>
                    <a:pt x="7408" y="531"/>
                    <a:pt x="6797" y="796"/>
                    <a:pt x="6159" y="979"/>
                  </a:cubicBezTo>
                  <a:cubicBezTo>
                    <a:pt x="5016" y="1310"/>
                    <a:pt x="3870" y="1654"/>
                    <a:pt x="2792" y="2170"/>
                  </a:cubicBezTo>
                  <a:cubicBezTo>
                    <a:pt x="1864" y="2623"/>
                    <a:pt x="1060" y="3298"/>
                    <a:pt x="358" y="4046"/>
                  </a:cubicBezTo>
                  <a:cubicBezTo>
                    <a:pt x="200" y="4219"/>
                    <a:pt x="19" y="4411"/>
                    <a:pt x="0" y="4655"/>
                  </a:cubicBezTo>
                  <a:cubicBezTo>
                    <a:pt x="2" y="4900"/>
                    <a:pt x="136" y="5198"/>
                    <a:pt x="387" y="5272"/>
                  </a:cubicBezTo>
                  <a:cubicBezTo>
                    <a:pt x="393" y="5274"/>
                    <a:pt x="399" y="5275"/>
                    <a:pt x="406" y="5275"/>
                  </a:cubicBezTo>
                  <a:cubicBezTo>
                    <a:pt x="442" y="5275"/>
                    <a:pt x="475" y="5250"/>
                    <a:pt x="484" y="5213"/>
                  </a:cubicBezTo>
                  <a:cubicBezTo>
                    <a:pt x="498" y="5149"/>
                    <a:pt x="444" y="5120"/>
                    <a:pt x="393" y="5106"/>
                  </a:cubicBezTo>
                  <a:cubicBezTo>
                    <a:pt x="263" y="5040"/>
                    <a:pt x="200" y="4892"/>
                    <a:pt x="167" y="4758"/>
                  </a:cubicBezTo>
                  <a:cubicBezTo>
                    <a:pt x="113" y="4472"/>
                    <a:pt x="395" y="4250"/>
                    <a:pt x="566" y="4055"/>
                  </a:cubicBezTo>
                  <a:cubicBezTo>
                    <a:pt x="1117" y="3477"/>
                    <a:pt x="1730" y="2958"/>
                    <a:pt x="2417" y="2547"/>
                  </a:cubicBezTo>
                  <a:cubicBezTo>
                    <a:pt x="3658" y="1847"/>
                    <a:pt x="5053" y="1475"/>
                    <a:pt x="6410" y="1063"/>
                  </a:cubicBezTo>
                  <a:cubicBezTo>
                    <a:pt x="6912" y="913"/>
                    <a:pt x="7394" y="716"/>
                    <a:pt x="7898" y="570"/>
                  </a:cubicBezTo>
                  <a:cubicBezTo>
                    <a:pt x="8969" y="295"/>
                    <a:pt x="10070" y="155"/>
                    <a:pt x="11175" y="155"/>
                  </a:cubicBezTo>
                  <a:cubicBezTo>
                    <a:pt x="11403" y="155"/>
                    <a:pt x="11630" y="161"/>
                    <a:pt x="11858" y="173"/>
                  </a:cubicBezTo>
                  <a:cubicBezTo>
                    <a:pt x="13461" y="243"/>
                    <a:pt x="14958" y="876"/>
                    <a:pt x="16507" y="1226"/>
                  </a:cubicBezTo>
                  <a:cubicBezTo>
                    <a:pt x="16732" y="1277"/>
                    <a:pt x="16954" y="1304"/>
                    <a:pt x="17176" y="1356"/>
                  </a:cubicBezTo>
                  <a:cubicBezTo>
                    <a:pt x="17186" y="1360"/>
                    <a:pt x="17194" y="1364"/>
                    <a:pt x="17203" y="1370"/>
                  </a:cubicBezTo>
                  <a:cubicBezTo>
                    <a:pt x="17217" y="1380"/>
                    <a:pt x="17233" y="1385"/>
                    <a:pt x="17249" y="1385"/>
                  </a:cubicBezTo>
                  <a:cubicBezTo>
                    <a:pt x="17273" y="1385"/>
                    <a:pt x="17296" y="1374"/>
                    <a:pt x="17312" y="1353"/>
                  </a:cubicBezTo>
                  <a:cubicBezTo>
                    <a:pt x="17400" y="1179"/>
                    <a:pt x="17044" y="1179"/>
                    <a:pt x="16863" y="1137"/>
                  </a:cubicBezTo>
                  <a:cubicBezTo>
                    <a:pt x="16746" y="1117"/>
                    <a:pt x="16623" y="1090"/>
                    <a:pt x="16499" y="1065"/>
                  </a:cubicBezTo>
                  <a:cubicBezTo>
                    <a:pt x="14936" y="703"/>
                    <a:pt x="13419" y="70"/>
                    <a:pt x="11798" y="14"/>
                  </a:cubicBezTo>
                  <a:cubicBezTo>
                    <a:pt x="11529" y="8"/>
                    <a:pt x="11259" y="0"/>
                    <a:pt x="1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274891" y="3250092"/>
              <a:ext cx="530758" cy="321110"/>
            </a:xfrm>
            <a:custGeom>
              <a:rect b="b" l="l" r="r" t="t"/>
              <a:pathLst>
                <a:path extrusionOk="0" h="4160" w="6876">
                  <a:moveTo>
                    <a:pt x="6770" y="0"/>
                  </a:moveTo>
                  <a:cubicBezTo>
                    <a:pt x="6766" y="0"/>
                    <a:pt x="6761" y="0"/>
                    <a:pt x="6757" y="1"/>
                  </a:cubicBezTo>
                  <a:cubicBezTo>
                    <a:pt x="6683" y="13"/>
                    <a:pt x="6609" y="30"/>
                    <a:pt x="6535" y="40"/>
                  </a:cubicBezTo>
                  <a:cubicBezTo>
                    <a:pt x="6199" y="87"/>
                    <a:pt x="5864" y="135"/>
                    <a:pt x="5529" y="166"/>
                  </a:cubicBezTo>
                  <a:lnTo>
                    <a:pt x="5537" y="166"/>
                  </a:lnTo>
                  <a:cubicBezTo>
                    <a:pt x="4981" y="201"/>
                    <a:pt x="4428" y="270"/>
                    <a:pt x="3877" y="361"/>
                  </a:cubicBezTo>
                  <a:cubicBezTo>
                    <a:pt x="3545" y="408"/>
                    <a:pt x="3218" y="493"/>
                    <a:pt x="2906" y="614"/>
                  </a:cubicBezTo>
                  <a:cubicBezTo>
                    <a:pt x="2593" y="727"/>
                    <a:pt x="2309" y="906"/>
                    <a:pt x="2035" y="1091"/>
                  </a:cubicBezTo>
                  <a:cubicBezTo>
                    <a:pt x="1673" y="1344"/>
                    <a:pt x="1336" y="1634"/>
                    <a:pt x="1031" y="1955"/>
                  </a:cubicBezTo>
                  <a:cubicBezTo>
                    <a:pt x="801" y="2184"/>
                    <a:pt x="587" y="2426"/>
                    <a:pt x="390" y="2684"/>
                  </a:cubicBezTo>
                  <a:cubicBezTo>
                    <a:pt x="242" y="2875"/>
                    <a:pt x="128" y="3093"/>
                    <a:pt x="83" y="3332"/>
                  </a:cubicBezTo>
                  <a:cubicBezTo>
                    <a:pt x="1" y="3642"/>
                    <a:pt x="122" y="4093"/>
                    <a:pt x="478" y="4155"/>
                  </a:cubicBezTo>
                  <a:cubicBezTo>
                    <a:pt x="509" y="4158"/>
                    <a:pt x="539" y="4159"/>
                    <a:pt x="570" y="4159"/>
                  </a:cubicBezTo>
                  <a:cubicBezTo>
                    <a:pt x="781" y="4159"/>
                    <a:pt x="988" y="4090"/>
                    <a:pt x="1188" y="4029"/>
                  </a:cubicBezTo>
                  <a:cubicBezTo>
                    <a:pt x="1906" y="3784"/>
                    <a:pt x="2507" y="3245"/>
                    <a:pt x="3268" y="3116"/>
                  </a:cubicBezTo>
                  <a:cubicBezTo>
                    <a:pt x="3979" y="2963"/>
                    <a:pt x="4704" y="2873"/>
                    <a:pt x="5430" y="2797"/>
                  </a:cubicBezTo>
                  <a:cubicBezTo>
                    <a:pt x="5657" y="2780"/>
                    <a:pt x="5885" y="2740"/>
                    <a:pt x="6113" y="2740"/>
                  </a:cubicBezTo>
                  <a:cubicBezTo>
                    <a:pt x="6160" y="2740"/>
                    <a:pt x="6206" y="2741"/>
                    <a:pt x="6253" y="2745"/>
                  </a:cubicBezTo>
                  <a:cubicBezTo>
                    <a:pt x="6255" y="2746"/>
                    <a:pt x="6258" y="2746"/>
                    <a:pt x="6260" y="2746"/>
                  </a:cubicBezTo>
                  <a:cubicBezTo>
                    <a:pt x="6298" y="2746"/>
                    <a:pt x="6333" y="2716"/>
                    <a:pt x="6339" y="2677"/>
                  </a:cubicBezTo>
                  <a:cubicBezTo>
                    <a:pt x="6345" y="2605"/>
                    <a:pt x="6275" y="2585"/>
                    <a:pt x="6220" y="2585"/>
                  </a:cubicBezTo>
                  <a:cubicBezTo>
                    <a:pt x="6198" y="2584"/>
                    <a:pt x="6175" y="2584"/>
                    <a:pt x="6153" y="2584"/>
                  </a:cubicBezTo>
                  <a:cubicBezTo>
                    <a:pt x="5858" y="2584"/>
                    <a:pt x="5564" y="2632"/>
                    <a:pt x="5271" y="2655"/>
                  </a:cubicBezTo>
                  <a:cubicBezTo>
                    <a:pt x="4628" y="2725"/>
                    <a:pt x="3982" y="2807"/>
                    <a:pt x="3346" y="2939"/>
                  </a:cubicBezTo>
                  <a:cubicBezTo>
                    <a:pt x="3103" y="2988"/>
                    <a:pt x="2860" y="3042"/>
                    <a:pt x="2632" y="3142"/>
                  </a:cubicBezTo>
                  <a:cubicBezTo>
                    <a:pt x="2414" y="3243"/>
                    <a:pt x="2202" y="3356"/>
                    <a:pt x="1988" y="3469"/>
                  </a:cubicBezTo>
                  <a:cubicBezTo>
                    <a:pt x="1610" y="3683"/>
                    <a:pt x="1221" y="3889"/>
                    <a:pt x="789" y="3976"/>
                  </a:cubicBezTo>
                  <a:cubicBezTo>
                    <a:pt x="710" y="3991"/>
                    <a:pt x="638" y="4003"/>
                    <a:pt x="573" y="4003"/>
                  </a:cubicBezTo>
                  <a:cubicBezTo>
                    <a:pt x="446" y="4003"/>
                    <a:pt x="346" y="3956"/>
                    <a:pt x="268" y="3792"/>
                  </a:cubicBezTo>
                  <a:cubicBezTo>
                    <a:pt x="139" y="3509"/>
                    <a:pt x="268" y="3157"/>
                    <a:pt x="423" y="2906"/>
                  </a:cubicBezTo>
                  <a:cubicBezTo>
                    <a:pt x="684" y="2521"/>
                    <a:pt x="1019" y="2186"/>
                    <a:pt x="1352" y="1855"/>
                  </a:cubicBezTo>
                  <a:cubicBezTo>
                    <a:pt x="1754" y="1462"/>
                    <a:pt x="2210" y="1128"/>
                    <a:pt x="2708" y="867"/>
                  </a:cubicBezTo>
                  <a:cubicBezTo>
                    <a:pt x="2990" y="735"/>
                    <a:pt x="3284" y="637"/>
                    <a:pt x="3587" y="571"/>
                  </a:cubicBezTo>
                  <a:cubicBezTo>
                    <a:pt x="4109" y="474"/>
                    <a:pt x="4636" y="398"/>
                    <a:pt x="5164" y="349"/>
                  </a:cubicBezTo>
                  <a:cubicBezTo>
                    <a:pt x="5706" y="314"/>
                    <a:pt x="6245" y="248"/>
                    <a:pt x="6779" y="155"/>
                  </a:cubicBezTo>
                  <a:cubicBezTo>
                    <a:pt x="6876" y="142"/>
                    <a:pt x="6859" y="0"/>
                    <a:pt x="6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346371" y="3455422"/>
              <a:ext cx="526667" cy="319953"/>
            </a:xfrm>
            <a:custGeom>
              <a:rect b="b" l="l" r="r" t="t"/>
              <a:pathLst>
                <a:path extrusionOk="0" h="4145" w="6823">
                  <a:moveTo>
                    <a:pt x="5167" y="0"/>
                  </a:moveTo>
                  <a:cubicBezTo>
                    <a:pt x="5127" y="0"/>
                    <a:pt x="5086" y="29"/>
                    <a:pt x="5086" y="87"/>
                  </a:cubicBezTo>
                  <a:cubicBezTo>
                    <a:pt x="4975" y="281"/>
                    <a:pt x="4759" y="355"/>
                    <a:pt x="4559" y="435"/>
                  </a:cubicBezTo>
                  <a:cubicBezTo>
                    <a:pt x="4257" y="554"/>
                    <a:pt x="3950" y="663"/>
                    <a:pt x="3642" y="768"/>
                  </a:cubicBezTo>
                  <a:cubicBezTo>
                    <a:pt x="2780" y="1073"/>
                    <a:pt x="1881" y="1396"/>
                    <a:pt x="1223" y="2060"/>
                  </a:cubicBezTo>
                  <a:cubicBezTo>
                    <a:pt x="887" y="2418"/>
                    <a:pt x="1" y="3194"/>
                    <a:pt x="167" y="3718"/>
                  </a:cubicBezTo>
                  <a:cubicBezTo>
                    <a:pt x="282" y="4000"/>
                    <a:pt x="610" y="4115"/>
                    <a:pt x="893" y="4140"/>
                  </a:cubicBezTo>
                  <a:cubicBezTo>
                    <a:pt x="930" y="4143"/>
                    <a:pt x="966" y="4144"/>
                    <a:pt x="1002" y="4144"/>
                  </a:cubicBezTo>
                  <a:cubicBezTo>
                    <a:pt x="1338" y="4144"/>
                    <a:pt x="1667" y="4029"/>
                    <a:pt x="1980" y="3910"/>
                  </a:cubicBezTo>
                  <a:cubicBezTo>
                    <a:pt x="2436" y="3731"/>
                    <a:pt x="2899" y="3560"/>
                    <a:pt x="3368" y="3418"/>
                  </a:cubicBezTo>
                  <a:cubicBezTo>
                    <a:pt x="3582" y="3352"/>
                    <a:pt x="3794" y="3278"/>
                    <a:pt x="4014" y="3233"/>
                  </a:cubicBezTo>
                  <a:cubicBezTo>
                    <a:pt x="4199" y="3200"/>
                    <a:pt x="4385" y="3171"/>
                    <a:pt x="4572" y="3146"/>
                  </a:cubicBezTo>
                  <a:cubicBezTo>
                    <a:pt x="4942" y="3101"/>
                    <a:pt x="5329" y="3105"/>
                    <a:pt x="5705" y="3083"/>
                  </a:cubicBezTo>
                  <a:cubicBezTo>
                    <a:pt x="5860" y="3073"/>
                    <a:pt x="6016" y="3067"/>
                    <a:pt x="6172" y="3067"/>
                  </a:cubicBezTo>
                  <a:cubicBezTo>
                    <a:pt x="6361" y="3067"/>
                    <a:pt x="6550" y="3076"/>
                    <a:pt x="6738" y="3101"/>
                  </a:cubicBezTo>
                  <a:cubicBezTo>
                    <a:pt x="6739" y="3101"/>
                    <a:pt x="6741" y="3101"/>
                    <a:pt x="6742" y="3101"/>
                  </a:cubicBezTo>
                  <a:cubicBezTo>
                    <a:pt x="6783" y="3101"/>
                    <a:pt x="6818" y="3069"/>
                    <a:pt x="6820" y="3027"/>
                  </a:cubicBezTo>
                  <a:cubicBezTo>
                    <a:pt x="6822" y="2984"/>
                    <a:pt x="6789" y="2947"/>
                    <a:pt x="6746" y="2945"/>
                  </a:cubicBezTo>
                  <a:cubicBezTo>
                    <a:pt x="6580" y="2924"/>
                    <a:pt x="6411" y="2912"/>
                    <a:pt x="6242" y="2910"/>
                  </a:cubicBezTo>
                  <a:cubicBezTo>
                    <a:pt x="6230" y="2910"/>
                    <a:pt x="6219" y="2910"/>
                    <a:pt x="6207" y="2910"/>
                  </a:cubicBezTo>
                  <a:cubicBezTo>
                    <a:pt x="5898" y="2910"/>
                    <a:pt x="5589" y="2935"/>
                    <a:pt x="5279" y="2945"/>
                  </a:cubicBezTo>
                  <a:cubicBezTo>
                    <a:pt x="4954" y="2953"/>
                    <a:pt x="4629" y="2972"/>
                    <a:pt x="4308" y="3027"/>
                  </a:cubicBezTo>
                  <a:cubicBezTo>
                    <a:pt x="3977" y="3066"/>
                    <a:pt x="3658" y="3157"/>
                    <a:pt x="3342" y="3262"/>
                  </a:cubicBezTo>
                  <a:cubicBezTo>
                    <a:pt x="3029" y="3360"/>
                    <a:pt x="2718" y="3459"/>
                    <a:pt x="2412" y="3576"/>
                  </a:cubicBezTo>
                  <a:cubicBezTo>
                    <a:pt x="1953" y="3737"/>
                    <a:pt x="1492" y="3985"/>
                    <a:pt x="998" y="3985"/>
                  </a:cubicBezTo>
                  <a:cubicBezTo>
                    <a:pt x="955" y="3985"/>
                    <a:pt x="912" y="3984"/>
                    <a:pt x="869" y="3980"/>
                  </a:cubicBezTo>
                  <a:cubicBezTo>
                    <a:pt x="659" y="3953"/>
                    <a:pt x="418" y="3879"/>
                    <a:pt x="317" y="3675"/>
                  </a:cubicBezTo>
                  <a:cubicBezTo>
                    <a:pt x="186" y="3243"/>
                    <a:pt x="1048" y="2478"/>
                    <a:pt x="1330" y="2173"/>
                  </a:cubicBezTo>
                  <a:lnTo>
                    <a:pt x="1330" y="2173"/>
                  </a:lnTo>
                  <a:lnTo>
                    <a:pt x="1323" y="2180"/>
                  </a:lnTo>
                  <a:cubicBezTo>
                    <a:pt x="2095" y="1402"/>
                    <a:pt x="3191" y="1104"/>
                    <a:pt x="4195" y="740"/>
                  </a:cubicBezTo>
                  <a:cubicBezTo>
                    <a:pt x="4345" y="684"/>
                    <a:pt x="4498" y="628"/>
                    <a:pt x="4648" y="569"/>
                  </a:cubicBezTo>
                  <a:cubicBezTo>
                    <a:pt x="4794" y="507"/>
                    <a:pt x="4950" y="454"/>
                    <a:pt x="5070" y="347"/>
                  </a:cubicBezTo>
                  <a:cubicBezTo>
                    <a:pt x="5326" y="116"/>
                    <a:pt x="5248" y="0"/>
                    <a:pt x="5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552627" y="3688774"/>
              <a:ext cx="1152061" cy="221381"/>
            </a:xfrm>
            <a:custGeom>
              <a:rect b="b" l="l" r="r" t="t"/>
              <a:pathLst>
                <a:path extrusionOk="0" h="2868" w="14925">
                  <a:moveTo>
                    <a:pt x="4128" y="0"/>
                  </a:moveTo>
                  <a:cubicBezTo>
                    <a:pt x="4099" y="0"/>
                    <a:pt x="4070" y="16"/>
                    <a:pt x="4058" y="54"/>
                  </a:cubicBezTo>
                  <a:cubicBezTo>
                    <a:pt x="4027" y="121"/>
                    <a:pt x="3953" y="154"/>
                    <a:pt x="3899" y="200"/>
                  </a:cubicBezTo>
                  <a:cubicBezTo>
                    <a:pt x="3788" y="284"/>
                    <a:pt x="3675" y="362"/>
                    <a:pt x="3558" y="434"/>
                  </a:cubicBezTo>
                  <a:cubicBezTo>
                    <a:pt x="3251" y="601"/>
                    <a:pt x="2930" y="741"/>
                    <a:pt x="2599" y="850"/>
                  </a:cubicBezTo>
                  <a:cubicBezTo>
                    <a:pt x="2083" y="994"/>
                    <a:pt x="1575" y="1171"/>
                    <a:pt x="1081" y="1383"/>
                  </a:cubicBezTo>
                  <a:cubicBezTo>
                    <a:pt x="886" y="1469"/>
                    <a:pt x="694" y="1566"/>
                    <a:pt x="511" y="1675"/>
                  </a:cubicBezTo>
                  <a:cubicBezTo>
                    <a:pt x="427" y="1722"/>
                    <a:pt x="340" y="1771"/>
                    <a:pt x="277" y="1845"/>
                  </a:cubicBezTo>
                  <a:cubicBezTo>
                    <a:pt x="1" y="2142"/>
                    <a:pt x="141" y="2434"/>
                    <a:pt x="449" y="2621"/>
                  </a:cubicBezTo>
                  <a:cubicBezTo>
                    <a:pt x="672" y="2749"/>
                    <a:pt x="933" y="2773"/>
                    <a:pt x="1184" y="2804"/>
                  </a:cubicBezTo>
                  <a:cubicBezTo>
                    <a:pt x="1474" y="2835"/>
                    <a:pt x="1766" y="2862"/>
                    <a:pt x="2058" y="2866"/>
                  </a:cubicBezTo>
                  <a:cubicBezTo>
                    <a:pt x="2103" y="2867"/>
                    <a:pt x="2148" y="2867"/>
                    <a:pt x="2193" y="2867"/>
                  </a:cubicBezTo>
                  <a:cubicBezTo>
                    <a:pt x="3051" y="2867"/>
                    <a:pt x="3892" y="2668"/>
                    <a:pt x="4739" y="2553"/>
                  </a:cubicBezTo>
                  <a:cubicBezTo>
                    <a:pt x="5187" y="2481"/>
                    <a:pt x="5640" y="2421"/>
                    <a:pt x="6086" y="2335"/>
                  </a:cubicBezTo>
                  <a:cubicBezTo>
                    <a:pt x="6537" y="2234"/>
                    <a:pt x="6991" y="2150"/>
                    <a:pt x="7436" y="2026"/>
                  </a:cubicBezTo>
                  <a:cubicBezTo>
                    <a:pt x="7888" y="1917"/>
                    <a:pt x="8331" y="1769"/>
                    <a:pt x="8779" y="1646"/>
                  </a:cubicBezTo>
                  <a:cubicBezTo>
                    <a:pt x="9359" y="1487"/>
                    <a:pt x="9933" y="1311"/>
                    <a:pt x="10509" y="1142"/>
                  </a:cubicBezTo>
                  <a:cubicBezTo>
                    <a:pt x="11184" y="965"/>
                    <a:pt x="11877" y="899"/>
                    <a:pt x="12573" y="827"/>
                  </a:cubicBezTo>
                  <a:cubicBezTo>
                    <a:pt x="12951" y="786"/>
                    <a:pt x="13324" y="722"/>
                    <a:pt x="13700" y="685"/>
                  </a:cubicBezTo>
                  <a:cubicBezTo>
                    <a:pt x="13992" y="656"/>
                    <a:pt x="14284" y="642"/>
                    <a:pt x="14576" y="640"/>
                  </a:cubicBezTo>
                  <a:cubicBezTo>
                    <a:pt x="14655" y="640"/>
                    <a:pt x="14733" y="644"/>
                    <a:pt x="14811" y="648"/>
                  </a:cubicBezTo>
                  <a:cubicBezTo>
                    <a:pt x="14813" y="648"/>
                    <a:pt x="14815" y="648"/>
                    <a:pt x="14817" y="648"/>
                  </a:cubicBezTo>
                  <a:cubicBezTo>
                    <a:pt x="14916" y="648"/>
                    <a:pt x="14924" y="498"/>
                    <a:pt x="14821" y="492"/>
                  </a:cubicBezTo>
                  <a:cubicBezTo>
                    <a:pt x="14721" y="486"/>
                    <a:pt x="14622" y="484"/>
                    <a:pt x="14522" y="484"/>
                  </a:cubicBezTo>
                  <a:cubicBezTo>
                    <a:pt x="13722" y="484"/>
                    <a:pt x="12934" y="645"/>
                    <a:pt x="12137" y="716"/>
                  </a:cubicBezTo>
                  <a:cubicBezTo>
                    <a:pt x="11544" y="776"/>
                    <a:pt x="10950" y="860"/>
                    <a:pt x="10376" y="1016"/>
                  </a:cubicBezTo>
                  <a:cubicBezTo>
                    <a:pt x="10083" y="1097"/>
                    <a:pt x="9797" y="1195"/>
                    <a:pt x="9507" y="1278"/>
                  </a:cubicBezTo>
                  <a:cubicBezTo>
                    <a:pt x="8763" y="1479"/>
                    <a:pt x="8028" y="1716"/>
                    <a:pt x="7279" y="1907"/>
                  </a:cubicBezTo>
                  <a:cubicBezTo>
                    <a:pt x="6827" y="2020"/>
                    <a:pt x="6370" y="2115"/>
                    <a:pt x="5911" y="2210"/>
                  </a:cubicBezTo>
                  <a:cubicBezTo>
                    <a:pt x="5313" y="2310"/>
                    <a:pt x="4710" y="2395"/>
                    <a:pt x="4109" y="2489"/>
                  </a:cubicBezTo>
                  <a:cubicBezTo>
                    <a:pt x="3459" y="2608"/>
                    <a:pt x="2799" y="2711"/>
                    <a:pt x="2137" y="2711"/>
                  </a:cubicBezTo>
                  <a:cubicBezTo>
                    <a:pt x="1959" y="2711"/>
                    <a:pt x="1782" y="2703"/>
                    <a:pt x="1603" y="2687"/>
                  </a:cubicBezTo>
                  <a:cubicBezTo>
                    <a:pt x="1268" y="2652"/>
                    <a:pt x="920" y="2644"/>
                    <a:pt x="602" y="2524"/>
                  </a:cubicBezTo>
                  <a:cubicBezTo>
                    <a:pt x="320" y="2378"/>
                    <a:pt x="151" y="2177"/>
                    <a:pt x="427" y="1917"/>
                  </a:cubicBezTo>
                  <a:cubicBezTo>
                    <a:pt x="581" y="1800"/>
                    <a:pt x="750" y="1724"/>
                    <a:pt x="925" y="1627"/>
                  </a:cubicBezTo>
                  <a:cubicBezTo>
                    <a:pt x="1324" y="1434"/>
                    <a:pt x="1743" y="1282"/>
                    <a:pt x="2165" y="1142"/>
                  </a:cubicBezTo>
                  <a:cubicBezTo>
                    <a:pt x="2575" y="1027"/>
                    <a:pt x="2982" y="901"/>
                    <a:pt x="3362" y="708"/>
                  </a:cubicBezTo>
                  <a:cubicBezTo>
                    <a:pt x="3558" y="621"/>
                    <a:pt x="3741" y="512"/>
                    <a:pt x="3912" y="385"/>
                  </a:cubicBezTo>
                  <a:cubicBezTo>
                    <a:pt x="4015" y="300"/>
                    <a:pt x="4157" y="237"/>
                    <a:pt x="4204" y="105"/>
                  </a:cubicBezTo>
                  <a:cubicBezTo>
                    <a:pt x="4226" y="44"/>
                    <a:pt x="4176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622505" y="3025618"/>
              <a:ext cx="458045" cy="973134"/>
            </a:xfrm>
            <a:custGeom>
              <a:rect b="b" l="l" r="r" t="t"/>
              <a:pathLst>
                <a:path extrusionOk="0" h="12607" w="5934">
                  <a:moveTo>
                    <a:pt x="763" y="0"/>
                  </a:moveTo>
                  <a:cubicBezTo>
                    <a:pt x="758" y="0"/>
                    <a:pt x="753" y="1"/>
                    <a:pt x="747" y="2"/>
                  </a:cubicBezTo>
                  <a:cubicBezTo>
                    <a:pt x="727" y="6"/>
                    <a:pt x="710" y="19"/>
                    <a:pt x="698" y="37"/>
                  </a:cubicBezTo>
                  <a:cubicBezTo>
                    <a:pt x="667" y="93"/>
                    <a:pt x="640" y="150"/>
                    <a:pt x="622" y="210"/>
                  </a:cubicBezTo>
                  <a:cubicBezTo>
                    <a:pt x="529" y="444"/>
                    <a:pt x="451" y="685"/>
                    <a:pt x="391" y="930"/>
                  </a:cubicBezTo>
                  <a:cubicBezTo>
                    <a:pt x="282" y="1442"/>
                    <a:pt x="159" y="1954"/>
                    <a:pt x="105" y="2477"/>
                  </a:cubicBezTo>
                  <a:cubicBezTo>
                    <a:pt x="68" y="2874"/>
                    <a:pt x="44" y="3271"/>
                    <a:pt x="38" y="3670"/>
                  </a:cubicBezTo>
                  <a:cubicBezTo>
                    <a:pt x="1" y="5392"/>
                    <a:pt x="315" y="7108"/>
                    <a:pt x="809" y="8754"/>
                  </a:cubicBezTo>
                  <a:cubicBezTo>
                    <a:pt x="885" y="9005"/>
                    <a:pt x="961" y="9256"/>
                    <a:pt x="1056" y="9500"/>
                  </a:cubicBezTo>
                  <a:cubicBezTo>
                    <a:pt x="1418" y="10331"/>
                    <a:pt x="1973" y="11066"/>
                    <a:pt x="2675" y="11642"/>
                  </a:cubicBezTo>
                  <a:cubicBezTo>
                    <a:pt x="2874" y="11804"/>
                    <a:pt x="3095" y="11940"/>
                    <a:pt x="3329" y="12043"/>
                  </a:cubicBezTo>
                  <a:cubicBezTo>
                    <a:pt x="3566" y="12150"/>
                    <a:pt x="3798" y="12263"/>
                    <a:pt x="4041" y="12352"/>
                  </a:cubicBezTo>
                  <a:cubicBezTo>
                    <a:pt x="4566" y="12537"/>
                    <a:pt x="5127" y="12578"/>
                    <a:pt x="5678" y="12607"/>
                  </a:cubicBezTo>
                  <a:cubicBezTo>
                    <a:pt x="5689" y="12605"/>
                    <a:pt x="5700" y="12605"/>
                    <a:pt x="5713" y="12605"/>
                  </a:cubicBezTo>
                  <a:cubicBezTo>
                    <a:pt x="5737" y="12605"/>
                    <a:pt x="5765" y="12607"/>
                    <a:pt x="5793" y="12607"/>
                  </a:cubicBezTo>
                  <a:cubicBezTo>
                    <a:pt x="5864" y="12607"/>
                    <a:pt x="5934" y="12596"/>
                    <a:pt x="5934" y="12516"/>
                  </a:cubicBezTo>
                  <a:cubicBezTo>
                    <a:pt x="5924" y="12457"/>
                    <a:pt x="5886" y="12443"/>
                    <a:pt x="5839" y="12443"/>
                  </a:cubicBezTo>
                  <a:cubicBezTo>
                    <a:pt x="5801" y="12443"/>
                    <a:pt x="5758" y="12452"/>
                    <a:pt x="5721" y="12452"/>
                  </a:cubicBezTo>
                  <a:cubicBezTo>
                    <a:pt x="5713" y="12452"/>
                    <a:pt x="5705" y="12452"/>
                    <a:pt x="5697" y="12450"/>
                  </a:cubicBezTo>
                  <a:cubicBezTo>
                    <a:pt x="5121" y="12420"/>
                    <a:pt x="4531" y="12380"/>
                    <a:pt x="3985" y="12162"/>
                  </a:cubicBezTo>
                  <a:cubicBezTo>
                    <a:pt x="3704" y="12041"/>
                    <a:pt x="3416" y="11920"/>
                    <a:pt x="3144" y="11776"/>
                  </a:cubicBezTo>
                  <a:cubicBezTo>
                    <a:pt x="2685" y="11502"/>
                    <a:pt x="2300" y="11117"/>
                    <a:pt x="1967" y="10706"/>
                  </a:cubicBezTo>
                  <a:cubicBezTo>
                    <a:pt x="1677" y="10340"/>
                    <a:pt x="1430" y="9941"/>
                    <a:pt x="1233" y="9519"/>
                  </a:cubicBezTo>
                  <a:cubicBezTo>
                    <a:pt x="1070" y="9114"/>
                    <a:pt x="953" y="8694"/>
                    <a:pt x="832" y="8274"/>
                  </a:cubicBezTo>
                  <a:cubicBezTo>
                    <a:pt x="365" y="6593"/>
                    <a:pt x="103" y="4835"/>
                    <a:pt x="217" y="3086"/>
                  </a:cubicBezTo>
                  <a:cubicBezTo>
                    <a:pt x="245" y="2319"/>
                    <a:pt x="400" y="1566"/>
                    <a:pt x="581" y="823"/>
                  </a:cubicBezTo>
                  <a:cubicBezTo>
                    <a:pt x="649" y="593"/>
                    <a:pt x="723" y="348"/>
                    <a:pt x="830" y="121"/>
                  </a:cubicBezTo>
                  <a:cubicBezTo>
                    <a:pt x="866" y="72"/>
                    <a:pt x="821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669670" y="2986173"/>
              <a:ext cx="348358" cy="91856"/>
            </a:xfrm>
            <a:custGeom>
              <a:rect b="b" l="l" r="r" t="t"/>
              <a:pathLst>
                <a:path extrusionOk="0" h="1190" w="4513">
                  <a:moveTo>
                    <a:pt x="1003" y="0"/>
                  </a:moveTo>
                  <a:cubicBezTo>
                    <a:pt x="706" y="0"/>
                    <a:pt x="411" y="71"/>
                    <a:pt x="241" y="334"/>
                  </a:cubicBezTo>
                  <a:cubicBezTo>
                    <a:pt x="186" y="402"/>
                    <a:pt x="136" y="478"/>
                    <a:pt x="75" y="542"/>
                  </a:cubicBezTo>
                  <a:cubicBezTo>
                    <a:pt x="52" y="558"/>
                    <a:pt x="25" y="565"/>
                    <a:pt x="15" y="595"/>
                  </a:cubicBezTo>
                  <a:cubicBezTo>
                    <a:pt x="1" y="637"/>
                    <a:pt x="21" y="682"/>
                    <a:pt x="60" y="696"/>
                  </a:cubicBezTo>
                  <a:cubicBezTo>
                    <a:pt x="69" y="699"/>
                    <a:pt x="78" y="701"/>
                    <a:pt x="87" y="701"/>
                  </a:cubicBezTo>
                  <a:cubicBezTo>
                    <a:pt x="203" y="701"/>
                    <a:pt x="327" y="456"/>
                    <a:pt x="404" y="381"/>
                  </a:cubicBezTo>
                  <a:cubicBezTo>
                    <a:pt x="543" y="204"/>
                    <a:pt x="762" y="156"/>
                    <a:pt x="989" y="156"/>
                  </a:cubicBezTo>
                  <a:cubicBezTo>
                    <a:pt x="1170" y="156"/>
                    <a:pt x="1357" y="187"/>
                    <a:pt x="1513" y="207"/>
                  </a:cubicBezTo>
                  <a:cubicBezTo>
                    <a:pt x="1764" y="252"/>
                    <a:pt x="2019" y="307"/>
                    <a:pt x="2266" y="375"/>
                  </a:cubicBezTo>
                  <a:cubicBezTo>
                    <a:pt x="2504" y="453"/>
                    <a:pt x="2739" y="548"/>
                    <a:pt x="2969" y="643"/>
                  </a:cubicBezTo>
                  <a:cubicBezTo>
                    <a:pt x="3274" y="778"/>
                    <a:pt x="3594" y="871"/>
                    <a:pt x="3905" y="984"/>
                  </a:cubicBezTo>
                  <a:cubicBezTo>
                    <a:pt x="4066" y="1046"/>
                    <a:pt x="4216" y="1120"/>
                    <a:pt x="4374" y="1184"/>
                  </a:cubicBezTo>
                  <a:cubicBezTo>
                    <a:pt x="4385" y="1188"/>
                    <a:pt x="4395" y="1189"/>
                    <a:pt x="4404" y="1189"/>
                  </a:cubicBezTo>
                  <a:cubicBezTo>
                    <a:pt x="4482" y="1189"/>
                    <a:pt x="4512" y="1073"/>
                    <a:pt x="4428" y="1038"/>
                  </a:cubicBezTo>
                  <a:cubicBezTo>
                    <a:pt x="4210" y="947"/>
                    <a:pt x="3998" y="842"/>
                    <a:pt x="3771" y="770"/>
                  </a:cubicBezTo>
                  <a:cubicBezTo>
                    <a:pt x="3448" y="669"/>
                    <a:pt x="3132" y="544"/>
                    <a:pt x="2819" y="412"/>
                  </a:cubicBezTo>
                  <a:cubicBezTo>
                    <a:pt x="2358" y="215"/>
                    <a:pt x="1868" y="100"/>
                    <a:pt x="1373" y="30"/>
                  </a:cubicBezTo>
                  <a:cubicBezTo>
                    <a:pt x="1255" y="13"/>
                    <a:pt x="1129" y="0"/>
                    <a:pt x="1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906957" y="2947268"/>
              <a:ext cx="633112" cy="112466"/>
            </a:xfrm>
            <a:custGeom>
              <a:rect b="b" l="l" r="r" t="t"/>
              <a:pathLst>
                <a:path extrusionOk="0" h="1457" w="8202">
                  <a:moveTo>
                    <a:pt x="2570" y="1"/>
                  </a:moveTo>
                  <a:cubicBezTo>
                    <a:pt x="2279" y="1"/>
                    <a:pt x="2002" y="60"/>
                    <a:pt x="1693" y="198"/>
                  </a:cubicBezTo>
                  <a:cubicBezTo>
                    <a:pt x="1549" y="258"/>
                    <a:pt x="1409" y="320"/>
                    <a:pt x="1269" y="388"/>
                  </a:cubicBezTo>
                  <a:cubicBezTo>
                    <a:pt x="975" y="544"/>
                    <a:pt x="706" y="741"/>
                    <a:pt x="407" y="896"/>
                  </a:cubicBezTo>
                  <a:cubicBezTo>
                    <a:pt x="317" y="947"/>
                    <a:pt x="222" y="992"/>
                    <a:pt x="126" y="1034"/>
                  </a:cubicBezTo>
                  <a:cubicBezTo>
                    <a:pt x="49" y="1036"/>
                    <a:pt x="0" y="1112"/>
                    <a:pt x="56" y="1173"/>
                  </a:cubicBezTo>
                  <a:cubicBezTo>
                    <a:pt x="69" y="1187"/>
                    <a:pt x="89" y="1193"/>
                    <a:pt x="111" y="1193"/>
                  </a:cubicBezTo>
                  <a:cubicBezTo>
                    <a:pt x="209" y="1193"/>
                    <a:pt x="370" y="1084"/>
                    <a:pt x="442" y="1054"/>
                  </a:cubicBezTo>
                  <a:cubicBezTo>
                    <a:pt x="586" y="978"/>
                    <a:pt x="737" y="894"/>
                    <a:pt x="883" y="803"/>
                  </a:cubicBezTo>
                  <a:cubicBezTo>
                    <a:pt x="1199" y="589"/>
                    <a:pt x="1541" y="416"/>
                    <a:pt x="1899" y="285"/>
                  </a:cubicBezTo>
                  <a:cubicBezTo>
                    <a:pt x="2053" y="225"/>
                    <a:pt x="2214" y="184"/>
                    <a:pt x="2378" y="165"/>
                  </a:cubicBezTo>
                  <a:cubicBezTo>
                    <a:pt x="2433" y="162"/>
                    <a:pt x="2488" y="160"/>
                    <a:pt x="2542" y="160"/>
                  </a:cubicBezTo>
                  <a:cubicBezTo>
                    <a:pt x="3235" y="160"/>
                    <a:pt x="3897" y="436"/>
                    <a:pt x="4563" y="606"/>
                  </a:cubicBezTo>
                  <a:cubicBezTo>
                    <a:pt x="5223" y="783"/>
                    <a:pt x="5888" y="953"/>
                    <a:pt x="6554" y="1112"/>
                  </a:cubicBezTo>
                  <a:cubicBezTo>
                    <a:pt x="7058" y="1243"/>
                    <a:pt x="7564" y="1363"/>
                    <a:pt x="8077" y="1455"/>
                  </a:cubicBezTo>
                  <a:cubicBezTo>
                    <a:pt x="8082" y="1456"/>
                    <a:pt x="8088" y="1457"/>
                    <a:pt x="8093" y="1457"/>
                  </a:cubicBezTo>
                  <a:cubicBezTo>
                    <a:pt x="8186" y="1457"/>
                    <a:pt x="8201" y="1323"/>
                    <a:pt x="8114" y="1303"/>
                  </a:cubicBezTo>
                  <a:cubicBezTo>
                    <a:pt x="7939" y="1270"/>
                    <a:pt x="7768" y="1235"/>
                    <a:pt x="7595" y="1200"/>
                  </a:cubicBezTo>
                  <a:cubicBezTo>
                    <a:pt x="7087" y="1095"/>
                    <a:pt x="6587" y="953"/>
                    <a:pt x="6081" y="836"/>
                  </a:cubicBezTo>
                  <a:cubicBezTo>
                    <a:pt x="5419" y="674"/>
                    <a:pt x="4760" y="501"/>
                    <a:pt x="4104" y="314"/>
                  </a:cubicBezTo>
                  <a:cubicBezTo>
                    <a:pt x="3779" y="217"/>
                    <a:pt x="3454" y="116"/>
                    <a:pt x="3119" y="60"/>
                  </a:cubicBezTo>
                  <a:cubicBezTo>
                    <a:pt x="2924" y="22"/>
                    <a:pt x="2744" y="1"/>
                    <a:pt x="2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79525" y="2930980"/>
              <a:ext cx="726898" cy="92782"/>
            </a:xfrm>
            <a:custGeom>
              <a:rect b="b" l="l" r="r" t="t"/>
              <a:pathLst>
                <a:path extrusionOk="0" h="1202" w="9417">
                  <a:moveTo>
                    <a:pt x="9328" y="1"/>
                  </a:moveTo>
                  <a:cubicBezTo>
                    <a:pt x="9321" y="1"/>
                    <a:pt x="9313" y="2"/>
                    <a:pt x="9305" y="4"/>
                  </a:cubicBezTo>
                  <a:cubicBezTo>
                    <a:pt x="9046" y="93"/>
                    <a:pt x="8781" y="169"/>
                    <a:pt x="8519" y="259"/>
                  </a:cubicBezTo>
                  <a:cubicBezTo>
                    <a:pt x="7602" y="567"/>
                    <a:pt x="6965" y="750"/>
                    <a:pt x="6153" y="750"/>
                  </a:cubicBezTo>
                  <a:cubicBezTo>
                    <a:pt x="5883" y="750"/>
                    <a:pt x="5594" y="730"/>
                    <a:pt x="5269" y="687"/>
                  </a:cubicBezTo>
                  <a:cubicBezTo>
                    <a:pt x="4755" y="636"/>
                    <a:pt x="4251" y="508"/>
                    <a:pt x="3736" y="473"/>
                  </a:cubicBezTo>
                  <a:cubicBezTo>
                    <a:pt x="3664" y="471"/>
                    <a:pt x="3592" y="470"/>
                    <a:pt x="3520" y="470"/>
                  </a:cubicBezTo>
                  <a:cubicBezTo>
                    <a:pt x="3000" y="470"/>
                    <a:pt x="2481" y="528"/>
                    <a:pt x="1975" y="646"/>
                  </a:cubicBezTo>
                  <a:cubicBezTo>
                    <a:pt x="1545" y="751"/>
                    <a:pt x="1115" y="864"/>
                    <a:pt x="679" y="946"/>
                  </a:cubicBezTo>
                  <a:cubicBezTo>
                    <a:pt x="492" y="983"/>
                    <a:pt x="307" y="1018"/>
                    <a:pt x="120" y="1041"/>
                  </a:cubicBezTo>
                  <a:cubicBezTo>
                    <a:pt x="105" y="1041"/>
                    <a:pt x="91" y="1043"/>
                    <a:pt x="76" y="1043"/>
                  </a:cubicBezTo>
                  <a:cubicBezTo>
                    <a:pt x="33" y="1045"/>
                    <a:pt x="0" y="1082"/>
                    <a:pt x="2" y="1125"/>
                  </a:cubicBezTo>
                  <a:cubicBezTo>
                    <a:pt x="11" y="1186"/>
                    <a:pt x="50" y="1202"/>
                    <a:pt x="98" y="1202"/>
                  </a:cubicBezTo>
                  <a:cubicBezTo>
                    <a:pt x="150" y="1202"/>
                    <a:pt x="212" y="1183"/>
                    <a:pt x="257" y="1181"/>
                  </a:cubicBezTo>
                  <a:cubicBezTo>
                    <a:pt x="1115" y="1066"/>
                    <a:pt x="1928" y="759"/>
                    <a:pt x="2790" y="666"/>
                  </a:cubicBezTo>
                  <a:cubicBezTo>
                    <a:pt x="3030" y="643"/>
                    <a:pt x="3272" y="624"/>
                    <a:pt x="3513" y="624"/>
                  </a:cubicBezTo>
                  <a:cubicBezTo>
                    <a:pt x="3653" y="624"/>
                    <a:pt x="3792" y="630"/>
                    <a:pt x="3932" y="646"/>
                  </a:cubicBezTo>
                  <a:cubicBezTo>
                    <a:pt x="4181" y="675"/>
                    <a:pt x="4425" y="722"/>
                    <a:pt x="4674" y="761"/>
                  </a:cubicBezTo>
                  <a:cubicBezTo>
                    <a:pt x="5265" y="857"/>
                    <a:pt x="5733" y="905"/>
                    <a:pt x="6156" y="905"/>
                  </a:cubicBezTo>
                  <a:cubicBezTo>
                    <a:pt x="6998" y="905"/>
                    <a:pt x="7664" y="716"/>
                    <a:pt x="8772" y="339"/>
                  </a:cubicBezTo>
                  <a:cubicBezTo>
                    <a:pt x="8966" y="276"/>
                    <a:pt x="9161" y="220"/>
                    <a:pt x="9353" y="152"/>
                  </a:cubicBezTo>
                  <a:cubicBezTo>
                    <a:pt x="9394" y="140"/>
                    <a:pt x="9416" y="97"/>
                    <a:pt x="9404" y="55"/>
                  </a:cubicBezTo>
                  <a:cubicBezTo>
                    <a:pt x="9394" y="22"/>
                    <a:pt x="9362" y="1"/>
                    <a:pt x="9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924711" y="3768667"/>
              <a:ext cx="560554" cy="348667"/>
            </a:xfrm>
            <a:custGeom>
              <a:rect b="b" l="l" r="r" t="t"/>
              <a:pathLst>
                <a:path extrusionOk="0" h="4517" w="7262">
                  <a:moveTo>
                    <a:pt x="102" y="1"/>
                  </a:moveTo>
                  <a:cubicBezTo>
                    <a:pt x="51" y="1"/>
                    <a:pt x="0" y="49"/>
                    <a:pt x="27" y="111"/>
                  </a:cubicBezTo>
                  <a:cubicBezTo>
                    <a:pt x="95" y="247"/>
                    <a:pt x="165" y="380"/>
                    <a:pt x="235" y="512"/>
                  </a:cubicBezTo>
                  <a:cubicBezTo>
                    <a:pt x="397" y="817"/>
                    <a:pt x="564" y="1117"/>
                    <a:pt x="737" y="1415"/>
                  </a:cubicBezTo>
                  <a:cubicBezTo>
                    <a:pt x="910" y="1705"/>
                    <a:pt x="1115" y="1977"/>
                    <a:pt x="1303" y="2259"/>
                  </a:cubicBezTo>
                  <a:cubicBezTo>
                    <a:pt x="1613" y="2742"/>
                    <a:pt x="2049" y="3110"/>
                    <a:pt x="2514" y="3446"/>
                  </a:cubicBezTo>
                  <a:cubicBezTo>
                    <a:pt x="2648" y="3547"/>
                    <a:pt x="2788" y="3639"/>
                    <a:pt x="2934" y="3723"/>
                  </a:cubicBezTo>
                  <a:cubicBezTo>
                    <a:pt x="3681" y="4116"/>
                    <a:pt x="4487" y="4476"/>
                    <a:pt x="5343" y="4511"/>
                  </a:cubicBezTo>
                  <a:lnTo>
                    <a:pt x="5341" y="4511"/>
                  </a:lnTo>
                  <a:cubicBezTo>
                    <a:pt x="5397" y="4515"/>
                    <a:pt x="5452" y="4516"/>
                    <a:pt x="5508" y="4516"/>
                  </a:cubicBezTo>
                  <a:cubicBezTo>
                    <a:pt x="5895" y="4516"/>
                    <a:pt x="6278" y="4441"/>
                    <a:pt x="6660" y="4380"/>
                  </a:cubicBezTo>
                  <a:cubicBezTo>
                    <a:pt x="6833" y="4357"/>
                    <a:pt x="7003" y="4320"/>
                    <a:pt x="7170" y="4273"/>
                  </a:cubicBezTo>
                  <a:cubicBezTo>
                    <a:pt x="7262" y="4245"/>
                    <a:pt x="7232" y="4119"/>
                    <a:pt x="7150" y="4119"/>
                  </a:cubicBezTo>
                  <a:cubicBezTo>
                    <a:pt x="7142" y="4119"/>
                    <a:pt x="7133" y="4120"/>
                    <a:pt x="7125" y="4123"/>
                  </a:cubicBezTo>
                  <a:cubicBezTo>
                    <a:pt x="6878" y="4199"/>
                    <a:pt x="6619" y="4225"/>
                    <a:pt x="6363" y="4269"/>
                  </a:cubicBezTo>
                  <a:cubicBezTo>
                    <a:pt x="6201" y="4295"/>
                    <a:pt x="6038" y="4322"/>
                    <a:pt x="5876" y="4341"/>
                  </a:cubicBezTo>
                  <a:cubicBezTo>
                    <a:pt x="5757" y="4354"/>
                    <a:pt x="5637" y="4360"/>
                    <a:pt x="5518" y="4360"/>
                  </a:cubicBezTo>
                  <a:cubicBezTo>
                    <a:pt x="4959" y="4360"/>
                    <a:pt x="4404" y="4220"/>
                    <a:pt x="3889" y="3999"/>
                  </a:cubicBezTo>
                  <a:cubicBezTo>
                    <a:pt x="3387" y="3800"/>
                    <a:pt x="2897" y="3561"/>
                    <a:pt x="2475" y="3219"/>
                  </a:cubicBezTo>
                  <a:cubicBezTo>
                    <a:pt x="2165" y="2991"/>
                    <a:pt x="1866" y="2742"/>
                    <a:pt x="1626" y="2438"/>
                  </a:cubicBezTo>
                  <a:cubicBezTo>
                    <a:pt x="1453" y="2215"/>
                    <a:pt x="1303" y="1973"/>
                    <a:pt x="1138" y="1742"/>
                  </a:cubicBezTo>
                  <a:cubicBezTo>
                    <a:pt x="1039" y="1602"/>
                    <a:pt x="945" y="1460"/>
                    <a:pt x="858" y="1314"/>
                  </a:cubicBezTo>
                  <a:cubicBezTo>
                    <a:pt x="620" y="897"/>
                    <a:pt x="387" y="477"/>
                    <a:pt x="171" y="47"/>
                  </a:cubicBezTo>
                  <a:cubicBezTo>
                    <a:pt x="156" y="14"/>
                    <a:pt x="129" y="1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308972" y="3820309"/>
              <a:ext cx="553838" cy="422461"/>
            </a:xfrm>
            <a:custGeom>
              <a:rect b="b" l="l" r="r" t="t"/>
              <a:pathLst>
                <a:path extrusionOk="0" h="5473" w="7175">
                  <a:moveTo>
                    <a:pt x="107" y="1"/>
                  </a:moveTo>
                  <a:cubicBezTo>
                    <a:pt x="53" y="1"/>
                    <a:pt x="1" y="59"/>
                    <a:pt x="38" y="121"/>
                  </a:cubicBezTo>
                  <a:cubicBezTo>
                    <a:pt x="83" y="193"/>
                    <a:pt x="131" y="261"/>
                    <a:pt x="178" y="331"/>
                  </a:cubicBezTo>
                  <a:cubicBezTo>
                    <a:pt x="318" y="543"/>
                    <a:pt x="443" y="761"/>
                    <a:pt x="565" y="983"/>
                  </a:cubicBezTo>
                  <a:cubicBezTo>
                    <a:pt x="980" y="1725"/>
                    <a:pt x="1394" y="2476"/>
                    <a:pt x="1916" y="3149"/>
                  </a:cubicBezTo>
                  <a:cubicBezTo>
                    <a:pt x="2132" y="3419"/>
                    <a:pt x="2365" y="3676"/>
                    <a:pt x="2599" y="3929"/>
                  </a:cubicBezTo>
                  <a:cubicBezTo>
                    <a:pt x="2762" y="4104"/>
                    <a:pt x="2922" y="4287"/>
                    <a:pt x="3107" y="4437"/>
                  </a:cubicBezTo>
                  <a:cubicBezTo>
                    <a:pt x="3443" y="4696"/>
                    <a:pt x="3809" y="4916"/>
                    <a:pt x="4196" y="5091"/>
                  </a:cubicBezTo>
                  <a:cubicBezTo>
                    <a:pt x="4646" y="5313"/>
                    <a:pt x="5142" y="5457"/>
                    <a:pt x="5650" y="5468"/>
                  </a:cubicBezTo>
                  <a:lnTo>
                    <a:pt x="5638" y="5468"/>
                  </a:lnTo>
                  <a:cubicBezTo>
                    <a:pt x="5687" y="5471"/>
                    <a:pt x="5736" y="5472"/>
                    <a:pt x="5784" y="5472"/>
                  </a:cubicBezTo>
                  <a:cubicBezTo>
                    <a:pt x="6133" y="5472"/>
                    <a:pt x="6477" y="5396"/>
                    <a:pt x="6800" y="5268"/>
                  </a:cubicBezTo>
                  <a:cubicBezTo>
                    <a:pt x="6874" y="5241"/>
                    <a:pt x="6948" y="5212"/>
                    <a:pt x="7026" y="5184"/>
                  </a:cubicBezTo>
                  <a:cubicBezTo>
                    <a:pt x="7084" y="5163"/>
                    <a:pt x="7175" y="5140"/>
                    <a:pt x="7152" y="5058"/>
                  </a:cubicBezTo>
                  <a:cubicBezTo>
                    <a:pt x="7140" y="5025"/>
                    <a:pt x="7109" y="5003"/>
                    <a:pt x="7076" y="5003"/>
                  </a:cubicBezTo>
                  <a:cubicBezTo>
                    <a:pt x="7068" y="5003"/>
                    <a:pt x="7061" y="5004"/>
                    <a:pt x="7053" y="5007"/>
                  </a:cubicBezTo>
                  <a:cubicBezTo>
                    <a:pt x="6562" y="5204"/>
                    <a:pt x="6209" y="5317"/>
                    <a:pt x="5757" y="5317"/>
                  </a:cubicBezTo>
                  <a:cubicBezTo>
                    <a:pt x="5614" y="5317"/>
                    <a:pt x="5461" y="5306"/>
                    <a:pt x="5290" y="5282"/>
                  </a:cubicBezTo>
                  <a:cubicBezTo>
                    <a:pt x="4961" y="5229"/>
                    <a:pt x="4642" y="5130"/>
                    <a:pt x="4342" y="4986"/>
                  </a:cubicBezTo>
                  <a:cubicBezTo>
                    <a:pt x="3934" y="4809"/>
                    <a:pt x="3550" y="4583"/>
                    <a:pt x="3198" y="4311"/>
                  </a:cubicBezTo>
                  <a:cubicBezTo>
                    <a:pt x="2926" y="4077"/>
                    <a:pt x="2692" y="3799"/>
                    <a:pt x="2449" y="3534"/>
                  </a:cubicBezTo>
                  <a:cubicBezTo>
                    <a:pt x="2075" y="3126"/>
                    <a:pt x="1743" y="2682"/>
                    <a:pt x="1457" y="2207"/>
                  </a:cubicBezTo>
                  <a:cubicBezTo>
                    <a:pt x="1190" y="1777"/>
                    <a:pt x="937" y="1339"/>
                    <a:pt x="694" y="896"/>
                  </a:cubicBezTo>
                  <a:cubicBezTo>
                    <a:pt x="575" y="674"/>
                    <a:pt x="449" y="456"/>
                    <a:pt x="310" y="246"/>
                  </a:cubicBezTo>
                  <a:cubicBezTo>
                    <a:pt x="262" y="178"/>
                    <a:pt x="215" y="108"/>
                    <a:pt x="172" y="39"/>
                  </a:cubicBezTo>
                  <a:cubicBezTo>
                    <a:pt x="155" y="12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8685899" y="4076663"/>
              <a:ext cx="594131" cy="244461"/>
            </a:xfrm>
            <a:custGeom>
              <a:rect b="b" l="l" r="r" t="t"/>
              <a:pathLst>
                <a:path extrusionOk="0" h="3167" w="7697">
                  <a:moveTo>
                    <a:pt x="113" y="0"/>
                  </a:moveTo>
                  <a:cubicBezTo>
                    <a:pt x="53" y="0"/>
                    <a:pt x="0" y="81"/>
                    <a:pt x="59" y="137"/>
                  </a:cubicBezTo>
                  <a:cubicBezTo>
                    <a:pt x="144" y="211"/>
                    <a:pt x="234" y="277"/>
                    <a:pt x="327" y="342"/>
                  </a:cubicBezTo>
                  <a:cubicBezTo>
                    <a:pt x="987" y="789"/>
                    <a:pt x="1565" y="1348"/>
                    <a:pt x="2234" y="1782"/>
                  </a:cubicBezTo>
                  <a:cubicBezTo>
                    <a:pt x="2886" y="2173"/>
                    <a:pt x="3614" y="2443"/>
                    <a:pt x="4338" y="2665"/>
                  </a:cubicBezTo>
                  <a:cubicBezTo>
                    <a:pt x="5225" y="2951"/>
                    <a:pt x="6145" y="3120"/>
                    <a:pt x="7075" y="3163"/>
                  </a:cubicBezTo>
                  <a:cubicBezTo>
                    <a:pt x="7139" y="3165"/>
                    <a:pt x="7204" y="3166"/>
                    <a:pt x="7269" y="3166"/>
                  </a:cubicBezTo>
                  <a:cubicBezTo>
                    <a:pt x="7377" y="3166"/>
                    <a:pt x="7486" y="3163"/>
                    <a:pt x="7595" y="3157"/>
                  </a:cubicBezTo>
                  <a:cubicBezTo>
                    <a:pt x="7697" y="3153"/>
                    <a:pt x="7694" y="3000"/>
                    <a:pt x="7593" y="3000"/>
                  </a:cubicBezTo>
                  <a:cubicBezTo>
                    <a:pt x="7592" y="3000"/>
                    <a:pt x="7590" y="3000"/>
                    <a:pt x="7589" y="3000"/>
                  </a:cubicBezTo>
                  <a:cubicBezTo>
                    <a:pt x="7493" y="3008"/>
                    <a:pt x="7397" y="3011"/>
                    <a:pt x="7301" y="3011"/>
                  </a:cubicBezTo>
                  <a:cubicBezTo>
                    <a:pt x="7013" y="3011"/>
                    <a:pt x="6726" y="2983"/>
                    <a:pt x="6441" y="2955"/>
                  </a:cubicBezTo>
                  <a:cubicBezTo>
                    <a:pt x="5739" y="2891"/>
                    <a:pt x="5054" y="2727"/>
                    <a:pt x="4384" y="2517"/>
                  </a:cubicBezTo>
                  <a:cubicBezTo>
                    <a:pt x="3869" y="2369"/>
                    <a:pt x="3367" y="2169"/>
                    <a:pt x="2880" y="1949"/>
                  </a:cubicBezTo>
                  <a:cubicBezTo>
                    <a:pt x="2689" y="1863"/>
                    <a:pt x="2503" y="1766"/>
                    <a:pt x="2324" y="1655"/>
                  </a:cubicBezTo>
                  <a:cubicBezTo>
                    <a:pt x="1991" y="1445"/>
                    <a:pt x="1687" y="1196"/>
                    <a:pt x="1380" y="947"/>
                  </a:cubicBezTo>
                  <a:cubicBezTo>
                    <a:pt x="1117" y="735"/>
                    <a:pt x="851" y="523"/>
                    <a:pt x="576" y="328"/>
                  </a:cubicBezTo>
                  <a:cubicBezTo>
                    <a:pt x="438" y="227"/>
                    <a:pt x="296" y="135"/>
                    <a:pt x="166" y="23"/>
                  </a:cubicBezTo>
                  <a:cubicBezTo>
                    <a:pt x="150" y="7"/>
                    <a:pt x="131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8396353" y="3708998"/>
              <a:ext cx="261674" cy="314781"/>
            </a:xfrm>
            <a:custGeom>
              <a:rect b="b" l="l" r="r" t="t"/>
              <a:pathLst>
                <a:path extrusionOk="0" h="4078" w="3390">
                  <a:moveTo>
                    <a:pt x="109" y="0"/>
                  </a:moveTo>
                  <a:cubicBezTo>
                    <a:pt x="54" y="0"/>
                    <a:pt x="1" y="59"/>
                    <a:pt x="39" y="121"/>
                  </a:cubicBezTo>
                  <a:cubicBezTo>
                    <a:pt x="101" y="232"/>
                    <a:pt x="171" y="339"/>
                    <a:pt x="245" y="442"/>
                  </a:cubicBezTo>
                  <a:cubicBezTo>
                    <a:pt x="397" y="656"/>
                    <a:pt x="560" y="876"/>
                    <a:pt x="716" y="1096"/>
                  </a:cubicBezTo>
                  <a:lnTo>
                    <a:pt x="710" y="1088"/>
                  </a:lnTo>
                  <a:lnTo>
                    <a:pt x="710" y="1088"/>
                  </a:lnTo>
                  <a:cubicBezTo>
                    <a:pt x="1155" y="1734"/>
                    <a:pt x="1630" y="2365"/>
                    <a:pt x="2154" y="2951"/>
                  </a:cubicBezTo>
                  <a:cubicBezTo>
                    <a:pt x="2490" y="3340"/>
                    <a:pt x="2837" y="3719"/>
                    <a:pt x="3226" y="4056"/>
                  </a:cubicBezTo>
                  <a:cubicBezTo>
                    <a:pt x="3243" y="4071"/>
                    <a:pt x="3261" y="4078"/>
                    <a:pt x="3279" y="4078"/>
                  </a:cubicBezTo>
                  <a:cubicBezTo>
                    <a:pt x="3340" y="4078"/>
                    <a:pt x="3389" y="3996"/>
                    <a:pt x="3333" y="3941"/>
                  </a:cubicBezTo>
                  <a:cubicBezTo>
                    <a:pt x="2998" y="3645"/>
                    <a:pt x="2685" y="3326"/>
                    <a:pt x="2393" y="2986"/>
                  </a:cubicBezTo>
                  <a:cubicBezTo>
                    <a:pt x="1940" y="2474"/>
                    <a:pt x="1502" y="1950"/>
                    <a:pt x="1113" y="1388"/>
                  </a:cubicBezTo>
                  <a:cubicBezTo>
                    <a:pt x="811" y="939"/>
                    <a:pt x="455" y="507"/>
                    <a:pt x="173" y="38"/>
                  </a:cubicBezTo>
                  <a:cubicBezTo>
                    <a:pt x="156" y="12"/>
                    <a:pt x="132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8664363" y="3891171"/>
              <a:ext cx="156464" cy="120416"/>
            </a:xfrm>
            <a:custGeom>
              <a:rect b="b" l="l" r="r" t="t"/>
              <a:pathLst>
                <a:path extrusionOk="0" h="1560" w="2027">
                  <a:moveTo>
                    <a:pt x="105" y="1"/>
                  </a:moveTo>
                  <a:cubicBezTo>
                    <a:pt x="39" y="1"/>
                    <a:pt x="1" y="77"/>
                    <a:pt x="42" y="129"/>
                  </a:cubicBezTo>
                  <a:cubicBezTo>
                    <a:pt x="96" y="186"/>
                    <a:pt x="147" y="244"/>
                    <a:pt x="203" y="297"/>
                  </a:cubicBezTo>
                  <a:cubicBezTo>
                    <a:pt x="462" y="548"/>
                    <a:pt x="742" y="779"/>
                    <a:pt x="1021" y="1007"/>
                  </a:cubicBezTo>
                  <a:lnTo>
                    <a:pt x="1017" y="1005"/>
                  </a:lnTo>
                  <a:lnTo>
                    <a:pt x="1017" y="1005"/>
                  </a:lnTo>
                  <a:cubicBezTo>
                    <a:pt x="1279" y="1225"/>
                    <a:pt x="1567" y="1410"/>
                    <a:pt x="1877" y="1550"/>
                  </a:cubicBezTo>
                  <a:cubicBezTo>
                    <a:pt x="1890" y="1556"/>
                    <a:pt x="1903" y="1559"/>
                    <a:pt x="1915" y="1559"/>
                  </a:cubicBezTo>
                  <a:cubicBezTo>
                    <a:pt x="1986" y="1559"/>
                    <a:pt x="2027" y="1455"/>
                    <a:pt x="1949" y="1412"/>
                  </a:cubicBezTo>
                  <a:cubicBezTo>
                    <a:pt x="1820" y="1353"/>
                    <a:pt x="1692" y="1285"/>
                    <a:pt x="1569" y="1213"/>
                  </a:cubicBezTo>
                  <a:cubicBezTo>
                    <a:pt x="1402" y="1106"/>
                    <a:pt x="1242" y="988"/>
                    <a:pt x="1089" y="861"/>
                  </a:cubicBezTo>
                  <a:cubicBezTo>
                    <a:pt x="853" y="668"/>
                    <a:pt x="616" y="470"/>
                    <a:pt x="392" y="262"/>
                  </a:cubicBezTo>
                  <a:cubicBezTo>
                    <a:pt x="330" y="205"/>
                    <a:pt x="271" y="145"/>
                    <a:pt x="215" y="85"/>
                  </a:cubicBezTo>
                  <a:cubicBezTo>
                    <a:pt x="182" y="55"/>
                    <a:pt x="157" y="7"/>
                    <a:pt x="112" y="1"/>
                  </a:cubicBezTo>
                  <a:cubicBezTo>
                    <a:pt x="110" y="1"/>
                    <a:pt x="107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134519" y="2455633"/>
              <a:ext cx="84060" cy="63605"/>
            </a:xfrm>
            <a:custGeom>
              <a:rect b="b" l="l" r="r" t="t"/>
              <a:pathLst>
                <a:path extrusionOk="0" h="824" w="1089">
                  <a:moveTo>
                    <a:pt x="110" y="1"/>
                  </a:moveTo>
                  <a:cubicBezTo>
                    <a:pt x="52" y="1"/>
                    <a:pt x="0" y="73"/>
                    <a:pt x="51" y="132"/>
                  </a:cubicBezTo>
                  <a:cubicBezTo>
                    <a:pt x="204" y="282"/>
                    <a:pt x="379" y="408"/>
                    <a:pt x="545" y="542"/>
                  </a:cubicBezTo>
                  <a:cubicBezTo>
                    <a:pt x="673" y="640"/>
                    <a:pt x="798" y="741"/>
                    <a:pt x="942" y="815"/>
                  </a:cubicBezTo>
                  <a:cubicBezTo>
                    <a:pt x="955" y="821"/>
                    <a:pt x="967" y="824"/>
                    <a:pt x="978" y="824"/>
                  </a:cubicBezTo>
                  <a:cubicBezTo>
                    <a:pt x="1050" y="824"/>
                    <a:pt x="1089" y="716"/>
                    <a:pt x="1010" y="675"/>
                  </a:cubicBezTo>
                  <a:cubicBezTo>
                    <a:pt x="806" y="564"/>
                    <a:pt x="638" y="410"/>
                    <a:pt x="453" y="268"/>
                  </a:cubicBezTo>
                  <a:cubicBezTo>
                    <a:pt x="354" y="194"/>
                    <a:pt x="257" y="114"/>
                    <a:pt x="167" y="27"/>
                  </a:cubicBezTo>
                  <a:cubicBezTo>
                    <a:pt x="149" y="9"/>
                    <a:pt x="129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245983" y="2535758"/>
              <a:ext cx="387803" cy="164183"/>
            </a:xfrm>
            <a:custGeom>
              <a:rect b="b" l="l" r="r" t="t"/>
              <a:pathLst>
                <a:path extrusionOk="0" h="2127" w="5024">
                  <a:moveTo>
                    <a:pt x="87" y="1"/>
                  </a:moveTo>
                  <a:cubicBezTo>
                    <a:pt x="79" y="1"/>
                    <a:pt x="71" y="2"/>
                    <a:pt x="62" y="6"/>
                  </a:cubicBezTo>
                  <a:cubicBezTo>
                    <a:pt x="21" y="20"/>
                    <a:pt x="0" y="63"/>
                    <a:pt x="15" y="104"/>
                  </a:cubicBezTo>
                  <a:cubicBezTo>
                    <a:pt x="50" y="172"/>
                    <a:pt x="130" y="205"/>
                    <a:pt x="187" y="253"/>
                  </a:cubicBezTo>
                  <a:cubicBezTo>
                    <a:pt x="502" y="473"/>
                    <a:pt x="821" y="693"/>
                    <a:pt x="1156" y="880"/>
                  </a:cubicBezTo>
                  <a:cubicBezTo>
                    <a:pt x="1461" y="1049"/>
                    <a:pt x="1776" y="1201"/>
                    <a:pt x="2092" y="1349"/>
                  </a:cubicBezTo>
                  <a:cubicBezTo>
                    <a:pt x="2975" y="1781"/>
                    <a:pt x="3932" y="2046"/>
                    <a:pt x="4911" y="2127"/>
                  </a:cubicBezTo>
                  <a:cubicBezTo>
                    <a:pt x="4914" y="2127"/>
                    <a:pt x="4916" y="2127"/>
                    <a:pt x="4919" y="2127"/>
                  </a:cubicBezTo>
                  <a:cubicBezTo>
                    <a:pt x="5016" y="2127"/>
                    <a:pt x="5023" y="1978"/>
                    <a:pt x="4921" y="1970"/>
                  </a:cubicBezTo>
                  <a:cubicBezTo>
                    <a:pt x="4798" y="1960"/>
                    <a:pt x="4672" y="1946"/>
                    <a:pt x="4549" y="1931"/>
                  </a:cubicBezTo>
                  <a:cubicBezTo>
                    <a:pt x="4080" y="1876"/>
                    <a:pt x="3602" y="1752"/>
                    <a:pt x="3148" y="1608"/>
                  </a:cubicBezTo>
                  <a:cubicBezTo>
                    <a:pt x="2751" y="1489"/>
                    <a:pt x="2374" y="1312"/>
                    <a:pt x="2000" y="1131"/>
                  </a:cubicBezTo>
                  <a:cubicBezTo>
                    <a:pt x="1508" y="901"/>
                    <a:pt x="1025" y="648"/>
                    <a:pt x="580" y="335"/>
                  </a:cubicBezTo>
                  <a:cubicBezTo>
                    <a:pt x="443" y="240"/>
                    <a:pt x="303" y="146"/>
                    <a:pt x="169" y="45"/>
                  </a:cubicBezTo>
                  <a:cubicBezTo>
                    <a:pt x="144" y="23"/>
                    <a:pt x="118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6470881" y="3359164"/>
              <a:ext cx="18912" cy="55654"/>
            </a:xfrm>
            <a:custGeom>
              <a:rect b="b" l="l" r="r" t="t"/>
              <a:pathLst>
                <a:path extrusionOk="0" h="721" w="245">
                  <a:moveTo>
                    <a:pt x="84" y="1"/>
                  </a:moveTo>
                  <a:cubicBezTo>
                    <a:pt x="43" y="1"/>
                    <a:pt x="0" y="32"/>
                    <a:pt x="5" y="88"/>
                  </a:cubicBezTo>
                  <a:cubicBezTo>
                    <a:pt x="17" y="281"/>
                    <a:pt x="31" y="474"/>
                    <a:pt x="79" y="664"/>
                  </a:cubicBezTo>
                  <a:cubicBezTo>
                    <a:pt x="89" y="704"/>
                    <a:pt x="120" y="721"/>
                    <a:pt x="151" y="721"/>
                  </a:cubicBezTo>
                  <a:cubicBezTo>
                    <a:pt x="198" y="721"/>
                    <a:pt x="245" y="683"/>
                    <a:pt x="229" y="623"/>
                  </a:cubicBezTo>
                  <a:cubicBezTo>
                    <a:pt x="184" y="439"/>
                    <a:pt x="171" y="256"/>
                    <a:pt x="159" y="69"/>
                  </a:cubicBezTo>
                  <a:cubicBezTo>
                    <a:pt x="153" y="22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6524993" y="3612354"/>
              <a:ext cx="40602" cy="56812"/>
            </a:xfrm>
            <a:custGeom>
              <a:rect b="b" l="l" r="r" t="t"/>
              <a:pathLst>
                <a:path extrusionOk="0" h="736" w="526">
                  <a:moveTo>
                    <a:pt x="128" y="0"/>
                  </a:moveTo>
                  <a:cubicBezTo>
                    <a:pt x="125" y="0"/>
                    <a:pt x="123" y="0"/>
                    <a:pt x="120" y="1"/>
                  </a:cubicBezTo>
                  <a:cubicBezTo>
                    <a:pt x="1" y="27"/>
                    <a:pt x="71" y="169"/>
                    <a:pt x="100" y="241"/>
                  </a:cubicBezTo>
                  <a:cubicBezTo>
                    <a:pt x="170" y="404"/>
                    <a:pt x="256" y="558"/>
                    <a:pt x="357" y="704"/>
                  </a:cubicBezTo>
                  <a:cubicBezTo>
                    <a:pt x="374" y="726"/>
                    <a:pt x="395" y="736"/>
                    <a:pt x="416" y="736"/>
                  </a:cubicBezTo>
                  <a:cubicBezTo>
                    <a:pt x="472" y="736"/>
                    <a:pt x="525" y="669"/>
                    <a:pt x="480" y="609"/>
                  </a:cubicBezTo>
                  <a:cubicBezTo>
                    <a:pt x="371" y="439"/>
                    <a:pt x="258" y="264"/>
                    <a:pt x="207" y="68"/>
                  </a:cubicBezTo>
                  <a:cubicBezTo>
                    <a:pt x="203" y="30"/>
                    <a:pt x="168" y="0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751628" y="3809888"/>
              <a:ext cx="29873" cy="38672"/>
            </a:xfrm>
            <a:custGeom>
              <a:rect b="b" l="l" r="r" t="t"/>
              <a:pathLst>
                <a:path extrusionOk="0" h="501" w="387">
                  <a:moveTo>
                    <a:pt x="100" y="0"/>
                  </a:moveTo>
                  <a:cubicBezTo>
                    <a:pt x="47" y="0"/>
                    <a:pt x="1" y="61"/>
                    <a:pt x="25" y="110"/>
                  </a:cubicBezTo>
                  <a:cubicBezTo>
                    <a:pt x="52" y="167"/>
                    <a:pt x="79" y="227"/>
                    <a:pt x="110" y="283"/>
                  </a:cubicBezTo>
                  <a:cubicBezTo>
                    <a:pt x="145" y="344"/>
                    <a:pt x="180" y="404"/>
                    <a:pt x="217" y="464"/>
                  </a:cubicBezTo>
                  <a:cubicBezTo>
                    <a:pt x="234" y="489"/>
                    <a:pt x="257" y="500"/>
                    <a:pt x="281" y="500"/>
                  </a:cubicBezTo>
                  <a:cubicBezTo>
                    <a:pt x="335" y="500"/>
                    <a:pt x="387" y="444"/>
                    <a:pt x="352" y="381"/>
                  </a:cubicBezTo>
                  <a:cubicBezTo>
                    <a:pt x="301" y="303"/>
                    <a:pt x="254" y="221"/>
                    <a:pt x="210" y="136"/>
                  </a:cubicBezTo>
                  <a:cubicBezTo>
                    <a:pt x="186" y="93"/>
                    <a:pt x="175" y="32"/>
                    <a:pt x="128" y="7"/>
                  </a:cubicBezTo>
                  <a:cubicBezTo>
                    <a:pt x="119" y="2"/>
                    <a:pt x="109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362427" y="2617813"/>
              <a:ext cx="39907" cy="31494"/>
            </a:xfrm>
            <a:custGeom>
              <a:rect b="b" l="l" r="r" t="t"/>
              <a:pathLst>
                <a:path extrusionOk="0" h="408" w="517">
                  <a:moveTo>
                    <a:pt x="115" y="1"/>
                  </a:moveTo>
                  <a:cubicBezTo>
                    <a:pt x="32" y="1"/>
                    <a:pt x="1" y="128"/>
                    <a:pt x="109" y="163"/>
                  </a:cubicBezTo>
                  <a:cubicBezTo>
                    <a:pt x="206" y="214"/>
                    <a:pt x="276" y="300"/>
                    <a:pt x="348" y="381"/>
                  </a:cubicBezTo>
                  <a:cubicBezTo>
                    <a:pt x="365" y="399"/>
                    <a:pt x="385" y="407"/>
                    <a:pt x="404" y="407"/>
                  </a:cubicBezTo>
                  <a:cubicBezTo>
                    <a:pt x="463" y="407"/>
                    <a:pt x="516" y="333"/>
                    <a:pt x="463" y="274"/>
                  </a:cubicBezTo>
                  <a:cubicBezTo>
                    <a:pt x="379" y="175"/>
                    <a:pt x="286" y="76"/>
                    <a:pt x="167" y="17"/>
                  </a:cubicBezTo>
                  <a:cubicBezTo>
                    <a:pt x="148" y="6"/>
                    <a:pt x="130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026508" y="2145553"/>
              <a:ext cx="61598" cy="114241"/>
            </a:xfrm>
            <a:custGeom>
              <a:rect b="b" l="l" r="r" t="t"/>
              <a:pathLst>
                <a:path extrusionOk="0" h="1480" w="798">
                  <a:moveTo>
                    <a:pt x="107" y="0"/>
                  </a:moveTo>
                  <a:cubicBezTo>
                    <a:pt x="52" y="0"/>
                    <a:pt x="0" y="61"/>
                    <a:pt x="40" y="121"/>
                  </a:cubicBezTo>
                  <a:cubicBezTo>
                    <a:pt x="67" y="160"/>
                    <a:pt x="95" y="195"/>
                    <a:pt x="124" y="230"/>
                  </a:cubicBezTo>
                  <a:cubicBezTo>
                    <a:pt x="381" y="576"/>
                    <a:pt x="606" y="969"/>
                    <a:pt x="638" y="1405"/>
                  </a:cubicBezTo>
                  <a:cubicBezTo>
                    <a:pt x="641" y="1455"/>
                    <a:pt x="679" y="1480"/>
                    <a:pt x="717" y="1480"/>
                  </a:cubicBezTo>
                  <a:cubicBezTo>
                    <a:pt x="757" y="1480"/>
                    <a:pt x="798" y="1451"/>
                    <a:pt x="795" y="1397"/>
                  </a:cubicBezTo>
                  <a:cubicBezTo>
                    <a:pt x="782" y="1226"/>
                    <a:pt x="743" y="1057"/>
                    <a:pt x="684" y="899"/>
                  </a:cubicBezTo>
                  <a:cubicBezTo>
                    <a:pt x="568" y="580"/>
                    <a:pt x="375" y="300"/>
                    <a:pt x="169" y="35"/>
                  </a:cubicBezTo>
                  <a:cubicBezTo>
                    <a:pt x="152" y="10"/>
                    <a:pt x="129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083630" y="2183068"/>
              <a:ext cx="35353" cy="60517"/>
            </a:xfrm>
            <a:custGeom>
              <a:rect b="b" l="l" r="r" t="t"/>
              <a:pathLst>
                <a:path extrusionOk="0" h="784" w="458">
                  <a:moveTo>
                    <a:pt x="98" y="1"/>
                  </a:moveTo>
                  <a:cubicBezTo>
                    <a:pt x="50" y="1"/>
                    <a:pt x="1" y="43"/>
                    <a:pt x="22" y="102"/>
                  </a:cubicBezTo>
                  <a:cubicBezTo>
                    <a:pt x="55" y="176"/>
                    <a:pt x="92" y="248"/>
                    <a:pt x="135" y="318"/>
                  </a:cubicBezTo>
                  <a:cubicBezTo>
                    <a:pt x="207" y="448"/>
                    <a:pt x="265" y="586"/>
                    <a:pt x="304" y="730"/>
                  </a:cubicBezTo>
                  <a:cubicBezTo>
                    <a:pt x="316" y="765"/>
                    <a:pt x="348" y="783"/>
                    <a:pt x="379" y="783"/>
                  </a:cubicBezTo>
                  <a:cubicBezTo>
                    <a:pt x="406" y="783"/>
                    <a:pt x="433" y="770"/>
                    <a:pt x="448" y="742"/>
                  </a:cubicBezTo>
                  <a:cubicBezTo>
                    <a:pt x="458" y="721"/>
                    <a:pt x="458" y="701"/>
                    <a:pt x="452" y="680"/>
                  </a:cubicBezTo>
                  <a:cubicBezTo>
                    <a:pt x="396" y="452"/>
                    <a:pt x="271" y="252"/>
                    <a:pt x="166" y="47"/>
                  </a:cubicBezTo>
                  <a:cubicBezTo>
                    <a:pt x="152" y="15"/>
                    <a:pt x="126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5877431" y="3212036"/>
              <a:ext cx="472943" cy="208645"/>
            </a:xfrm>
            <a:custGeom>
              <a:rect b="b" l="l" r="r" t="t"/>
              <a:pathLst>
                <a:path extrusionOk="0" h="2703" w="6127">
                  <a:moveTo>
                    <a:pt x="90" y="1"/>
                  </a:moveTo>
                  <a:cubicBezTo>
                    <a:pt x="61" y="1"/>
                    <a:pt x="33" y="17"/>
                    <a:pt x="19" y="46"/>
                  </a:cubicBezTo>
                  <a:cubicBezTo>
                    <a:pt x="1" y="83"/>
                    <a:pt x="17" y="130"/>
                    <a:pt x="54" y="148"/>
                  </a:cubicBezTo>
                  <a:cubicBezTo>
                    <a:pt x="173" y="198"/>
                    <a:pt x="299" y="220"/>
                    <a:pt x="422" y="251"/>
                  </a:cubicBezTo>
                  <a:cubicBezTo>
                    <a:pt x="640" y="299"/>
                    <a:pt x="865" y="327"/>
                    <a:pt x="1070" y="414"/>
                  </a:cubicBezTo>
                  <a:cubicBezTo>
                    <a:pt x="1523" y="607"/>
                    <a:pt x="1895" y="945"/>
                    <a:pt x="2350" y="1134"/>
                  </a:cubicBezTo>
                  <a:cubicBezTo>
                    <a:pt x="2916" y="1395"/>
                    <a:pt x="3516" y="1576"/>
                    <a:pt x="4078" y="1846"/>
                  </a:cubicBezTo>
                  <a:cubicBezTo>
                    <a:pt x="4491" y="2043"/>
                    <a:pt x="4895" y="2263"/>
                    <a:pt x="5325" y="2424"/>
                  </a:cubicBezTo>
                  <a:cubicBezTo>
                    <a:pt x="5547" y="2508"/>
                    <a:pt x="5767" y="2631"/>
                    <a:pt x="5997" y="2699"/>
                  </a:cubicBezTo>
                  <a:cubicBezTo>
                    <a:pt x="6006" y="2701"/>
                    <a:pt x="6014" y="2702"/>
                    <a:pt x="6022" y="2702"/>
                  </a:cubicBezTo>
                  <a:cubicBezTo>
                    <a:pt x="6120" y="2702"/>
                    <a:pt x="6127" y="2553"/>
                    <a:pt x="6018" y="2545"/>
                  </a:cubicBezTo>
                  <a:cubicBezTo>
                    <a:pt x="5814" y="2475"/>
                    <a:pt x="5611" y="2368"/>
                    <a:pt x="5407" y="2290"/>
                  </a:cubicBezTo>
                  <a:cubicBezTo>
                    <a:pt x="5238" y="2222"/>
                    <a:pt x="5049" y="2146"/>
                    <a:pt x="4880" y="2068"/>
                  </a:cubicBezTo>
                  <a:cubicBezTo>
                    <a:pt x="4487" y="1876"/>
                    <a:pt x="4103" y="1667"/>
                    <a:pt x="3695" y="1506"/>
                  </a:cubicBezTo>
                  <a:cubicBezTo>
                    <a:pt x="3154" y="1288"/>
                    <a:pt x="2599" y="1107"/>
                    <a:pt x="2085" y="827"/>
                  </a:cubicBezTo>
                  <a:cubicBezTo>
                    <a:pt x="1541" y="494"/>
                    <a:pt x="1198" y="202"/>
                    <a:pt x="533" y="115"/>
                  </a:cubicBezTo>
                  <a:cubicBezTo>
                    <a:pt x="398" y="89"/>
                    <a:pt x="264" y="54"/>
                    <a:pt x="132" y="13"/>
                  </a:cubicBezTo>
                  <a:cubicBezTo>
                    <a:pt x="119" y="4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808962" y="3158465"/>
              <a:ext cx="94403" cy="148745"/>
            </a:xfrm>
            <a:custGeom>
              <a:rect b="b" l="l" r="r" t="t"/>
              <a:pathLst>
                <a:path extrusionOk="0" h="1927" w="1223">
                  <a:moveTo>
                    <a:pt x="659" y="1"/>
                  </a:moveTo>
                  <a:cubicBezTo>
                    <a:pt x="657" y="1"/>
                    <a:pt x="655" y="1"/>
                    <a:pt x="653" y="1"/>
                  </a:cubicBezTo>
                  <a:cubicBezTo>
                    <a:pt x="476" y="5"/>
                    <a:pt x="375" y="176"/>
                    <a:pt x="299" y="312"/>
                  </a:cubicBezTo>
                  <a:cubicBezTo>
                    <a:pt x="180" y="523"/>
                    <a:pt x="69" y="746"/>
                    <a:pt x="40" y="990"/>
                  </a:cubicBezTo>
                  <a:cubicBezTo>
                    <a:pt x="1" y="1305"/>
                    <a:pt x="7" y="1680"/>
                    <a:pt x="260" y="1908"/>
                  </a:cubicBezTo>
                  <a:cubicBezTo>
                    <a:pt x="275" y="1920"/>
                    <a:pt x="294" y="1926"/>
                    <a:pt x="312" y="1926"/>
                  </a:cubicBezTo>
                  <a:cubicBezTo>
                    <a:pt x="334" y="1926"/>
                    <a:pt x="356" y="1918"/>
                    <a:pt x="371" y="1900"/>
                  </a:cubicBezTo>
                  <a:cubicBezTo>
                    <a:pt x="439" y="1811"/>
                    <a:pt x="297" y="1748"/>
                    <a:pt x="268" y="1671"/>
                  </a:cubicBezTo>
                  <a:cubicBezTo>
                    <a:pt x="198" y="1548"/>
                    <a:pt x="182" y="1406"/>
                    <a:pt x="178" y="1268"/>
                  </a:cubicBezTo>
                  <a:cubicBezTo>
                    <a:pt x="165" y="956"/>
                    <a:pt x="268" y="670"/>
                    <a:pt x="425" y="402"/>
                  </a:cubicBezTo>
                  <a:cubicBezTo>
                    <a:pt x="480" y="318"/>
                    <a:pt x="528" y="198"/>
                    <a:pt x="630" y="161"/>
                  </a:cubicBezTo>
                  <a:cubicBezTo>
                    <a:pt x="638" y="160"/>
                    <a:pt x="644" y="160"/>
                    <a:pt x="651" y="160"/>
                  </a:cubicBezTo>
                  <a:cubicBezTo>
                    <a:pt x="787" y="160"/>
                    <a:pt x="826" y="352"/>
                    <a:pt x="826" y="462"/>
                  </a:cubicBezTo>
                  <a:cubicBezTo>
                    <a:pt x="832" y="635"/>
                    <a:pt x="762" y="803"/>
                    <a:pt x="781" y="976"/>
                  </a:cubicBezTo>
                  <a:cubicBezTo>
                    <a:pt x="795" y="1141"/>
                    <a:pt x="857" y="1316"/>
                    <a:pt x="995" y="1416"/>
                  </a:cubicBezTo>
                  <a:cubicBezTo>
                    <a:pt x="1021" y="1436"/>
                    <a:pt x="1056" y="1447"/>
                    <a:pt x="1089" y="1447"/>
                  </a:cubicBezTo>
                  <a:cubicBezTo>
                    <a:pt x="1138" y="1447"/>
                    <a:pt x="1184" y="1424"/>
                    <a:pt x="1202" y="1373"/>
                  </a:cubicBezTo>
                  <a:cubicBezTo>
                    <a:pt x="1223" y="1320"/>
                    <a:pt x="1174" y="1270"/>
                    <a:pt x="1125" y="1270"/>
                  </a:cubicBezTo>
                  <a:cubicBezTo>
                    <a:pt x="1110" y="1270"/>
                    <a:pt x="1094" y="1275"/>
                    <a:pt x="1081" y="1287"/>
                  </a:cubicBezTo>
                  <a:cubicBezTo>
                    <a:pt x="953" y="1178"/>
                    <a:pt x="923" y="993"/>
                    <a:pt x="939" y="832"/>
                  </a:cubicBezTo>
                  <a:cubicBezTo>
                    <a:pt x="966" y="670"/>
                    <a:pt x="1001" y="503"/>
                    <a:pt x="972" y="336"/>
                  </a:cubicBezTo>
                  <a:cubicBezTo>
                    <a:pt x="947" y="178"/>
                    <a:pt x="833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5724823" y="3147272"/>
              <a:ext cx="124044" cy="144500"/>
            </a:xfrm>
            <a:custGeom>
              <a:rect b="b" l="l" r="r" t="t"/>
              <a:pathLst>
                <a:path extrusionOk="0" h="1872" w="1607">
                  <a:moveTo>
                    <a:pt x="1181" y="0"/>
                  </a:moveTo>
                  <a:cubicBezTo>
                    <a:pt x="1053" y="0"/>
                    <a:pt x="913" y="53"/>
                    <a:pt x="805" y="103"/>
                  </a:cubicBezTo>
                  <a:cubicBezTo>
                    <a:pt x="418" y="282"/>
                    <a:pt x="221" y="701"/>
                    <a:pt x="114" y="1092"/>
                  </a:cubicBezTo>
                  <a:cubicBezTo>
                    <a:pt x="50" y="1325"/>
                    <a:pt x="1" y="1570"/>
                    <a:pt x="52" y="1810"/>
                  </a:cubicBezTo>
                  <a:cubicBezTo>
                    <a:pt x="62" y="1853"/>
                    <a:pt x="95" y="1871"/>
                    <a:pt x="127" y="1871"/>
                  </a:cubicBezTo>
                  <a:cubicBezTo>
                    <a:pt x="172" y="1871"/>
                    <a:pt x="217" y="1836"/>
                    <a:pt x="206" y="1777"/>
                  </a:cubicBezTo>
                  <a:cubicBezTo>
                    <a:pt x="186" y="1674"/>
                    <a:pt x="182" y="1572"/>
                    <a:pt x="194" y="1469"/>
                  </a:cubicBezTo>
                  <a:cubicBezTo>
                    <a:pt x="276" y="928"/>
                    <a:pt x="511" y="255"/>
                    <a:pt x="1128" y="160"/>
                  </a:cubicBezTo>
                  <a:cubicBezTo>
                    <a:pt x="1149" y="157"/>
                    <a:pt x="1169" y="155"/>
                    <a:pt x="1187" y="155"/>
                  </a:cubicBezTo>
                  <a:cubicBezTo>
                    <a:pt x="1607" y="155"/>
                    <a:pt x="920" y="1110"/>
                    <a:pt x="1232" y="1110"/>
                  </a:cubicBezTo>
                  <a:cubicBezTo>
                    <a:pt x="1238" y="1110"/>
                    <a:pt x="1246" y="1110"/>
                    <a:pt x="1253" y="1109"/>
                  </a:cubicBezTo>
                  <a:cubicBezTo>
                    <a:pt x="1325" y="1084"/>
                    <a:pt x="1295" y="1004"/>
                    <a:pt x="1317" y="946"/>
                  </a:cubicBezTo>
                  <a:cubicBezTo>
                    <a:pt x="1367" y="699"/>
                    <a:pt x="1572" y="370"/>
                    <a:pt x="1441" y="129"/>
                  </a:cubicBezTo>
                  <a:cubicBezTo>
                    <a:pt x="1377" y="34"/>
                    <a:pt x="1283" y="0"/>
                    <a:pt x="1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660059" y="3137546"/>
              <a:ext cx="112311" cy="158857"/>
            </a:xfrm>
            <a:custGeom>
              <a:rect b="b" l="l" r="r" t="t"/>
              <a:pathLst>
                <a:path extrusionOk="0" h="2058" w="1455">
                  <a:moveTo>
                    <a:pt x="1155" y="0"/>
                  </a:moveTo>
                  <a:cubicBezTo>
                    <a:pt x="962" y="0"/>
                    <a:pt x="723" y="106"/>
                    <a:pt x="613" y="192"/>
                  </a:cubicBezTo>
                  <a:cubicBezTo>
                    <a:pt x="342" y="393"/>
                    <a:pt x="159" y="690"/>
                    <a:pt x="101" y="1023"/>
                  </a:cubicBezTo>
                  <a:cubicBezTo>
                    <a:pt x="29" y="1342"/>
                    <a:pt x="0" y="1679"/>
                    <a:pt x="99" y="1996"/>
                  </a:cubicBezTo>
                  <a:cubicBezTo>
                    <a:pt x="109" y="2039"/>
                    <a:pt x="141" y="2058"/>
                    <a:pt x="173" y="2058"/>
                  </a:cubicBezTo>
                  <a:cubicBezTo>
                    <a:pt x="218" y="2058"/>
                    <a:pt x="263" y="2022"/>
                    <a:pt x="251" y="1963"/>
                  </a:cubicBezTo>
                  <a:cubicBezTo>
                    <a:pt x="192" y="1757"/>
                    <a:pt x="175" y="1541"/>
                    <a:pt x="206" y="1329"/>
                  </a:cubicBezTo>
                  <a:cubicBezTo>
                    <a:pt x="245" y="1072"/>
                    <a:pt x="286" y="801"/>
                    <a:pt x="445" y="585"/>
                  </a:cubicBezTo>
                  <a:cubicBezTo>
                    <a:pt x="576" y="414"/>
                    <a:pt x="741" y="249"/>
                    <a:pt x="961" y="192"/>
                  </a:cubicBezTo>
                  <a:cubicBezTo>
                    <a:pt x="1023" y="179"/>
                    <a:pt x="1093" y="156"/>
                    <a:pt x="1159" y="156"/>
                  </a:cubicBezTo>
                  <a:cubicBezTo>
                    <a:pt x="1193" y="156"/>
                    <a:pt x="1226" y="162"/>
                    <a:pt x="1257" y="179"/>
                  </a:cubicBezTo>
                  <a:cubicBezTo>
                    <a:pt x="1288" y="323"/>
                    <a:pt x="1142" y="430"/>
                    <a:pt x="1080" y="548"/>
                  </a:cubicBezTo>
                  <a:cubicBezTo>
                    <a:pt x="1045" y="616"/>
                    <a:pt x="1023" y="688"/>
                    <a:pt x="1008" y="762"/>
                  </a:cubicBezTo>
                  <a:cubicBezTo>
                    <a:pt x="969" y="908"/>
                    <a:pt x="942" y="1058"/>
                    <a:pt x="918" y="1210"/>
                  </a:cubicBezTo>
                  <a:cubicBezTo>
                    <a:pt x="909" y="1261"/>
                    <a:pt x="891" y="1317"/>
                    <a:pt x="909" y="1368"/>
                  </a:cubicBezTo>
                  <a:cubicBezTo>
                    <a:pt x="922" y="1406"/>
                    <a:pt x="951" y="1422"/>
                    <a:pt x="981" y="1422"/>
                  </a:cubicBezTo>
                  <a:cubicBezTo>
                    <a:pt x="1029" y="1422"/>
                    <a:pt x="1078" y="1380"/>
                    <a:pt x="1058" y="1319"/>
                  </a:cubicBezTo>
                  <a:cubicBezTo>
                    <a:pt x="1088" y="1132"/>
                    <a:pt x="1119" y="945"/>
                    <a:pt x="1169" y="764"/>
                  </a:cubicBezTo>
                  <a:cubicBezTo>
                    <a:pt x="1187" y="655"/>
                    <a:pt x="1249" y="568"/>
                    <a:pt x="1315" y="486"/>
                  </a:cubicBezTo>
                  <a:cubicBezTo>
                    <a:pt x="1391" y="383"/>
                    <a:pt x="1455" y="239"/>
                    <a:pt x="1401" y="114"/>
                  </a:cubicBezTo>
                  <a:cubicBezTo>
                    <a:pt x="1351" y="31"/>
                    <a:pt x="1260" y="0"/>
                    <a:pt x="1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609884" y="3144570"/>
              <a:ext cx="658045" cy="535544"/>
            </a:xfrm>
            <a:custGeom>
              <a:rect b="b" l="l" r="r" t="t"/>
              <a:pathLst>
                <a:path extrusionOk="0" h="6938" w="8525">
                  <a:moveTo>
                    <a:pt x="1081" y="1"/>
                  </a:moveTo>
                  <a:cubicBezTo>
                    <a:pt x="1072" y="1"/>
                    <a:pt x="1063" y="1"/>
                    <a:pt x="1053" y="2"/>
                  </a:cubicBezTo>
                  <a:cubicBezTo>
                    <a:pt x="650" y="20"/>
                    <a:pt x="294" y="288"/>
                    <a:pt x="119" y="644"/>
                  </a:cubicBezTo>
                  <a:cubicBezTo>
                    <a:pt x="17" y="880"/>
                    <a:pt x="0" y="1148"/>
                    <a:pt x="15" y="1405"/>
                  </a:cubicBezTo>
                  <a:cubicBezTo>
                    <a:pt x="74" y="1823"/>
                    <a:pt x="177" y="2286"/>
                    <a:pt x="506" y="2576"/>
                  </a:cubicBezTo>
                  <a:cubicBezTo>
                    <a:pt x="895" y="2906"/>
                    <a:pt x="1414" y="2994"/>
                    <a:pt x="1911" y="2994"/>
                  </a:cubicBezTo>
                  <a:cubicBezTo>
                    <a:pt x="1940" y="2994"/>
                    <a:pt x="1969" y="2994"/>
                    <a:pt x="1998" y="2993"/>
                  </a:cubicBezTo>
                  <a:cubicBezTo>
                    <a:pt x="2343" y="3001"/>
                    <a:pt x="2691" y="2991"/>
                    <a:pt x="3037" y="3020"/>
                  </a:cubicBezTo>
                  <a:cubicBezTo>
                    <a:pt x="3277" y="3053"/>
                    <a:pt x="3502" y="3158"/>
                    <a:pt x="3718" y="3265"/>
                  </a:cubicBezTo>
                  <a:cubicBezTo>
                    <a:pt x="4141" y="3470"/>
                    <a:pt x="4538" y="3726"/>
                    <a:pt x="4929" y="3991"/>
                  </a:cubicBezTo>
                  <a:cubicBezTo>
                    <a:pt x="5145" y="4145"/>
                    <a:pt x="5361" y="4304"/>
                    <a:pt x="5583" y="4452"/>
                  </a:cubicBezTo>
                  <a:cubicBezTo>
                    <a:pt x="5911" y="4686"/>
                    <a:pt x="6211" y="4956"/>
                    <a:pt x="6480" y="5256"/>
                  </a:cubicBezTo>
                  <a:cubicBezTo>
                    <a:pt x="6820" y="5635"/>
                    <a:pt x="7213" y="5958"/>
                    <a:pt x="7593" y="6293"/>
                  </a:cubicBezTo>
                  <a:cubicBezTo>
                    <a:pt x="7840" y="6517"/>
                    <a:pt x="8073" y="6762"/>
                    <a:pt x="8367" y="6925"/>
                  </a:cubicBezTo>
                  <a:cubicBezTo>
                    <a:pt x="8382" y="6934"/>
                    <a:pt x="8397" y="6938"/>
                    <a:pt x="8410" y="6938"/>
                  </a:cubicBezTo>
                  <a:cubicBezTo>
                    <a:pt x="8479" y="6938"/>
                    <a:pt x="8525" y="6839"/>
                    <a:pt x="8451" y="6793"/>
                  </a:cubicBezTo>
                  <a:cubicBezTo>
                    <a:pt x="8379" y="6750"/>
                    <a:pt x="8309" y="6709"/>
                    <a:pt x="8243" y="6659"/>
                  </a:cubicBezTo>
                  <a:cubicBezTo>
                    <a:pt x="8064" y="6525"/>
                    <a:pt x="7906" y="6367"/>
                    <a:pt x="7741" y="6217"/>
                  </a:cubicBezTo>
                  <a:cubicBezTo>
                    <a:pt x="7488" y="5982"/>
                    <a:pt x="7217" y="5768"/>
                    <a:pt x="6966" y="5530"/>
                  </a:cubicBezTo>
                  <a:cubicBezTo>
                    <a:pt x="6670" y="5254"/>
                    <a:pt x="6419" y="4933"/>
                    <a:pt x="6110" y="4670"/>
                  </a:cubicBezTo>
                  <a:cubicBezTo>
                    <a:pt x="5855" y="4448"/>
                    <a:pt x="5573" y="4256"/>
                    <a:pt x="5295" y="4063"/>
                  </a:cubicBezTo>
                  <a:cubicBezTo>
                    <a:pt x="4886" y="3765"/>
                    <a:pt x="4456" y="3475"/>
                    <a:pt x="4006" y="3238"/>
                  </a:cubicBezTo>
                  <a:cubicBezTo>
                    <a:pt x="3707" y="3084"/>
                    <a:pt x="3403" y="2915"/>
                    <a:pt x="3063" y="2866"/>
                  </a:cubicBezTo>
                  <a:cubicBezTo>
                    <a:pt x="2716" y="2833"/>
                    <a:pt x="2366" y="2847"/>
                    <a:pt x="2018" y="2837"/>
                  </a:cubicBezTo>
                  <a:cubicBezTo>
                    <a:pt x="1751" y="2833"/>
                    <a:pt x="1479" y="2833"/>
                    <a:pt x="1218" y="2763"/>
                  </a:cubicBezTo>
                  <a:cubicBezTo>
                    <a:pt x="852" y="2664"/>
                    <a:pt x="486" y="2450"/>
                    <a:pt x="344" y="2080"/>
                  </a:cubicBezTo>
                  <a:cubicBezTo>
                    <a:pt x="175" y="1640"/>
                    <a:pt x="74" y="1119"/>
                    <a:pt x="280" y="673"/>
                  </a:cubicBezTo>
                  <a:cubicBezTo>
                    <a:pt x="439" y="383"/>
                    <a:pt x="744" y="158"/>
                    <a:pt x="1082" y="158"/>
                  </a:cubicBezTo>
                  <a:cubicBezTo>
                    <a:pt x="1090" y="158"/>
                    <a:pt x="1097" y="158"/>
                    <a:pt x="1105" y="158"/>
                  </a:cubicBezTo>
                  <a:cubicBezTo>
                    <a:pt x="1076" y="222"/>
                    <a:pt x="1037" y="280"/>
                    <a:pt x="1006" y="339"/>
                  </a:cubicBezTo>
                  <a:cubicBezTo>
                    <a:pt x="969" y="392"/>
                    <a:pt x="1016" y="460"/>
                    <a:pt x="1072" y="460"/>
                  </a:cubicBezTo>
                  <a:cubicBezTo>
                    <a:pt x="1084" y="460"/>
                    <a:pt x="1097" y="457"/>
                    <a:pt x="1109" y="450"/>
                  </a:cubicBezTo>
                  <a:cubicBezTo>
                    <a:pt x="1162" y="409"/>
                    <a:pt x="1181" y="333"/>
                    <a:pt x="1222" y="280"/>
                  </a:cubicBezTo>
                  <a:cubicBezTo>
                    <a:pt x="1322" y="127"/>
                    <a:pt x="1251" y="1"/>
                    <a:pt x="1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22698" y="3562719"/>
              <a:ext cx="751908" cy="164029"/>
            </a:xfrm>
            <a:custGeom>
              <a:rect b="b" l="l" r="r" t="t"/>
              <a:pathLst>
                <a:path extrusionOk="0" h="2125" w="9741">
                  <a:moveTo>
                    <a:pt x="140" y="0"/>
                  </a:moveTo>
                  <a:cubicBezTo>
                    <a:pt x="124" y="0"/>
                    <a:pt x="107" y="5"/>
                    <a:pt x="93" y="16"/>
                  </a:cubicBezTo>
                  <a:cubicBezTo>
                    <a:pt x="1" y="98"/>
                    <a:pt x="147" y="197"/>
                    <a:pt x="200" y="269"/>
                  </a:cubicBezTo>
                  <a:cubicBezTo>
                    <a:pt x="334" y="415"/>
                    <a:pt x="484" y="547"/>
                    <a:pt x="643" y="664"/>
                  </a:cubicBezTo>
                  <a:cubicBezTo>
                    <a:pt x="1225" y="1080"/>
                    <a:pt x="1900" y="1341"/>
                    <a:pt x="2581" y="1543"/>
                  </a:cubicBezTo>
                  <a:cubicBezTo>
                    <a:pt x="2873" y="1625"/>
                    <a:pt x="3163" y="1709"/>
                    <a:pt x="3459" y="1773"/>
                  </a:cubicBezTo>
                  <a:cubicBezTo>
                    <a:pt x="3860" y="1845"/>
                    <a:pt x="4263" y="1894"/>
                    <a:pt x="4671" y="1921"/>
                  </a:cubicBezTo>
                  <a:cubicBezTo>
                    <a:pt x="4773" y="1927"/>
                    <a:pt x="4876" y="1929"/>
                    <a:pt x="4979" y="1929"/>
                  </a:cubicBezTo>
                  <a:cubicBezTo>
                    <a:pt x="5271" y="1929"/>
                    <a:pt x="5563" y="1909"/>
                    <a:pt x="5856" y="1886"/>
                  </a:cubicBezTo>
                  <a:cubicBezTo>
                    <a:pt x="5896" y="1885"/>
                    <a:pt x="5936" y="1884"/>
                    <a:pt x="5976" y="1884"/>
                  </a:cubicBezTo>
                  <a:cubicBezTo>
                    <a:pt x="6840" y="1884"/>
                    <a:pt x="7692" y="2125"/>
                    <a:pt x="8561" y="2125"/>
                  </a:cubicBezTo>
                  <a:cubicBezTo>
                    <a:pt x="8574" y="2125"/>
                    <a:pt x="8588" y="2125"/>
                    <a:pt x="8602" y="2125"/>
                  </a:cubicBezTo>
                  <a:cubicBezTo>
                    <a:pt x="8787" y="2125"/>
                    <a:pt x="8970" y="2106"/>
                    <a:pt x="9151" y="2067"/>
                  </a:cubicBezTo>
                  <a:cubicBezTo>
                    <a:pt x="9324" y="2028"/>
                    <a:pt x="9503" y="2001"/>
                    <a:pt x="9664" y="1921"/>
                  </a:cubicBezTo>
                  <a:cubicBezTo>
                    <a:pt x="9741" y="1874"/>
                    <a:pt x="9693" y="1773"/>
                    <a:pt x="9623" y="1773"/>
                  </a:cubicBezTo>
                  <a:cubicBezTo>
                    <a:pt x="9611" y="1773"/>
                    <a:pt x="9598" y="1776"/>
                    <a:pt x="9585" y="1783"/>
                  </a:cubicBezTo>
                  <a:cubicBezTo>
                    <a:pt x="9431" y="1857"/>
                    <a:pt x="9258" y="1882"/>
                    <a:pt x="9094" y="1919"/>
                  </a:cubicBezTo>
                  <a:cubicBezTo>
                    <a:pt x="8918" y="1955"/>
                    <a:pt x="8742" y="1968"/>
                    <a:pt x="8566" y="1968"/>
                  </a:cubicBezTo>
                  <a:cubicBezTo>
                    <a:pt x="8317" y="1968"/>
                    <a:pt x="8067" y="1942"/>
                    <a:pt x="7816" y="1919"/>
                  </a:cubicBezTo>
                  <a:cubicBezTo>
                    <a:pt x="7228" y="1857"/>
                    <a:pt x="6641" y="1736"/>
                    <a:pt x="6047" y="1728"/>
                  </a:cubicBezTo>
                  <a:cubicBezTo>
                    <a:pt x="5717" y="1728"/>
                    <a:pt x="5396" y="1773"/>
                    <a:pt x="5066" y="1773"/>
                  </a:cubicBezTo>
                  <a:cubicBezTo>
                    <a:pt x="5046" y="1773"/>
                    <a:pt x="5026" y="1773"/>
                    <a:pt x="5006" y="1773"/>
                  </a:cubicBezTo>
                  <a:cubicBezTo>
                    <a:pt x="4488" y="1769"/>
                    <a:pt x="3969" y="1707"/>
                    <a:pt x="3459" y="1612"/>
                  </a:cubicBezTo>
                  <a:cubicBezTo>
                    <a:pt x="2336" y="1333"/>
                    <a:pt x="961" y="964"/>
                    <a:pt x="204" y="33"/>
                  </a:cubicBezTo>
                  <a:cubicBezTo>
                    <a:pt x="188" y="12"/>
                    <a:pt x="16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470418" y="3498110"/>
              <a:ext cx="47086" cy="69857"/>
            </a:xfrm>
            <a:custGeom>
              <a:rect b="b" l="l" r="r" t="t"/>
              <a:pathLst>
                <a:path extrusionOk="0" h="905" w="610">
                  <a:moveTo>
                    <a:pt x="108" y="0"/>
                  </a:moveTo>
                  <a:cubicBezTo>
                    <a:pt x="81" y="0"/>
                    <a:pt x="54" y="14"/>
                    <a:pt x="39" y="38"/>
                  </a:cubicBezTo>
                  <a:cubicBezTo>
                    <a:pt x="0" y="104"/>
                    <a:pt x="68" y="149"/>
                    <a:pt x="120" y="180"/>
                  </a:cubicBezTo>
                  <a:cubicBezTo>
                    <a:pt x="206" y="242"/>
                    <a:pt x="280" y="320"/>
                    <a:pt x="338" y="411"/>
                  </a:cubicBezTo>
                  <a:cubicBezTo>
                    <a:pt x="375" y="472"/>
                    <a:pt x="401" y="540"/>
                    <a:pt x="418" y="610"/>
                  </a:cubicBezTo>
                  <a:cubicBezTo>
                    <a:pt x="428" y="680"/>
                    <a:pt x="428" y="752"/>
                    <a:pt x="438" y="822"/>
                  </a:cubicBezTo>
                  <a:cubicBezTo>
                    <a:pt x="438" y="859"/>
                    <a:pt x="461" y="890"/>
                    <a:pt x="496" y="902"/>
                  </a:cubicBezTo>
                  <a:cubicBezTo>
                    <a:pt x="503" y="904"/>
                    <a:pt x="510" y="905"/>
                    <a:pt x="517" y="905"/>
                  </a:cubicBezTo>
                  <a:cubicBezTo>
                    <a:pt x="582" y="905"/>
                    <a:pt x="610" y="835"/>
                    <a:pt x="593" y="775"/>
                  </a:cubicBezTo>
                  <a:cubicBezTo>
                    <a:pt x="578" y="674"/>
                    <a:pt x="585" y="567"/>
                    <a:pt x="541" y="470"/>
                  </a:cubicBezTo>
                  <a:cubicBezTo>
                    <a:pt x="488" y="339"/>
                    <a:pt x="408" y="221"/>
                    <a:pt x="303" y="125"/>
                  </a:cubicBezTo>
                  <a:cubicBezTo>
                    <a:pt x="253" y="84"/>
                    <a:pt x="202" y="45"/>
                    <a:pt x="148" y="12"/>
                  </a:cubicBezTo>
                  <a:cubicBezTo>
                    <a:pt x="136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994511" y="2816042"/>
              <a:ext cx="872787" cy="345580"/>
            </a:xfrm>
            <a:custGeom>
              <a:rect b="b" l="l" r="r" t="t"/>
              <a:pathLst>
                <a:path extrusionOk="0" h="4477" w="11307">
                  <a:moveTo>
                    <a:pt x="3857" y="0"/>
                  </a:moveTo>
                  <a:cubicBezTo>
                    <a:pt x="3595" y="0"/>
                    <a:pt x="3335" y="12"/>
                    <a:pt x="3076" y="53"/>
                  </a:cubicBezTo>
                  <a:cubicBezTo>
                    <a:pt x="2728" y="100"/>
                    <a:pt x="2385" y="168"/>
                    <a:pt x="2045" y="259"/>
                  </a:cubicBezTo>
                  <a:cubicBezTo>
                    <a:pt x="1589" y="370"/>
                    <a:pt x="1128" y="487"/>
                    <a:pt x="694" y="678"/>
                  </a:cubicBezTo>
                  <a:cubicBezTo>
                    <a:pt x="480" y="769"/>
                    <a:pt x="280" y="886"/>
                    <a:pt x="74" y="993"/>
                  </a:cubicBezTo>
                  <a:cubicBezTo>
                    <a:pt x="29" y="1001"/>
                    <a:pt x="0" y="1045"/>
                    <a:pt x="9" y="1090"/>
                  </a:cubicBezTo>
                  <a:cubicBezTo>
                    <a:pt x="22" y="1134"/>
                    <a:pt x="48" y="1150"/>
                    <a:pt x="79" y="1150"/>
                  </a:cubicBezTo>
                  <a:cubicBezTo>
                    <a:pt x="125" y="1150"/>
                    <a:pt x="182" y="1115"/>
                    <a:pt x="222" y="1092"/>
                  </a:cubicBezTo>
                  <a:cubicBezTo>
                    <a:pt x="375" y="1008"/>
                    <a:pt x="529" y="925"/>
                    <a:pt x="687" y="853"/>
                  </a:cubicBezTo>
                  <a:cubicBezTo>
                    <a:pt x="1173" y="629"/>
                    <a:pt x="1693" y="504"/>
                    <a:pt x="2210" y="380"/>
                  </a:cubicBezTo>
                  <a:cubicBezTo>
                    <a:pt x="2572" y="288"/>
                    <a:pt x="2940" y="222"/>
                    <a:pt x="3312" y="183"/>
                  </a:cubicBezTo>
                  <a:cubicBezTo>
                    <a:pt x="3495" y="163"/>
                    <a:pt x="3677" y="156"/>
                    <a:pt x="3858" y="156"/>
                  </a:cubicBezTo>
                  <a:cubicBezTo>
                    <a:pt x="4095" y="156"/>
                    <a:pt x="4332" y="167"/>
                    <a:pt x="4571" y="174"/>
                  </a:cubicBezTo>
                  <a:cubicBezTo>
                    <a:pt x="5030" y="185"/>
                    <a:pt x="5489" y="170"/>
                    <a:pt x="5946" y="228"/>
                  </a:cubicBezTo>
                  <a:cubicBezTo>
                    <a:pt x="6367" y="277"/>
                    <a:pt x="6779" y="403"/>
                    <a:pt x="7201" y="450"/>
                  </a:cubicBezTo>
                  <a:cubicBezTo>
                    <a:pt x="8036" y="551"/>
                    <a:pt x="8834" y="835"/>
                    <a:pt x="9527" y="1318"/>
                  </a:cubicBezTo>
                  <a:cubicBezTo>
                    <a:pt x="9926" y="1584"/>
                    <a:pt x="10354" y="1839"/>
                    <a:pt x="10616" y="2254"/>
                  </a:cubicBezTo>
                  <a:cubicBezTo>
                    <a:pt x="10914" y="2754"/>
                    <a:pt x="11144" y="3312"/>
                    <a:pt x="11140" y="3900"/>
                  </a:cubicBezTo>
                  <a:cubicBezTo>
                    <a:pt x="11146" y="4063"/>
                    <a:pt x="11132" y="4225"/>
                    <a:pt x="11097" y="4383"/>
                  </a:cubicBezTo>
                  <a:cubicBezTo>
                    <a:pt x="11089" y="4427"/>
                    <a:pt x="11118" y="4468"/>
                    <a:pt x="11159" y="4476"/>
                  </a:cubicBezTo>
                  <a:cubicBezTo>
                    <a:pt x="11163" y="4477"/>
                    <a:pt x="11167" y="4477"/>
                    <a:pt x="11170" y="4477"/>
                  </a:cubicBezTo>
                  <a:cubicBezTo>
                    <a:pt x="11209" y="4477"/>
                    <a:pt x="11244" y="4449"/>
                    <a:pt x="11249" y="4410"/>
                  </a:cubicBezTo>
                  <a:cubicBezTo>
                    <a:pt x="11292" y="4213"/>
                    <a:pt x="11307" y="4007"/>
                    <a:pt x="11292" y="3805"/>
                  </a:cubicBezTo>
                  <a:cubicBezTo>
                    <a:pt x="11284" y="3279"/>
                    <a:pt x="11089" y="2781"/>
                    <a:pt x="10838" y="2326"/>
                  </a:cubicBezTo>
                  <a:cubicBezTo>
                    <a:pt x="10585" y="1830"/>
                    <a:pt x="10140" y="1530"/>
                    <a:pt x="9688" y="1238"/>
                  </a:cubicBezTo>
                  <a:cubicBezTo>
                    <a:pt x="9416" y="1057"/>
                    <a:pt x="9139" y="882"/>
                    <a:pt x="8844" y="742"/>
                  </a:cubicBezTo>
                  <a:cubicBezTo>
                    <a:pt x="8552" y="613"/>
                    <a:pt x="8248" y="508"/>
                    <a:pt x="7939" y="427"/>
                  </a:cubicBezTo>
                  <a:cubicBezTo>
                    <a:pt x="7509" y="316"/>
                    <a:pt x="7063" y="288"/>
                    <a:pt x="6629" y="193"/>
                  </a:cubicBezTo>
                  <a:cubicBezTo>
                    <a:pt x="6063" y="52"/>
                    <a:pt x="5479" y="22"/>
                    <a:pt x="4894" y="22"/>
                  </a:cubicBezTo>
                  <a:cubicBezTo>
                    <a:pt x="4854" y="22"/>
                    <a:pt x="4813" y="22"/>
                    <a:pt x="4773" y="22"/>
                  </a:cubicBezTo>
                  <a:cubicBezTo>
                    <a:pt x="4468" y="17"/>
                    <a:pt x="4162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617603" y="3369585"/>
              <a:ext cx="136858" cy="153685"/>
            </a:xfrm>
            <a:custGeom>
              <a:rect b="b" l="l" r="r" t="t"/>
              <a:pathLst>
                <a:path extrusionOk="0" h="1991" w="1773">
                  <a:moveTo>
                    <a:pt x="1667" y="1"/>
                  </a:moveTo>
                  <a:cubicBezTo>
                    <a:pt x="1663" y="1"/>
                    <a:pt x="1658" y="1"/>
                    <a:pt x="1653" y="2"/>
                  </a:cubicBezTo>
                  <a:cubicBezTo>
                    <a:pt x="1610" y="10"/>
                    <a:pt x="1589" y="47"/>
                    <a:pt x="1562" y="80"/>
                  </a:cubicBezTo>
                  <a:cubicBezTo>
                    <a:pt x="1494" y="175"/>
                    <a:pt x="1429" y="267"/>
                    <a:pt x="1361" y="360"/>
                  </a:cubicBezTo>
                  <a:cubicBezTo>
                    <a:pt x="1165" y="625"/>
                    <a:pt x="968" y="887"/>
                    <a:pt x="762" y="1140"/>
                  </a:cubicBezTo>
                  <a:cubicBezTo>
                    <a:pt x="591" y="1352"/>
                    <a:pt x="406" y="1551"/>
                    <a:pt x="211" y="1738"/>
                  </a:cubicBezTo>
                  <a:cubicBezTo>
                    <a:pt x="161" y="1800"/>
                    <a:pt x="1" y="1868"/>
                    <a:pt x="71" y="1963"/>
                  </a:cubicBezTo>
                  <a:cubicBezTo>
                    <a:pt x="86" y="1981"/>
                    <a:pt x="108" y="1991"/>
                    <a:pt x="130" y="1991"/>
                  </a:cubicBezTo>
                  <a:cubicBezTo>
                    <a:pt x="147" y="1991"/>
                    <a:pt x="164" y="1986"/>
                    <a:pt x="178" y="1975"/>
                  </a:cubicBezTo>
                  <a:cubicBezTo>
                    <a:pt x="252" y="1913"/>
                    <a:pt x="324" y="1847"/>
                    <a:pt x="392" y="1780"/>
                  </a:cubicBezTo>
                  <a:cubicBezTo>
                    <a:pt x="774" y="1401"/>
                    <a:pt x="1099" y="969"/>
                    <a:pt x="1422" y="539"/>
                  </a:cubicBezTo>
                  <a:cubicBezTo>
                    <a:pt x="1519" y="411"/>
                    <a:pt x="1610" y="280"/>
                    <a:pt x="1704" y="150"/>
                  </a:cubicBezTo>
                  <a:cubicBezTo>
                    <a:pt x="1772" y="108"/>
                    <a:pt x="1743" y="1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355460" y="3494173"/>
              <a:ext cx="279582" cy="198070"/>
            </a:xfrm>
            <a:custGeom>
              <a:rect b="b" l="l" r="r" t="t"/>
              <a:pathLst>
                <a:path extrusionOk="0" h="2566" w="3622">
                  <a:moveTo>
                    <a:pt x="3090" y="1"/>
                  </a:moveTo>
                  <a:cubicBezTo>
                    <a:pt x="3054" y="1"/>
                    <a:pt x="3023" y="25"/>
                    <a:pt x="3014" y="61"/>
                  </a:cubicBezTo>
                  <a:cubicBezTo>
                    <a:pt x="3002" y="116"/>
                    <a:pt x="3047" y="155"/>
                    <a:pt x="3099" y="161"/>
                  </a:cubicBezTo>
                  <a:cubicBezTo>
                    <a:pt x="3142" y="176"/>
                    <a:pt x="3185" y="192"/>
                    <a:pt x="3226" y="217"/>
                  </a:cubicBezTo>
                  <a:cubicBezTo>
                    <a:pt x="3426" y="338"/>
                    <a:pt x="3481" y="595"/>
                    <a:pt x="3444" y="814"/>
                  </a:cubicBezTo>
                  <a:cubicBezTo>
                    <a:pt x="3354" y="1285"/>
                    <a:pt x="2874" y="1604"/>
                    <a:pt x="2498" y="1852"/>
                  </a:cubicBezTo>
                  <a:cubicBezTo>
                    <a:pt x="2216" y="2036"/>
                    <a:pt x="1910" y="2169"/>
                    <a:pt x="1597" y="2284"/>
                  </a:cubicBezTo>
                  <a:cubicBezTo>
                    <a:pt x="1391" y="2367"/>
                    <a:pt x="1171" y="2409"/>
                    <a:pt x="950" y="2409"/>
                  </a:cubicBezTo>
                  <a:cubicBezTo>
                    <a:pt x="934" y="2409"/>
                    <a:pt x="919" y="2408"/>
                    <a:pt x="904" y="2408"/>
                  </a:cubicBezTo>
                  <a:cubicBezTo>
                    <a:pt x="757" y="2404"/>
                    <a:pt x="609" y="2383"/>
                    <a:pt x="480" y="2309"/>
                  </a:cubicBezTo>
                  <a:cubicBezTo>
                    <a:pt x="151" y="2071"/>
                    <a:pt x="149" y="1676"/>
                    <a:pt x="342" y="1346"/>
                  </a:cubicBezTo>
                  <a:cubicBezTo>
                    <a:pt x="418" y="1223"/>
                    <a:pt x="519" y="1120"/>
                    <a:pt x="624" y="1023"/>
                  </a:cubicBezTo>
                  <a:cubicBezTo>
                    <a:pt x="679" y="955"/>
                    <a:pt x="869" y="855"/>
                    <a:pt x="778" y="760"/>
                  </a:cubicBezTo>
                  <a:cubicBezTo>
                    <a:pt x="763" y="745"/>
                    <a:pt x="744" y="738"/>
                    <a:pt x="725" y="738"/>
                  </a:cubicBezTo>
                  <a:cubicBezTo>
                    <a:pt x="704" y="738"/>
                    <a:pt x="683" y="746"/>
                    <a:pt x="667" y="762"/>
                  </a:cubicBezTo>
                  <a:cubicBezTo>
                    <a:pt x="578" y="857"/>
                    <a:pt x="478" y="939"/>
                    <a:pt x="389" y="1034"/>
                  </a:cubicBezTo>
                  <a:cubicBezTo>
                    <a:pt x="153" y="1274"/>
                    <a:pt x="0" y="1626"/>
                    <a:pt x="70" y="1964"/>
                  </a:cubicBezTo>
                  <a:cubicBezTo>
                    <a:pt x="142" y="2260"/>
                    <a:pt x="360" y="2492"/>
                    <a:pt x="667" y="2542"/>
                  </a:cubicBezTo>
                  <a:cubicBezTo>
                    <a:pt x="763" y="2557"/>
                    <a:pt x="860" y="2565"/>
                    <a:pt x="957" y="2565"/>
                  </a:cubicBezTo>
                  <a:cubicBezTo>
                    <a:pt x="1190" y="2565"/>
                    <a:pt x="1422" y="2520"/>
                    <a:pt x="1640" y="2435"/>
                  </a:cubicBezTo>
                  <a:cubicBezTo>
                    <a:pt x="1877" y="2352"/>
                    <a:pt x="2107" y="2252"/>
                    <a:pt x="2327" y="2134"/>
                  </a:cubicBezTo>
                  <a:cubicBezTo>
                    <a:pt x="2841" y="1830"/>
                    <a:pt x="3576" y="1388"/>
                    <a:pt x="3611" y="727"/>
                  </a:cubicBezTo>
                  <a:cubicBezTo>
                    <a:pt x="3621" y="491"/>
                    <a:pt x="3535" y="233"/>
                    <a:pt x="3329" y="98"/>
                  </a:cubicBezTo>
                  <a:cubicBezTo>
                    <a:pt x="3261" y="54"/>
                    <a:pt x="3187" y="22"/>
                    <a:pt x="3109" y="3"/>
                  </a:cubicBezTo>
                  <a:cubicBezTo>
                    <a:pt x="3103" y="2"/>
                    <a:pt x="3096" y="1"/>
                    <a:pt x="3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404863" y="3545737"/>
              <a:ext cx="180316" cy="111771"/>
            </a:xfrm>
            <a:custGeom>
              <a:rect b="b" l="l" r="r" t="t"/>
              <a:pathLst>
                <a:path extrusionOk="0" h="1448" w="2336">
                  <a:moveTo>
                    <a:pt x="2072" y="1"/>
                  </a:moveTo>
                  <a:cubicBezTo>
                    <a:pt x="1864" y="1"/>
                    <a:pt x="1622" y="259"/>
                    <a:pt x="1452" y="259"/>
                  </a:cubicBezTo>
                  <a:cubicBezTo>
                    <a:pt x="1404" y="259"/>
                    <a:pt x="1361" y="237"/>
                    <a:pt x="1327" y="183"/>
                  </a:cubicBezTo>
                  <a:cubicBezTo>
                    <a:pt x="1300" y="105"/>
                    <a:pt x="1250" y="62"/>
                    <a:pt x="1195" y="62"/>
                  </a:cubicBezTo>
                  <a:cubicBezTo>
                    <a:pt x="1155" y="62"/>
                    <a:pt x="1113" y="84"/>
                    <a:pt x="1074" y="131"/>
                  </a:cubicBezTo>
                  <a:cubicBezTo>
                    <a:pt x="1041" y="164"/>
                    <a:pt x="1010" y="203"/>
                    <a:pt x="979" y="240"/>
                  </a:cubicBezTo>
                  <a:cubicBezTo>
                    <a:pt x="965" y="255"/>
                    <a:pt x="957" y="275"/>
                    <a:pt x="957" y="296"/>
                  </a:cubicBezTo>
                  <a:cubicBezTo>
                    <a:pt x="957" y="341"/>
                    <a:pt x="998" y="372"/>
                    <a:pt x="1039" y="372"/>
                  </a:cubicBezTo>
                  <a:cubicBezTo>
                    <a:pt x="1059" y="372"/>
                    <a:pt x="1078" y="364"/>
                    <a:pt x="1093" y="347"/>
                  </a:cubicBezTo>
                  <a:cubicBezTo>
                    <a:pt x="1123" y="312"/>
                    <a:pt x="1152" y="277"/>
                    <a:pt x="1183" y="242"/>
                  </a:cubicBezTo>
                  <a:cubicBezTo>
                    <a:pt x="1229" y="355"/>
                    <a:pt x="1340" y="414"/>
                    <a:pt x="1455" y="414"/>
                  </a:cubicBezTo>
                  <a:cubicBezTo>
                    <a:pt x="1489" y="414"/>
                    <a:pt x="1523" y="409"/>
                    <a:pt x="1555" y="399"/>
                  </a:cubicBezTo>
                  <a:cubicBezTo>
                    <a:pt x="1697" y="357"/>
                    <a:pt x="1817" y="263"/>
                    <a:pt x="1946" y="195"/>
                  </a:cubicBezTo>
                  <a:cubicBezTo>
                    <a:pt x="1981" y="178"/>
                    <a:pt x="2022" y="158"/>
                    <a:pt x="2061" y="158"/>
                  </a:cubicBezTo>
                  <a:cubicBezTo>
                    <a:pt x="2079" y="158"/>
                    <a:pt x="2098" y="162"/>
                    <a:pt x="2115" y="174"/>
                  </a:cubicBezTo>
                  <a:cubicBezTo>
                    <a:pt x="2171" y="263"/>
                    <a:pt x="2072" y="429"/>
                    <a:pt x="2012" y="504"/>
                  </a:cubicBezTo>
                  <a:cubicBezTo>
                    <a:pt x="1798" y="767"/>
                    <a:pt x="1490" y="923"/>
                    <a:pt x="1195" y="1088"/>
                  </a:cubicBezTo>
                  <a:cubicBezTo>
                    <a:pt x="1012" y="1177"/>
                    <a:pt x="785" y="1292"/>
                    <a:pt x="569" y="1292"/>
                  </a:cubicBezTo>
                  <a:cubicBezTo>
                    <a:pt x="511" y="1292"/>
                    <a:pt x="454" y="1284"/>
                    <a:pt x="399" y="1265"/>
                  </a:cubicBezTo>
                  <a:cubicBezTo>
                    <a:pt x="245" y="1187"/>
                    <a:pt x="210" y="985"/>
                    <a:pt x="253" y="831"/>
                  </a:cubicBezTo>
                  <a:cubicBezTo>
                    <a:pt x="301" y="691"/>
                    <a:pt x="414" y="592"/>
                    <a:pt x="517" y="491"/>
                  </a:cubicBezTo>
                  <a:cubicBezTo>
                    <a:pt x="609" y="394"/>
                    <a:pt x="724" y="316"/>
                    <a:pt x="805" y="207"/>
                  </a:cubicBezTo>
                  <a:cubicBezTo>
                    <a:pt x="838" y="144"/>
                    <a:pt x="785" y="90"/>
                    <a:pt x="732" y="90"/>
                  </a:cubicBezTo>
                  <a:cubicBezTo>
                    <a:pt x="708" y="90"/>
                    <a:pt x="683" y="102"/>
                    <a:pt x="667" y="131"/>
                  </a:cubicBezTo>
                  <a:cubicBezTo>
                    <a:pt x="488" y="327"/>
                    <a:pt x="247" y="479"/>
                    <a:pt x="128" y="724"/>
                  </a:cubicBezTo>
                  <a:cubicBezTo>
                    <a:pt x="0" y="991"/>
                    <a:pt x="126" y="1398"/>
                    <a:pt x="449" y="1440"/>
                  </a:cubicBezTo>
                  <a:cubicBezTo>
                    <a:pt x="487" y="1445"/>
                    <a:pt x="525" y="1447"/>
                    <a:pt x="563" y="1447"/>
                  </a:cubicBezTo>
                  <a:cubicBezTo>
                    <a:pt x="890" y="1447"/>
                    <a:pt x="1203" y="1261"/>
                    <a:pt x="1481" y="1108"/>
                  </a:cubicBezTo>
                  <a:cubicBezTo>
                    <a:pt x="1759" y="944"/>
                    <a:pt x="2060" y="767"/>
                    <a:pt x="2220" y="475"/>
                  </a:cubicBezTo>
                  <a:cubicBezTo>
                    <a:pt x="2278" y="353"/>
                    <a:pt x="2335" y="183"/>
                    <a:pt x="2232" y="69"/>
                  </a:cubicBezTo>
                  <a:cubicBezTo>
                    <a:pt x="2183" y="20"/>
                    <a:pt x="2128" y="1"/>
                    <a:pt x="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651625" y="2888525"/>
              <a:ext cx="733768" cy="907060"/>
            </a:xfrm>
            <a:custGeom>
              <a:rect b="b" l="l" r="r" t="t"/>
              <a:pathLst>
                <a:path extrusionOk="0" h="11751" w="9506">
                  <a:moveTo>
                    <a:pt x="4636" y="0"/>
                  </a:moveTo>
                  <a:cubicBezTo>
                    <a:pt x="4591" y="0"/>
                    <a:pt x="4537" y="35"/>
                    <a:pt x="4498" y="56"/>
                  </a:cubicBezTo>
                  <a:cubicBezTo>
                    <a:pt x="4195" y="206"/>
                    <a:pt x="3916" y="392"/>
                    <a:pt x="3640" y="585"/>
                  </a:cubicBezTo>
                  <a:cubicBezTo>
                    <a:pt x="3161" y="922"/>
                    <a:pt x="2655" y="1227"/>
                    <a:pt x="2221" y="1622"/>
                  </a:cubicBezTo>
                  <a:cubicBezTo>
                    <a:pt x="1694" y="2105"/>
                    <a:pt x="1219" y="2646"/>
                    <a:pt x="836" y="3249"/>
                  </a:cubicBezTo>
                  <a:cubicBezTo>
                    <a:pt x="651" y="3541"/>
                    <a:pt x="468" y="3839"/>
                    <a:pt x="340" y="4160"/>
                  </a:cubicBezTo>
                  <a:cubicBezTo>
                    <a:pt x="120" y="4695"/>
                    <a:pt x="40" y="5269"/>
                    <a:pt x="13" y="5843"/>
                  </a:cubicBezTo>
                  <a:cubicBezTo>
                    <a:pt x="1" y="6069"/>
                    <a:pt x="1" y="6298"/>
                    <a:pt x="11" y="6524"/>
                  </a:cubicBezTo>
                  <a:cubicBezTo>
                    <a:pt x="56" y="6995"/>
                    <a:pt x="206" y="7450"/>
                    <a:pt x="334" y="7905"/>
                  </a:cubicBezTo>
                  <a:cubicBezTo>
                    <a:pt x="468" y="8347"/>
                    <a:pt x="659" y="8769"/>
                    <a:pt x="904" y="9162"/>
                  </a:cubicBezTo>
                  <a:cubicBezTo>
                    <a:pt x="1136" y="9569"/>
                    <a:pt x="1377" y="9974"/>
                    <a:pt x="1706" y="10312"/>
                  </a:cubicBezTo>
                  <a:cubicBezTo>
                    <a:pt x="2116" y="10748"/>
                    <a:pt x="2626" y="11077"/>
                    <a:pt x="3173" y="11317"/>
                  </a:cubicBezTo>
                  <a:cubicBezTo>
                    <a:pt x="3731" y="11575"/>
                    <a:pt x="4344" y="11696"/>
                    <a:pt x="4955" y="11741"/>
                  </a:cubicBezTo>
                  <a:cubicBezTo>
                    <a:pt x="5046" y="11747"/>
                    <a:pt x="5136" y="11750"/>
                    <a:pt x="5227" y="11750"/>
                  </a:cubicBezTo>
                  <a:cubicBezTo>
                    <a:pt x="5621" y="11750"/>
                    <a:pt x="6013" y="11698"/>
                    <a:pt x="6403" y="11645"/>
                  </a:cubicBezTo>
                  <a:cubicBezTo>
                    <a:pt x="7125" y="11552"/>
                    <a:pt x="7837" y="11342"/>
                    <a:pt x="8481" y="11005"/>
                  </a:cubicBezTo>
                  <a:cubicBezTo>
                    <a:pt x="8682" y="10896"/>
                    <a:pt x="8888" y="10795"/>
                    <a:pt x="9073" y="10659"/>
                  </a:cubicBezTo>
                  <a:cubicBezTo>
                    <a:pt x="9211" y="10554"/>
                    <a:pt x="9345" y="10443"/>
                    <a:pt x="9472" y="10324"/>
                  </a:cubicBezTo>
                  <a:cubicBezTo>
                    <a:pt x="9503" y="10295"/>
                    <a:pt x="9505" y="10244"/>
                    <a:pt x="9476" y="10213"/>
                  </a:cubicBezTo>
                  <a:cubicBezTo>
                    <a:pt x="9461" y="10197"/>
                    <a:pt x="9440" y="10189"/>
                    <a:pt x="9420" y="10189"/>
                  </a:cubicBezTo>
                  <a:cubicBezTo>
                    <a:pt x="9400" y="10189"/>
                    <a:pt x="9380" y="10197"/>
                    <a:pt x="9365" y="10211"/>
                  </a:cubicBezTo>
                  <a:cubicBezTo>
                    <a:pt x="9201" y="10359"/>
                    <a:pt x="9032" y="10505"/>
                    <a:pt x="8845" y="10626"/>
                  </a:cubicBezTo>
                  <a:cubicBezTo>
                    <a:pt x="8590" y="10776"/>
                    <a:pt x="8326" y="10912"/>
                    <a:pt x="8059" y="11038"/>
                  </a:cubicBezTo>
                  <a:cubicBezTo>
                    <a:pt x="7699" y="11186"/>
                    <a:pt x="7329" y="11305"/>
                    <a:pt x="6948" y="11394"/>
                  </a:cubicBezTo>
                  <a:cubicBezTo>
                    <a:pt x="6623" y="11464"/>
                    <a:pt x="6296" y="11503"/>
                    <a:pt x="5965" y="11544"/>
                  </a:cubicBezTo>
                  <a:cubicBezTo>
                    <a:pt x="5721" y="11576"/>
                    <a:pt x="5477" y="11592"/>
                    <a:pt x="5232" y="11592"/>
                  </a:cubicBezTo>
                  <a:cubicBezTo>
                    <a:pt x="5168" y="11592"/>
                    <a:pt x="5105" y="11591"/>
                    <a:pt x="5041" y="11589"/>
                  </a:cubicBezTo>
                  <a:cubicBezTo>
                    <a:pt x="4420" y="11552"/>
                    <a:pt x="3794" y="11431"/>
                    <a:pt x="3226" y="11169"/>
                  </a:cubicBezTo>
                  <a:cubicBezTo>
                    <a:pt x="2702" y="10939"/>
                    <a:pt x="2214" y="10622"/>
                    <a:pt x="1821" y="10205"/>
                  </a:cubicBezTo>
                  <a:cubicBezTo>
                    <a:pt x="1490" y="9863"/>
                    <a:pt x="1258" y="9466"/>
                    <a:pt x="1021" y="9050"/>
                  </a:cubicBezTo>
                  <a:cubicBezTo>
                    <a:pt x="776" y="8655"/>
                    <a:pt x="587" y="8228"/>
                    <a:pt x="460" y="7779"/>
                  </a:cubicBezTo>
                  <a:cubicBezTo>
                    <a:pt x="361" y="7427"/>
                    <a:pt x="252" y="7053"/>
                    <a:pt x="188" y="6687"/>
                  </a:cubicBezTo>
                  <a:cubicBezTo>
                    <a:pt x="141" y="6349"/>
                    <a:pt x="161" y="6006"/>
                    <a:pt x="180" y="5666"/>
                  </a:cubicBezTo>
                  <a:cubicBezTo>
                    <a:pt x="209" y="5189"/>
                    <a:pt x="293" y="4712"/>
                    <a:pt x="468" y="4263"/>
                  </a:cubicBezTo>
                  <a:cubicBezTo>
                    <a:pt x="585" y="3963"/>
                    <a:pt x="748" y="3683"/>
                    <a:pt x="918" y="3409"/>
                  </a:cubicBezTo>
                  <a:cubicBezTo>
                    <a:pt x="1159" y="3021"/>
                    <a:pt x="1439" y="2654"/>
                    <a:pt x="1749" y="2319"/>
                  </a:cubicBezTo>
                  <a:cubicBezTo>
                    <a:pt x="1984" y="2056"/>
                    <a:pt x="2237" y="1809"/>
                    <a:pt x="2506" y="1581"/>
                  </a:cubicBezTo>
                  <a:cubicBezTo>
                    <a:pt x="2741" y="1387"/>
                    <a:pt x="3015" y="1206"/>
                    <a:pt x="3270" y="1027"/>
                  </a:cubicBezTo>
                  <a:cubicBezTo>
                    <a:pt x="3560" y="834"/>
                    <a:pt x="3842" y="630"/>
                    <a:pt x="4136" y="441"/>
                  </a:cubicBezTo>
                  <a:cubicBezTo>
                    <a:pt x="4274" y="355"/>
                    <a:pt x="4414" y="272"/>
                    <a:pt x="4560" y="200"/>
                  </a:cubicBezTo>
                  <a:cubicBezTo>
                    <a:pt x="4619" y="163"/>
                    <a:pt x="4739" y="145"/>
                    <a:pt x="4706" y="50"/>
                  </a:cubicBezTo>
                  <a:cubicBezTo>
                    <a:pt x="4689" y="13"/>
                    <a:pt x="4664" y="0"/>
                    <a:pt x="4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423775" y="2892770"/>
              <a:ext cx="121651" cy="49324"/>
            </a:xfrm>
            <a:custGeom>
              <a:rect b="b" l="l" r="r" t="t"/>
              <a:pathLst>
                <a:path extrusionOk="0" h="639" w="1576">
                  <a:moveTo>
                    <a:pt x="1496" y="0"/>
                  </a:moveTo>
                  <a:cubicBezTo>
                    <a:pt x="1454" y="0"/>
                    <a:pt x="1415" y="44"/>
                    <a:pt x="1382" y="75"/>
                  </a:cubicBezTo>
                  <a:cubicBezTo>
                    <a:pt x="1057" y="382"/>
                    <a:pt x="623" y="452"/>
                    <a:pt x="195" y="478"/>
                  </a:cubicBezTo>
                  <a:cubicBezTo>
                    <a:pt x="132" y="487"/>
                    <a:pt x="2" y="458"/>
                    <a:pt x="0" y="561"/>
                  </a:cubicBezTo>
                  <a:cubicBezTo>
                    <a:pt x="0" y="604"/>
                    <a:pt x="35" y="639"/>
                    <a:pt x="78" y="639"/>
                  </a:cubicBezTo>
                  <a:cubicBezTo>
                    <a:pt x="185" y="637"/>
                    <a:pt x="292" y="631"/>
                    <a:pt x="397" y="616"/>
                  </a:cubicBezTo>
                  <a:cubicBezTo>
                    <a:pt x="831" y="581"/>
                    <a:pt x="1238" y="454"/>
                    <a:pt x="1547" y="135"/>
                  </a:cubicBezTo>
                  <a:cubicBezTo>
                    <a:pt x="1576" y="104"/>
                    <a:pt x="1576" y="55"/>
                    <a:pt x="1547" y="24"/>
                  </a:cubicBezTo>
                  <a:cubicBezTo>
                    <a:pt x="1530" y="7"/>
                    <a:pt x="1513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577155" y="2897248"/>
              <a:ext cx="50405" cy="80895"/>
            </a:xfrm>
            <a:custGeom>
              <a:rect b="b" l="l" r="r" t="t"/>
              <a:pathLst>
                <a:path extrusionOk="0" h="1048" w="653">
                  <a:moveTo>
                    <a:pt x="89" y="0"/>
                  </a:moveTo>
                  <a:cubicBezTo>
                    <a:pt x="51" y="0"/>
                    <a:pt x="14" y="28"/>
                    <a:pt x="11" y="69"/>
                  </a:cubicBezTo>
                  <a:cubicBezTo>
                    <a:pt x="0" y="155"/>
                    <a:pt x="91" y="157"/>
                    <a:pt x="150" y="176"/>
                  </a:cubicBezTo>
                  <a:cubicBezTo>
                    <a:pt x="371" y="250"/>
                    <a:pt x="537" y="513"/>
                    <a:pt x="416" y="733"/>
                  </a:cubicBezTo>
                  <a:cubicBezTo>
                    <a:pt x="383" y="795"/>
                    <a:pt x="344" y="853"/>
                    <a:pt x="297" y="904"/>
                  </a:cubicBezTo>
                  <a:cubicBezTo>
                    <a:pt x="274" y="918"/>
                    <a:pt x="260" y="943"/>
                    <a:pt x="260" y="972"/>
                  </a:cubicBezTo>
                  <a:cubicBezTo>
                    <a:pt x="260" y="1013"/>
                    <a:pt x="294" y="1048"/>
                    <a:pt x="338" y="1048"/>
                  </a:cubicBezTo>
                  <a:cubicBezTo>
                    <a:pt x="443" y="1044"/>
                    <a:pt x="603" y="743"/>
                    <a:pt x="607" y="645"/>
                  </a:cubicBezTo>
                  <a:cubicBezTo>
                    <a:pt x="652" y="336"/>
                    <a:pt x="397" y="48"/>
                    <a:pt x="97" y="1"/>
                  </a:cubicBezTo>
                  <a:cubicBezTo>
                    <a:pt x="94" y="1"/>
                    <a:pt x="92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559555" y="2875171"/>
              <a:ext cx="36202" cy="31725"/>
            </a:xfrm>
            <a:custGeom>
              <a:rect b="b" l="l" r="r" t="t"/>
              <a:pathLst>
                <a:path extrusionOk="0" h="411" w="469">
                  <a:moveTo>
                    <a:pt x="124" y="1"/>
                  </a:moveTo>
                  <a:cubicBezTo>
                    <a:pt x="59" y="1"/>
                    <a:pt x="1" y="22"/>
                    <a:pt x="4" y="95"/>
                  </a:cubicBezTo>
                  <a:cubicBezTo>
                    <a:pt x="14" y="152"/>
                    <a:pt x="54" y="161"/>
                    <a:pt x="99" y="161"/>
                  </a:cubicBezTo>
                  <a:cubicBezTo>
                    <a:pt x="117" y="161"/>
                    <a:pt x="136" y="159"/>
                    <a:pt x="154" y="159"/>
                  </a:cubicBezTo>
                  <a:cubicBezTo>
                    <a:pt x="232" y="161"/>
                    <a:pt x="298" y="219"/>
                    <a:pt x="309" y="297"/>
                  </a:cubicBezTo>
                  <a:cubicBezTo>
                    <a:pt x="302" y="311"/>
                    <a:pt x="300" y="326"/>
                    <a:pt x="302" y="340"/>
                  </a:cubicBezTo>
                  <a:cubicBezTo>
                    <a:pt x="310" y="388"/>
                    <a:pt x="345" y="410"/>
                    <a:pt x="380" y="410"/>
                  </a:cubicBezTo>
                  <a:cubicBezTo>
                    <a:pt x="419" y="410"/>
                    <a:pt x="459" y="383"/>
                    <a:pt x="465" y="332"/>
                  </a:cubicBezTo>
                  <a:cubicBezTo>
                    <a:pt x="469" y="268"/>
                    <a:pt x="453" y="205"/>
                    <a:pt x="418" y="149"/>
                  </a:cubicBezTo>
                  <a:cubicBezTo>
                    <a:pt x="381" y="89"/>
                    <a:pt x="323" y="44"/>
                    <a:pt x="255" y="21"/>
                  </a:cubicBezTo>
                  <a:cubicBezTo>
                    <a:pt x="222" y="12"/>
                    <a:pt x="171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594754" y="2968804"/>
              <a:ext cx="30104" cy="52026"/>
            </a:xfrm>
            <a:custGeom>
              <a:rect b="b" l="l" r="r" t="t"/>
              <a:pathLst>
                <a:path extrusionOk="0" h="674" w="390">
                  <a:moveTo>
                    <a:pt x="142" y="0"/>
                  </a:moveTo>
                  <a:cubicBezTo>
                    <a:pt x="124" y="0"/>
                    <a:pt x="107" y="7"/>
                    <a:pt x="91" y="22"/>
                  </a:cubicBezTo>
                  <a:cubicBezTo>
                    <a:pt x="1" y="133"/>
                    <a:pt x="196" y="172"/>
                    <a:pt x="217" y="271"/>
                  </a:cubicBezTo>
                  <a:cubicBezTo>
                    <a:pt x="297" y="502"/>
                    <a:pt x="40" y="516"/>
                    <a:pt x="120" y="643"/>
                  </a:cubicBezTo>
                  <a:cubicBezTo>
                    <a:pt x="138" y="665"/>
                    <a:pt x="158" y="673"/>
                    <a:pt x="178" y="673"/>
                  </a:cubicBezTo>
                  <a:cubicBezTo>
                    <a:pt x="276" y="673"/>
                    <a:pt x="386" y="469"/>
                    <a:pt x="389" y="392"/>
                  </a:cubicBezTo>
                  <a:cubicBezTo>
                    <a:pt x="389" y="312"/>
                    <a:pt x="377" y="214"/>
                    <a:pt x="326" y="144"/>
                  </a:cubicBezTo>
                  <a:cubicBezTo>
                    <a:pt x="290" y="98"/>
                    <a:pt x="211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19496" y="2943177"/>
              <a:ext cx="28252" cy="104129"/>
            </a:xfrm>
            <a:custGeom>
              <a:rect b="b" l="l" r="r" t="t"/>
              <a:pathLst>
                <a:path extrusionOk="0" h="1349" w="366">
                  <a:moveTo>
                    <a:pt x="79" y="1"/>
                  </a:moveTo>
                  <a:cubicBezTo>
                    <a:pt x="40" y="1"/>
                    <a:pt x="1" y="28"/>
                    <a:pt x="2" y="81"/>
                  </a:cubicBezTo>
                  <a:cubicBezTo>
                    <a:pt x="6" y="175"/>
                    <a:pt x="12" y="268"/>
                    <a:pt x="18" y="360"/>
                  </a:cubicBezTo>
                  <a:cubicBezTo>
                    <a:pt x="22" y="523"/>
                    <a:pt x="41" y="683"/>
                    <a:pt x="78" y="840"/>
                  </a:cubicBezTo>
                  <a:cubicBezTo>
                    <a:pt x="115" y="980"/>
                    <a:pt x="160" y="1117"/>
                    <a:pt x="197" y="1255"/>
                  </a:cubicBezTo>
                  <a:cubicBezTo>
                    <a:pt x="189" y="1301"/>
                    <a:pt x="220" y="1342"/>
                    <a:pt x="265" y="1348"/>
                  </a:cubicBezTo>
                  <a:cubicBezTo>
                    <a:pt x="268" y="1348"/>
                    <a:pt x="272" y="1348"/>
                    <a:pt x="275" y="1348"/>
                  </a:cubicBezTo>
                  <a:cubicBezTo>
                    <a:pt x="304" y="1348"/>
                    <a:pt x="330" y="1333"/>
                    <a:pt x="345" y="1307"/>
                  </a:cubicBezTo>
                  <a:cubicBezTo>
                    <a:pt x="366" y="1276"/>
                    <a:pt x="353" y="1235"/>
                    <a:pt x="343" y="1202"/>
                  </a:cubicBezTo>
                  <a:cubicBezTo>
                    <a:pt x="304" y="1052"/>
                    <a:pt x="249" y="906"/>
                    <a:pt x="218" y="751"/>
                  </a:cubicBezTo>
                  <a:cubicBezTo>
                    <a:pt x="185" y="597"/>
                    <a:pt x="179" y="443"/>
                    <a:pt x="170" y="284"/>
                  </a:cubicBezTo>
                  <a:cubicBezTo>
                    <a:pt x="166" y="216"/>
                    <a:pt x="160" y="146"/>
                    <a:pt x="158" y="79"/>
                  </a:cubicBezTo>
                  <a:cubicBezTo>
                    <a:pt x="157" y="27"/>
                    <a:pt x="118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699735" y="2937387"/>
              <a:ext cx="46005" cy="114010"/>
            </a:xfrm>
            <a:custGeom>
              <a:rect b="b" l="l" r="r" t="t"/>
              <a:pathLst>
                <a:path extrusionOk="0" h="1477" w="596">
                  <a:moveTo>
                    <a:pt x="306" y="0"/>
                  </a:moveTo>
                  <a:cubicBezTo>
                    <a:pt x="298" y="0"/>
                    <a:pt x="291" y="1"/>
                    <a:pt x="282" y="3"/>
                  </a:cubicBezTo>
                  <a:cubicBezTo>
                    <a:pt x="140" y="57"/>
                    <a:pt x="21" y="191"/>
                    <a:pt x="15" y="345"/>
                  </a:cubicBezTo>
                  <a:cubicBezTo>
                    <a:pt x="13" y="477"/>
                    <a:pt x="0" y="592"/>
                    <a:pt x="13" y="727"/>
                  </a:cubicBezTo>
                  <a:cubicBezTo>
                    <a:pt x="40" y="970"/>
                    <a:pt x="175" y="1184"/>
                    <a:pt x="340" y="1357"/>
                  </a:cubicBezTo>
                  <a:cubicBezTo>
                    <a:pt x="389" y="1402"/>
                    <a:pt x="433" y="1464"/>
                    <a:pt x="500" y="1476"/>
                  </a:cubicBezTo>
                  <a:cubicBezTo>
                    <a:pt x="503" y="1477"/>
                    <a:pt x="506" y="1477"/>
                    <a:pt x="509" y="1477"/>
                  </a:cubicBezTo>
                  <a:cubicBezTo>
                    <a:pt x="548" y="1477"/>
                    <a:pt x="583" y="1449"/>
                    <a:pt x="587" y="1408"/>
                  </a:cubicBezTo>
                  <a:cubicBezTo>
                    <a:pt x="595" y="1361"/>
                    <a:pt x="558" y="1334"/>
                    <a:pt x="523" y="1316"/>
                  </a:cubicBezTo>
                  <a:cubicBezTo>
                    <a:pt x="410" y="1215"/>
                    <a:pt x="315" y="1094"/>
                    <a:pt x="243" y="962"/>
                  </a:cubicBezTo>
                  <a:cubicBezTo>
                    <a:pt x="147" y="777"/>
                    <a:pt x="161" y="581"/>
                    <a:pt x="171" y="376"/>
                  </a:cubicBezTo>
                  <a:cubicBezTo>
                    <a:pt x="167" y="275"/>
                    <a:pt x="239" y="188"/>
                    <a:pt x="332" y="151"/>
                  </a:cubicBezTo>
                  <a:cubicBezTo>
                    <a:pt x="415" y="121"/>
                    <a:pt x="38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41650" y="2964482"/>
              <a:ext cx="31879" cy="50714"/>
            </a:xfrm>
            <a:custGeom>
              <a:rect b="b" l="l" r="r" t="t"/>
              <a:pathLst>
                <a:path extrusionOk="0" h="657" w="413">
                  <a:moveTo>
                    <a:pt x="103" y="0"/>
                  </a:moveTo>
                  <a:cubicBezTo>
                    <a:pt x="52" y="0"/>
                    <a:pt x="1" y="48"/>
                    <a:pt x="27" y="111"/>
                  </a:cubicBezTo>
                  <a:cubicBezTo>
                    <a:pt x="83" y="228"/>
                    <a:pt x="120" y="354"/>
                    <a:pt x="138" y="483"/>
                  </a:cubicBezTo>
                  <a:cubicBezTo>
                    <a:pt x="138" y="512"/>
                    <a:pt x="134" y="541"/>
                    <a:pt x="122" y="568"/>
                  </a:cubicBezTo>
                  <a:cubicBezTo>
                    <a:pt x="118" y="611"/>
                    <a:pt x="147" y="650"/>
                    <a:pt x="190" y="656"/>
                  </a:cubicBezTo>
                  <a:cubicBezTo>
                    <a:pt x="412" y="648"/>
                    <a:pt x="223" y="163"/>
                    <a:pt x="171" y="47"/>
                  </a:cubicBezTo>
                  <a:cubicBezTo>
                    <a:pt x="157" y="14"/>
                    <a:pt x="130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480433" y="3077259"/>
              <a:ext cx="48630" cy="142647"/>
            </a:xfrm>
            <a:custGeom>
              <a:rect b="b" l="l" r="r" t="t"/>
              <a:pathLst>
                <a:path extrusionOk="0" h="1848" w="630">
                  <a:moveTo>
                    <a:pt x="93" y="1"/>
                  </a:moveTo>
                  <a:cubicBezTo>
                    <a:pt x="80" y="1"/>
                    <a:pt x="66" y="4"/>
                    <a:pt x="50" y="12"/>
                  </a:cubicBezTo>
                  <a:cubicBezTo>
                    <a:pt x="13" y="33"/>
                    <a:pt x="0" y="80"/>
                    <a:pt x="21" y="117"/>
                  </a:cubicBezTo>
                  <a:cubicBezTo>
                    <a:pt x="95" y="259"/>
                    <a:pt x="206" y="376"/>
                    <a:pt x="272" y="524"/>
                  </a:cubicBezTo>
                  <a:cubicBezTo>
                    <a:pt x="480" y="911"/>
                    <a:pt x="488" y="1294"/>
                    <a:pt x="365" y="1711"/>
                  </a:cubicBezTo>
                  <a:cubicBezTo>
                    <a:pt x="321" y="1759"/>
                    <a:pt x="348" y="1835"/>
                    <a:pt x="412" y="1847"/>
                  </a:cubicBezTo>
                  <a:cubicBezTo>
                    <a:pt x="416" y="1848"/>
                    <a:pt x="419" y="1848"/>
                    <a:pt x="423" y="1848"/>
                  </a:cubicBezTo>
                  <a:cubicBezTo>
                    <a:pt x="478" y="1848"/>
                    <a:pt x="511" y="1790"/>
                    <a:pt x="519" y="1742"/>
                  </a:cubicBezTo>
                  <a:cubicBezTo>
                    <a:pt x="550" y="1623"/>
                    <a:pt x="574" y="1503"/>
                    <a:pt x="591" y="1384"/>
                  </a:cubicBezTo>
                  <a:cubicBezTo>
                    <a:pt x="630" y="1148"/>
                    <a:pt x="589" y="903"/>
                    <a:pt x="513" y="679"/>
                  </a:cubicBezTo>
                  <a:cubicBezTo>
                    <a:pt x="437" y="477"/>
                    <a:pt x="332" y="288"/>
                    <a:pt x="200" y="117"/>
                  </a:cubicBezTo>
                  <a:cubicBezTo>
                    <a:pt x="170" y="6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444385" y="2825305"/>
              <a:ext cx="25936" cy="89154"/>
            </a:xfrm>
            <a:custGeom>
              <a:rect b="b" l="l" r="r" t="t"/>
              <a:pathLst>
                <a:path extrusionOk="0" h="1155" w="336">
                  <a:moveTo>
                    <a:pt x="109" y="1"/>
                  </a:moveTo>
                  <a:cubicBezTo>
                    <a:pt x="53" y="1"/>
                    <a:pt x="0" y="66"/>
                    <a:pt x="44" y="126"/>
                  </a:cubicBezTo>
                  <a:cubicBezTo>
                    <a:pt x="216" y="375"/>
                    <a:pt x="155" y="700"/>
                    <a:pt x="114" y="984"/>
                  </a:cubicBezTo>
                  <a:cubicBezTo>
                    <a:pt x="99" y="1042"/>
                    <a:pt x="54" y="1102"/>
                    <a:pt x="124" y="1145"/>
                  </a:cubicBezTo>
                  <a:cubicBezTo>
                    <a:pt x="140" y="1152"/>
                    <a:pt x="155" y="1155"/>
                    <a:pt x="168" y="1155"/>
                  </a:cubicBezTo>
                  <a:cubicBezTo>
                    <a:pt x="276" y="1155"/>
                    <a:pt x="276" y="937"/>
                    <a:pt x="291" y="853"/>
                  </a:cubicBezTo>
                  <a:cubicBezTo>
                    <a:pt x="319" y="643"/>
                    <a:pt x="336" y="425"/>
                    <a:pt x="264" y="219"/>
                  </a:cubicBezTo>
                  <a:cubicBezTo>
                    <a:pt x="241" y="153"/>
                    <a:pt x="208" y="89"/>
                    <a:pt x="169" y="32"/>
                  </a:cubicBezTo>
                  <a:cubicBezTo>
                    <a:pt x="152" y="10"/>
                    <a:pt x="130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365186" y="3123806"/>
              <a:ext cx="55036" cy="96565"/>
            </a:xfrm>
            <a:custGeom>
              <a:rect b="b" l="l" r="r" t="t"/>
              <a:pathLst>
                <a:path extrusionOk="0" h="1251" w="713">
                  <a:moveTo>
                    <a:pt x="95" y="1"/>
                  </a:moveTo>
                  <a:cubicBezTo>
                    <a:pt x="48" y="1"/>
                    <a:pt x="0" y="40"/>
                    <a:pt x="16" y="100"/>
                  </a:cubicBezTo>
                  <a:cubicBezTo>
                    <a:pt x="39" y="197"/>
                    <a:pt x="68" y="294"/>
                    <a:pt x="101" y="388"/>
                  </a:cubicBezTo>
                  <a:cubicBezTo>
                    <a:pt x="204" y="687"/>
                    <a:pt x="352" y="966"/>
                    <a:pt x="541" y="1219"/>
                  </a:cubicBezTo>
                  <a:cubicBezTo>
                    <a:pt x="558" y="1242"/>
                    <a:pt x="580" y="1251"/>
                    <a:pt x="602" y="1251"/>
                  </a:cubicBezTo>
                  <a:cubicBezTo>
                    <a:pt x="659" y="1251"/>
                    <a:pt x="712" y="1184"/>
                    <a:pt x="664" y="1123"/>
                  </a:cubicBezTo>
                  <a:cubicBezTo>
                    <a:pt x="564" y="985"/>
                    <a:pt x="473" y="839"/>
                    <a:pt x="395" y="687"/>
                  </a:cubicBezTo>
                  <a:cubicBezTo>
                    <a:pt x="294" y="487"/>
                    <a:pt x="218" y="277"/>
                    <a:pt x="169" y="59"/>
                  </a:cubicBezTo>
                  <a:cubicBezTo>
                    <a:pt x="158" y="19"/>
                    <a:pt x="127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328751" y="2830091"/>
              <a:ext cx="31185" cy="67001"/>
            </a:xfrm>
            <a:custGeom>
              <a:rect b="b" l="l" r="r" t="t"/>
              <a:pathLst>
                <a:path extrusionOk="0" h="868" w="404">
                  <a:moveTo>
                    <a:pt x="77" y="1"/>
                  </a:moveTo>
                  <a:cubicBezTo>
                    <a:pt x="36" y="3"/>
                    <a:pt x="1" y="36"/>
                    <a:pt x="1" y="79"/>
                  </a:cubicBezTo>
                  <a:cubicBezTo>
                    <a:pt x="3" y="212"/>
                    <a:pt x="28" y="346"/>
                    <a:pt x="71" y="474"/>
                  </a:cubicBezTo>
                  <a:cubicBezTo>
                    <a:pt x="104" y="597"/>
                    <a:pt x="174" y="706"/>
                    <a:pt x="235" y="819"/>
                  </a:cubicBezTo>
                  <a:cubicBezTo>
                    <a:pt x="249" y="853"/>
                    <a:pt x="276" y="867"/>
                    <a:pt x="304" y="867"/>
                  </a:cubicBezTo>
                  <a:cubicBezTo>
                    <a:pt x="353" y="867"/>
                    <a:pt x="404" y="821"/>
                    <a:pt x="377" y="760"/>
                  </a:cubicBezTo>
                  <a:cubicBezTo>
                    <a:pt x="266" y="566"/>
                    <a:pt x="172" y="359"/>
                    <a:pt x="157" y="130"/>
                  </a:cubicBezTo>
                  <a:cubicBezTo>
                    <a:pt x="159" y="71"/>
                    <a:pt x="153" y="5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777699" y="2853480"/>
              <a:ext cx="155692" cy="93786"/>
            </a:xfrm>
            <a:custGeom>
              <a:rect b="b" l="l" r="r" t="t"/>
              <a:pathLst>
                <a:path extrusionOk="0" h="1215" w="2017">
                  <a:moveTo>
                    <a:pt x="1908" y="0"/>
                  </a:moveTo>
                  <a:cubicBezTo>
                    <a:pt x="1903" y="0"/>
                    <a:pt x="1897" y="1"/>
                    <a:pt x="1891" y="2"/>
                  </a:cubicBezTo>
                  <a:cubicBezTo>
                    <a:pt x="1815" y="16"/>
                    <a:pt x="1739" y="39"/>
                    <a:pt x="1667" y="66"/>
                  </a:cubicBezTo>
                  <a:cubicBezTo>
                    <a:pt x="1210" y="228"/>
                    <a:pt x="803" y="498"/>
                    <a:pt x="410" y="782"/>
                  </a:cubicBezTo>
                  <a:cubicBezTo>
                    <a:pt x="305" y="856"/>
                    <a:pt x="198" y="926"/>
                    <a:pt x="101" y="1008"/>
                  </a:cubicBezTo>
                  <a:cubicBezTo>
                    <a:pt x="66" y="1041"/>
                    <a:pt x="21" y="1070"/>
                    <a:pt x="9" y="1119"/>
                  </a:cubicBezTo>
                  <a:cubicBezTo>
                    <a:pt x="1" y="1158"/>
                    <a:pt x="23" y="1195"/>
                    <a:pt x="60" y="1210"/>
                  </a:cubicBezTo>
                  <a:cubicBezTo>
                    <a:pt x="69" y="1213"/>
                    <a:pt x="78" y="1214"/>
                    <a:pt x="87" y="1214"/>
                  </a:cubicBezTo>
                  <a:cubicBezTo>
                    <a:pt x="120" y="1214"/>
                    <a:pt x="153" y="1195"/>
                    <a:pt x="167" y="1162"/>
                  </a:cubicBezTo>
                  <a:cubicBezTo>
                    <a:pt x="194" y="1136"/>
                    <a:pt x="223" y="1113"/>
                    <a:pt x="254" y="1088"/>
                  </a:cubicBezTo>
                  <a:cubicBezTo>
                    <a:pt x="542" y="870"/>
                    <a:pt x="842" y="667"/>
                    <a:pt x="1153" y="479"/>
                  </a:cubicBezTo>
                  <a:cubicBezTo>
                    <a:pt x="1393" y="344"/>
                    <a:pt x="1653" y="216"/>
                    <a:pt x="1922" y="156"/>
                  </a:cubicBezTo>
                  <a:cubicBezTo>
                    <a:pt x="2017" y="131"/>
                    <a:pt x="1995" y="0"/>
                    <a:pt x="1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344595" y="2758302"/>
              <a:ext cx="419759" cy="38518"/>
            </a:xfrm>
            <a:custGeom>
              <a:rect b="b" l="l" r="r" t="t"/>
              <a:pathLst>
                <a:path extrusionOk="0" h="499" w="5438">
                  <a:moveTo>
                    <a:pt x="1586" y="0"/>
                  </a:moveTo>
                  <a:cubicBezTo>
                    <a:pt x="1143" y="0"/>
                    <a:pt x="699" y="27"/>
                    <a:pt x="260" y="95"/>
                  </a:cubicBezTo>
                  <a:cubicBezTo>
                    <a:pt x="186" y="116"/>
                    <a:pt x="77" y="112"/>
                    <a:pt x="26" y="178"/>
                  </a:cubicBezTo>
                  <a:cubicBezTo>
                    <a:pt x="1" y="213"/>
                    <a:pt x="9" y="262"/>
                    <a:pt x="44" y="287"/>
                  </a:cubicBezTo>
                  <a:cubicBezTo>
                    <a:pt x="57" y="296"/>
                    <a:pt x="70" y="300"/>
                    <a:pt x="83" y="300"/>
                  </a:cubicBezTo>
                  <a:cubicBezTo>
                    <a:pt x="113" y="300"/>
                    <a:pt x="142" y="281"/>
                    <a:pt x="172" y="274"/>
                  </a:cubicBezTo>
                  <a:cubicBezTo>
                    <a:pt x="523" y="198"/>
                    <a:pt x="886" y="180"/>
                    <a:pt x="1246" y="163"/>
                  </a:cubicBezTo>
                  <a:cubicBezTo>
                    <a:pt x="1364" y="159"/>
                    <a:pt x="1483" y="158"/>
                    <a:pt x="1602" y="158"/>
                  </a:cubicBezTo>
                  <a:cubicBezTo>
                    <a:pt x="2171" y="158"/>
                    <a:pt x="2740" y="199"/>
                    <a:pt x="3307" y="254"/>
                  </a:cubicBezTo>
                  <a:cubicBezTo>
                    <a:pt x="3978" y="315"/>
                    <a:pt x="4648" y="365"/>
                    <a:pt x="5311" y="497"/>
                  </a:cubicBezTo>
                  <a:lnTo>
                    <a:pt x="5309" y="497"/>
                  </a:lnTo>
                  <a:cubicBezTo>
                    <a:pt x="5316" y="498"/>
                    <a:pt x="5322" y="499"/>
                    <a:pt x="5329" y="499"/>
                  </a:cubicBezTo>
                  <a:cubicBezTo>
                    <a:pt x="5415" y="499"/>
                    <a:pt x="5437" y="363"/>
                    <a:pt x="5342" y="342"/>
                  </a:cubicBezTo>
                  <a:cubicBezTo>
                    <a:pt x="5210" y="318"/>
                    <a:pt x="5078" y="293"/>
                    <a:pt x="4947" y="274"/>
                  </a:cubicBezTo>
                  <a:cubicBezTo>
                    <a:pt x="4461" y="200"/>
                    <a:pt x="3971" y="159"/>
                    <a:pt x="3482" y="112"/>
                  </a:cubicBezTo>
                  <a:cubicBezTo>
                    <a:pt x="3151" y="81"/>
                    <a:pt x="2819" y="46"/>
                    <a:pt x="2488" y="32"/>
                  </a:cubicBezTo>
                  <a:cubicBezTo>
                    <a:pt x="2188" y="12"/>
                    <a:pt x="1887" y="0"/>
                    <a:pt x="1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706605" y="2792421"/>
              <a:ext cx="187880" cy="110536"/>
            </a:xfrm>
            <a:custGeom>
              <a:rect b="b" l="l" r="r" t="t"/>
              <a:pathLst>
                <a:path extrusionOk="0" h="1432" w="2434">
                  <a:moveTo>
                    <a:pt x="2341" y="1"/>
                  </a:moveTo>
                  <a:cubicBezTo>
                    <a:pt x="2335" y="1"/>
                    <a:pt x="2329" y="2"/>
                    <a:pt x="2323" y="3"/>
                  </a:cubicBezTo>
                  <a:cubicBezTo>
                    <a:pt x="1749" y="196"/>
                    <a:pt x="1201" y="464"/>
                    <a:pt x="695" y="797"/>
                  </a:cubicBezTo>
                  <a:cubicBezTo>
                    <a:pt x="560" y="886"/>
                    <a:pt x="426" y="980"/>
                    <a:pt x="298" y="1081"/>
                  </a:cubicBezTo>
                  <a:cubicBezTo>
                    <a:pt x="234" y="1130"/>
                    <a:pt x="173" y="1178"/>
                    <a:pt x="111" y="1229"/>
                  </a:cubicBezTo>
                  <a:cubicBezTo>
                    <a:pt x="76" y="1260"/>
                    <a:pt x="33" y="1285"/>
                    <a:pt x="16" y="1330"/>
                  </a:cubicBezTo>
                  <a:cubicBezTo>
                    <a:pt x="1" y="1389"/>
                    <a:pt x="48" y="1432"/>
                    <a:pt x="96" y="1432"/>
                  </a:cubicBezTo>
                  <a:cubicBezTo>
                    <a:pt x="122" y="1432"/>
                    <a:pt x="149" y="1419"/>
                    <a:pt x="165" y="1388"/>
                  </a:cubicBezTo>
                  <a:cubicBezTo>
                    <a:pt x="440" y="1155"/>
                    <a:pt x="736" y="945"/>
                    <a:pt x="1047" y="762"/>
                  </a:cubicBezTo>
                  <a:cubicBezTo>
                    <a:pt x="1448" y="515"/>
                    <a:pt x="1882" y="326"/>
                    <a:pt x="2323" y="168"/>
                  </a:cubicBezTo>
                  <a:cubicBezTo>
                    <a:pt x="2374" y="157"/>
                    <a:pt x="2434" y="122"/>
                    <a:pt x="2417" y="61"/>
                  </a:cubicBezTo>
                  <a:cubicBezTo>
                    <a:pt x="2408" y="24"/>
                    <a:pt x="2376" y="1"/>
                    <a:pt x="2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508222" y="2415261"/>
              <a:ext cx="329756" cy="228328"/>
            </a:xfrm>
            <a:custGeom>
              <a:rect b="b" l="l" r="r" t="t"/>
              <a:pathLst>
                <a:path extrusionOk="0" h="2958" w="4272">
                  <a:moveTo>
                    <a:pt x="498" y="0"/>
                  </a:moveTo>
                  <a:cubicBezTo>
                    <a:pt x="434" y="0"/>
                    <a:pt x="371" y="31"/>
                    <a:pt x="319" y="108"/>
                  </a:cubicBezTo>
                  <a:cubicBezTo>
                    <a:pt x="182" y="308"/>
                    <a:pt x="105" y="542"/>
                    <a:pt x="54" y="777"/>
                  </a:cubicBezTo>
                  <a:cubicBezTo>
                    <a:pt x="0" y="1022"/>
                    <a:pt x="44" y="1277"/>
                    <a:pt x="173" y="1493"/>
                  </a:cubicBezTo>
                  <a:cubicBezTo>
                    <a:pt x="385" y="1827"/>
                    <a:pt x="815" y="1871"/>
                    <a:pt x="1183" y="1871"/>
                  </a:cubicBezTo>
                  <a:cubicBezTo>
                    <a:pt x="1202" y="1871"/>
                    <a:pt x="1220" y="1871"/>
                    <a:pt x="1239" y="1871"/>
                  </a:cubicBezTo>
                  <a:cubicBezTo>
                    <a:pt x="1443" y="1873"/>
                    <a:pt x="1644" y="1904"/>
                    <a:pt x="1848" y="1923"/>
                  </a:cubicBezTo>
                  <a:cubicBezTo>
                    <a:pt x="2428" y="1964"/>
                    <a:pt x="3062" y="1999"/>
                    <a:pt x="3525" y="2396"/>
                  </a:cubicBezTo>
                  <a:cubicBezTo>
                    <a:pt x="3646" y="2492"/>
                    <a:pt x="3763" y="2593"/>
                    <a:pt x="3876" y="2698"/>
                  </a:cubicBezTo>
                  <a:cubicBezTo>
                    <a:pt x="3934" y="2750"/>
                    <a:pt x="3987" y="2803"/>
                    <a:pt x="4043" y="2857"/>
                  </a:cubicBezTo>
                  <a:cubicBezTo>
                    <a:pt x="4084" y="2892"/>
                    <a:pt x="4117" y="2949"/>
                    <a:pt x="4175" y="2957"/>
                  </a:cubicBezTo>
                  <a:cubicBezTo>
                    <a:pt x="4176" y="2957"/>
                    <a:pt x="4178" y="2958"/>
                    <a:pt x="4180" y="2958"/>
                  </a:cubicBezTo>
                  <a:cubicBezTo>
                    <a:pt x="4211" y="2958"/>
                    <a:pt x="4237" y="2941"/>
                    <a:pt x="4251" y="2914"/>
                  </a:cubicBezTo>
                  <a:lnTo>
                    <a:pt x="4251" y="2914"/>
                  </a:lnTo>
                  <a:lnTo>
                    <a:pt x="4247" y="2924"/>
                  </a:lnTo>
                  <a:cubicBezTo>
                    <a:pt x="4271" y="2887"/>
                    <a:pt x="4261" y="2840"/>
                    <a:pt x="4226" y="2815"/>
                  </a:cubicBezTo>
                  <a:cubicBezTo>
                    <a:pt x="4210" y="2803"/>
                    <a:pt x="4195" y="2789"/>
                    <a:pt x="4183" y="2774"/>
                  </a:cubicBezTo>
                  <a:cubicBezTo>
                    <a:pt x="4061" y="2655"/>
                    <a:pt x="3938" y="2538"/>
                    <a:pt x="3806" y="2429"/>
                  </a:cubicBezTo>
                  <a:cubicBezTo>
                    <a:pt x="3282" y="1929"/>
                    <a:pt x="2761" y="1832"/>
                    <a:pt x="2062" y="1781"/>
                  </a:cubicBezTo>
                  <a:cubicBezTo>
                    <a:pt x="1821" y="1768"/>
                    <a:pt x="1582" y="1731"/>
                    <a:pt x="1344" y="1717"/>
                  </a:cubicBezTo>
                  <a:cubicBezTo>
                    <a:pt x="1054" y="1709"/>
                    <a:pt x="747" y="1729"/>
                    <a:pt x="486" y="1583"/>
                  </a:cubicBezTo>
                  <a:cubicBezTo>
                    <a:pt x="188" y="1400"/>
                    <a:pt x="136" y="989"/>
                    <a:pt x="239" y="676"/>
                  </a:cubicBezTo>
                  <a:cubicBezTo>
                    <a:pt x="270" y="567"/>
                    <a:pt x="393" y="180"/>
                    <a:pt x="507" y="157"/>
                  </a:cubicBezTo>
                  <a:cubicBezTo>
                    <a:pt x="780" y="289"/>
                    <a:pt x="659" y="738"/>
                    <a:pt x="871" y="935"/>
                  </a:cubicBezTo>
                  <a:cubicBezTo>
                    <a:pt x="964" y="1027"/>
                    <a:pt x="1080" y="1054"/>
                    <a:pt x="1201" y="1054"/>
                  </a:cubicBezTo>
                  <a:cubicBezTo>
                    <a:pt x="1328" y="1054"/>
                    <a:pt x="1460" y="1025"/>
                    <a:pt x="1578" y="1009"/>
                  </a:cubicBezTo>
                  <a:cubicBezTo>
                    <a:pt x="1638" y="1007"/>
                    <a:pt x="1712" y="999"/>
                    <a:pt x="1710" y="921"/>
                  </a:cubicBezTo>
                  <a:cubicBezTo>
                    <a:pt x="1708" y="879"/>
                    <a:pt x="1673" y="847"/>
                    <a:pt x="1632" y="847"/>
                  </a:cubicBezTo>
                  <a:cubicBezTo>
                    <a:pt x="1630" y="847"/>
                    <a:pt x="1629" y="847"/>
                    <a:pt x="1628" y="847"/>
                  </a:cubicBezTo>
                  <a:cubicBezTo>
                    <a:pt x="1488" y="854"/>
                    <a:pt x="1349" y="898"/>
                    <a:pt x="1209" y="898"/>
                  </a:cubicBezTo>
                  <a:cubicBezTo>
                    <a:pt x="1187" y="898"/>
                    <a:pt x="1165" y="896"/>
                    <a:pt x="1142" y="894"/>
                  </a:cubicBezTo>
                  <a:cubicBezTo>
                    <a:pt x="1021" y="884"/>
                    <a:pt x="922" y="793"/>
                    <a:pt x="904" y="674"/>
                  </a:cubicBezTo>
                  <a:cubicBezTo>
                    <a:pt x="865" y="509"/>
                    <a:pt x="846" y="334"/>
                    <a:pt x="762" y="186"/>
                  </a:cubicBezTo>
                  <a:cubicBezTo>
                    <a:pt x="702" y="81"/>
                    <a:pt x="600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689083" y="2535835"/>
              <a:ext cx="67618" cy="31030"/>
            </a:xfrm>
            <a:custGeom>
              <a:rect b="b" l="l" r="r" t="t"/>
              <a:pathLst>
                <a:path extrusionOk="0" h="402" w="876">
                  <a:moveTo>
                    <a:pt x="762" y="0"/>
                  </a:moveTo>
                  <a:cubicBezTo>
                    <a:pt x="746" y="0"/>
                    <a:pt x="729" y="6"/>
                    <a:pt x="712" y="19"/>
                  </a:cubicBezTo>
                  <a:cubicBezTo>
                    <a:pt x="671" y="58"/>
                    <a:pt x="624" y="91"/>
                    <a:pt x="573" y="120"/>
                  </a:cubicBezTo>
                  <a:cubicBezTo>
                    <a:pt x="457" y="182"/>
                    <a:pt x="330" y="223"/>
                    <a:pt x="200" y="237"/>
                  </a:cubicBezTo>
                  <a:cubicBezTo>
                    <a:pt x="128" y="252"/>
                    <a:pt x="1" y="221"/>
                    <a:pt x="1" y="328"/>
                  </a:cubicBezTo>
                  <a:cubicBezTo>
                    <a:pt x="3" y="370"/>
                    <a:pt x="38" y="402"/>
                    <a:pt x="79" y="402"/>
                  </a:cubicBezTo>
                  <a:cubicBezTo>
                    <a:pt x="80" y="402"/>
                    <a:pt x="82" y="402"/>
                    <a:pt x="83" y="402"/>
                  </a:cubicBezTo>
                  <a:cubicBezTo>
                    <a:pt x="182" y="402"/>
                    <a:pt x="283" y="387"/>
                    <a:pt x="377" y="363"/>
                  </a:cubicBezTo>
                  <a:cubicBezTo>
                    <a:pt x="540" y="324"/>
                    <a:pt x="688" y="247"/>
                    <a:pt x="813" y="138"/>
                  </a:cubicBezTo>
                  <a:cubicBezTo>
                    <a:pt x="875" y="84"/>
                    <a:pt x="826" y="0"/>
                    <a:pt x="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663841" y="2316224"/>
              <a:ext cx="180161" cy="118487"/>
            </a:xfrm>
            <a:custGeom>
              <a:rect b="b" l="l" r="r" t="t"/>
              <a:pathLst>
                <a:path extrusionOk="0" h="1535" w="2334">
                  <a:moveTo>
                    <a:pt x="112" y="0"/>
                  </a:moveTo>
                  <a:cubicBezTo>
                    <a:pt x="39" y="0"/>
                    <a:pt x="0" y="108"/>
                    <a:pt x="77" y="149"/>
                  </a:cubicBezTo>
                  <a:cubicBezTo>
                    <a:pt x="400" y="311"/>
                    <a:pt x="747" y="439"/>
                    <a:pt x="1033" y="663"/>
                  </a:cubicBezTo>
                  <a:cubicBezTo>
                    <a:pt x="1402" y="976"/>
                    <a:pt x="1821" y="1220"/>
                    <a:pt x="2198" y="1523"/>
                  </a:cubicBezTo>
                  <a:cubicBezTo>
                    <a:pt x="2211" y="1531"/>
                    <a:pt x="2225" y="1534"/>
                    <a:pt x="2238" y="1534"/>
                  </a:cubicBezTo>
                  <a:cubicBezTo>
                    <a:pt x="2289" y="1534"/>
                    <a:pt x="2334" y="1482"/>
                    <a:pt x="2311" y="1426"/>
                  </a:cubicBezTo>
                  <a:cubicBezTo>
                    <a:pt x="2288" y="1385"/>
                    <a:pt x="2243" y="1360"/>
                    <a:pt x="2206" y="1331"/>
                  </a:cubicBezTo>
                  <a:cubicBezTo>
                    <a:pt x="1891" y="1099"/>
                    <a:pt x="1564" y="883"/>
                    <a:pt x="1253" y="644"/>
                  </a:cubicBezTo>
                  <a:cubicBezTo>
                    <a:pt x="939" y="356"/>
                    <a:pt x="529" y="196"/>
                    <a:pt x="149" y="9"/>
                  </a:cubicBezTo>
                  <a:cubicBezTo>
                    <a:pt x="136" y="3"/>
                    <a:pt x="124" y="0"/>
                    <a:pt x="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422462" y="2402988"/>
              <a:ext cx="128058" cy="105519"/>
            </a:xfrm>
            <a:custGeom>
              <a:rect b="b" l="l" r="r" t="t"/>
              <a:pathLst>
                <a:path extrusionOk="0" h="1367" w="1659">
                  <a:moveTo>
                    <a:pt x="950" y="0"/>
                  </a:moveTo>
                  <a:cubicBezTo>
                    <a:pt x="721" y="0"/>
                    <a:pt x="483" y="45"/>
                    <a:pt x="354" y="117"/>
                  </a:cubicBezTo>
                  <a:cubicBezTo>
                    <a:pt x="3" y="298"/>
                    <a:pt x="1" y="662"/>
                    <a:pt x="266" y="923"/>
                  </a:cubicBezTo>
                  <a:cubicBezTo>
                    <a:pt x="498" y="1152"/>
                    <a:pt x="805" y="1283"/>
                    <a:pt x="1120" y="1357"/>
                  </a:cubicBezTo>
                  <a:cubicBezTo>
                    <a:pt x="1139" y="1364"/>
                    <a:pt x="1155" y="1366"/>
                    <a:pt x="1171" y="1366"/>
                  </a:cubicBezTo>
                  <a:cubicBezTo>
                    <a:pt x="1290" y="1366"/>
                    <a:pt x="1297" y="1197"/>
                    <a:pt x="1190" y="1197"/>
                  </a:cubicBezTo>
                  <a:cubicBezTo>
                    <a:pt x="1179" y="1197"/>
                    <a:pt x="1167" y="1199"/>
                    <a:pt x="1153" y="1203"/>
                  </a:cubicBezTo>
                  <a:cubicBezTo>
                    <a:pt x="918" y="1148"/>
                    <a:pt x="677" y="1055"/>
                    <a:pt x="484" y="905"/>
                  </a:cubicBezTo>
                  <a:cubicBezTo>
                    <a:pt x="391" y="831"/>
                    <a:pt x="295" y="753"/>
                    <a:pt x="260" y="635"/>
                  </a:cubicBezTo>
                  <a:cubicBezTo>
                    <a:pt x="223" y="565"/>
                    <a:pt x="223" y="483"/>
                    <a:pt x="258" y="413"/>
                  </a:cubicBezTo>
                  <a:cubicBezTo>
                    <a:pt x="402" y="179"/>
                    <a:pt x="719" y="160"/>
                    <a:pt x="967" y="160"/>
                  </a:cubicBezTo>
                  <a:cubicBezTo>
                    <a:pt x="1103" y="168"/>
                    <a:pt x="1290" y="160"/>
                    <a:pt x="1395" y="267"/>
                  </a:cubicBezTo>
                  <a:cubicBezTo>
                    <a:pt x="1330" y="489"/>
                    <a:pt x="1039" y="588"/>
                    <a:pt x="832" y="615"/>
                  </a:cubicBezTo>
                  <a:cubicBezTo>
                    <a:pt x="736" y="634"/>
                    <a:pt x="754" y="770"/>
                    <a:pt x="845" y="770"/>
                  </a:cubicBezTo>
                  <a:cubicBezTo>
                    <a:pt x="849" y="770"/>
                    <a:pt x="854" y="770"/>
                    <a:pt x="858" y="769"/>
                  </a:cubicBezTo>
                  <a:cubicBezTo>
                    <a:pt x="1029" y="751"/>
                    <a:pt x="1192" y="691"/>
                    <a:pt x="1332" y="594"/>
                  </a:cubicBezTo>
                  <a:cubicBezTo>
                    <a:pt x="1471" y="498"/>
                    <a:pt x="1659" y="265"/>
                    <a:pt x="1471" y="125"/>
                  </a:cubicBezTo>
                  <a:cubicBezTo>
                    <a:pt x="1363" y="38"/>
                    <a:pt x="1160" y="0"/>
                    <a:pt x="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5459283" y="2343704"/>
              <a:ext cx="160478" cy="69085"/>
            </a:xfrm>
            <a:custGeom>
              <a:rect b="b" l="l" r="r" t="t"/>
              <a:pathLst>
                <a:path extrusionOk="0" h="895" w="2079">
                  <a:moveTo>
                    <a:pt x="788" y="0"/>
                  </a:moveTo>
                  <a:cubicBezTo>
                    <a:pt x="498" y="0"/>
                    <a:pt x="171" y="92"/>
                    <a:pt x="63" y="377"/>
                  </a:cubicBezTo>
                  <a:cubicBezTo>
                    <a:pt x="1" y="541"/>
                    <a:pt x="54" y="747"/>
                    <a:pt x="205" y="846"/>
                  </a:cubicBezTo>
                  <a:cubicBezTo>
                    <a:pt x="224" y="857"/>
                    <a:pt x="243" y="861"/>
                    <a:pt x="260" y="861"/>
                  </a:cubicBezTo>
                  <a:cubicBezTo>
                    <a:pt x="353" y="861"/>
                    <a:pt x="395" y="724"/>
                    <a:pt x="270" y="702"/>
                  </a:cubicBezTo>
                  <a:cubicBezTo>
                    <a:pt x="170" y="609"/>
                    <a:pt x="172" y="447"/>
                    <a:pt x="258" y="344"/>
                  </a:cubicBezTo>
                  <a:cubicBezTo>
                    <a:pt x="309" y="274"/>
                    <a:pt x="392" y="241"/>
                    <a:pt x="470" y="208"/>
                  </a:cubicBezTo>
                  <a:cubicBezTo>
                    <a:pt x="556" y="173"/>
                    <a:pt x="666" y="158"/>
                    <a:pt x="786" y="158"/>
                  </a:cubicBezTo>
                  <a:cubicBezTo>
                    <a:pt x="1112" y="158"/>
                    <a:pt x="1512" y="270"/>
                    <a:pt x="1715" y="410"/>
                  </a:cubicBezTo>
                  <a:cubicBezTo>
                    <a:pt x="1879" y="533"/>
                    <a:pt x="1799" y="683"/>
                    <a:pt x="1620" y="718"/>
                  </a:cubicBezTo>
                  <a:cubicBezTo>
                    <a:pt x="1571" y="731"/>
                    <a:pt x="1521" y="736"/>
                    <a:pt x="1472" y="736"/>
                  </a:cubicBezTo>
                  <a:cubicBezTo>
                    <a:pt x="1363" y="736"/>
                    <a:pt x="1254" y="714"/>
                    <a:pt x="1147" y="708"/>
                  </a:cubicBezTo>
                  <a:cubicBezTo>
                    <a:pt x="1128" y="708"/>
                    <a:pt x="1099" y="707"/>
                    <a:pt x="1064" y="707"/>
                  </a:cubicBezTo>
                  <a:cubicBezTo>
                    <a:pt x="932" y="707"/>
                    <a:pt x="724" y="720"/>
                    <a:pt x="746" y="829"/>
                  </a:cubicBezTo>
                  <a:cubicBezTo>
                    <a:pt x="753" y="868"/>
                    <a:pt x="786" y="895"/>
                    <a:pt x="822" y="895"/>
                  </a:cubicBezTo>
                  <a:cubicBezTo>
                    <a:pt x="827" y="895"/>
                    <a:pt x="831" y="894"/>
                    <a:pt x="836" y="893"/>
                  </a:cubicBezTo>
                  <a:cubicBezTo>
                    <a:pt x="910" y="872"/>
                    <a:pt x="987" y="862"/>
                    <a:pt x="1062" y="862"/>
                  </a:cubicBezTo>
                  <a:cubicBezTo>
                    <a:pt x="1069" y="862"/>
                    <a:pt x="1076" y="862"/>
                    <a:pt x="1083" y="862"/>
                  </a:cubicBezTo>
                  <a:cubicBezTo>
                    <a:pt x="1215" y="865"/>
                    <a:pt x="1347" y="893"/>
                    <a:pt x="1479" y="893"/>
                  </a:cubicBezTo>
                  <a:cubicBezTo>
                    <a:pt x="1536" y="893"/>
                    <a:pt x="1594" y="888"/>
                    <a:pt x="1651" y="873"/>
                  </a:cubicBezTo>
                  <a:cubicBezTo>
                    <a:pt x="1953" y="817"/>
                    <a:pt x="2079" y="498"/>
                    <a:pt x="1821" y="294"/>
                  </a:cubicBezTo>
                  <a:cubicBezTo>
                    <a:pt x="1568" y="109"/>
                    <a:pt x="1243" y="52"/>
                    <a:pt x="939" y="9"/>
                  </a:cubicBezTo>
                  <a:cubicBezTo>
                    <a:pt x="891" y="3"/>
                    <a:pt x="840" y="0"/>
                    <a:pt x="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5508531" y="2303796"/>
              <a:ext cx="146275" cy="62987"/>
            </a:xfrm>
            <a:custGeom>
              <a:rect b="b" l="l" r="r" t="t"/>
              <a:pathLst>
                <a:path extrusionOk="0" h="816" w="1895">
                  <a:moveTo>
                    <a:pt x="691" y="0"/>
                  </a:moveTo>
                  <a:cubicBezTo>
                    <a:pt x="499" y="0"/>
                    <a:pt x="309" y="40"/>
                    <a:pt x="159" y="166"/>
                  </a:cubicBezTo>
                  <a:cubicBezTo>
                    <a:pt x="75" y="240"/>
                    <a:pt x="1" y="334"/>
                    <a:pt x="9" y="451"/>
                  </a:cubicBezTo>
                  <a:cubicBezTo>
                    <a:pt x="9" y="507"/>
                    <a:pt x="31" y="569"/>
                    <a:pt x="87" y="589"/>
                  </a:cubicBezTo>
                  <a:cubicBezTo>
                    <a:pt x="98" y="594"/>
                    <a:pt x="110" y="597"/>
                    <a:pt x="120" y="597"/>
                  </a:cubicBezTo>
                  <a:cubicBezTo>
                    <a:pt x="187" y="597"/>
                    <a:pt x="227" y="506"/>
                    <a:pt x="165" y="458"/>
                  </a:cubicBezTo>
                  <a:cubicBezTo>
                    <a:pt x="163" y="270"/>
                    <a:pt x="428" y="180"/>
                    <a:pt x="585" y="161"/>
                  </a:cubicBezTo>
                  <a:cubicBezTo>
                    <a:pt x="612" y="160"/>
                    <a:pt x="643" y="159"/>
                    <a:pt x="675" y="159"/>
                  </a:cubicBezTo>
                  <a:cubicBezTo>
                    <a:pt x="980" y="159"/>
                    <a:pt x="1482" y="241"/>
                    <a:pt x="1616" y="486"/>
                  </a:cubicBezTo>
                  <a:cubicBezTo>
                    <a:pt x="1657" y="583"/>
                    <a:pt x="1533" y="628"/>
                    <a:pt x="1459" y="645"/>
                  </a:cubicBezTo>
                  <a:cubicBezTo>
                    <a:pt x="1406" y="654"/>
                    <a:pt x="1352" y="657"/>
                    <a:pt x="1298" y="657"/>
                  </a:cubicBezTo>
                  <a:cubicBezTo>
                    <a:pt x="1189" y="657"/>
                    <a:pt x="1078" y="645"/>
                    <a:pt x="970" y="645"/>
                  </a:cubicBezTo>
                  <a:cubicBezTo>
                    <a:pt x="968" y="645"/>
                    <a:pt x="967" y="645"/>
                    <a:pt x="965" y="645"/>
                  </a:cubicBezTo>
                  <a:cubicBezTo>
                    <a:pt x="866" y="645"/>
                    <a:pt x="856" y="791"/>
                    <a:pt x="957" y="801"/>
                  </a:cubicBezTo>
                  <a:lnTo>
                    <a:pt x="1266" y="811"/>
                  </a:lnTo>
                  <a:cubicBezTo>
                    <a:pt x="1288" y="814"/>
                    <a:pt x="1312" y="816"/>
                    <a:pt x="1336" y="816"/>
                  </a:cubicBezTo>
                  <a:cubicBezTo>
                    <a:pt x="1587" y="816"/>
                    <a:pt x="1895" y="671"/>
                    <a:pt x="1739" y="384"/>
                  </a:cubicBezTo>
                  <a:cubicBezTo>
                    <a:pt x="1578" y="145"/>
                    <a:pt x="1266" y="73"/>
                    <a:pt x="998" y="28"/>
                  </a:cubicBezTo>
                  <a:cubicBezTo>
                    <a:pt x="900" y="12"/>
                    <a:pt x="795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560327" y="2265972"/>
              <a:ext cx="131532" cy="59668"/>
            </a:xfrm>
            <a:custGeom>
              <a:rect b="b" l="l" r="r" t="t"/>
              <a:pathLst>
                <a:path extrusionOk="0" h="773" w="1704">
                  <a:moveTo>
                    <a:pt x="611" y="0"/>
                  </a:moveTo>
                  <a:cubicBezTo>
                    <a:pt x="478" y="0"/>
                    <a:pt x="345" y="29"/>
                    <a:pt x="241" y="112"/>
                  </a:cubicBezTo>
                  <a:cubicBezTo>
                    <a:pt x="78" y="215"/>
                    <a:pt x="0" y="466"/>
                    <a:pt x="167" y="602"/>
                  </a:cubicBezTo>
                  <a:cubicBezTo>
                    <a:pt x="182" y="613"/>
                    <a:pt x="198" y="617"/>
                    <a:pt x="213" y="617"/>
                  </a:cubicBezTo>
                  <a:cubicBezTo>
                    <a:pt x="280" y="617"/>
                    <a:pt x="329" y="521"/>
                    <a:pt x="259" y="472"/>
                  </a:cubicBezTo>
                  <a:cubicBezTo>
                    <a:pt x="194" y="396"/>
                    <a:pt x="253" y="298"/>
                    <a:pt x="321" y="246"/>
                  </a:cubicBezTo>
                  <a:cubicBezTo>
                    <a:pt x="406" y="174"/>
                    <a:pt x="512" y="156"/>
                    <a:pt x="619" y="156"/>
                  </a:cubicBezTo>
                  <a:cubicBezTo>
                    <a:pt x="650" y="156"/>
                    <a:pt x="681" y="157"/>
                    <a:pt x="712" y="160"/>
                  </a:cubicBezTo>
                  <a:cubicBezTo>
                    <a:pt x="873" y="176"/>
                    <a:pt x="1035" y="203"/>
                    <a:pt x="1183" y="269"/>
                  </a:cubicBezTo>
                  <a:cubicBezTo>
                    <a:pt x="1298" y="324"/>
                    <a:pt x="1424" y="368"/>
                    <a:pt x="1518" y="454"/>
                  </a:cubicBezTo>
                  <a:cubicBezTo>
                    <a:pt x="1537" y="477"/>
                    <a:pt x="1525" y="503"/>
                    <a:pt x="1512" y="524"/>
                  </a:cubicBezTo>
                  <a:cubicBezTo>
                    <a:pt x="1490" y="569"/>
                    <a:pt x="1442" y="586"/>
                    <a:pt x="1395" y="596"/>
                  </a:cubicBezTo>
                  <a:cubicBezTo>
                    <a:pt x="1327" y="611"/>
                    <a:pt x="1259" y="616"/>
                    <a:pt x="1191" y="616"/>
                  </a:cubicBezTo>
                  <a:cubicBezTo>
                    <a:pt x="1051" y="616"/>
                    <a:pt x="909" y="595"/>
                    <a:pt x="770" y="592"/>
                  </a:cubicBezTo>
                  <a:cubicBezTo>
                    <a:pt x="768" y="592"/>
                    <a:pt x="767" y="592"/>
                    <a:pt x="766" y="592"/>
                  </a:cubicBezTo>
                  <a:cubicBezTo>
                    <a:pt x="724" y="592"/>
                    <a:pt x="689" y="622"/>
                    <a:pt x="685" y="664"/>
                  </a:cubicBezTo>
                  <a:cubicBezTo>
                    <a:pt x="681" y="738"/>
                    <a:pt x="755" y="752"/>
                    <a:pt x="815" y="752"/>
                  </a:cubicBezTo>
                  <a:cubicBezTo>
                    <a:pt x="881" y="756"/>
                    <a:pt x="947" y="756"/>
                    <a:pt x="1012" y="762"/>
                  </a:cubicBezTo>
                  <a:cubicBezTo>
                    <a:pt x="1079" y="767"/>
                    <a:pt x="1155" y="773"/>
                    <a:pt x="1230" y="773"/>
                  </a:cubicBezTo>
                  <a:cubicBezTo>
                    <a:pt x="1380" y="773"/>
                    <a:pt x="1532" y="748"/>
                    <a:pt x="1625" y="635"/>
                  </a:cubicBezTo>
                  <a:cubicBezTo>
                    <a:pt x="1679" y="569"/>
                    <a:pt x="1704" y="477"/>
                    <a:pt x="1667" y="398"/>
                  </a:cubicBezTo>
                  <a:cubicBezTo>
                    <a:pt x="1601" y="275"/>
                    <a:pt x="1451" y="230"/>
                    <a:pt x="1331" y="166"/>
                  </a:cubicBezTo>
                  <a:cubicBezTo>
                    <a:pt x="1121" y="59"/>
                    <a:pt x="887" y="12"/>
                    <a:pt x="652" y="1"/>
                  </a:cubicBezTo>
                  <a:cubicBezTo>
                    <a:pt x="639" y="1"/>
                    <a:pt x="625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5647322" y="2338996"/>
              <a:ext cx="66692" cy="64454"/>
            </a:xfrm>
            <a:custGeom>
              <a:rect b="b" l="l" r="r" t="t"/>
              <a:pathLst>
                <a:path extrusionOk="0" h="835" w="864">
                  <a:moveTo>
                    <a:pt x="765" y="1"/>
                  </a:moveTo>
                  <a:cubicBezTo>
                    <a:pt x="758" y="1"/>
                    <a:pt x="751" y="2"/>
                    <a:pt x="743" y="4"/>
                  </a:cubicBezTo>
                  <a:cubicBezTo>
                    <a:pt x="610" y="53"/>
                    <a:pt x="509" y="158"/>
                    <a:pt x="408" y="255"/>
                  </a:cubicBezTo>
                  <a:cubicBezTo>
                    <a:pt x="315" y="339"/>
                    <a:pt x="229" y="432"/>
                    <a:pt x="153" y="532"/>
                  </a:cubicBezTo>
                  <a:cubicBezTo>
                    <a:pt x="108" y="590"/>
                    <a:pt x="66" y="652"/>
                    <a:pt x="25" y="711"/>
                  </a:cubicBezTo>
                  <a:cubicBezTo>
                    <a:pt x="1" y="746"/>
                    <a:pt x="9" y="796"/>
                    <a:pt x="46" y="820"/>
                  </a:cubicBezTo>
                  <a:cubicBezTo>
                    <a:pt x="59" y="830"/>
                    <a:pt x="74" y="834"/>
                    <a:pt x="89" y="834"/>
                  </a:cubicBezTo>
                  <a:cubicBezTo>
                    <a:pt x="113" y="834"/>
                    <a:pt x="137" y="822"/>
                    <a:pt x="153" y="802"/>
                  </a:cubicBezTo>
                  <a:cubicBezTo>
                    <a:pt x="204" y="728"/>
                    <a:pt x="256" y="654"/>
                    <a:pt x="311" y="584"/>
                  </a:cubicBezTo>
                  <a:cubicBezTo>
                    <a:pt x="426" y="446"/>
                    <a:pt x="556" y="321"/>
                    <a:pt x="694" y="207"/>
                  </a:cubicBezTo>
                  <a:cubicBezTo>
                    <a:pt x="737" y="166"/>
                    <a:pt x="805" y="164"/>
                    <a:pt x="836" y="115"/>
                  </a:cubicBezTo>
                  <a:cubicBezTo>
                    <a:pt x="863" y="60"/>
                    <a:pt x="821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146135" y="3227938"/>
              <a:ext cx="46546" cy="76032"/>
            </a:xfrm>
            <a:custGeom>
              <a:rect b="b" l="l" r="r" t="t"/>
              <a:pathLst>
                <a:path extrusionOk="0" h="985" w="603">
                  <a:moveTo>
                    <a:pt x="218" y="156"/>
                  </a:moveTo>
                  <a:cubicBezTo>
                    <a:pt x="338" y="165"/>
                    <a:pt x="391" y="288"/>
                    <a:pt x="414" y="391"/>
                  </a:cubicBezTo>
                  <a:cubicBezTo>
                    <a:pt x="432" y="510"/>
                    <a:pt x="496" y="751"/>
                    <a:pt x="377" y="829"/>
                  </a:cubicBezTo>
                  <a:lnTo>
                    <a:pt x="377" y="827"/>
                  </a:lnTo>
                  <a:cubicBezTo>
                    <a:pt x="264" y="708"/>
                    <a:pt x="218" y="527"/>
                    <a:pt x="196" y="364"/>
                  </a:cubicBezTo>
                  <a:cubicBezTo>
                    <a:pt x="188" y="311"/>
                    <a:pt x="214" y="239"/>
                    <a:pt x="151" y="208"/>
                  </a:cubicBezTo>
                  <a:cubicBezTo>
                    <a:pt x="179" y="204"/>
                    <a:pt x="202" y="183"/>
                    <a:pt x="214" y="156"/>
                  </a:cubicBezTo>
                  <a:close/>
                  <a:moveTo>
                    <a:pt x="227" y="0"/>
                  </a:moveTo>
                  <a:cubicBezTo>
                    <a:pt x="204" y="0"/>
                    <a:pt x="181" y="4"/>
                    <a:pt x="159" y="10"/>
                  </a:cubicBezTo>
                  <a:cubicBezTo>
                    <a:pt x="83" y="35"/>
                    <a:pt x="13" y="156"/>
                    <a:pt x="103" y="204"/>
                  </a:cubicBezTo>
                  <a:cubicBezTo>
                    <a:pt x="0" y="226"/>
                    <a:pt x="42" y="362"/>
                    <a:pt x="48" y="440"/>
                  </a:cubicBezTo>
                  <a:cubicBezTo>
                    <a:pt x="81" y="615"/>
                    <a:pt x="149" y="862"/>
                    <a:pt x="303" y="967"/>
                  </a:cubicBezTo>
                  <a:cubicBezTo>
                    <a:pt x="328" y="979"/>
                    <a:pt x="353" y="985"/>
                    <a:pt x="377" y="985"/>
                  </a:cubicBezTo>
                  <a:cubicBezTo>
                    <a:pt x="505" y="985"/>
                    <a:pt x="603" y="824"/>
                    <a:pt x="601" y="697"/>
                  </a:cubicBezTo>
                  <a:cubicBezTo>
                    <a:pt x="601" y="467"/>
                    <a:pt x="581" y="171"/>
                    <a:pt x="362" y="39"/>
                  </a:cubicBezTo>
                  <a:cubicBezTo>
                    <a:pt x="322" y="14"/>
                    <a:pt x="275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718204" y="2751200"/>
              <a:ext cx="177691" cy="299343"/>
            </a:xfrm>
            <a:custGeom>
              <a:rect b="b" l="l" r="r" t="t"/>
              <a:pathLst>
                <a:path extrusionOk="0" h="3878" w="2302">
                  <a:moveTo>
                    <a:pt x="112" y="0"/>
                  </a:moveTo>
                  <a:cubicBezTo>
                    <a:pt x="49" y="0"/>
                    <a:pt x="1" y="83"/>
                    <a:pt x="57" y="136"/>
                  </a:cubicBezTo>
                  <a:cubicBezTo>
                    <a:pt x="323" y="350"/>
                    <a:pt x="497" y="654"/>
                    <a:pt x="674" y="940"/>
                  </a:cubicBezTo>
                  <a:cubicBezTo>
                    <a:pt x="929" y="1354"/>
                    <a:pt x="1189" y="1763"/>
                    <a:pt x="1417" y="2191"/>
                  </a:cubicBezTo>
                  <a:cubicBezTo>
                    <a:pt x="1598" y="2566"/>
                    <a:pt x="1785" y="2938"/>
                    <a:pt x="1933" y="3325"/>
                  </a:cubicBezTo>
                  <a:cubicBezTo>
                    <a:pt x="1972" y="3430"/>
                    <a:pt x="2009" y="3534"/>
                    <a:pt x="2049" y="3637"/>
                  </a:cubicBezTo>
                  <a:cubicBezTo>
                    <a:pt x="2081" y="3707"/>
                    <a:pt x="2102" y="3851"/>
                    <a:pt x="2184" y="3876"/>
                  </a:cubicBezTo>
                  <a:cubicBezTo>
                    <a:pt x="2190" y="3877"/>
                    <a:pt x="2195" y="3877"/>
                    <a:pt x="2200" y="3877"/>
                  </a:cubicBezTo>
                  <a:cubicBezTo>
                    <a:pt x="2260" y="3877"/>
                    <a:pt x="2301" y="3812"/>
                    <a:pt x="2271" y="3757"/>
                  </a:cubicBezTo>
                  <a:cubicBezTo>
                    <a:pt x="2234" y="3716"/>
                    <a:pt x="2223" y="3660"/>
                    <a:pt x="2203" y="3611"/>
                  </a:cubicBezTo>
                  <a:cubicBezTo>
                    <a:pt x="2139" y="3440"/>
                    <a:pt x="2079" y="3267"/>
                    <a:pt x="2012" y="3096"/>
                  </a:cubicBezTo>
                  <a:cubicBezTo>
                    <a:pt x="1882" y="2798"/>
                    <a:pt x="1738" y="2502"/>
                    <a:pt x="1600" y="2206"/>
                  </a:cubicBezTo>
                  <a:cubicBezTo>
                    <a:pt x="1339" y="1704"/>
                    <a:pt x="1030" y="1226"/>
                    <a:pt x="736" y="743"/>
                  </a:cubicBezTo>
                  <a:cubicBezTo>
                    <a:pt x="576" y="482"/>
                    <a:pt x="403" y="218"/>
                    <a:pt x="164" y="21"/>
                  </a:cubicBezTo>
                  <a:cubicBezTo>
                    <a:pt x="147" y="6"/>
                    <a:pt x="129" y="0"/>
                    <a:pt x="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615075" y="2673468"/>
              <a:ext cx="82207" cy="104129"/>
            </a:xfrm>
            <a:custGeom>
              <a:rect b="b" l="l" r="r" t="t"/>
              <a:pathLst>
                <a:path extrusionOk="0" h="1349" w="1065">
                  <a:moveTo>
                    <a:pt x="951" y="1"/>
                  </a:moveTo>
                  <a:cubicBezTo>
                    <a:pt x="935" y="1"/>
                    <a:pt x="918" y="6"/>
                    <a:pt x="901" y="20"/>
                  </a:cubicBezTo>
                  <a:cubicBezTo>
                    <a:pt x="743" y="141"/>
                    <a:pt x="648" y="322"/>
                    <a:pt x="550" y="489"/>
                  </a:cubicBezTo>
                  <a:cubicBezTo>
                    <a:pt x="410" y="729"/>
                    <a:pt x="218" y="947"/>
                    <a:pt x="72" y="1186"/>
                  </a:cubicBezTo>
                  <a:lnTo>
                    <a:pt x="62" y="1201"/>
                  </a:lnTo>
                  <a:cubicBezTo>
                    <a:pt x="0" y="1231"/>
                    <a:pt x="5" y="1320"/>
                    <a:pt x="68" y="1345"/>
                  </a:cubicBezTo>
                  <a:cubicBezTo>
                    <a:pt x="79" y="1347"/>
                    <a:pt x="88" y="1349"/>
                    <a:pt x="97" y="1349"/>
                  </a:cubicBezTo>
                  <a:cubicBezTo>
                    <a:pt x="178" y="1349"/>
                    <a:pt x="217" y="1243"/>
                    <a:pt x="258" y="1186"/>
                  </a:cubicBezTo>
                  <a:cubicBezTo>
                    <a:pt x="344" y="1052"/>
                    <a:pt x="445" y="931"/>
                    <a:pt x="535" y="799"/>
                  </a:cubicBezTo>
                  <a:cubicBezTo>
                    <a:pt x="663" y="622"/>
                    <a:pt x="753" y="425"/>
                    <a:pt x="887" y="252"/>
                  </a:cubicBezTo>
                  <a:cubicBezTo>
                    <a:pt x="922" y="211"/>
                    <a:pt x="959" y="174"/>
                    <a:pt x="1002" y="141"/>
                  </a:cubicBezTo>
                  <a:cubicBezTo>
                    <a:pt x="1064" y="87"/>
                    <a:pt x="1015" y="1"/>
                    <a:pt x="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12414" y="2574585"/>
              <a:ext cx="550288" cy="90235"/>
            </a:xfrm>
            <a:custGeom>
              <a:rect b="b" l="l" r="r" t="t"/>
              <a:pathLst>
                <a:path extrusionOk="0" h="1169" w="7129">
                  <a:moveTo>
                    <a:pt x="2819" y="0"/>
                  </a:moveTo>
                  <a:cubicBezTo>
                    <a:pt x="2623" y="0"/>
                    <a:pt x="2426" y="17"/>
                    <a:pt x="2233" y="42"/>
                  </a:cubicBezTo>
                  <a:cubicBezTo>
                    <a:pt x="1926" y="75"/>
                    <a:pt x="1624" y="142"/>
                    <a:pt x="1334" y="245"/>
                  </a:cubicBezTo>
                  <a:cubicBezTo>
                    <a:pt x="1039" y="338"/>
                    <a:pt x="747" y="447"/>
                    <a:pt x="478" y="599"/>
                  </a:cubicBezTo>
                  <a:cubicBezTo>
                    <a:pt x="340" y="675"/>
                    <a:pt x="206" y="758"/>
                    <a:pt x="75" y="846"/>
                  </a:cubicBezTo>
                  <a:cubicBezTo>
                    <a:pt x="5" y="867"/>
                    <a:pt x="0" y="972"/>
                    <a:pt x="70" y="996"/>
                  </a:cubicBezTo>
                  <a:cubicBezTo>
                    <a:pt x="79" y="998"/>
                    <a:pt x="87" y="999"/>
                    <a:pt x="96" y="999"/>
                  </a:cubicBezTo>
                  <a:cubicBezTo>
                    <a:pt x="120" y="999"/>
                    <a:pt x="145" y="990"/>
                    <a:pt x="163" y="974"/>
                  </a:cubicBezTo>
                  <a:cubicBezTo>
                    <a:pt x="219" y="937"/>
                    <a:pt x="276" y="902"/>
                    <a:pt x="332" y="865"/>
                  </a:cubicBezTo>
                  <a:cubicBezTo>
                    <a:pt x="465" y="780"/>
                    <a:pt x="603" y="704"/>
                    <a:pt x="747" y="636"/>
                  </a:cubicBezTo>
                  <a:cubicBezTo>
                    <a:pt x="1229" y="424"/>
                    <a:pt x="1735" y="251"/>
                    <a:pt x="2259" y="196"/>
                  </a:cubicBezTo>
                  <a:cubicBezTo>
                    <a:pt x="2447" y="174"/>
                    <a:pt x="2642" y="157"/>
                    <a:pt x="2835" y="157"/>
                  </a:cubicBezTo>
                  <a:cubicBezTo>
                    <a:pt x="2972" y="157"/>
                    <a:pt x="3109" y="166"/>
                    <a:pt x="3243" y="188"/>
                  </a:cubicBezTo>
                  <a:cubicBezTo>
                    <a:pt x="3862" y="295"/>
                    <a:pt x="4459" y="494"/>
                    <a:pt x="5065" y="659"/>
                  </a:cubicBezTo>
                  <a:cubicBezTo>
                    <a:pt x="5713" y="830"/>
                    <a:pt x="6349" y="1027"/>
                    <a:pt x="7005" y="1167"/>
                  </a:cubicBezTo>
                  <a:cubicBezTo>
                    <a:pt x="7012" y="1168"/>
                    <a:pt x="7018" y="1169"/>
                    <a:pt x="7024" y="1169"/>
                  </a:cubicBezTo>
                  <a:cubicBezTo>
                    <a:pt x="7113" y="1169"/>
                    <a:pt x="7129" y="1036"/>
                    <a:pt x="7040" y="1015"/>
                  </a:cubicBezTo>
                  <a:cubicBezTo>
                    <a:pt x="6590" y="920"/>
                    <a:pt x="6148" y="795"/>
                    <a:pt x="5707" y="671"/>
                  </a:cubicBezTo>
                  <a:cubicBezTo>
                    <a:pt x="4932" y="480"/>
                    <a:pt x="4177" y="212"/>
                    <a:pt x="3395" y="56"/>
                  </a:cubicBezTo>
                  <a:cubicBezTo>
                    <a:pt x="3205" y="16"/>
                    <a:pt x="3012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087180" y="2415493"/>
              <a:ext cx="802776" cy="204245"/>
            </a:xfrm>
            <a:custGeom>
              <a:rect b="b" l="l" r="r" t="t"/>
              <a:pathLst>
                <a:path extrusionOk="0" h="2646" w="10400">
                  <a:moveTo>
                    <a:pt x="9715" y="1"/>
                  </a:moveTo>
                  <a:cubicBezTo>
                    <a:pt x="9566" y="1"/>
                    <a:pt x="9418" y="9"/>
                    <a:pt x="9270" y="31"/>
                  </a:cubicBezTo>
                  <a:cubicBezTo>
                    <a:pt x="8967" y="73"/>
                    <a:pt x="8661" y="138"/>
                    <a:pt x="8354" y="138"/>
                  </a:cubicBezTo>
                  <a:cubicBezTo>
                    <a:pt x="8345" y="138"/>
                    <a:pt x="8335" y="138"/>
                    <a:pt x="8326" y="138"/>
                  </a:cubicBezTo>
                  <a:cubicBezTo>
                    <a:pt x="7987" y="126"/>
                    <a:pt x="7653" y="45"/>
                    <a:pt x="7316" y="31"/>
                  </a:cubicBezTo>
                  <a:cubicBezTo>
                    <a:pt x="7228" y="25"/>
                    <a:pt x="7139" y="22"/>
                    <a:pt x="7051" y="22"/>
                  </a:cubicBezTo>
                  <a:cubicBezTo>
                    <a:pt x="6329" y="22"/>
                    <a:pt x="5622" y="222"/>
                    <a:pt x="4942" y="455"/>
                  </a:cubicBezTo>
                  <a:cubicBezTo>
                    <a:pt x="4450" y="586"/>
                    <a:pt x="3940" y="656"/>
                    <a:pt x="3473" y="864"/>
                  </a:cubicBezTo>
                  <a:cubicBezTo>
                    <a:pt x="3066" y="1045"/>
                    <a:pt x="2671" y="1247"/>
                    <a:pt x="2282" y="1463"/>
                  </a:cubicBezTo>
                  <a:cubicBezTo>
                    <a:pt x="1840" y="1691"/>
                    <a:pt x="1406" y="1926"/>
                    <a:pt x="965" y="2162"/>
                  </a:cubicBezTo>
                  <a:cubicBezTo>
                    <a:pt x="721" y="2280"/>
                    <a:pt x="461" y="2356"/>
                    <a:pt x="206" y="2448"/>
                  </a:cubicBezTo>
                  <a:cubicBezTo>
                    <a:pt x="140" y="2481"/>
                    <a:pt x="1" y="2485"/>
                    <a:pt x="27" y="2594"/>
                  </a:cubicBezTo>
                  <a:cubicBezTo>
                    <a:pt x="43" y="2632"/>
                    <a:pt x="69" y="2646"/>
                    <a:pt x="101" y="2646"/>
                  </a:cubicBezTo>
                  <a:cubicBezTo>
                    <a:pt x="169" y="2646"/>
                    <a:pt x="261" y="2587"/>
                    <a:pt x="328" y="2572"/>
                  </a:cubicBezTo>
                  <a:cubicBezTo>
                    <a:pt x="529" y="2500"/>
                    <a:pt x="733" y="2440"/>
                    <a:pt x="935" y="2350"/>
                  </a:cubicBezTo>
                  <a:cubicBezTo>
                    <a:pt x="1134" y="2259"/>
                    <a:pt x="1325" y="2146"/>
                    <a:pt x="1517" y="2041"/>
                  </a:cubicBezTo>
                  <a:cubicBezTo>
                    <a:pt x="1891" y="1839"/>
                    <a:pt x="2274" y="1654"/>
                    <a:pt x="2642" y="1444"/>
                  </a:cubicBezTo>
                  <a:cubicBezTo>
                    <a:pt x="2955" y="1282"/>
                    <a:pt x="3288" y="1113"/>
                    <a:pt x="3617" y="973"/>
                  </a:cubicBezTo>
                  <a:cubicBezTo>
                    <a:pt x="3940" y="854"/>
                    <a:pt x="4273" y="759"/>
                    <a:pt x="4615" y="698"/>
                  </a:cubicBezTo>
                  <a:cubicBezTo>
                    <a:pt x="4936" y="640"/>
                    <a:pt x="5236" y="512"/>
                    <a:pt x="5549" y="426"/>
                  </a:cubicBezTo>
                  <a:cubicBezTo>
                    <a:pt x="5763" y="366"/>
                    <a:pt x="5975" y="311"/>
                    <a:pt x="6193" y="266"/>
                  </a:cubicBezTo>
                  <a:cubicBezTo>
                    <a:pt x="6469" y="205"/>
                    <a:pt x="6753" y="181"/>
                    <a:pt x="7037" y="181"/>
                  </a:cubicBezTo>
                  <a:cubicBezTo>
                    <a:pt x="7169" y="181"/>
                    <a:pt x="7301" y="186"/>
                    <a:pt x="7431" y="196"/>
                  </a:cubicBezTo>
                  <a:cubicBezTo>
                    <a:pt x="7719" y="222"/>
                    <a:pt x="8003" y="278"/>
                    <a:pt x="8293" y="294"/>
                  </a:cubicBezTo>
                  <a:cubicBezTo>
                    <a:pt x="8307" y="295"/>
                    <a:pt x="8320" y="295"/>
                    <a:pt x="8334" y="295"/>
                  </a:cubicBezTo>
                  <a:cubicBezTo>
                    <a:pt x="8569" y="295"/>
                    <a:pt x="8804" y="261"/>
                    <a:pt x="9036" y="226"/>
                  </a:cubicBezTo>
                  <a:cubicBezTo>
                    <a:pt x="9273" y="185"/>
                    <a:pt x="9504" y="156"/>
                    <a:pt x="9743" y="156"/>
                  </a:cubicBezTo>
                  <a:cubicBezTo>
                    <a:pt x="9815" y="156"/>
                    <a:pt x="9888" y="159"/>
                    <a:pt x="9962" y="165"/>
                  </a:cubicBezTo>
                  <a:cubicBezTo>
                    <a:pt x="10071" y="167"/>
                    <a:pt x="10180" y="179"/>
                    <a:pt x="10287" y="202"/>
                  </a:cubicBezTo>
                  <a:cubicBezTo>
                    <a:pt x="10292" y="203"/>
                    <a:pt x="10298" y="203"/>
                    <a:pt x="10303" y="203"/>
                  </a:cubicBezTo>
                  <a:cubicBezTo>
                    <a:pt x="10340" y="203"/>
                    <a:pt x="10372" y="180"/>
                    <a:pt x="10381" y="142"/>
                  </a:cubicBezTo>
                  <a:cubicBezTo>
                    <a:pt x="10400" y="17"/>
                    <a:pt x="10196" y="33"/>
                    <a:pt x="10104" y="17"/>
                  </a:cubicBezTo>
                  <a:cubicBezTo>
                    <a:pt x="9974" y="7"/>
                    <a:pt x="9844" y="1"/>
                    <a:pt x="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397800" y="2675089"/>
              <a:ext cx="259358" cy="122964"/>
            </a:xfrm>
            <a:custGeom>
              <a:rect b="b" l="l" r="r" t="t"/>
              <a:pathLst>
                <a:path extrusionOk="0" h="1593" w="3360">
                  <a:moveTo>
                    <a:pt x="92" y="1"/>
                  </a:moveTo>
                  <a:cubicBezTo>
                    <a:pt x="57" y="1"/>
                    <a:pt x="24" y="26"/>
                    <a:pt x="17" y="62"/>
                  </a:cubicBezTo>
                  <a:cubicBezTo>
                    <a:pt x="1" y="163"/>
                    <a:pt x="128" y="163"/>
                    <a:pt x="196" y="188"/>
                  </a:cubicBezTo>
                  <a:cubicBezTo>
                    <a:pt x="383" y="241"/>
                    <a:pt x="570" y="301"/>
                    <a:pt x="758" y="359"/>
                  </a:cubicBezTo>
                  <a:cubicBezTo>
                    <a:pt x="1002" y="435"/>
                    <a:pt x="1247" y="507"/>
                    <a:pt x="1484" y="597"/>
                  </a:cubicBezTo>
                  <a:cubicBezTo>
                    <a:pt x="1768" y="706"/>
                    <a:pt x="2037" y="846"/>
                    <a:pt x="2305" y="988"/>
                  </a:cubicBezTo>
                  <a:cubicBezTo>
                    <a:pt x="2613" y="1161"/>
                    <a:pt x="2928" y="1334"/>
                    <a:pt x="3193" y="1570"/>
                  </a:cubicBezTo>
                  <a:cubicBezTo>
                    <a:pt x="3210" y="1586"/>
                    <a:pt x="3229" y="1592"/>
                    <a:pt x="3246" y="1592"/>
                  </a:cubicBezTo>
                  <a:cubicBezTo>
                    <a:pt x="3308" y="1592"/>
                    <a:pt x="3360" y="1512"/>
                    <a:pt x="3300" y="1457"/>
                  </a:cubicBezTo>
                  <a:cubicBezTo>
                    <a:pt x="2916" y="1122"/>
                    <a:pt x="2455" y="889"/>
                    <a:pt x="2004" y="657"/>
                  </a:cubicBezTo>
                  <a:cubicBezTo>
                    <a:pt x="1476" y="385"/>
                    <a:pt x="897" y="243"/>
                    <a:pt x="334" y="67"/>
                  </a:cubicBezTo>
                  <a:cubicBezTo>
                    <a:pt x="260" y="44"/>
                    <a:pt x="186" y="23"/>
                    <a:pt x="110" y="3"/>
                  </a:cubicBezTo>
                  <a:cubicBezTo>
                    <a:pt x="104" y="1"/>
                    <a:pt x="98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684413" y="2821445"/>
              <a:ext cx="152219" cy="106985"/>
            </a:xfrm>
            <a:custGeom>
              <a:rect b="b" l="l" r="r" t="t"/>
              <a:pathLst>
                <a:path extrusionOk="0" h="1386" w="1972">
                  <a:moveTo>
                    <a:pt x="99" y="1"/>
                  </a:moveTo>
                  <a:cubicBezTo>
                    <a:pt x="42" y="1"/>
                    <a:pt x="0" y="73"/>
                    <a:pt x="34" y="123"/>
                  </a:cubicBezTo>
                  <a:cubicBezTo>
                    <a:pt x="52" y="152"/>
                    <a:pt x="91" y="154"/>
                    <a:pt x="116" y="174"/>
                  </a:cubicBezTo>
                  <a:cubicBezTo>
                    <a:pt x="311" y="306"/>
                    <a:pt x="501" y="444"/>
                    <a:pt x="688" y="588"/>
                  </a:cubicBezTo>
                  <a:cubicBezTo>
                    <a:pt x="846" y="724"/>
                    <a:pt x="1001" y="863"/>
                    <a:pt x="1167" y="985"/>
                  </a:cubicBezTo>
                  <a:cubicBezTo>
                    <a:pt x="1377" y="1133"/>
                    <a:pt x="1601" y="1248"/>
                    <a:pt x="1821" y="1376"/>
                  </a:cubicBezTo>
                  <a:cubicBezTo>
                    <a:pt x="1835" y="1383"/>
                    <a:pt x="1848" y="1386"/>
                    <a:pt x="1860" y="1386"/>
                  </a:cubicBezTo>
                  <a:cubicBezTo>
                    <a:pt x="1931" y="1386"/>
                    <a:pt x="1971" y="1282"/>
                    <a:pt x="1896" y="1238"/>
                  </a:cubicBezTo>
                  <a:cubicBezTo>
                    <a:pt x="1735" y="1145"/>
                    <a:pt x="1570" y="1059"/>
                    <a:pt x="1412" y="960"/>
                  </a:cubicBezTo>
                  <a:cubicBezTo>
                    <a:pt x="1085" y="761"/>
                    <a:pt x="822" y="469"/>
                    <a:pt x="501" y="255"/>
                  </a:cubicBezTo>
                  <a:cubicBezTo>
                    <a:pt x="373" y="172"/>
                    <a:pt x="256" y="53"/>
                    <a:pt x="112" y="4"/>
                  </a:cubicBezTo>
                  <a:lnTo>
                    <a:pt x="118" y="4"/>
                  </a:lnTo>
                  <a:cubicBezTo>
                    <a:pt x="112" y="2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7066030" y="2821754"/>
              <a:ext cx="256116" cy="193361"/>
            </a:xfrm>
            <a:custGeom>
              <a:rect b="b" l="l" r="r" t="t"/>
              <a:pathLst>
                <a:path extrusionOk="0" h="2505" w="3318">
                  <a:moveTo>
                    <a:pt x="110" y="1"/>
                  </a:moveTo>
                  <a:cubicBezTo>
                    <a:pt x="32" y="1"/>
                    <a:pt x="0" y="121"/>
                    <a:pt x="85" y="154"/>
                  </a:cubicBezTo>
                  <a:cubicBezTo>
                    <a:pt x="336" y="255"/>
                    <a:pt x="567" y="397"/>
                    <a:pt x="799" y="534"/>
                  </a:cubicBezTo>
                  <a:cubicBezTo>
                    <a:pt x="1250" y="831"/>
                    <a:pt x="1719" y="1102"/>
                    <a:pt x="2126" y="1456"/>
                  </a:cubicBezTo>
                  <a:cubicBezTo>
                    <a:pt x="2307" y="1606"/>
                    <a:pt x="2478" y="1767"/>
                    <a:pt x="2636" y="1940"/>
                  </a:cubicBezTo>
                  <a:cubicBezTo>
                    <a:pt x="2803" y="2121"/>
                    <a:pt x="2986" y="2289"/>
                    <a:pt x="3151" y="2476"/>
                  </a:cubicBezTo>
                  <a:cubicBezTo>
                    <a:pt x="3168" y="2497"/>
                    <a:pt x="3189" y="2505"/>
                    <a:pt x="3208" y="2505"/>
                  </a:cubicBezTo>
                  <a:cubicBezTo>
                    <a:pt x="3266" y="2505"/>
                    <a:pt x="3317" y="2435"/>
                    <a:pt x="3270" y="2374"/>
                  </a:cubicBezTo>
                  <a:cubicBezTo>
                    <a:pt x="3210" y="2302"/>
                    <a:pt x="3142" y="2236"/>
                    <a:pt x="3077" y="2168"/>
                  </a:cubicBezTo>
                  <a:cubicBezTo>
                    <a:pt x="2799" y="1894"/>
                    <a:pt x="2546" y="1594"/>
                    <a:pt x="2241" y="1347"/>
                  </a:cubicBezTo>
                  <a:cubicBezTo>
                    <a:pt x="1986" y="1129"/>
                    <a:pt x="1715" y="931"/>
                    <a:pt x="1429" y="757"/>
                  </a:cubicBezTo>
                  <a:cubicBezTo>
                    <a:pt x="1075" y="524"/>
                    <a:pt x="723" y="290"/>
                    <a:pt x="345" y="98"/>
                  </a:cubicBezTo>
                  <a:cubicBezTo>
                    <a:pt x="277" y="65"/>
                    <a:pt x="209" y="32"/>
                    <a:pt x="139" y="6"/>
                  </a:cubicBezTo>
                  <a:cubicBezTo>
                    <a:pt x="129" y="2"/>
                    <a:pt x="119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444192" y="2991345"/>
              <a:ext cx="107526" cy="79969"/>
            </a:xfrm>
            <a:custGeom>
              <a:rect b="b" l="l" r="r" t="t"/>
              <a:pathLst>
                <a:path extrusionOk="0" h="1036" w="1393">
                  <a:moveTo>
                    <a:pt x="114" y="1"/>
                  </a:moveTo>
                  <a:cubicBezTo>
                    <a:pt x="51" y="1"/>
                    <a:pt x="0" y="83"/>
                    <a:pt x="60" y="138"/>
                  </a:cubicBezTo>
                  <a:cubicBezTo>
                    <a:pt x="245" y="300"/>
                    <a:pt x="424" y="471"/>
                    <a:pt x="613" y="627"/>
                  </a:cubicBezTo>
                  <a:cubicBezTo>
                    <a:pt x="809" y="781"/>
                    <a:pt x="1019" y="915"/>
                    <a:pt x="1243" y="1026"/>
                  </a:cubicBezTo>
                  <a:cubicBezTo>
                    <a:pt x="1256" y="1033"/>
                    <a:pt x="1268" y="1035"/>
                    <a:pt x="1280" y="1035"/>
                  </a:cubicBezTo>
                  <a:cubicBezTo>
                    <a:pt x="1350" y="1035"/>
                    <a:pt x="1393" y="931"/>
                    <a:pt x="1315" y="888"/>
                  </a:cubicBezTo>
                  <a:cubicBezTo>
                    <a:pt x="1165" y="812"/>
                    <a:pt x="1021" y="728"/>
                    <a:pt x="883" y="631"/>
                  </a:cubicBezTo>
                  <a:cubicBezTo>
                    <a:pt x="624" y="452"/>
                    <a:pt x="403" y="226"/>
                    <a:pt x="167" y="22"/>
                  </a:cubicBezTo>
                  <a:cubicBezTo>
                    <a:pt x="150" y="7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699561" y="4052734"/>
              <a:ext cx="1130448" cy="140331"/>
            </a:xfrm>
            <a:custGeom>
              <a:rect b="b" l="l" r="r" t="t"/>
              <a:pathLst>
                <a:path extrusionOk="0" h="1818" w="14645">
                  <a:moveTo>
                    <a:pt x="6648" y="0"/>
                  </a:moveTo>
                  <a:cubicBezTo>
                    <a:pt x="6640" y="0"/>
                    <a:pt x="6633" y="0"/>
                    <a:pt x="6625" y="0"/>
                  </a:cubicBezTo>
                  <a:cubicBezTo>
                    <a:pt x="5839" y="6"/>
                    <a:pt x="5054" y="66"/>
                    <a:pt x="4272" y="140"/>
                  </a:cubicBezTo>
                  <a:cubicBezTo>
                    <a:pt x="3344" y="214"/>
                    <a:pt x="2420" y="352"/>
                    <a:pt x="1521" y="593"/>
                  </a:cubicBezTo>
                  <a:cubicBezTo>
                    <a:pt x="1192" y="679"/>
                    <a:pt x="863" y="766"/>
                    <a:pt x="536" y="858"/>
                  </a:cubicBezTo>
                  <a:cubicBezTo>
                    <a:pt x="386" y="901"/>
                    <a:pt x="236" y="949"/>
                    <a:pt x="87" y="1004"/>
                  </a:cubicBezTo>
                  <a:cubicBezTo>
                    <a:pt x="0" y="1036"/>
                    <a:pt x="33" y="1157"/>
                    <a:pt x="111" y="1157"/>
                  </a:cubicBezTo>
                  <a:cubicBezTo>
                    <a:pt x="120" y="1157"/>
                    <a:pt x="129" y="1156"/>
                    <a:pt x="139" y="1152"/>
                  </a:cubicBezTo>
                  <a:cubicBezTo>
                    <a:pt x="250" y="1109"/>
                    <a:pt x="363" y="1074"/>
                    <a:pt x="476" y="1039"/>
                  </a:cubicBezTo>
                  <a:cubicBezTo>
                    <a:pt x="754" y="957"/>
                    <a:pt x="1034" y="883"/>
                    <a:pt x="1318" y="809"/>
                  </a:cubicBezTo>
                  <a:cubicBezTo>
                    <a:pt x="2338" y="521"/>
                    <a:pt x="3389" y="360"/>
                    <a:pt x="4445" y="280"/>
                  </a:cubicBezTo>
                  <a:cubicBezTo>
                    <a:pt x="5185" y="213"/>
                    <a:pt x="5928" y="157"/>
                    <a:pt x="6670" y="157"/>
                  </a:cubicBezTo>
                  <a:cubicBezTo>
                    <a:pt x="6800" y="157"/>
                    <a:pt x="6930" y="159"/>
                    <a:pt x="7059" y="163"/>
                  </a:cubicBezTo>
                  <a:cubicBezTo>
                    <a:pt x="8205" y="208"/>
                    <a:pt x="9341" y="381"/>
                    <a:pt x="10472" y="566"/>
                  </a:cubicBezTo>
                  <a:cubicBezTo>
                    <a:pt x="11857" y="819"/>
                    <a:pt x="13208" y="1235"/>
                    <a:pt x="14496" y="1809"/>
                  </a:cubicBezTo>
                  <a:cubicBezTo>
                    <a:pt x="14509" y="1815"/>
                    <a:pt x="14521" y="1817"/>
                    <a:pt x="14532" y="1817"/>
                  </a:cubicBezTo>
                  <a:cubicBezTo>
                    <a:pt x="14604" y="1817"/>
                    <a:pt x="14644" y="1706"/>
                    <a:pt x="14562" y="1669"/>
                  </a:cubicBezTo>
                  <a:cubicBezTo>
                    <a:pt x="14328" y="1562"/>
                    <a:pt x="14089" y="1465"/>
                    <a:pt x="13848" y="1368"/>
                  </a:cubicBezTo>
                  <a:cubicBezTo>
                    <a:pt x="13099" y="1068"/>
                    <a:pt x="12328" y="823"/>
                    <a:pt x="11542" y="640"/>
                  </a:cubicBezTo>
                  <a:cubicBezTo>
                    <a:pt x="10999" y="500"/>
                    <a:pt x="10448" y="391"/>
                    <a:pt x="9892" y="313"/>
                  </a:cubicBezTo>
                  <a:cubicBezTo>
                    <a:pt x="8817" y="149"/>
                    <a:pt x="7737" y="0"/>
                    <a:pt x="6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16368" y="4019773"/>
              <a:ext cx="477266" cy="95947"/>
            </a:xfrm>
            <a:custGeom>
              <a:rect b="b" l="l" r="r" t="t"/>
              <a:pathLst>
                <a:path extrusionOk="0" h="1243" w="6183">
                  <a:moveTo>
                    <a:pt x="5151" y="1"/>
                  </a:moveTo>
                  <a:cubicBezTo>
                    <a:pt x="4494" y="1"/>
                    <a:pt x="3836" y="44"/>
                    <a:pt x="3185" y="152"/>
                  </a:cubicBezTo>
                  <a:cubicBezTo>
                    <a:pt x="2457" y="250"/>
                    <a:pt x="1743" y="435"/>
                    <a:pt x="1048" y="682"/>
                  </a:cubicBezTo>
                  <a:cubicBezTo>
                    <a:pt x="725" y="793"/>
                    <a:pt x="414" y="935"/>
                    <a:pt x="105" y="1079"/>
                  </a:cubicBezTo>
                  <a:cubicBezTo>
                    <a:pt x="50" y="1094"/>
                    <a:pt x="0" y="1114"/>
                    <a:pt x="11" y="1182"/>
                  </a:cubicBezTo>
                  <a:cubicBezTo>
                    <a:pt x="24" y="1227"/>
                    <a:pt x="53" y="1242"/>
                    <a:pt x="87" y="1242"/>
                  </a:cubicBezTo>
                  <a:cubicBezTo>
                    <a:pt x="130" y="1242"/>
                    <a:pt x="180" y="1219"/>
                    <a:pt x="216" y="1201"/>
                  </a:cubicBezTo>
                  <a:cubicBezTo>
                    <a:pt x="363" y="1133"/>
                    <a:pt x="509" y="1065"/>
                    <a:pt x="659" y="1001"/>
                  </a:cubicBezTo>
                  <a:cubicBezTo>
                    <a:pt x="906" y="896"/>
                    <a:pt x="1159" y="808"/>
                    <a:pt x="1414" y="723"/>
                  </a:cubicBezTo>
                  <a:cubicBezTo>
                    <a:pt x="2012" y="526"/>
                    <a:pt x="2630" y="384"/>
                    <a:pt x="3255" y="300"/>
                  </a:cubicBezTo>
                  <a:cubicBezTo>
                    <a:pt x="3852" y="205"/>
                    <a:pt x="4452" y="158"/>
                    <a:pt x="5055" y="158"/>
                  </a:cubicBezTo>
                  <a:cubicBezTo>
                    <a:pt x="5108" y="157"/>
                    <a:pt x="5161" y="157"/>
                    <a:pt x="5213" y="157"/>
                  </a:cubicBezTo>
                  <a:cubicBezTo>
                    <a:pt x="5496" y="157"/>
                    <a:pt x="5781" y="164"/>
                    <a:pt x="6063" y="195"/>
                  </a:cubicBezTo>
                  <a:cubicBezTo>
                    <a:pt x="6071" y="197"/>
                    <a:pt x="6080" y="197"/>
                    <a:pt x="6088" y="197"/>
                  </a:cubicBezTo>
                  <a:cubicBezTo>
                    <a:pt x="6129" y="197"/>
                    <a:pt x="6168" y="177"/>
                    <a:pt x="6176" y="133"/>
                  </a:cubicBezTo>
                  <a:cubicBezTo>
                    <a:pt x="6182" y="90"/>
                    <a:pt x="6154" y="51"/>
                    <a:pt x="6112" y="43"/>
                  </a:cubicBezTo>
                  <a:cubicBezTo>
                    <a:pt x="6006" y="30"/>
                    <a:pt x="5899" y="20"/>
                    <a:pt x="5790" y="14"/>
                  </a:cubicBezTo>
                  <a:cubicBezTo>
                    <a:pt x="5577" y="5"/>
                    <a:pt x="5364" y="1"/>
                    <a:pt x="5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09062" y="4156788"/>
              <a:ext cx="635737" cy="104747"/>
            </a:xfrm>
            <a:custGeom>
              <a:rect b="b" l="l" r="r" t="t"/>
              <a:pathLst>
                <a:path extrusionOk="0" h="1357" w="8236">
                  <a:moveTo>
                    <a:pt x="4523" y="1"/>
                  </a:moveTo>
                  <a:cubicBezTo>
                    <a:pt x="3799" y="1"/>
                    <a:pt x="3072" y="94"/>
                    <a:pt x="2339" y="314"/>
                  </a:cubicBezTo>
                  <a:cubicBezTo>
                    <a:pt x="1722" y="502"/>
                    <a:pt x="1095" y="705"/>
                    <a:pt x="506" y="979"/>
                  </a:cubicBezTo>
                  <a:cubicBezTo>
                    <a:pt x="354" y="1051"/>
                    <a:pt x="200" y="1125"/>
                    <a:pt x="54" y="1207"/>
                  </a:cubicBezTo>
                  <a:cubicBezTo>
                    <a:pt x="15" y="1228"/>
                    <a:pt x="0" y="1273"/>
                    <a:pt x="19" y="1312"/>
                  </a:cubicBezTo>
                  <a:cubicBezTo>
                    <a:pt x="32" y="1340"/>
                    <a:pt x="60" y="1356"/>
                    <a:pt x="90" y="1356"/>
                  </a:cubicBezTo>
                  <a:cubicBezTo>
                    <a:pt x="102" y="1356"/>
                    <a:pt x="114" y="1353"/>
                    <a:pt x="126" y="1347"/>
                  </a:cubicBezTo>
                  <a:cubicBezTo>
                    <a:pt x="241" y="1281"/>
                    <a:pt x="360" y="1224"/>
                    <a:pt x="480" y="1166"/>
                  </a:cubicBezTo>
                  <a:cubicBezTo>
                    <a:pt x="595" y="1111"/>
                    <a:pt x="712" y="1059"/>
                    <a:pt x="829" y="1008"/>
                  </a:cubicBezTo>
                  <a:cubicBezTo>
                    <a:pt x="1379" y="784"/>
                    <a:pt x="1940" y="590"/>
                    <a:pt x="2512" y="430"/>
                  </a:cubicBezTo>
                  <a:lnTo>
                    <a:pt x="2506" y="430"/>
                  </a:lnTo>
                  <a:cubicBezTo>
                    <a:pt x="2763" y="358"/>
                    <a:pt x="3022" y="300"/>
                    <a:pt x="3286" y="259"/>
                  </a:cubicBezTo>
                  <a:lnTo>
                    <a:pt x="3286" y="259"/>
                  </a:lnTo>
                  <a:lnTo>
                    <a:pt x="3276" y="261"/>
                  </a:lnTo>
                  <a:cubicBezTo>
                    <a:pt x="3701" y="192"/>
                    <a:pt x="4132" y="157"/>
                    <a:pt x="4563" y="157"/>
                  </a:cubicBezTo>
                  <a:cubicBezTo>
                    <a:pt x="4706" y="157"/>
                    <a:pt x="4850" y="161"/>
                    <a:pt x="4993" y="168"/>
                  </a:cubicBezTo>
                  <a:cubicBezTo>
                    <a:pt x="5767" y="210"/>
                    <a:pt x="6530" y="366"/>
                    <a:pt x="7283" y="547"/>
                  </a:cubicBezTo>
                  <a:cubicBezTo>
                    <a:pt x="7565" y="621"/>
                    <a:pt x="7849" y="705"/>
                    <a:pt x="8124" y="802"/>
                  </a:cubicBezTo>
                  <a:cubicBezTo>
                    <a:pt x="8132" y="804"/>
                    <a:pt x="8140" y="805"/>
                    <a:pt x="8147" y="805"/>
                  </a:cubicBezTo>
                  <a:cubicBezTo>
                    <a:pt x="8181" y="805"/>
                    <a:pt x="8213" y="784"/>
                    <a:pt x="8223" y="751"/>
                  </a:cubicBezTo>
                  <a:cubicBezTo>
                    <a:pt x="8236" y="709"/>
                    <a:pt x="8213" y="666"/>
                    <a:pt x="8172" y="652"/>
                  </a:cubicBezTo>
                  <a:cubicBezTo>
                    <a:pt x="7974" y="582"/>
                    <a:pt x="7773" y="522"/>
                    <a:pt x="7571" y="463"/>
                  </a:cubicBezTo>
                  <a:cubicBezTo>
                    <a:pt x="6552" y="185"/>
                    <a:pt x="5540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612566" y="3264527"/>
              <a:ext cx="62833" cy="313314"/>
            </a:xfrm>
            <a:custGeom>
              <a:rect b="b" l="l" r="r" t="t"/>
              <a:pathLst>
                <a:path extrusionOk="0" h="4059" w="814">
                  <a:moveTo>
                    <a:pt x="145" y="1"/>
                  </a:moveTo>
                  <a:cubicBezTo>
                    <a:pt x="114" y="1"/>
                    <a:pt x="87" y="15"/>
                    <a:pt x="83" y="49"/>
                  </a:cubicBezTo>
                  <a:cubicBezTo>
                    <a:pt x="32" y="380"/>
                    <a:pt x="29" y="715"/>
                    <a:pt x="17" y="1048"/>
                  </a:cubicBezTo>
                  <a:cubicBezTo>
                    <a:pt x="1" y="1645"/>
                    <a:pt x="56" y="2242"/>
                    <a:pt x="186" y="2826"/>
                  </a:cubicBezTo>
                  <a:cubicBezTo>
                    <a:pt x="276" y="3241"/>
                    <a:pt x="457" y="3630"/>
                    <a:pt x="645" y="4011"/>
                  </a:cubicBezTo>
                  <a:cubicBezTo>
                    <a:pt x="661" y="4045"/>
                    <a:pt x="688" y="4059"/>
                    <a:pt x="715" y="4059"/>
                  </a:cubicBezTo>
                  <a:cubicBezTo>
                    <a:pt x="765" y="4059"/>
                    <a:pt x="814" y="4011"/>
                    <a:pt x="789" y="3951"/>
                  </a:cubicBezTo>
                  <a:cubicBezTo>
                    <a:pt x="589" y="3544"/>
                    <a:pt x="400" y="3128"/>
                    <a:pt x="315" y="2682"/>
                  </a:cubicBezTo>
                  <a:cubicBezTo>
                    <a:pt x="141" y="1830"/>
                    <a:pt x="136" y="956"/>
                    <a:pt x="233" y="94"/>
                  </a:cubicBezTo>
                  <a:cubicBezTo>
                    <a:pt x="259" y="41"/>
                    <a:pt x="197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675323" y="3600389"/>
              <a:ext cx="61134" cy="70860"/>
            </a:xfrm>
            <a:custGeom>
              <a:rect b="b" l="l" r="r" t="t"/>
              <a:pathLst>
                <a:path extrusionOk="0" h="918" w="792">
                  <a:moveTo>
                    <a:pt x="160" y="0"/>
                  </a:moveTo>
                  <a:cubicBezTo>
                    <a:pt x="154" y="0"/>
                    <a:pt x="146" y="1"/>
                    <a:pt x="138" y="3"/>
                  </a:cubicBezTo>
                  <a:cubicBezTo>
                    <a:pt x="0" y="57"/>
                    <a:pt x="153" y="228"/>
                    <a:pt x="190" y="310"/>
                  </a:cubicBezTo>
                  <a:cubicBezTo>
                    <a:pt x="319" y="516"/>
                    <a:pt x="455" y="719"/>
                    <a:pt x="626" y="894"/>
                  </a:cubicBezTo>
                  <a:cubicBezTo>
                    <a:pt x="643" y="911"/>
                    <a:pt x="662" y="918"/>
                    <a:pt x="680" y="918"/>
                  </a:cubicBezTo>
                  <a:cubicBezTo>
                    <a:pt x="741" y="918"/>
                    <a:pt x="792" y="841"/>
                    <a:pt x="737" y="783"/>
                  </a:cubicBezTo>
                  <a:cubicBezTo>
                    <a:pt x="630" y="672"/>
                    <a:pt x="531" y="548"/>
                    <a:pt x="447" y="419"/>
                  </a:cubicBezTo>
                  <a:cubicBezTo>
                    <a:pt x="375" y="316"/>
                    <a:pt x="311" y="209"/>
                    <a:pt x="251" y="98"/>
                  </a:cubicBezTo>
                  <a:cubicBezTo>
                    <a:pt x="233" y="51"/>
                    <a:pt x="212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117574" y="3554074"/>
              <a:ext cx="40679" cy="80972"/>
            </a:xfrm>
            <a:custGeom>
              <a:rect b="b" l="l" r="r" t="t"/>
              <a:pathLst>
                <a:path extrusionOk="0" h="1049" w="527">
                  <a:moveTo>
                    <a:pt x="78" y="1"/>
                  </a:moveTo>
                  <a:cubicBezTo>
                    <a:pt x="35" y="1"/>
                    <a:pt x="2" y="35"/>
                    <a:pt x="0" y="77"/>
                  </a:cubicBezTo>
                  <a:cubicBezTo>
                    <a:pt x="21" y="264"/>
                    <a:pt x="101" y="439"/>
                    <a:pt x="173" y="609"/>
                  </a:cubicBezTo>
                  <a:cubicBezTo>
                    <a:pt x="239" y="751"/>
                    <a:pt x="296" y="889"/>
                    <a:pt x="385" y="1019"/>
                  </a:cubicBezTo>
                  <a:cubicBezTo>
                    <a:pt x="400" y="1040"/>
                    <a:pt x="422" y="1049"/>
                    <a:pt x="445" y="1049"/>
                  </a:cubicBezTo>
                  <a:cubicBezTo>
                    <a:pt x="483" y="1049"/>
                    <a:pt x="521" y="1024"/>
                    <a:pt x="525" y="984"/>
                  </a:cubicBezTo>
                  <a:cubicBezTo>
                    <a:pt x="527" y="961"/>
                    <a:pt x="521" y="941"/>
                    <a:pt x="508" y="924"/>
                  </a:cubicBezTo>
                  <a:cubicBezTo>
                    <a:pt x="475" y="875"/>
                    <a:pt x="447" y="825"/>
                    <a:pt x="422" y="774"/>
                  </a:cubicBezTo>
                  <a:cubicBezTo>
                    <a:pt x="317" y="558"/>
                    <a:pt x="216" y="348"/>
                    <a:pt x="161" y="110"/>
                  </a:cubicBezTo>
                  <a:cubicBezTo>
                    <a:pt x="158" y="56"/>
                    <a:pt x="142" y="1"/>
                    <a:pt x="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975561" y="2085960"/>
              <a:ext cx="38132" cy="33732"/>
            </a:xfrm>
            <a:custGeom>
              <a:rect b="b" l="l" r="r" t="t"/>
              <a:pathLst>
                <a:path extrusionOk="0" h="437" w="494">
                  <a:moveTo>
                    <a:pt x="81" y="0"/>
                  </a:moveTo>
                  <a:cubicBezTo>
                    <a:pt x="37" y="0"/>
                    <a:pt x="2" y="33"/>
                    <a:pt x="2" y="77"/>
                  </a:cubicBezTo>
                  <a:cubicBezTo>
                    <a:pt x="0" y="136"/>
                    <a:pt x="56" y="144"/>
                    <a:pt x="91" y="175"/>
                  </a:cubicBezTo>
                  <a:cubicBezTo>
                    <a:pt x="175" y="249"/>
                    <a:pt x="249" y="334"/>
                    <a:pt x="325" y="412"/>
                  </a:cubicBezTo>
                  <a:cubicBezTo>
                    <a:pt x="343" y="429"/>
                    <a:pt x="362" y="437"/>
                    <a:pt x="381" y="437"/>
                  </a:cubicBezTo>
                  <a:cubicBezTo>
                    <a:pt x="441" y="437"/>
                    <a:pt x="493" y="359"/>
                    <a:pt x="436" y="303"/>
                  </a:cubicBezTo>
                  <a:cubicBezTo>
                    <a:pt x="356" y="223"/>
                    <a:pt x="282" y="136"/>
                    <a:pt x="198" y="62"/>
                  </a:cubicBezTo>
                  <a:cubicBezTo>
                    <a:pt x="165" y="33"/>
                    <a:pt x="126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608746" y="2381065"/>
              <a:ext cx="109147" cy="46237"/>
            </a:xfrm>
            <a:custGeom>
              <a:rect b="b" l="l" r="r" t="t"/>
              <a:pathLst>
                <a:path extrusionOk="0" h="599" w="1414">
                  <a:moveTo>
                    <a:pt x="1300" y="1"/>
                  </a:moveTo>
                  <a:cubicBezTo>
                    <a:pt x="1287" y="1"/>
                    <a:pt x="1273" y="4"/>
                    <a:pt x="1259" y="12"/>
                  </a:cubicBezTo>
                  <a:cubicBezTo>
                    <a:pt x="977" y="152"/>
                    <a:pt x="685" y="265"/>
                    <a:pt x="385" y="354"/>
                  </a:cubicBezTo>
                  <a:cubicBezTo>
                    <a:pt x="280" y="387"/>
                    <a:pt x="173" y="419"/>
                    <a:pt x="66" y="444"/>
                  </a:cubicBezTo>
                  <a:cubicBezTo>
                    <a:pt x="23" y="456"/>
                    <a:pt x="0" y="500"/>
                    <a:pt x="10" y="541"/>
                  </a:cubicBezTo>
                  <a:cubicBezTo>
                    <a:pt x="21" y="576"/>
                    <a:pt x="53" y="599"/>
                    <a:pt x="88" y="599"/>
                  </a:cubicBezTo>
                  <a:cubicBezTo>
                    <a:pt x="94" y="599"/>
                    <a:pt x="101" y="598"/>
                    <a:pt x="107" y="596"/>
                  </a:cubicBezTo>
                  <a:cubicBezTo>
                    <a:pt x="200" y="576"/>
                    <a:pt x="290" y="547"/>
                    <a:pt x="381" y="518"/>
                  </a:cubicBezTo>
                  <a:cubicBezTo>
                    <a:pt x="545" y="467"/>
                    <a:pt x="708" y="415"/>
                    <a:pt x="868" y="356"/>
                  </a:cubicBezTo>
                  <a:cubicBezTo>
                    <a:pt x="1029" y="294"/>
                    <a:pt x="1185" y="226"/>
                    <a:pt x="1337" y="148"/>
                  </a:cubicBezTo>
                  <a:cubicBezTo>
                    <a:pt x="1414" y="103"/>
                    <a:pt x="1370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34800" y="2344013"/>
              <a:ext cx="49324" cy="29101"/>
            </a:xfrm>
            <a:custGeom>
              <a:rect b="b" l="l" r="r" t="t"/>
              <a:pathLst>
                <a:path extrusionOk="0" h="377" w="639">
                  <a:moveTo>
                    <a:pt x="526" y="1"/>
                  </a:moveTo>
                  <a:cubicBezTo>
                    <a:pt x="513" y="1"/>
                    <a:pt x="498" y="4"/>
                    <a:pt x="484" y="13"/>
                  </a:cubicBezTo>
                  <a:cubicBezTo>
                    <a:pt x="410" y="58"/>
                    <a:pt x="334" y="95"/>
                    <a:pt x="256" y="134"/>
                  </a:cubicBezTo>
                  <a:cubicBezTo>
                    <a:pt x="194" y="165"/>
                    <a:pt x="134" y="198"/>
                    <a:pt x="71" y="223"/>
                  </a:cubicBezTo>
                  <a:cubicBezTo>
                    <a:pt x="27" y="233"/>
                    <a:pt x="1" y="276"/>
                    <a:pt x="11" y="321"/>
                  </a:cubicBezTo>
                  <a:cubicBezTo>
                    <a:pt x="25" y="363"/>
                    <a:pt x="52" y="377"/>
                    <a:pt x="83" y="377"/>
                  </a:cubicBezTo>
                  <a:cubicBezTo>
                    <a:pt x="124" y="377"/>
                    <a:pt x="173" y="352"/>
                    <a:pt x="208" y="332"/>
                  </a:cubicBezTo>
                  <a:cubicBezTo>
                    <a:pt x="328" y="274"/>
                    <a:pt x="449" y="214"/>
                    <a:pt x="564" y="149"/>
                  </a:cubicBezTo>
                  <a:cubicBezTo>
                    <a:pt x="639" y="104"/>
                    <a:pt x="595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949219" y="2489520"/>
              <a:ext cx="51100" cy="51794"/>
            </a:xfrm>
            <a:custGeom>
              <a:rect b="b" l="l" r="r" t="t"/>
              <a:pathLst>
                <a:path extrusionOk="0" h="671" w="662">
                  <a:moveTo>
                    <a:pt x="81" y="0"/>
                  </a:moveTo>
                  <a:cubicBezTo>
                    <a:pt x="42" y="0"/>
                    <a:pt x="12" y="22"/>
                    <a:pt x="0" y="78"/>
                  </a:cubicBezTo>
                  <a:cubicBezTo>
                    <a:pt x="0" y="119"/>
                    <a:pt x="33" y="154"/>
                    <a:pt x="74" y="158"/>
                  </a:cubicBezTo>
                  <a:cubicBezTo>
                    <a:pt x="132" y="181"/>
                    <a:pt x="186" y="214"/>
                    <a:pt x="233" y="255"/>
                  </a:cubicBezTo>
                  <a:cubicBezTo>
                    <a:pt x="342" y="352"/>
                    <a:pt x="430" y="489"/>
                    <a:pt x="492" y="623"/>
                  </a:cubicBezTo>
                  <a:cubicBezTo>
                    <a:pt x="507" y="656"/>
                    <a:pt x="534" y="670"/>
                    <a:pt x="561" y="670"/>
                  </a:cubicBezTo>
                  <a:cubicBezTo>
                    <a:pt x="612" y="670"/>
                    <a:pt x="661" y="623"/>
                    <a:pt x="636" y="561"/>
                  </a:cubicBezTo>
                  <a:cubicBezTo>
                    <a:pt x="581" y="434"/>
                    <a:pt x="504" y="317"/>
                    <a:pt x="412" y="212"/>
                  </a:cubicBezTo>
                  <a:cubicBezTo>
                    <a:pt x="361" y="156"/>
                    <a:pt x="187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043702" y="1902630"/>
              <a:ext cx="156541" cy="101659"/>
            </a:xfrm>
            <a:custGeom>
              <a:rect b="b" l="l" r="r" t="t"/>
              <a:pathLst>
                <a:path extrusionOk="0" h="1317" w="2028">
                  <a:moveTo>
                    <a:pt x="1914" y="0"/>
                  </a:moveTo>
                  <a:cubicBezTo>
                    <a:pt x="1904" y="0"/>
                    <a:pt x="1893" y="3"/>
                    <a:pt x="1881" y="8"/>
                  </a:cubicBezTo>
                  <a:cubicBezTo>
                    <a:pt x="1772" y="59"/>
                    <a:pt x="1665" y="110"/>
                    <a:pt x="1556" y="166"/>
                  </a:cubicBezTo>
                  <a:cubicBezTo>
                    <a:pt x="1148" y="359"/>
                    <a:pt x="782" y="627"/>
                    <a:pt x="416" y="892"/>
                  </a:cubicBezTo>
                  <a:cubicBezTo>
                    <a:pt x="288" y="983"/>
                    <a:pt x="167" y="1083"/>
                    <a:pt x="42" y="1178"/>
                  </a:cubicBezTo>
                  <a:cubicBezTo>
                    <a:pt x="7" y="1205"/>
                    <a:pt x="0" y="1252"/>
                    <a:pt x="27" y="1287"/>
                  </a:cubicBezTo>
                  <a:cubicBezTo>
                    <a:pt x="44" y="1308"/>
                    <a:pt x="64" y="1317"/>
                    <a:pt x="83" y="1317"/>
                  </a:cubicBezTo>
                  <a:cubicBezTo>
                    <a:pt x="125" y="1317"/>
                    <a:pt x="169" y="1280"/>
                    <a:pt x="202" y="1252"/>
                  </a:cubicBezTo>
                  <a:cubicBezTo>
                    <a:pt x="264" y="1203"/>
                    <a:pt x="328" y="1153"/>
                    <a:pt x="391" y="1106"/>
                  </a:cubicBezTo>
                  <a:cubicBezTo>
                    <a:pt x="774" y="824"/>
                    <a:pt x="1157" y="536"/>
                    <a:pt x="1587" y="324"/>
                  </a:cubicBezTo>
                  <a:lnTo>
                    <a:pt x="1587" y="324"/>
                  </a:lnTo>
                  <a:lnTo>
                    <a:pt x="1576" y="331"/>
                  </a:lnTo>
                  <a:cubicBezTo>
                    <a:pt x="1698" y="269"/>
                    <a:pt x="1819" y="209"/>
                    <a:pt x="1942" y="152"/>
                  </a:cubicBezTo>
                  <a:cubicBezTo>
                    <a:pt x="2027" y="117"/>
                    <a:pt x="1990" y="0"/>
                    <a:pt x="1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223327" y="1874377"/>
              <a:ext cx="56426" cy="22231"/>
            </a:xfrm>
            <a:custGeom>
              <a:rect b="b" l="l" r="r" t="t"/>
              <a:pathLst>
                <a:path extrusionOk="0" h="288" w="731">
                  <a:moveTo>
                    <a:pt x="643" y="0"/>
                  </a:moveTo>
                  <a:cubicBezTo>
                    <a:pt x="639" y="0"/>
                    <a:pt x="635" y="1"/>
                    <a:pt x="632" y="1"/>
                  </a:cubicBezTo>
                  <a:cubicBezTo>
                    <a:pt x="484" y="26"/>
                    <a:pt x="336" y="61"/>
                    <a:pt x="192" y="102"/>
                  </a:cubicBezTo>
                  <a:cubicBezTo>
                    <a:pt x="126" y="131"/>
                    <a:pt x="4" y="116"/>
                    <a:pt x="0" y="211"/>
                  </a:cubicBezTo>
                  <a:cubicBezTo>
                    <a:pt x="6" y="270"/>
                    <a:pt x="40" y="288"/>
                    <a:pt x="82" y="288"/>
                  </a:cubicBezTo>
                  <a:cubicBezTo>
                    <a:pt x="115" y="288"/>
                    <a:pt x="153" y="277"/>
                    <a:pt x="185" y="267"/>
                  </a:cubicBezTo>
                  <a:cubicBezTo>
                    <a:pt x="301" y="234"/>
                    <a:pt x="418" y="203"/>
                    <a:pt x="535" y="178"/>
                  </a:cubicBezTo>
                  <a:cubicBezTo>
                    <a:pt x="601" y="160"/>
                    <a:pt x="731" y="170"/>
                    <a:pt x="720" y="67"/>
                  </a:cubicBezTo>
                  <a:cubicBezTo>
                    <a:pt x="715" y="29"/>
                    <a:pt x="681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660638" y="3240211"/>
              <a:ext cx="61134" cy="325587"/>
            </a:xfrm>
            <a:custGeom>
              <a:rect b="b" l="l" r="r" t="t"/>
              <a:pathLst>
                <a:path extrusionOk="0" h="4218" w="792">
                  <a:moveTo>
                    <a:pt x="178" y="1"/>
                  </a:moveTo>
                  <a:cubicBezTo>
                    <a:pt x="139" y="1"/>
                    <a:pt x="107" y="28"/>
                    <a:pt x="101" y="67"/>
                  </a:cubicBezTo>
                  <a:cubicBezTo>
                    <a:pt x="0" y="937"/>
                    <a:pt x="68" y="1826"/>
                    <a:pt x="259" y="2682"/>
                  </a:cubicBezTo>
                  <a:cubicBezTo>
                    <a:pt x="371" y="3176"/>
                    <a:pt x="475" y="3674"/>
                    <a:pt x="624" y="4159"/>
                  </a:cubicBezTo>
                  <a:cubicBezTo>
                    <a:pt x="630" y="4180"/>
                    <a:pt x="642" y="4196"/>
                    <a:pt x="661" y="4206"/>
                  </a:cubicBezTo>
                  <a:cubicBezTo>
                    <a:pt x="672" y="4214"/>
                    <a:pt x="685" y="4218"/>
                    <a:pt x="698" y="4218"/>
                  </a:cubicBezTo>
                  <a:cubicBezTo>
                    <a:pt x="746" y="4218"/>
                    <a:pt x="792" y="4170"/>
                    <a:pt x="776" y="4120"/>
                  </a:cubicBezTo>
                  <a:cubicBezTo>
                    <a:pt x="640" y="3686"/>
                    <a:pt x="545" y="3240"/>
                    <a:pt x="445" y="2795"/>
                  </a:cubicBezTo>
                  <a:cubicBezTo>
                    <a:pt x="243" y="1948"/>
                    <a:pt x="163" y="1067"/>
                    <a:pt x="243" y="199"/>
                  </a:cubicBezTo>
                  <a:cubicBezTo>
                    <a:pt x="249" y="129"/>
                    <a:pt x="286" y="20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21465" y="3604789"/>
              <a:ext cx="41914" cy="72481"/>
            </a:xfrm>
            <a:custGeom>
              <a:rect b="b" l="l" r="r" t="t"/>
              <a:pathLst>
                <a:path extrusionOk="0" h="939" w="543">
                  <a:moveTo>
                    <a:pt x="91" y="1"/>
                  </a:moveTo>
                  <a:cubicBezTo>
                    <a:pt x="81" y="1"/>
                    <a:pt x="71" y="2"/>
                    <a:pt x="60" y="6"/>
                  </a:cubicBezTo>
                  <a:cubicBezTo>
                    <a:pt x="19" y="22"/>
                    <a:pt x="0" y="68"/>
                    <a:pt x="15" y="107"/>
                  </a:cubicBezTo>
                  <a:cubicBezTo>
                    <a:pt x="39" y="166"/>
                    <a:pt x="62" y="228"/>
                    <a:pt x="89" y="288"/>
                  </a:cubicBezTo>
                  <a:cubicBezTo>
                    <a:pt x="175" y="496"/>
                    <a:pt x="272" y="699"/>
                    <a:pt x="375" y="899"/>
                  </a:cubicBezTo>
                  <a:cubicBezTo>
                    <a:pt x="391" y="927"/>
                    <a:pt x="415" y="939"/>
                    <a:pt x="440" y="939"/>
                  </a:cubicBezTo>
                  <a:cubicBezTo>
                    <a:pt x="492" y="939"/>
                    <a:pt x="543" y="884"/>
                    <a:pt x="510" y="823"/>
                  </a:cubicBezTo>
                  <a:cubicBezTo>
                    <a:pt x="403" y="613"/>
                    <a:pt x="305" y="401"/>
                    <a:pt x="214" y="183"/>
                  </a:cubicBezTo>
                  <a:cubicBezTo>
                    <a:pt x="183" y="122"/>
                    <a:pt x="170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898466" y="3700584"/>
              <a:ext cx="19683" cy="30027"/>
            </a:xfrm>
            <a:custGeom>
              <a:rect b="b" l="l" r="r" t="t"/>
              <a:pathLst>
                <a:path extrusionOk="0" h="389" w="255">
                  <a:moveTo>
                    <a:pt x="86" y="0"/>
                  </a:moveTo>
                  <a:cubicBezTo>
                    <a:pt x="43" y="0"/>
                    <a:pt x="0" y="31"/>
                    <a:pt x="7" y="88"/>
                  </a:cubicBezTo>
                  <a:cubicBezTo>
                    <a:pt x="19" y="180"/>
                    <a:pt x="63" y="265"/>
                    <a:pt x="102" y="349"/>
                  </a:cubicBezTo>
                  <a:cubicBezTo>
                    <a:pt x="117" y="374"/>
                    <a:pt x="143" y="389"/>
                    <a:pt x="170" y="389"/>
                  </a:cubicBezTo>
                  <a:cubicBezTo>
                    <a:pt x="184" y="389"/>
                    <a:pt x="197" y="385"/>
                    <a:pt x="209" y="378"/>
                  </a:cubicBezTo>
                  <a:cubicBezTo>
                    <a:pt x="254" y="353"/>
                    <a:pt x="254" y="296"/>
                    <a:pt x="229" y="254"/>
                  </a:cubicBezTo>
                  <a:cubicBezTo>
                    <a:pt x="203" y="195"/>
                    <a:pt x="172" y="135"/>
                    <a:pt x="161" y="69"/>
                  </a:cubicBezTo>
                  <a:cubicBezTo>
                    <a:pt x="157" y="22"/>
                    <a:pt x="121" y="0"/>
                    <a:pt x="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719844" y="4184037"/>
              <a:ext cx="103280" cy="26708"/>
            </a:xfrm>
            <a:custGeom>
              <a:rect b="b" l="l" r="r" t="t"/>
              <a:pathLst>
                <a:path extrusionOk="0" h="346" w="1338">
                  <a:moveTo>
                    <a:pt x="191" y="1"/>
                  </a:moveTo>
                  <a:cubicBezTo>
                    <a:pt x="149" y="1"/>
                    <a:pt x="107" y="4"/>
                    <a:pt x="66" y="13"/>
                  </a:cubicBezTo>
                  <a:cubicBezTo>
                    <a:pt x="25" y="25"/>
                    <a:pt x="1" y="68"/>
                    <a:pt x="13" y="110"/>
                  </a:cubicBezTo>
                  <a:cubicBezTo>
                    <a:pt x="24" y="152"/>
                    <a:pt x="57" y="165"/>
                    <a:pt x="94" y="165"/>
                  </a:cubicBezTo>
                  <a:cubicBezTo>
                    <a:pt x="110" y="165"/>
                    <a:pt x="127" y="163"/>
                    <a:pt x="143" y="159"/>
                  </a:cubicBezTo>
                  <a:cubicBezTo>
                    <a:pt x="153" y="159"/>
                    <a:pt x="163" y="159"/>
                    <a:pt x="173" y="159"/>
                  </a:cubicBezTo>
                  <a:cubicBezTo>
                    <a:pt x="340" y="159"/>
                    <a:pt x="504" y="189"/>
                    <a:pt x="667" y="215"/>
                  </a:cubicBezTo>
                  <a:cubicBezTo>
                    <a:pt x="854" y="243"/>
                    <a:pt x="1037" y="287"/>
                    <a:pt x="1218" y="342"/>
                  </a:cubicBezTo>
                  <a:cubicBezTo>
                    <a:pt x="1226" y="344"/>
                    <a:pt x="1233" y="345"/>
                    <a:pt x="1240" y="345"/>
                  </a:cubicBezTo>
                  <a:cubicBezTo>
                    <a:pt x="1296" y="345"/>
                    <a:pt x="1338" y="276"/>
                    <a:pt x="1305" y="227"/>
                  </a:cubicBezTo>
                  <a:cubicBezTo>
                    <a:pt x="1295" y="208"/>
                    <a:pt x="1276" y="196"/>
                    <a:pt x="1258" y="190"/>
                  </a:cubicBezTo>
                  <a:cubicBezTo>
                    <a:pt x="1163" y="161"/>
                    <a:pt x="1068" y="134"/>
                    <a:pt x="972" y="114"/>
                  </a:cubicBezTo>
                  <a:cubicBezTo>
                    <a:pt x="772" y="73"/>
                    <a:pt x="589" y="38"/>
                    <a:pt x="383" y="13"/>
                  </a:cubicBezTo>
                  <a:cubicBezTo>
                    <a:pt x="320" y="8"/>
                    <a:pt x="255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461175" y="1622346"/>
              <a:ext cx="281821" cy="406946"/>
            </a:xfrm>
            <a:custGeom>
              <a:rect b="b" l="l" r="r" t="t"/>
              <a:pathLst>
                <a:path extrusionOk="0" h="5272" w="3651">
                  <a:moveTo>
                    <a:pt x="102" y="0"/>
                  </a:moveTo>
                  <a:cubicBezTo>
                    <a:pt x="52" y="0"/>
                    <a:pt x="1" y="48"/>
                    <a:pt x="27" y="110"/>
                  </a:cubicBezTo>
                  <a:cubicBezTo>
                    <a:pt x="76" y="254"/>
                    <a:pt x="130" y="396"/>
                    <a:pt x="186" y="538"/>
                  </a:cubicBezTo>
                  <a:cubicBezTo>
                    <a:pt x="371" y="1003"/>
                    <a:pt x="611" y="1443"/>
                    <a:pt x="838" y="1890"/>
                  </a:cubicBezTo>
                  <a:cubicBezTo>
                    <a:pt x="969" y="2147"/>
                    <a:pt x="1093" y="2417"/>
                    <a:pt x="1235" y="2670"/>
                  </a:cubicBezTo>
                  <a:cubicBezTo>
                    <a:pt x="1811" y="3669"/>
                    <a:pt x="2576" y="4548"/>
                    <a:pt x="3489" y="5253"/>
                  </a:cubicBezTo>
                  <a:cubicBezTo>
                    <a:pt x="3505" y="5266"/>
                    <a:pt x="3522" y="5271"/>
                    <a:pt x="3537" y="5271"/>
                  </a:cubicBezTo>
                  <a:cubicBezTo>
                    <a:pt x="3602" y="5271"/>
                    <a:pt x="3650" y="5179"/>
                    <a:pt x="3584" y="5128"/>
                  </a:cubicBezTo>
                  <a:cubicBezTo>
                    <a:pt x="3479" y="5046"/>
                    <a:pt x="3374" y="4961"/>
                    <a:pt x="3271" y="4875"/>
                  </a:cubicBezTo>
                  <a:cubicBezTo>
                    <a:pt x="3121" y="4747"/>
                    <a:pt x="2967" y="4610"/>
                    <a:pt x="2825" y="4470"/>
                  </a:cubicBezTo>
                  <a:cubicBezTo>
                    <a:pt x="2413" y="4064"/>
                    <a:pt x="2041" y="3618"/>
                    <a:pt x="1714" y="3141"/>
                  </a:cubicBezTo>
                  <a:cubicBezTo>
                    <a:pt x="1432" y="2744"/>
                    <a:pt x="1218" y="2310"/>
                    <a:pt x="1006" y="1873"/>
                  </a:cubicBezTo>
                  <a:cubicBezTo>
                    <a:pt x="782" y="1429"/>
                    <a:pt x="527" y="970"/>
                    <a:pt x="340" y="501"/>
                  </a:cubicBezTo>
                  <a:cubicBezTo>
                    <a:pt x="280" y="351"/>
                    <a:pt x="223" y="201"/>
                    <a:pt x="171" y="49"/>
                  </a:cubicBezTo>
                  <a:cubicBezTo>
                    <a:pt x="157" y="14"/>
                    <a:pt x="13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784299" y="2059638"/>
              <a:ext cx="120880" cy="72790"/>
            </a:xfrm>
            <a:custGeom>
              <a:rect b="b" l="l" r="r" t="t"/>
              <a:pathLst>
                <a:path extrusionOk="0" h="943" w="1566">
                  <a:moveTo>
                    <a:pt x="115" y="0"/>
                  </a:moveTo>
                  <a:cubicBezTo>
                    <a:pt x="44" y="0"/>
                    <a:pt x="1" y="103"/>
                    <a:pt x="77" y="146"/>
                  </a:cubicBezTo>
                  <a:cubicBezTo>
                    <a:pt x="546" y="364"/>
                    <a:pt x="976" y="656"/>
                    <a:pt x="1414" y="932"/>
                  </a:cubicBezTo>
                  <a:cubicBezTo>
                    <a:pt x="1428" y="939"/>
                    <a:pt x="1441" y="943"/>
                    <a:pt x="1454" y="943"/>
                  </a:cubicBezTo>
                  <a:cubicBezTo>
                    <a:pt x="1523" y="943"/>
                    <a:pt x="1566" y="840"/>
                    <a:pt x="1492" y="796"/>
                  </a:cubicBezTo>
                  <a:cubicBezTo>
                    <a:pt x="1056" y="520"/>
                    <a:pt x="626" y="228"/>
                    <a:pt x="157" y="12"/>
                  </a:cubicBezTo>
                  <a:cubicBezTo>
                    <a:pt x="142" y="4"/>
                    <a:pt x="128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695548" y="2702106"/>
              <a:ext cx="101042" cy="21073"/>
            </a:xfrm>
            <a:custGeom>
              <a:rect b="b" l="l" r="r" t="t"/>
              <a:pathLst>
                <a:path extrusionOk="0" h="273" w="1309">
                  <a:moveTo>
                    <a:pt x="152" y="0"/>
                  </a:moveTo>
                  <a:cubicBezTo>
                    <a:pt x="136" y="0"/>
                    <a:pt x="120" y="0"/>
                    <a:pt x="103" y="0"/>
                  </a:cubicBezTo>
                  <a:cubicBezTo>
                    <a:pt x="0" y="0"/>
                    <a:pt x="0" y="157"/>
                    <a:pt x="103" y="157"/>
                  </a:cubicBezTo>
                  <a:cubicBezTo>
                    <a:pt x="121" y="157"/>
                    <a:pt x="139" y="156"/>
                    <a:pt x="157" y="156"/>
                  </a:cubicBezTo>
                  <a:cubicBezTo>
                    <a:pt x="505" y="156"/>
                    <a:pt x="849" y="211"/>
                    <a:pt x="1189" y="272"/>
                  </a:cubicBezTo>
                  <a:cubicBezTo>
                    <a:pt x="1193" y="273"/>
                    <a:pt x="1197" y="273"/>
                    <a:pt x="1201" y="273"/>
                  </a:cubicBezTo>
                  <a:cubicBezTo>
                    <a:pt x="1294" y="273"/>
                    <a:pt x="1309" y="134"/>
                    <a:pt x="1212" y="118"/>
                  </a:cubicBezTo>
                  <a:cubicBezTo>
                    <a:pt x="1004" y="79"/>
                    <a:pt x="794" y="46"/>
                    <a:pt x="584" y="23"/>
                  </a:cubicBezTo>
                  <a:cubicBezTo>
                    <a:pt x="442" y="8"/>
                    <a:pt x="298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507393" y="3215510"/>
              <a:ext cx="17831" cy="49016"/>
            </a:xfrm>
            <a:custGeom>
              <a:rect b="b" l="l" r="r" t="t"/>
              <a:pathLst>
                <a:path extrusionOk="0" h="635" w="231">
                  <a:moveTo>
                    <a:pt x="133" y="1"/>
                  </a:moveTo>
                  <a:cubicBezTo>
                    <a:pt x="103" y="1"/>
                    <a:pt x="73" y="19"/>
                    <a:pt x="60" y="50"/>
                  </a:cubicBezTo>
                  <a:cubicBezTo>
                    <a:pt x="1" y="217"/>
                    <a:pt x="19" y="406"/>
                    <a:pt x="64" y="577"/>
                  </a:cubicBezTo>
                  <a:cubicBezTo>
                    <a:pt x="75" y="617"/>
                    <a:pt x="106" y="635"/>
                    <a:pt x="137" y="635"/>
                  </a:cubicBezTo>
                  <a:cubicBezTo>
                    <a:pt x="183" y="635"/>
                    <a:pt x="231" y="596"/>
                    <a:pt x="215" y="535"/>
                  </a:cubicBezTo>
                  <a:cubicBezTo>
                    <a:pt x="178" y="410"/>
                    <a:pt x="171" y="278"/>
                    <a:pt x="194" y="151"/>
                  </a:cubicBezTo>
                  <a:cubicBezTo>
                    <a:pt x="212" y="99"/>
                    <a:pt x="227" y="35"/>
                    <a:pt x="163" y="7"/>
                  </a:cubicBezTo>
                  <a:cubicBezTo>
                    <a:pt x="154" y="3"/>
                    <a:pt x="143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144669" y="4020930"/>
              <a:ext cx="96024" cy="20610"/>
            </a:xfrm>
            <a:custGeom>
              <a:rect b="b" l="l" r="r" t="t"/>
              <a:pathLst>
                <a:path extrusionOk="0" h="267" w="1244">
                  <a:moveTo>
                    <a:pt x="106" y="1"/>
                  </a:moveTo>
                  <a:cubicBezTo>
                    <a:pt x="1" y="1"/>
                    <a:pt x="1" y="157"/>
                    <a:pt x="106" y="157"/>
                  </a:cubicBezTo>
                  <a:cubicBezTo>
                    <a:pt x="192" y="157"/>
                    <a:pt x="277" y="157"/>
                    <a:pt x="361" y="161"/>
                  </a:cubicBezTo>
                  <a:cubicBezTo>
                    <a:pt x="618" y="180"/>
                    <a:pt x="871" y="223"/>
                    <a:pt x="1124" y="266"/>
                  </a:cubicBezTo>
                  <a:cubicBezTo>
                    <a:pt x="1128" y="267"/>
                    <a:pt x="1132" y="267"/>
                    <a:pt x="1136" y="267"/>
                  </a:cubicBezTo>
                  <a:cubicBezTo>
                    <a:pt x="1228" y="267"/>
                    <a:pt x="1244" y="128"/>
                    <a:pt x="1145" y="112"/>
                  </a:cubicBezTo>
                  <a:cubicBezTo>
                    <a:pt x="877" y="67"/>
                    <a:pt x="610" y="17"/>
                    <a:pt x="338" y="5"/>
                  </a:cubicBezTo>
                  <a:cubicBezTo>
                    <a:pt x="260" y="1"/>
                    <a:pt x="184" y="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59904" y="3690163"/>
              <a:ext cx="228405" cy="39676"/>
            </a:xfrm>
            <a:custGeom>
              <a:rect b="b" l="l" r="r" t="t"/>
              <a:pathLst>
                <a:path extrusionOk="0" h="514" w="2959">
                  <a:moveTo>
                    <a:pt x="2183" y="0"/>
                  </a:moveTo>
                  <a:cubicBezTo>
                    <a:pt x="2065" y="0"/>
                    <a:pt x="1948" y="2"/>
                    <a:pt x="1831" y="5"/>
                  </a:cubicBezTo>
                  <a:cubicBezTo>
                    <a:pt x="1319" y="25"/>
                    <a:pt x="817" y="151"/>
                    <a:pt x="327" y="293"/>
                  </a:cubicBezTo>
                  <a:cubicBezTo>
                    <a:pt x="249" y="315"/>
                    <a:pt x="171" y="338"/>
                    <a:pt x="93" y="354"/>
                  </a:cubicBezTo>
                  <a:cubicBezTo>
                    <a:pt x="45" y="356"/>
                    <a:pt x="0" y="385"/>
                    <a:pt x="0" y="437"/>
                  </a:cubicBezTo>
                  <a:cubicBezTo>
                    <a:pt x="3" y="495"/>
                    <a:pt x="43" y="514"/>
                    <a:pt x="89" y="514"/>
                  </a:cubicBezTo>
                  <a:cubicBezTo>
                    <a:pt x="113" y="514"/>
                    <a:pt x="139" y="508"/>
                    <a:pt x="161" y="500"/>
                  </a:cubicBezTo>
                  <a:cubicBezTo>
                    <a:pt x="323" y="461"/>
                    <a:pt x="482" y="410"/>
                    <a:pt x="644" y="367"/>
                  </a:cubicBezTo>
                  <a:cubicBezTo>
                    <a:pt x="807" y="324"/>
                    <a:pt x="971" y="284"/>
                    <a:pt x="1136" y="249"/>
                  </a:cubicBezTo>
                  <a:cubicBezTo>
                    <a:pt x="1477" y="176"/>
                    <a:pt x="1826" y="157"/>
                    <a:pt x="2175" y="157"/>
                  </a:cubicBezTo>
                  <a:cubicBezTo>
                    <a:pt x="2402" y="157"/>
                    <a:pt x="2630" y="165"/>
                    <a:pt x="2856" y="171"/>
                  </a:cubicBezTo>
                  <a:cubicBezTo>
                    <a:pt x="2958" y="171"/>
                    <a:pt x="2958" y="15"/>
                    <a:pt x="2856" y="15"/>
                  </a:cubicBezTo>
                  <a:cubicBezTo>
                    <a:pt x="2631" y="6"/>
                    <a:pt x="2407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929844" y="3754155"/>
              <a:ext cx="115476" cy="16827"/>
            </a:xfrm>
            <a:custGeom>
              <a:rect b="b" l="l" r="r" t="t"/>
              <a:pathLst>
                <a:path extrusionOk="0" h="218" w="1496">
                  <a:moveTo>
                    <a:pt x="622" y="0"/>
                  </a:moveTo>
                  <a:cubicBezTo>
                    <a:pt x="438" y="0"/>
                    <a:pt x="254" y="13"/>
                    <a:pt x="70" y="42"/>
                  </a:cubicBezTo>
                  <a:cubicBezTo>
                    <a:pt x="31" y="44"/>
                    <a:pt x="0" y="79"/>
                    <a:pt x="0" y="118"/>
                  </a:cubicBezTo>
                  <a:cubicBezTo>
                    <a:pt x="5" y="179"/>
                    <a:pt x="44" y="195"/>
                    <a:pt x="90" y="195"/>
                  </a:cubicBezTo>
                  <a:cubicBezTo>
                    <a:pt x="112" y="195"/>
                    <a:pt x="135" y="192"/>
                    <a:pt x="157" y="188"/>
                  </a:cubicBezTo>
                  <a:cubicBezTo>
                    <a:pt x="311" y="165"/>
                    <a:pt x="466" y="156"/>
                    <a:pt x="621" y="156"/>
                  </a:cubicBezTo>
                  <a:cubicBezTo>
                    <a:pt x="874" y="156"/>
                    <a:pt x="1127" y="181"/>
                    <a:pt x="1377" y="217"/>
                  </a:cubicBezTo>
                  <a:cubicBezTo>
                    <a:pt x="1381" y="217"/>
                    <a:pt x="1386" y="218"/>
                    <a:pt x="1390" y="218"/>
                  </a:cubicBezTo>
                  <a:cubicBezTo>
                    <a:pt x="1481" y="218"/>
                    <a:pt x="1496" y="76"/>
                    <a:pt x="1399" y="62"/>
                  </a:cubicBezTo>
                  <a:cubicBezTo>
                    <a:pt x="1142" y="25"/>
                    <a:pt x="882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321380" y="3685917"/>
              <a:ext cx="49093" cy="94712"/>
            </a:xfrm>
            <a:custGeom>
              <a:rect b="b" l="l" r="r" t="t"/>
              <a:pathLst>
                <a:path extrusionOk="0" h="1227" w="636">
                  <a:moveTo>
                    <a:pt x="129" y="0"/>
                  </a:moveTo>
                  <a:cubicBezTo>
                    <a:pt x="1" y="14"/>
                    <a:pt x="63" y="181"/>
                    <a:pt x="77" y="263"/>
                  </a:cubicBezTo>
                  <a:cubicBezTo>
                    <a:pt x="168" y="584"/>
                    <a:pt x="268" y="918"/>
                    <a:pt x="464" y="1195"/>
                  </a:cubicBezTo>
                  <a:cubicBezTo>
                    <a:pt x="481" y="1218"/>
                    <a:pt x="503" y="1227"/>
                    <a:pt x="524" y="1227"/>
                  </a:cubicBezTo>
                  <a:cubicBezTo>
                    <a:pt x="582" y="1227"/>
                    <a:pt x="636" y="1160"/>
                    <a:pt x="589" y="1099"/>
                  </a:cubicBezTo>
                  <a:cubicBezTo>
                    <a:pt x="546" y="1041"/>
                    <a:pt x="509" y="981"/>
                    <a:pt x="478" y="918"/>
                  </a:cubicBezTo>
                  <a:cubicBezTo>
                    <a:pt x="365" y="675"/>
                    <a:pt x="279" y="424"/>
                    <a:pt x="217" y="165"/>
                  </a:cubicBezTo>
                  <a:cubicBezTo>
                    <a:pt x="203" y="99"/>
                    <a:pt x="225" y="6"/>
                    <a:pt x="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365380" y="3649792"/>
              <a:ext cx="53801" cy="108298"/>
            </a:xfrm>
            <a:custGeom>
              <a:rect b="b" l="l" r="r" t="t"/>
              <a:pathLst>
                <a:path extrusionOk="0" h="1403" w="697">
                  <a:moveTo>
                    <a:pt x="79" y="0"/>
                  </a:moveTo>
                  <a:cubicBezTo>
                    <a:pt x="56" y="0"/>
                    <a:pt x="33" y="9"/>
                    <a:pt x="19" y="30"/>
                  </a:cubicBezTo>
                  <a:cubicBezTo>
                    <a:pt x="7" y="46"/>
                    <a:pt x="1" y="67"/>
                    <a:pt x="3" y="87"/>
                  </a:cubicBezTo>
                  <a:cubicBezTo>
                    <a:pt x="11" y="223"/>
                    <a:pt x="34" y="355"/>
                    <a:pt x="75" y="484"/>
                  </a:cubicBezTo>
                  <a:cubicBezTo>
                    <a:pt x="174" y="803"/>
                    <a:pt x="299" y="1133"/>
                    <a:pt x="532" y="1379"/>
                  </a:cubicBezTo>
                  <a:cubicBezTo>
                    <a:pt x="549" y="1395"/>
                    <a:pt x="567" y="1402"/>
                    <a:pt x="585" y="1402"/>
                  </a:cubicBezTo>
                  <a:cubicBezTo>
                    <a:pt x="645" y="1402"/>
                    <a:pt x="696" y="1325"/>
                    <a:pt x="641" y="1268"/>
                  </a:cubicBezTo>
                  <a:cubicBezTo>
                    <a:pt x="548" y="1176"/>
                    <a:pt x="482" y="1060"/>
                    <a:pt x="423" y="945"/>
                  </a:cubicBezTo>
                  <a:cubicBezTo>
                    <a:pt x="289" y="670"/>
                    <a:pt x="178" y="375"/>
                    <a:pt x="157" y="67"/>
                  </a:cubicBezTo>
                  <a:cubicBezTo>
                    <a:pt x="155" y="25"/>
                    <a:pt x="117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442263" y="3712240"/>
              <a:ext cx="32960" cy="34813"/>
            </a:xfrm>
            <a:custGeom>
              <a:rect b="b" l="l" r="r" t="t"/>
              <a:pathLst>
                <a:path extrusionOk="0" h="451" w="427">
                  <a:moveTo>
                    <a:pt x="184" y="1"/>
                  </a:moveTo>
                  <a:lnTo>
                    <a:pt x="184" y="1"/>
                  </a:lnTo>
                  <a:cubicBezTo>
                    <a:pt x="1" y="21"/>
                    <a:pt x="186" y="358"/>
                    <a:pt x="262" y="426"/>
                  </a:cubicBezTo>
                  <a:cubicBezTo>
                    <a:pt x="279" y="443"/>
                    <a:pt x="298" y="450"/>
                    <a:pt x="316" y="450"/>
                  </a:cubicBezTo>
                  <a:cubicBezTo>
                    <a:pt x="376" y="450"/>
                    <a:pt x="426" y="374"/>
                    <a:pt x="371" y="315"/>
                  </a:cubicBezTo>
                  <a:cubicBezTo>
                    <a:pt x="309" y="251"/>
                    <a:pt x="272" y="167"/>
                    <a:pt x="264" y="79"/>
                  </a:cubicBezTo>
                  <a:cubicBezTo>
                    <a:pt x="262" y="35"/>
                    <a:pt x="227" y="3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6814230" y="1746316"/>
              <a:ext cx="200771" cy="169355"/>
            </a:xfrm>
            <a:custGeom>
              <a:rect b="b" l="l" r="r" t="t"/>
              <a:pathLst>
                <a:path extrusionOk="0" h="2194" w="2601">
                  <a:moveTo>
                    <a:pt x="86" y="1"/>
                  </a:moveTo>
                  <a:cubicBezTo>
                    <a:pt x="73" y="1"/>
                    <a:pt x="59" y="5"/>
                    <a:pt x="43" y="14"/>
                  </a:cubicBezTo>
                  <a:cubicBezTo>
                    <a:pt x="8" y="39"/>
                    <a:pt x="0" y="88"/>
                    <a:pt x="25" y="123"/>
                  </a:cubicBezTo>
                  <a:cubicBezTo>
                    <a:pt x="247" y="327"/>
                    <a:pt x="465" y="533"/>
                    <a:pt x="656" y="765"/>
                  </a:cubicBezTo>
                  <a:cubicBezTo>
                    <a:pt x="759" y="895"/>
                    <a:pt x="872" y="1016"/>
                    <a:pt x="990" y="1131"/>
                  </a:cubicBezTo>
                  <a:cubicBezTo>
                    <a:pt x="1432" y="1533"/>
                    <a:pt x="1973" y="1802"/>
                    <a:pt x="2436" y="2174"/>
                  </a:cubicBezTo>
                  <a:cubicBezTo>
                    <a:pt x="2453" y="2188"/>
                    <a:pt x="2470" y="2193"/>
                    <a:pt x="2486" y="2193"/>
                  </a:cubicBezTo>
                  <a:cubicBezTo>
                    <a:pt x="2551" y="2193"/>
                    <a:pt x="2601" y="2105"/>
                    <a:pt x="2537" y="2051"/>
                  </a:cubicBezTo>
                  <a:cubicBezTo>
                    <a:pt x="2131" y="1730"/>
                    <a:pt x="1681" y="1481"/>
                    <a:pt x="1274" y="1164"/>
                  </a:cubicBezTo>
                  <a:cubicBezTo>
                    <a:pt x="883" y="860"/>
                    <a:pt x="621" y="426"/>
                    <a:pt x="241" y="111"/>
                  </a:cubicBezTo>
                  <a:cubicBezTo>
                    <a:pt x="192" y="79"/>
                    <a:pt x="146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040016" y="1940376"/>
              <a:ext cx="50251" cy="46777"/>
            </a:xfrm>
            <a:custGeom>
              <a:rect b="b" l="l" r="r" t="t"/>
              <a:pathLst>
                <a:path extrusionOk="0" h="606" w="651">
                  <a:moveTo>
                    <a:pt x="111" y="1"/>
                  </a:moveTo>
                  <a:cubicBezTo>
                    <a:pt x="54" y="1"/>
                    <a:pt x="1" y="69"/>
                    <a:pt x="48" y="130"/>
                  </a:cubicBezTo>
                  <a:cubicBezTo>
                    <a:pt x="101" y="187"/>
                    <a:pt x="161" y="237"/>
                    <a:pt x="217" y="294"/>
                  </a:cubicBezTo>
                  <a:cubicBezTo>
                    <a:pt x="307" y="381"/>
                    <a:pt x="389" y="473"/>
                    <a:pt x="465" y="574"/>
                  </a:cubicBezTo>
                  <a:cubicBezTo>
                    <a:pt x="481" y="594"/>
                    <a:pt x="505" y="605"/>
                    <a:pt x="530" y="605"/>
                  </a:cubicBezTo>
                  <a:cubicBezTo>
                    <a:pt x="545" y="605"/>
                    <a:pt x="560" y="601"/>
                    <a:pt x="575" y="592"/>
                  </a:cubicBezTo>
                  <a:cubicBezTo>
                    <a:pt x="651" y="533"/>
                    <a:pt x="577" y="461"/>
                    <a:pt x="533" y="407"/>
                  </a:cubicBezTo>
                  <a:cubicBezTo>
                    <a:pt x="433" y="278"/>
                    <a:pt x="291" y="150"/>
                    <a:pt x="169" y="31"/>
                  </a:cubicBezTo>
                  <a:cubicBezTo>
                    <a:pt x="152" y="10"/>
                    <a:pt x="131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8579915" y="3061589"/>
              <a:ext cx="86916" cy="22385"/>
            </a:xfrm>
            <a:custGeom>
              <a:rect b="b" l="l" r="r" t="t"/>
              <a:pathLst>
                <a:path extrusionOk="0" h="290" w="1126">
                  <a:moveTo>
                    <a:pt x="94" y="1"/>
                  </a:moveTo>
                  <a:cubicBezTo>
                    <a:pt x="59" y="1"/>
                    <a:pt x="27" y="24"/>
                    <a:pt x="17" y="59"/>
                  </a:cubicBezTo>
                  <a:cubicBezTo>
                    <a:pt x="1" y="157"/>
                    <a:pt x="101" y="157"/>
                    <a:pt x="169" y="178"/>
                  </a:cubicBezTo>
                  <a:cubicBezTo>
                    <a:pt x="447" y="250"/>
                    <a:pt x="735" y="287"/>
                    <a:pt x="1023" y="289"/>
                  </a:cubicBezTo>
                  <a:cubicBezTo>
                    <a:pt x="1126" y="285"/>
                    <a:pt x="1122" y="133"/>
                    <a:pt x="1021" y="133"/>
                  </a:cubicBezTo>
                  <a:cubicBezTo>
                    <a:pt x="838" y="131"/>
                    <a:pt x="657" y="114"/>
                    <a:pt x="478" y="85"/>
                  </a:cubicBezTo>
                  <a:cubicBezTo>
                    <a:pt x="365" y="67"/>
                    <a:pt x="231" y="28"/>
                    <a:pt x="114" y="3"/>
                  </a:cubicBezTo>
                  <a:cubicBezTo>
                    <a:pt x="107" y="2"/>
                    <a:pt x="101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051846" y="3082122"/>
              <a:ext cx="62833" cy="27017"/>
            </a:xfrm>
            <a:custGeom>
              <a:rect b="b" l="l" r="r" t="t"/>
              <a:pathLst>
                <a:path extrusionOk="0" h="350" w="814">
                  <a:moveTo>
                    <a:pt x="113" y="1"/>
                  </a:moveTo>
                  <a:cubicBezTo>
                    <a:pt x="42" y="1"/>
                    <a:pt x="0" y="108"/>
                    <a:pt x="82" y="149"/>
                  </a:cubicBezTo>
                  <a:cubicBezTo>
                    <a:pt x="168" y="192"/>
                    <a:pt x="256" y="227"/>
                    <a:pt x="349" y="256"/>
                  </a:cubicBezTo>
                  <a:cubicBezTo>
                    <a:pt x="460" y="293"/>
                    <a:pt x="571" y="323"/>
                    <a:pt x="686" y="348"/>
                  </a:cubicBezTo>
                  <a:cubicBezTo>
                    <a:pt x="693" y="349"/>
                    <a:pt x="699" y="350"/>
                    <a:pt x="705" y="350"/>
                  </a:cubicBezTo>
                  <a:cubicBezTo>
                    <a:pt x="793" y="350"/>
                    <a:pt x="814" y="213"/>
                    <a:pt x="717" y="194"/>
                  </a:cubicBezTo>
                  <a:cubicBezTo>
                    <a:pt x="522" y="155"/>
                    <a:pt x="332" y="93"/>
                    <a:pt x="151" y="11"/>
                  </a:cubicBezTo>
                  <a:cubicBezTo>
                    <a:pt x="138" y="4"/>
                    <a:pt x="125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7" title="Tableau - Final_Dashboard_1 2024-11-10 21-24-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720000" y="1859910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How can countries speed up the acceleration process to achieve SDG Targets?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b="3307" l="4552" r="4390" t="5202"/>
          <a:stretch/>
        </p:blipFill>
        <p:spPr>
          <a:xfrm>
            <a:off x="187712" y="267629"/>
            <a:ext cx="8326243" cy="470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779525" y="1276510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the countries even with lower income perform better than their counterparts in some of the upper income groups?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1"/>
          <p:cNvPicPr preferRelativeResize="0"/>
          <p:nvPr/>
        </p:nvPicPr>
        <p:blipFill rotWithShape="1">
          <a:blip r:embed="rId3">
            <a:alphaModFix/>
          </a:blip>
          <a:srcRect b="4318" l="0" r="0" t="5203"/>
          <a:stretch/>
        </p:blipFill>
        <p:spPr>
          <a:xfrm>
            <a:off x="223024" y="244861"/>
            <a:ext cx="8697951" cy="468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839050" y="1812285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Age Group is at High Risk?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3268" l="4471" r="4065" t="4904"/>
          <a:stretch/>
        </p:blipFill>
        <p:spPr>
          <a:xfrm>
            <a:off x="408878" y="245326"/>
            <a:ext cx="8363415" cy="459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839050" y="1812285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major reasons for deaths in each age group?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5"/>
          <p:cNvPicPr preferRelativeResize="0"/>
          <p:nvPr/>
        </p:nvPicPr>
        <p:blipFill rotWithShape="1">
          <a:blip r:embed="rId3">
            <a:alphaModFix/>
          </a:blip>
          <a:srcRect b="15013" l="32520" r="31869" t="5058"/>
          <a:stretch/>
        </p:blipFill>
        <p:spPr>
          <a:xfrm>
            <a:off x="133815" y="334535"/>
            <a:ext cx="2810107" cy="411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 rotWithShape="1">
          <a:blip r:embed="rId4">
            <a:alphaModFix/>
          </a:blip>
          <a:srcRect b="15157" l="31301" r="32031" t="4915"/>
          <a:stretch/>
        </p:blipFill>
        <p:spPr>
          <a:xfrm>
            <a:off x="3055436" y="334535"/>
            <a:ext cx="2884447" cy="411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 rotWithShape="1">
          <a:blip r:embed="rId5">
            <a:alphaModFix/>
          </a:blip>
          <a:srcRect b="14724" l="31463" r="30974" t="5347"/>
          <a:stretch/>
        </p:blipFill>
        <p:spPr>
          <a:xfrm>
            <a:off x="6051398" y="334535"/>
            <a:ext cx="2958787" cy="411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720000" y="1395560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has the annual rate of reduction in under-five mortality changed over time across regions?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720000" y="247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617034" y="1050804"/>
            <a:ext cx="8274205" cy="3736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Country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Name of the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2.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Region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Geographic or administrative region.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3.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Indicator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Measure related to child mortality or health.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4.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Sex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Gender category.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5.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Year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Data year.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6.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OBS_VALUE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Observed indicator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7.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Scenario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Policy or projection scenario.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8.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SDG.target.2030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2030 SDG target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9.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Current.trends.2030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Predicted 2030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10.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Status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Progress status toward target.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11.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Category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Demographic/socioeconomic factor.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12.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Sub-category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Specific group within the category.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13.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Current value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Latest indicator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14.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Target value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Desired value by a set date.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15.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Education 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(% GDP/budget): Portion allocated to education.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16.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Health 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(% GDP/budget): Health expenditure percentage.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17.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Social protection 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(% GDP): GDP share for social protection.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18. </a:t>
            </a:r>
            <a:r>
              <a:rPr b="1" i="0" lang="en-US" sz="12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Health coverage index</a:t>
            </a:r>
            <a:r>
              <a:rPr b="0" i="0" lang="en-US" sz="12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: Coverage for reproductive, maternal, and child health interventions.</a:t>
            </a:r>
            <a:endParaRPr b="0" i="0" sz="1200" u="none" cap="none" strike="noStrike">
              <a:solidFill>
                <a:schemeClr val="dk2"/>
              </a:solidFill>
              <a:latin typeface="Be Vietnam Pro Light"/>
              <a:ea typeface="Be Vietnam Pro Light"/>
              <a:cs typeface="Be Vietnam Pro Light"/>
              <a:sym typeface="Be Vietnam Pr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 b="3306" l="4553" r="3902" t="5058"/>
          <a:stretch/>
        </p:blipFill>
        <p:spPr>
          <a:xfrm>
            <a:off x="416312" y="260195"/>
            <a:ext cx="8370849" cy="47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idx="1" type="subTitle"/>
          </p:nvPr>
        </p:nvSpPr>
        <p:spPr>
          <a:xfrm>
            <a:off x="568716" y="1949581"/>
            <a:ext cx="3847167" cy="735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analysis of global child mortality data to identify key factors impacting under-five mortality rates.</a:t>
            </a:r>
            <a:endParaRPr/>
          </a:p>
        </p:txBody>
      </p:sp>
      <p:sp>
        <p:nvSpPr>
          <p:cNvPr id="263" name="Google Shape;263;p10"/>
          <p:cNvSpPr txBox="1"/>
          <p:nvPr>
            <p:ph idx="3" type="subTitle"/>
          </p:nvPr>
        </p:nvSpPr>
        <p:spPr>
          <a:xfrm>
            <a:off x="4628873" y="1958243"/>
            <a:ext cx="4200293" cy="735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Analyze trends to highlight disparities across income levels, regions, and socio-economic categories.</a:t>
            </a:r>
            <a:endParaRPr/>
          </a:p>
        </p:txBody>
      </p:sp>
      <p:sp>
        <p:nvSpPr>
          <p:cNvPr id="264" name="Google Shape;264;p10"/>
          <p:cNvSpPr txBox="1"/>
          <p:nvPr>
            <p:ph idx="5" type="subTitle"/>
          </p:nvPr>
        </p:nvSpPr>
        <p:spPr>
          <a:xfrm>
            <a:off x="4728119" y="4034231"/>
            <a:ext cx="4200293" cy="735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Identify key drivers, focusing on maternal education and healthcare spending, that reduce under-five mortality rates.</a:t>
            </a:r>
            <a:endParaRPr/>
          </a:p>
        </p:txBody>
      </p:sp>
      <p:sp>
        <p:nvSpPr>
          <p:cNvPr id="265" name="Google Shape;265;p10"/>
          <p:cNvSpPr txBox="1"/>
          <p:nvPr>
            <p:ph idx="8" type="subTitle"/>
          </p:nvPr>
        </p:nvSpPr>
        <p:spPr>
          <a:xfrm>
            <a:off x="997446" y="1509143"/>
            <a:ext cx="2349955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In-depth Analysis</a:t>
            </a:r>
            <a:endParaRPr/>
          </a:p>
        </p:txBody>
      </p:sp>
      <p:sp>
        <p:nvSpPr>
          <p:cNvPr id="266" name="Google Shape;266;p10"/>
          <p:cNvSpPr txBox="1"/>
          <p:nvPr>
            <p:ph idx="9" type="subTitle"/>
          </p:nvPr>
        </p:nvSpPr>
        <p:spPr>
          <a:xfrm>
            <a:off x="5456641" y="1499568"/>
            <a:ext cx="2349955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Trend Assessment</a:t>
            </a:r>
            <a:endParaRPr/>
          </a:p>
        </p:txBody>
      </p:sp>
      <p:sp>
        <p:nvSpPr>
          <p:cNvPr id="267" name="Google Shape;267;p10"/>
          <p:cNvSpPr txBox="1"/>
          <p:nvPr>
            <p:ph idx="13" type="subTitle"/>
          </p:nvPr>
        </p:nvSpPr>
        <p:spPr>
          <a:xfrm>
            <a:off x="5066696" y="3512593"/>
            <a:ext cx="3709639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Key Driver Identification</a:t>
            </a:r>
            <a:r>
              <a:rPr lang="en-US"/>
              <a:t>:</a:t>
            </a:r>
            <a:endParaRPr/>
          </a:p>
        </p:txBody>
      </p:sp>
      <p:sp>
        <p:nvSpPr>
          <p:cNvPr id="268" name="Google Shape;268;p10"/>
          <p:cNvSpPr txBox="1"/>
          <p:nvPr>
            <p:ph type="title"/>
          </p:nvPr>
        </p:nvSpPr>
        <p:spPr>
          <a:xfrm>
            <a:off x="1524501" y="911702"/>
            <a:ext cx="78429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69" name="Google Shape;269;p10"/>
          <p:cNvSpPr txBox="1"/>
          <p:nvPr>
            <p:ph idx="2" type="title"/>
          </p:nvPr>
        </p:nvSpPr>
        <p:spPr>
          <a:xfrm>
            <a:off x="6076059" y="878829"/>
            <a:ext cx="8474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70" name="Google Shape;270;p10"/>
          <p:cNvSpPr txBox="1"/>
          <p:nvPr>
            <p:ph idx="4" type="title"/>
          </p:nvPr>
        </p:nvSpPr>
        <p:spPr>
          <a:xfrm>
            <a:off x="6283866" y="3010928"/>
            <a:ext cx="12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71" name="Google Shape;271;p10"/>
          <p:cNvSpPr txBox="1"/>
          <p:nvPr>
            <p:ph idx="15" type="title"/>
          </p:nvPr>
        </p:nvSpPr>
        <p:spPr>
          <a:xfrm>
            <a:off x="1524500" y="100875"/>
            <a:ext cx="64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			      Aim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72" name="Google Shape;272;p10"/>
          <p:cNvSpPr txBox="1"/>
          <p:nvPr>
            <p:ph idx="16" type="title"/>
          </p:nvPr>
        </p:nvSpPr>
        <p:spPr>
          <a:xfrm>
            <a:off x="1524501" y="3021669"/>
            <a:ext cx="83955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73" name="Google Shape;273;p10"/>
          <p:cNvSpPr txBox="1"/>
          <p:nvPr>
            <p:ph idx="17" type="subTitle"/>
          </p:nvPr>
        </p:nvSpPr>
        <p:spPr>
          <a:xfrm>
            <a:off x="639338" y="4059781"/>
            <a:ext cx="377654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Evaluate progress towards SDGs related to child health.</a:t>
            </a:r>
            <a:endParaRPr/>
          </a:p>
        </p:txBody>
      </p:sp>
      <p:sp>
        <p:nvSpPr>
          <p:cNvPr id="274" name="Google Shape;274;p10"/>
          <p:cNvSpPr txBox="1"/>
          <p:nvPr>
            <p:ph idx="20" type="subTitle"/>
          </p:nvPr>
        </p:nvSpPr>
        <p:spPr>
          <a:xfrm>
            <a:off x="795104" y="3602525"/>
            <a:ext cx="2921969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Progress Evaluation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720000" y="4549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Hypothesis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864966" y="1202096"/>
            <a:ext cx="7704000" cy="25595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Conflict-affected regions experience higher child mortality rates.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e Vietnam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e Vietnam Pro Light"/>
              <a:ea typeface="Be Vietnam Pro Light"/>
              <a:cs typeface="Be Vietnam Pro Light"/>
              <a:sym typeface="Be Vietnam Pr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Increased government spending on healthcare, education, and social protection can lower mortality rates.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e Vietnam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e Vietnam Pro Light"/>
              <a:ea typeface="Be Vietnam Pro Light"/>
              <a:cs typeface="Be Vietnam Pro Light"/>
              <a:sym typeface="Be Vietnam Pr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A mother’s socioeconomic status significantly impacts child survival.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e Vietnam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e Vietnam Pro Light"/>
              <a:ea typeface="Be Vietnam Pro Light"/>
              <a:cs typeface="Be Vietnam Pro Light"/>
              <a:sym typeface="Be Vietnam Pr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 Vietnam Pro Light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rPr>
              <a:t>Prioritizing immunization for young children and enhancing mental health, education, and economic support for teens can further reduce under five mortality and teen mortality.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 Vietnam Pro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720000" y="1776585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What are the under five mortality patterns </a:t>
            </a:r>
            <a:r>
              <a:rPr lang="en-US"/>
              <a:t>across</a:t>
            </a:r>
            <a:r>
              <a:rPr lang="en-US"/>
              <a:t> different </a:t>
            </a:r>
            <a:r>
              <a:rPr lang="en-US"/>
              <a:t>countries?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152400"/>
            <a:ext cx="84248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720000" y="919335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What are the SDG mortality rate targets for different regions?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Will the world be able to meet them with current mortality trends?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5"/>
          <p:cNvPicPr preferRelativeResize="0"/>
          <p:nvPr/>
        </p:nvPicPr>
        <p:blipFill rotWithShape="1">
          <a:blip r:embed="rId3">
            <a:alphaModFix/>
          </a:blip>
          <a:srcRect b="11977" l="13089" r="13008" t="13009"/>
          <a:stretch/>
        </p:blipFill>
        <p:spPr>
          <a:xfrm>
            <a:off x="505522" y="267630"/>
            <a:ext cx="8259337" cy="456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500" y="3276700"/>
            <a:ext cx="3000375" cy="13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720000" y="1859910"/>
            <a:ext cx="7704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How are different regions moving towards achieving this target over the years?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uctures base template">
  <a:themeElements>
    <a:clrScheme name="Simple Light">
      <a:dk1>
        <a:srgbClr val="1B5A85"/>
      </a:dk1>
      <a:lt1>
        <a:srgbClr val="FF8A9D"/>
      </a:lt1>
      <a:dk2>
        <a:srgbClr val="191412"/>
      </a:dk2>
      <a:lt2>
        <a:srgbClr val="FFFCF3"/>
      </a:lt2>
      <a:accent1>
        <a:srgbClr val="FDE7E9"/>
      </a:accent1>
      <a:accent2>
        <a:srgbClr val="EFB699"/>
      </a:accent2>
      <a:accent3>
        <a:srgbClr val="EFCE99"/>
      </a:accent3>
      <a:accent4>
        <a:srgbClr val="D1B7E7"/>
      </a:accent4>
      <a:accent5>
        <a:srgbClr val="A0CFED"/>
      </a:accent5>
      <a:accent6>
        <a:srgbClr val="80573B"/>
      </a:accent6>
      <a:hlink>
        <a:srgbClr val="1914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