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7CC53-089C-4963-9D50-576A98A7C0B5}" v="434" dt="2025-03-18T13:42:16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vit Chauhan" userId="04408b61e522d000" providerId="Windows Live" clId="Web-{D727CC53-089C-4963-9D50-576A98A7C0B5}"/>
    <pc:docChg chg="modSld">
      <pc:chgData name="Garvit Chauhan" userId="04408b61e522d000" providerId="Windows Live" clId="Web-{D727CC53-089C-4963-9D50-576A98A7C0B5}" dt="2025-03-18T13:42:16.747" v="281"/>
      <pc:docMkLst>
        <pc:docMk/>
      </pc:docMkLst>
      <pc:sldChg chg="addSp delSp modSp mod modClrScheme chgLayout">
        <pc:chgData name="Garvit Chauhan" userId="04408b61e522d000" providerId="Windows Live" clId="Web-{D727CC53-089C-4963-9D50-576A98A7C0B5}" dt="2025-03-18T13:42:16.747" v="281"/>
        <pc:sldMkLst>
          <pc:docMk/>
          <pc:sldMk cId="109857222" sldId="256"/>
        </pc:sldMkLst>
        <pc:spChg chg="del">
          <ac:chgData name="Garvit Chauhan" userId="04408b61e522d000" providerId="Windows Live" clId="Web-{D727CC53-089C-4963-9D50-576A98A7C0B5}" dt="2025-03-18T13:24:33.241" v="2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arvit Chauhan" userId="04408b61e522d000" providerId="Windows Live" clId="Web-{D727CC53-089C-4963-9D50-576A98A7C0B5}" dt="2025-03-18T13:24:33.241" v="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arvit Chauhan" userId="04408b61e522d000" providerId="Windows Live" clId="Web-{D727CC53-089C-4963-9D50-576A98A7C0B5}" dt="2025-03-18T13:23:47.005" v="1"/>
          <ac:spMkLst>
            <pc:docMk/>
            <pc:sldMk cId="109857222" sldId="256"/>
            <ac:spMk id="4" creationId="{E7D65FC9-4FDC-2D4C-1AB7-B87AFADC3EA8}"/>
          </ac:spMkLst>
        </pc:spChg>
        <pc:spChg chg="add mod">
          <ac:chgData name="Garvit Chauhan" userId="04408b61e522d000" providerId="Windows Live" clId="Web-{D727CC53-089C-4963-9D50-576A98A7C0B5}" dt="2025-03-18T13:29:44.252" v="30"/>
          <ac:spMkLst>
            <pc:docMk/>
            <pc:sldMk cId="109857222" sldId="256"/>
            <ac:spMk id="5" creationId="{7F201D26-5D6F-C3C1-B192-D208A33294F4}"/>
          </ac:spMkLst>
        </pc:spChg>
        <pc:spChg chg="add del mod">
          <ac:chgData name="Garvit Chauhan" userId="04408b61e522d000" providerId="Windows Live" clId="Web-{D727CC53-089C-4963-9D50-576A98A7C0B5}" dt="2025-03-18T13:28:18.499" v="27"/>
          <ac:spMkLst>
            <pc:docMk/>
            <pc:sldMk cId="109857222" sldId="256"/>
            <ac:spMk id="6" creationId="{6690CD01-9FB7-9531-45A7-9A0FA2718E0E}"/>
          </ac:spMkLst>
        </pc:spChg>
        <pc:spChg chg="add del">
          <ac:chgData name="Garvit Chauhan" userId="04408b61e522d000" providerId="Windows Live" clId="Web-{D727CC53-089C-4963-9D50-576A98A7C0B5}" dt="2025-03-18T13:28:37.968" v="29"/>
          <ac:spMkLst>
            <pc:docMk/>
            <pc:sldMk cId="109857222" sldId="256"/>
            <ac:spMk id="7" creationId="{B64900CA-A5EB-461C-03A5-06A335E30989}"/>
          </ac:spMkLst>
        </pc:spChg>
        <pc:spChg chg="add del mod">
          <ac:chgData name="Garvit Chauhan" userId="04408b61e522d000" providerId="Windows Live" clId="Web-{D727CC53-089C-4963-9D50-576A98A7C0B5}" dt="2025-03-18T13:30:18.019" v="34"/>
          <ac:spMkLst>
            <pc:docMk/>
            <pc:sldMk cId="109857222" sldId="256"/>
            <ac:spMk id="8" creationId="{177D7F6D-D02B-D96B-10EF-EC09EC043B7F}"/>
          </ac:spMkLst>
        </pc:spChg>
        <pc:spChg chg="add mod">
          <ac:chgData name="Garvit Chauhan" userId="04408b61e522d000" providerId="Windows Live" clId="Web-{D727CC53-089C-4963-9D50-576A98A7C0B5}" dt="2025-03-18T13:32:38.961" v="94" actId="20577"/>
          <ac:spMkLst>
            <pc:docMk/>
            <pc:sldMk cId="109857222" sldId="256"/>
            <ac:spMk id="9" creationId="{54D0839A-4537-E894-35DA-AB3ED132D054}"/>
          </ac:spMkLst>
        </pc:spChg>
        <pc:spChg chg="add del">
          <ac:chgData name="Garvit Chauhan" userId="04408b61e522d000" providerId="Windows Live" clId="Web-{D727CC53-089C-4963-9D50-576A98A7C0B5}" dt="2025-03-18T13:32:56.696" v="96"/>
          <ac:spMkLst>
            <pc:docMk/>
            <pc:sldMk cId="109857222" sldId="256"/>
            <ac:spMk id="10" creationId="{F09D0D04-70D9-5BD5-8ED0-B69A7ACD16EC}"/>
          </ac:spMkLst>
        </pc:spChg>
        <pc:spChg chg="add mod">
          <ac:chgData name="Garvit Chauhan" userId="04408b61e522d000" providerId="Windows Live" clId="Web-{D727CC53-089C-4963-9D50-576A98A7C0B5}" dt="2025-03-18T13:36:03.077" v="131" actId="20577"/>
          <ac:spMkLst>
            <pc:docMk/>
            <pc:sldMk cId="109857222" sldId="256"/>
            <ac:spMk id="11" creationId="{D0239325-887F-7F40-7A27-88D58CA93034}"/>
          </ac:spMkLst>
        </pc:spChg>
        <pc:spChg chg="add del mod">
          <ac:chgData name="Garvit Chauhan" userId="04408b61e522d000" providerId="Windows Live" clId="Web-{D727CC53-089C-4963-9D50-576A98A7C0B5}" dt="2025-03-18T13:37:00.095" v="149"/>
          <ac:spMkLst>
            <pc:docMk/>
            <pc:sldMk cId="109857222" sldId="256"/>
            <ac:spMk id="12" creationId="{697E8D17-9378-0758-6C9F-AB9FE514D473}"/>
          </ac:spMkLst>
        </pc:spChg>
        <pc:spChg chg="add mod">
          <ac:chgData name="Garvit Chauhan" userId="04408b61e522d000" providerId="Windows Live" clId="Web-{D727CC53-089C-4963-9D50-576A98A7C0B5}" dt="2025-03-18T13:37:28.924" v="159" actId="14100"/>
          <ac:spMkLst>
            <pc:docMk/>
            <pc:sldMk cId="109857222" sldId="256"/>
            <ac:spMk id="13" creationId="{5858D824-F937-FD1B-7F1B-E67C396AC50A}"/>
          </ac:spMkLst>
        </pc:spChg>
        <pc:spChg chg="add mod">
          <ac:chgData name="Garvit Chauhan" userId="04408b61e522d000" providerId="Windows Live" clId="Web-{D727CC53-089C-4963-9D50-576A98A7C0B5}" dt="2025-03-18T13:38:27.239" v="178" actId="688"/>
          <ac:spMkLst>
            <pc:docMk/>
            <pc:sldMk cId="109857222" sldId="256"/>
            <ac:spMk id="14" creationId="{60EFC790-C662-C66E-C4DB-C4CD4346EA49}"/>
          </ac:spMkLst>
        </pc:spChg>
        <pc:spChg chg="add mod">
          <ac:chgData name="Garvit Chauhan" userId="04408b61e522d000" providerId="Windows Live" clId="Web-{D727CC53-089C-4963-9D50-576A98A7C0B5}" dt="2025-03-18T13:41:27.417" v="255" actId="1076"/>
          <ac:spMkLst>
            <pc:docMk/>
            <pc:sldMk cId="109857222" sldId="256"/>
            <ac:spMk id="15" creationId="{CA634A0A-BFDA-E743-4953-38365F22546D}"/>
          </ac:spMkLst>
        </pc:spChg>
        <pc:spChg chg="add mod">
          <ac:chgData name="Garvit Chauhan" userId="04408b61e522d000" providerId="Windows Live" clId="Web-{D727CC53-089C-4963-9D50-576A98A7C0B5}" dt="2025-03-18T13:41:01.322" v="254" actId="20577"/>
          <ac:spMkLst>
            <pc:docMk/>
            <pc:sldMk cId="109857222" sldId="256"/>
            <ac:spMk id="16" creationId="{A4422B23-1E21-F01A-D223-4C1FBEA77AE5}"/>
          </ac:spMkLst>
        </pc:spChg>
        <pc:spChg chg="add mod">
          <ac:chgData name="Garvit Chauhan" userId="04408b61e522d000" providerId="Windows Live" clId="Web-{D727CC53-089C-4963-9D50-576A98A7C0B5}" dt="2025-03-18T13:42:16.747" v="281"/>
          <ac:spMkLst>
            <pc:docMk/>
            <pc:sldMk cId="109857222" sldId="256"/>
            <ac:spMk id="17" creationId="{E9779B99-7E81-DF49-8A5F-69A56838A7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201D26-5D6F-C3C1-B192-D208A33294F4}"/>
              </a:ext>
            </a:extLst>
          </p:cNvPr>
          <p:cNvSpPr txBox="1"/>
          <p:nvPr/>
        </p:nvSpPr>
        <p:spPr>
          <a:xfrm>
            <a:off x="583659" y="291830"/>
            <a:ext cx="3242553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 Title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D7F6D-D02B-D96B-10EF-EC09EC043B7F}"/>
              </a:ext>
            </a:extLst>
          </p:cNvPr>
          <p:cNvSpPr txBox="1"/>
          <p:nvPr/>
        </p:nvSpPr>
        <p:spPr>
          <a:xfrm>
            <a:off x="592112" y="1057469"/>
            <a:ext cx="3235786" cy="10753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0839A-4537-E894-35DA-AB3ED132D054}"/>
              </a:ext>
            </a:extLst>
          </p:cNvPr>
          <p:cNvSpPr txBox="1"/>
          <p:nvPr/>
        </p:nvSpPr>
        <p:spPr>
          <a:xfrm>
            <a:off x="622040" y="1150775"/>
            <a:ext cx="4105469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KPIS(key performance indicators)</a:t>
            </a:r>
          </a:p>
          <a:p>
            <a:r>
              <a:rPr lang="en-US" dirty="0">
                <a:solidFill>
                  <a:schemeClr val="bg1"/>
                </a:solidFill>
              </a:rPr>
              <a:t>[Networth,Income,Savings,Expense]%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39325-887F-7F40-7A27-88D58CA93034}"/>
              </a:ext>
            </a:extLst>
          </p:cNvPr>
          <p:cNvSpPr txBox="1"/>
          <p:nvPr/>
        </p:nvSpPr>
        <p:spPr>
          <a:xfrm>
            <a:off x="668693" y="2270449"/>
            <a:ext cx="4509795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All-time KPIS(Networth,Income,Savings,Expense%)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58D824-F937-FD1B-7F1B-E67C396AC50A}"/>
              </a:ext>
            </a:extLst>
          </p:cNvPr>
          <p:cNvSpPr/>
          <p:nvPr/>
        </p:nvSpPr>
        <p:spPr>
          <a:xfrm>
            <a:off x="686593" y="3439123"/>
            <a:ext cx="2585282" cy="2548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 Breakdown%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FC790-C662-C66E-C4DB-C4CD4346EA49}"/>
              </a:ext>
            </a:extLst>
          </p:cNvPr>
          <p:cNvSpPr/>
          <p:nvPr/>
        </p:nvSpPr>
        <p:spPr>
          <a:xfrm>
            <a:off x="3448806" y="3439123"/>
            <a:ext cx="2357886" cy="2545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 Breakdown%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34A0A-BFDA-E743-4953-38365F22546D}"/>
              </a:ext>
            </a:extLst>
          </p:cNvPr>
          <p:cNvSpPr/>
          <p:nvPr/>
        </p:nvSpPr>
        <p:spPr>
          <a:xfrm>
            <a:off x="6465409" y="738526"/>
            <a:ext cx="4883020" cy="27525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Expense% , Savings% with change in Income </a:t>
            </a:r>
          </a:p>
          <a:p>
            <a:pPr algn="ctr"/>
            <a:r>
              <a:rPr lang="en-US" dirty="0"/>
              <a:t>Monthly%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22B23-1E21-F01A-D223-4C1FBEA77AE5}"/>
              </a:ext>
            </a:extLst>
          </p:cNvPr>
          <p:cNvSpPr/>
          <p:nvPr/>
        </p:nvSpPr>
        <p:spPr>
          <a:xfrm>
            <a:off x="6749142" y="3810000"/>
            <a:ext cx="4292081" cy="2146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DETAILED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79B99-7E81-DF49-8A5F-69A56838A7FA}"/>
              </a:ext>
            </a:extLst>
          </p:cNvPr>
          <p:cNvSpPr txBox="1"/>
          <p:nvPr/>
        </p:nvSpPr>
        <p:spPr>
          <a:xfrm>
            <a:off x="6064897" y="93306"/>
            <a:ext cx="553616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Timeline Selection(Years and Months)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85</cp:revision>
  <dcterms:created xsi:type="dcterms:W3CDTF">2025-03-18T13:19:49Z</dcterms:created>
  <dcterms:modified xsi:type="dcterms:W3CDTF">2025-03-18T13:42:22Z</dcterms:modified>
</cp:coreProperties>
</file>