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9" r:id="rId4"/>
    <p:sldId id="271" r:id="rId5"/>
    <p:sldId id="268" r:id="rId6"/>
    <p:sldId id="261" r:id="rId7"/>
    <p:sldId id="269" r:id="rId8"/>
    <p:sldId id="262" r:id="rId9"/>
    <p:sldId id="270" r:id="rId10"/>
    <p:sldId id="256" r:id="rId11"/>
    <p:sldId id="267" r:id="rId12"/>
    <p:sldId id="257" r:id="rId13"/>
    <p:sldId id="258" r:id="rId14"/>
    <p:sldId id="272" r:id="rId15"/>
    <p:sldId id="266" r:id="rId16"/>
    <p:sldId id="263" r:id="rId17"/>
    <p:sldId id="26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B4E45-573C-45E2-BCEE-E28CDAE77186}" v="172" dt="2021-03-02T23:08:41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vit Mehta" userId="59e956b609dbdf7a" providerId="LiveId" clId="{1F0B4E45-573C-45E2-BCEE-E28CDAE77186}"/>
    <pc:docChg chg="undo custSel addSld delSld modSld sldOrd modMainMaster">
      <pc:chgData name="Garvit Mehta" userId="59e956b609dbdf7a" providerId="LiveId" clId="{1F0B4E45-573C-45E2-BCEE-E28CDAE77186}" dt="2021-03-04T20:16:25.896" v="8732" actId="6549"/>
      <pc:docMkLst>
        <pc:docMk/>
      </pc:docMkLst>
      <pc:sldChg chg="addSp delSp modSp mod setBg">
        <pc:chgData name="Garvit Mehta" userId="59e956b609dbdf7a" providerId="LiveId" clId="{1F0B4E45-573C-45E2-BCEE-E28CDAE77186}" dt="2021-03-03T18:19:48.515" v="8678" actId="113"/>
        <pc:sldMkLst>
          <pc:docMk/>
          <pc:sldMk cId="1507520446" sldId="256"/>
        </pc:sldMkLst>
        <pc:spChg chg="add del mod">
          <ac:chgData name="Garvit Mehta" userId="59e956b609dbdf7a" providerId="LiveId" clId="{1F0B4E45-573C-45E2-BCEE-E28CDAE77186}" dt="2021-02-26T01:31:07.144" v="44"/>
          <ac:spMkLst>
            <pc:docMk/>
            <pc:sldMk cId="1507520446" sldId="256"/>
            <ac:spMk id="2" creationId="{937F92F0-68DD-4FC9-96DB-AD849C8C19F9}"/>
          </ac:spMkLst>
        </pc:spChg>
        <pc:spChg chg="add del mod">
          <ac:chgData name="Garvit Mehta" userId="59e956b609dbdf7a" providerId="LiveId" clId="{1F0B4E45-573C-45E2-BCEE-E28CDAE77186}" dt="2021-02-26T01:31:07.144" v="42" actId="478"/>
          <ac:spMkLst>
            <pc:docMk/>
            <pc:sldMk cId="1507520446" sldId="256"/>
            <ac:spMk id="4" creationId="{D102D8E8-C7D5-4125-B093-DAF4DA28982A}"/>
          </ac:spMkLst>
        </pc:spChg>
        <pc:spChg chg="add del mod">
          <ac:chgData name="Garvit Mehta" userId="59e956b609dbdf7a" providerId="LiveId" clId="{1F0B4E45-573C-45E2-BCEE-E28CDAE77186}" dt="2021-02-26T01:32:27.139" v="73" actId="478"/>
          <ac:spMkLst>
            <pc:docMk/>
            <pc:sldMk cId="1507520446" sldId="256"/>
            <ac:spMk id="5" creationId="{EAAE7186-9E14-456F-86E5-E3F0EE9B2FE5}"/>
          </ac:spMkLst>
        </pc:spChg>
        <pc:spChg chg="add mod">
          <ac:chgData name="Garvit Mehta" userId="59e956b609dbdf7a" providerId="LiveId" clId="{1F0B4E45-573C-45E2-BCEE-E28CDAE77186}" dt="2021-03-03T18:19:48.515" v="8678" actId="113"/>
          <ac:spMkLst>
            <pc:docMk/>
            <pc:sldMk cId="1507520446" sldId="256"/>
            <ac:spMk id="6" creationId="{0BFB9DE1-0D01-485D-8FB4-55E5ABD6DE98}"/>
          </ac:spMkLst>
        </pc:spChg>
        <pc:spChg chg="mod">
          <ac:chgData name="Garvit Mehta" userId="59e956b609dbdf7a" providerId="LiveId" clId="{1F0B4E45-573C-45E2-BCEE-E28CDAE77186}" dt="2021-03-02T02:53:43.574" v="4799" actId="14100"/>
          <ac:spMkLst>
            <pc:docMk/>
            <pc:sldMk cId="1507520446" sldId="256"/>
            <ac:spMk id="21" creationId="{55986FEA-5D9B-4DA3-9224-E8B29B987D62}"/>
          </ac:spMkLst>
        </pc:spChg>
        <pc:picChg chg="add del mod">
          <ac:chgData name="Garvit Mehta" userId="59e956b609dbdf7a" providerId="LiveId" clId="{1F0B4E45-573C-45E2-BCEE-E28CDAE77186}" dt="2021-03-02T02:33:36.149" v="3574" actId="478"/>
          <ac:picMkLst>
            <pc:docMk/>
            <pc:sldMk cId="1507520446" sldId="256"/>
            <ac:picMk id="3" creationId="{15410563-FBC4-42EA-8772-004ECCDA09D4}"/>
          </ac:picMkLst>
        </pc:picChg>
        <pc:picChg chg="add mod">
          <ac:chgData name="Garvit Mehta" userId="59e956b609dbdf7a" providerId="LiveId" clId="{1F0B4E45-573C-45E2-BCEE-E28CDAE77186}" dt="2021-03-02T15:52:29.708" v="6497" actId="14100"/>
          <ac:picMkLst>
            <pc:docMk/>
            <pc:sldMk cId="1507520446" sldId="256"/>
            <ac:picMk id="3" creationId="{6C78AD20-414A-47E3-B515-7A9DAE123A1F}"/>
          </ac:picMkLst>
        </pc:picChg>
        <pc:picChg chg="add del mod">
          <ac:chgData name="Garvit Mehta" userId="59e956b609dbdf7a" providerId="LiveId" clId="{1F0B4E45-573C-45E2-BCEE-E28CDAE77186}" dt="2021-03-02T15:51:58.120" v="6490" actId="478"/>
          <ac:picMkLst>
            <pc:docMk/>
            <pc:sldMk cId="1507520446" sldId="256"/>
            <ac:picMk id="4" creationId="{A8739F5C-7D01-4CAB-8697-93BEBD80CEAE}"/>
          </ac:picMkLst>
        </pc:picChg>
        <pc:picChg chg="del">
          <ac:chgData name="Garvit Mehta" userId="59e956b609dbdf7a" providerId="LiveId" clId="{1F0B4E45-573C-45E2-BCEE-E28CDAE77186}" dt="2021-02-25T20:06:01.622" v="0" actId="478"/>
          <ac:picMkLst>
            <pc:docMk/>
            <pc:sldMk cId="1507520446" sldId="256"/>
            <ac:picMk id="19" creationId="{FD75F37C-7F30-4794-8F0B-17BAF69BB3CE}"/>
          </ac:picMkLst>
        </pc:picChg>
      </pc:sldChg>
      <pc:sldChg chg="addSp delSp modSp mod setBg">
        <pc:chgData name="Garvit Mehta" userId="59e956b609dbdf7a" providerId="LiveId" clId="{1F0B4E45-573C-45E2-BCEE-E28CDAE77186}" dt="2021-03-03T00:07:11.844" v="8658" actId="20577"/>
        <pc:sldMkLst>
          <pc:docMk/>
          <pc:sldMk cId="2882536245" sldId="257"/>
        </pc:sldMkLst>
        <pc:spChg chg="add mod">
          <ac:chgData name="Garvit Mehta" userId="59e956b609dbdf7a" providerId="LiveId" clId="{1F0B4E45-573C-45E2-BCEE-E28CDAE77186}" dt="2021-03-03T00:07:11.844" v="8658" actId="20577"/>
          <ac:spMkLst>
            <pc:docMk/>
            <pc:sldMk cId="2882536245" sldId="257"/>
            <ac:spMk id="2" creationId="{BF2D7373-9957-49D8-A1FF-A0BFB34C16BA}"/>
          </ac:spMkLst>
        </pc:spChg>
        <pc:spChg chg="mod">
          <ac:chgData name="Garvit Mehta" userId="59e956b609dbdf7a" providerId="LiveId" clId="{1F0B4E45-573C-45E2-BCEE-E28CDAE77186}" dt="2021-03-02T03:05:19.140" v="5303" actId="14100"/>
          <ac:spMkLst>
            <pc:docMk/>
            <pc:sldMk cId="2882536245" sldId="257"/>
            <ac:spMk id="7" creationId="{141E5CC8-A791-47C5-95F3-4E14E38B5E5E}"/>
          </ac:spMkLst>
        </pc:spChg>
        <pc:picChg chg="add del mod">
          <ac:chgData name="Garvit Mehta" userId="59e956b609dbdf7a" providerId="LiveId" clId="{1F0B4E45-573C-45E2-BCEE-E28CDAE77186}" dt="2021-03-02T15:54:56.977" v="6506" actId="478"/>
          <ac:picMkLst>
            <pc:docMk/>
            <pc:sldMk cId="2882536245" sldId="257"/>
            <ac:picMk id="4" creationId="{3EAE1994-65E8-4A31-8A82-29580CF0AFA8}"/>
          </ac:picMkLst>
        </pc:picChg>
        <pc:picChg chg="del mod">
          <ac:chgData name="Garvit Mehta" userId="59e956b609dbdf7a" providerId="LiveId" clId="{1F0B4E45-573C-45E2-BCEE-E28CDAE77186}" dt="2021-03-02T02:48:44.680" v="4721" actId="478"/>
          <ac:picMkLst>
            <pc:docMk/>
            <pc:sldMk cId="2882536245" sldId="257"/>
            <ac:picMk id="5" creationId="{A8D0A2B8-0AFE-483D-B14A-FED5DF590878}"/>
          </ac:picMkLst>
        </pc:picChg>
        <pc:picChg chg="add mod">
          <ac:chgData name="Garvit Mehta" userId="59e956b609dbdf7a" providerId="LiveId" clId="{1F0B4E45-573C-45E2-BCEE-E28CDAE77186}" dt="2021-03-02T15:56:14.446" v="6512" actId="14100"/>
          <ac:picMkLst>
            <pc:docMk/>
            <pc:sldMk cId="2882536245" sldId="257"/>
            <ac:picMk id="5" creationId="{F313A79D-6630-4D4A-BD27-85FE754C0A0D}"/>
          </ac:picMkLst>
        </pc:picChg>
      </pc:sldChg>
      <pc:sldChg chg="addSp delSp modSp mod setBg">
        <pc:chgData name="Garvit Mehta" userId="59e956b609dbdf7a" providerId="LiveId" clId="{1F0B4E45-573C-45E2-BCEE-E28CDAE77186}" dt="2021-03-03T18:37:54.879" v="8708" actId="113"/>
        <pc:sldMkLst>
          <pc:docMk/>
          <pc:sldMk cId="621043835" sldId="258"/>
        </pc:sldMkLst>
        <pc:spChg chg="add mod">
          <ac:chgData name="Garvit Mehta" userId="59e956b609dbdf7a" providerId="LiveId" clId="{1F0B4E45-573C-45E2-BCEE-E28CDAE77186}" dt="2021-03-03T18:37:54.879" v="8708" actId="113"/>
          <ac:spMkLst>
            <pc:docMk/>
            <pc:sldMk cId="621043835" sldId="258"/>
            <ac:spMk id="2" creationId="{4E68DD5F-DBE6-4FFC-BC62-D00705F45DE6}"/>
          </ac:spMkLst>
        </pc:spChg>
        <pc:spChg chg="mod">
          <ac:chgData name="Garvit Mehta" userId="59e956b609dbdf7a" providerId="LiveId" clId="{1F0B4E45-573C-45E2-BCEE-E28CDAE77186}" dt="2021-03-02T22:50:38.880" v="7167" actId="20577"/>
          <ac:spMkLst>
            <pc:docMk/>
            <pc:sldMk cId="621043835" sldId="258"/>
            <ac:spMk id="6" creationId="{F0371334-56DC-4D97-8F85-AD912D010D72}"/>
          </ac:spMkLst>
        </pc:spChg>
        <pc:picChg chg="add del mod">
          <ac:chgData name="Garvit Mehta" userId="59e956b609dbdf7a" providerId="LiveId" clId="{1F0B4E45-573C-45E2-BCEE-E28CDAE77186}" dt="2021-03-02T22:48:34.531" v="7134" actId="478"/>
          <ac:picMkLst>
            <pc:docMk/>
            <pc:sldMk cId="621043835" sldId="258"/>
            <ac:picMk id="4" creationId="{23CAC667-150B-453B-A8AA-F7D8F9263BA6}"/>
          </ac:picMkLst>
        </pc:picChg>
        <pc:picChg chg="add del mod">
          <ac:chgData name="Garvit Mehta" userId="59e956b609dbdf7a" providerId="LiveId" clId="{1F0B4E45-573C-45E2-BCEE-E28CDAE77186}" dt="2021-03-02T04:53:00.232" v="6273" actId="478"/>
          <ac:picMkLst>
            <pc:docMk/>
            <pc:sldMk cId="621043835" sldId="258"/>
            <ac:picMk id="4" creationId="{CF397867-8DF8-497D-895B-CEFEAAD6E159}"/>
          </ac:picMkLst>
        </pc:picChg>
        <pc:picChg chg="add del mod">
          <ac:chgData name="Garvit Mehta" userId="59e956b609dbdf7a" providerId="LiveId" clId="{1F0B4E45-573C-45E2-BCEE-E28CDAE77186}" dt="2021-03-02T22:50:01.122" v="7140" actId="478"/>
          <ac:picMkLst>
            <pc:docMk/>
            <pc:sldMk cId="621043835" sldId="258"/>
            <ac:picMk id="5" creationId="{5800449A-B6EF-4E78-8634-B4F6D8ACFDEF}"/>
          </ac:picMkLst>
        </pc:picChg>
        <pc:picChg chg="del mod">
          <ac:chgData name="Garvit Mehta" userId="59e956b609dbdf7a" providerId="LiveId" clId="{1F0B4E45-573C-45E2-BCEE-E28CDAE77186}" dt="2021-03-02T02:50:00.225" v="4727" actId="478"/>
          <ac:picMkLst>
            <pc:docMk/>
            <pc:sldMk cId="621043835" sldId="258"/>
            <ac:picMk id="5" creationId="{84AA8910-7181-4760-8F22-E857EB2BEE33}"/>
          </ac:picMkLst>
        </pc:picChg>
        <pc:picChg chg="add mod">
          <ac:chgData name="Garvit Mehta" userId="59e956b609dbdf7a" providerId="LiveId" clId="{1F0B4E45-573C-45E2-BCEE-E28CDAE77186}" dt="2021-03-02T22:58:06.858" v="7764" actId="14100"/>
          <ac:picMkLst>
            <pc:docMk/>
            <pc:sldMk cId="621043835" sldId="258"/>
            <ac:picMk id="9" creationId="{A26D363F-535A-4D50-86C9-093272AD74A4}"/>
          </ac:picMkLst>
        </pc:picChg>
        <pc:picChg chg="add del mod">
          <ac:chgData name="Garvit Mehta" userId="59e956b609dbdf7a" providerId="LiveId" clId="{1F0B4E45-573C-45E2-BCEE-E28CDAE77186}" dt="2021-03-02T15:49:24.297" v="6483" actId="478"/>
          <ac:picMkLst>
            <pc:docMk/>
            <pc:sldMk cId="621043835" sldId="258"/>
            <ac:picMk id="9" creationId="{DE0D0075-4780-45D6-B95E-BFC73B5FB4F8}"/>
          </ac:picMkLst>
        </pc:picChg>
      </pc:sldChg>
      <pc:sldChg chg="addSp delSp modSp mod ord setBg">
        <pc:chgData name="Garvit Mehta" userId="59e956b609dbdf7a" providerId="LiveId" clId="{1F0B4E45-573C-45E2-BCEE-E28CDAE77186}" dt="2021-03-02T16:14:12.805" v="7133" actId="20577"/>
        <pc:sldMkLst>
          <pc:docMk/>
          <pc:sldMk cId="1182650577" sldId="259"/>
        </pc:sldMkLst>
        <pc:spChg chg="del">
          <ac:chgData name="Garvit Mehta" userId="59e956b609dbdf7a" providerId="LiveId" clId="{1F0B4E45-573C-45E2-BCEE-E28CDAE77186}" dt="2021-02-26T02:05:53.398" v="2442" actId="478"/>
          <ac:spMkLst>
            <pc:docMk/>
            <pc:sldMk cId="1182650577" sldId="259"/>
            <ac:spMk id="2" creationId="{495FF26C-55EF-46C5-B858-2BA13958B559}"/>
          </ac:spMkLst>
        </pc:spChg>
        <pc:spChg chg="del">
          <ac:chgData name="Garvit Mehta" userId="59e956b609dbdf7a" providerId="LiveId" clId="{1F0B4E45-573C-45E2-BCEE-E28CDAE77186}" dt="2021-02-26T02:05:55.688" v="2443" actId="478"/>
          <ac:spMkLst>
            <pc:docMk/>
            <pc:sldMk cId="1182650577" sldId="259"/>
            <ac:spMk id="3" creationId="{6445C738-D720-40E3-9C5A-EFF7735A8A69}"/>
          </ac:spMkLst>
        </pc:spChg>
        <pc:spChg chg="add mod">
          <ac:chgData name="Garvit Mehta" userId="59e956b609dbdf7a" providerId="LiveId" clId="{1F0B4E45-573C-45E2-BCEE-E28CDAE77186}" dt="2021-03-02T04:13:33.141" v="6242" actId="255"/>
          <ac:spMkLst>
            <pc:docMk/>
            <pc:sldMk cId="1182650577" sldId="259"/>
            <ac:spMk id="6" creationId="{71E1BEF7-5C67-41AF-9A40-F8284DA476AB}"/>
          </ac:spMkLst>
        </pc:spChg>
        <pc:spChg chg="del">
          <ac:chgData name="Garvit Mehta" userId="59e956b609dbdf7a" providerId="LiveId" clId="{1F0B4E45-573C-45E2-BCEE-E28CDAE77186}" dt="2021-03-02T04:12:53.886" v="6233" actId="26606"/>
          <ac:spMkLst>
            <pc:docMk/>
            <pc:sldMk cId="1182650577" sldId="259"/>
            <ac:spMk id="8" creationId="{88294908-8B00-4F58-BBBA-20F71A40AA9E}"/>
          </ac:spMkLst>
        </pc:spChg>
        <pc:spChg chg="del">
          <ac:chgData name="Garvit Mehta" userId="59e956b609dbdf7a" providerId="LiveId" clId="{1F0B4E45-573C-45E2-BCEE-E28CDAE77186}" dt="2021-03-02T04:12:53.886" v="6233" actId="26606"/>
          <ac:spMkLst>
            <pc:docMk/>
            <pc:sldMk cId="1182650577" sldId="259"/>
            <ac:spMk id="10" creationId="{4364C879-1404-4203-8E9D-CC5DE0A621A2}"/>
          </ac:spMkLst>
        </pc:spChg>
        <pc:spChg chg="del">
          <ac:chgData name="Garvit Mehta" userId="59e956b609dbdf7a" providerId="LiveId" clId="{1F0B4E45-573C-45E2-BCEE-E28CDAE77186}" dt="2021-03-02T04:12:53.886" v="6233" actId="26606"/>
          <ac:spMkLst>
            <pc:docMk/>
            <pc:sldMk cId="1182650577" sldId="259"/>
            <ac:spMk id="12" creationId="{84617302-4B0D-4351-A6BB-6F0930D943AC}"/>
          </ac:spMkLst>
        </pc:spChg>
        <pc:spChg chg="del">
          <ac:chgData name="Garvit Mehta" userId="59e956b609dbdf7a" providerId="LiveId" clId="{1F0B4E45-573C-45E2-BCEE-E28CDAE77186}" dt="2021-03-02T04:12:53.886" v="6233" actId="26606"/>
          <ac:spMkLst>
            <pc:docMk/>
            <pc:sldMk cId="1182650577" sldId="259"/>
            <ac:spMk id="16" creationId="{A6D7111A-21E5-4EE9-8A78-10E5530F0116}"/>
          </ac:spMkLst>
        </pc:spChg>
        <pc:spChg chg="del">
          <ac:chgData name="Garvit Mehta" userId="59e956b609dbdf7a" providerId="LiveId" clId="{1F0B4E45-573C-45E2-BCEE-E28CDAE77186}" dt="2021-03-02T04:12:53.886" v="6233" actId="26606"/>
          <ac:spMkLst>
            <pc:docMk/>
            <pc:sldMk cId="1182650577" sldId="259"/>
            <ac:spMk id="17" creationId="{DA2C7802-C2E0-4218-8F89-8DD7CCD2CD1C}"/>
          </ac:spMkLst>
        </pc:spChg>
        <pc:spChg chg="del">
          <ac:chgData name="Garvit Mehta" userId="59e956b609dbdf7a" providerId="LiveId" clId="{1F0B4E45-573C-45E2-BCEE-E28CDAE77186}" dt="2021-03-02T04:12:53.886" v="6233" actId="26606"/>
          <ac:spMkLst>
            <pc:docMk/>
            <pc:sldMk cId="1182650577" sldId="259"/>
            <ac:spMk id="18" creationId="{A3969E80-A77B-49FC-9122-D89AFD5EE118}"/>
          </ac:spMkLst>
        </pc:spChg>
        <pc:spChg chg="add mod">
          <ac:chgData name="Garvit Mehta" userId="59e956b609dbdf7a" providerId="LiveId" clId="{1F0B4E45-573C-45E2-BCEE-E28CDAE77186}" dt="2021-03-02T16:14:12.805" v="7133" actId="20577"/>
          <ac:spMkLst>
            <pc:docMk/>
            <pc:sldMk cId="1182650577" sldId="259"/>
            <ac:spMk id="19" creationId="{76771EC4-E9E3-45BD-B995-F65543F17860}"/>
          </ac:spMkLst>
        </pc:spChg>
        <pc:spChg chg="del">
          <ac:chgData name="Garvit Mehta" userId="59e956b609dbdf7a" providerId="LiveId" clId="{1F0B4E45-573C-45E2-BCEE-E28CDAE77186}" dt="2021-03-02T04:12:53.886" v="6233" actId="26606"/>
          <ac:spMkLst>
            <pc:docMk/>
            <pc:sldMk cId="1182650577" sldId="259"/>
            <ac:spMk id="20" creationId="{1849CA57-76BD-4CF2-80BA-D7A46A01B7B1}"/>
          </ac:spMkLst>
        </pc:spChg>
        <pc:spChg chg="del">
          <ac:chgData name="Garvit Mehta" userId="59e956b609dbdf7a" providerId="LiveId" clId="{1F0B4E45-573C-45E2-BCEE-E28CDAE77186}" dt="2021-03-02T04:12:53.886" v="6233" actId="26606"/>
          <ac:spMkLst>
            <pc:docMk/>
            <pc:sldMk cId="1182650577" sldId="259"/>
            <ac:spMk id="22" creationId="{35E9085E-E730-4768-83D4-6CB7E9897153}"/>
          </ac:spMkLst>
        </pc:spChg>
        <pc:spChg chg="del">
          <ac:chgData name="Garvit Mehta" userId="59e956b609dbdf7a" providerId="LiveId" clId="{1F0B4E45-573C-45E2-BCEE-E28CDAE77186}" dt="2021-03-02T04:12:53.886" v="6233" actId="26606"/>
          <ac:spMkLst>
            <pc:docMk/>
            <pc:sldMk cId="1182650577" sldId="259"/>
            <ac:spMk id="24" creationId="{973272FE-A474-4CAE-8CA2-BCC8B476C3F4}"/>
          </ac:spMkLst>
        </pc:spChg>
        <pc:spChg chg="del">
          <ac:chgData name="Garvit Mehta" userId="59e956b609dbdf7a" providerId="LiveId" clId="{1F0B4E45-573C-45E2-BCEE-E28CDAE77186}" dt="2021-03-02T04:12:53.886" v="6233" actId="26606"/>
          <ac:spMkLst>
            <pc:docMk/>
            <pc:sldMk cId="1182650577" sldId="259"/>
            <ac:spMk id="26" creationId="{E07981EA-05A6-437C-88D7-B377B92B031D}"/>
          </ac:spMkLst>
        </pc:spChg>
        <pc:spChg chg="del">
          <ac:chgData name="Garvit Mehta" userId="59e956b609dbdf7a" providerId="LiveId" clId="{1F0B4E45-573C-45E2-BCEE-E28CDAE77186}" dt="2021-03-02T04:12:53.886" v="6233" actId="26606"/>
          <ac:spMkLst>
            <pc:docMk/>
            <pc:sldMk cId="1182650577" sldId="259"/>
            <ac:spMk id="28" creationId="{15E3C750-986E-4769-B1AE-49289FBEE757}"/>
          </ac:spMkLst>
        </pc:spChg>
        <pc:spChg chg="add">
          <ac:chgData name="Garvit Mehta" userId="59e956b609dbdf7a" providerId="LiveId" clId="{1F0B4E45-573C-45E2-BCEE-E28CDAE77186}" dt="2021-03-02T04:12:53.886" v="6233" actId="26606"/>
          <ac:spMkLst>
            <pc:docMk/>
            <pc:sldMk cId="1182650577" sldId="259"/>
            <ac:spMk id="33" creationId="{9F701746-0657-4467-BBD3-24051A715C25}"/>
          </ac:spMkLst>
        </pc:spChg>
        <pc:spChg chg="add">
          <ac:chgData name="Garvit Mehta" userId="59e956b609dbdf7a" providerId="LiveId" clId="{1F0B4E45-573C-45E2-BCEE-E28CDAE77186}" dt="2021-03-02T04:12:53.886" v="6233" actId="26606"/>
          <ac:spMkLst>
            <pc:docMk/>
            <pc:sldMk cId="1182650577" sldId="259"/>
            <ac:spMk id="35" creationId="{117BEB00-3E3D-4F08-AF56-DB0D22FB5F64}"/>
          </ac:spMkLst>
        </pc:spChg>
        <pc:picChg chg="add mod ord">
          <ac:chgData name="Garvit Mehta" userId="59e956b609dbdf7a" providerId="LiveId" clId="{1F0B4E45-573C-45E2-BCEE-E28CDAE77186}" dt="2021-03-02T04:12:53.886" v="6233" actId="26606"/>
          <ac:picMkLst>
            <pc:docMk/>
            <pc:sldMk cId="1182650577" sldId="259"/>
            <ac:picMk id="4" creationId="{A6291A6E-D387-45A9-B31C-A73445BBA41D}"/>
          </ac:picMkLst>
        </pc:picChg>
        <pc:picChg chg="add del mod">
          <ac:chgData name="Garvit Mehta" userId="59e956b609dbdf7a" providerId="LiveId" clId="{1F0B4E45-573C-45E2-BCEE-E28CDAE77186}" dt="2021-03-02T03:01:59.868" v="5184" actId="478"/>
          <ac:picMkLst>
            <pc:docMk/>
            <pc:sldMk cId="1182650577" sldId="259"/>
            <ac:picMk id="5" creationId="{A1459D39-D794-41AE-93F1-64F34BE7DD5A}"/>
          </ac:picMkLst>
        </pc:picChg>
      </pc:sldChg>
      <pc:sldChg chg="addSp delSp modSp mod setBg">
        <pc:chgData name="Garvit Mehta" userId="59e956b609dbdf7a" providerId="LiveId" clId="{1F0B4E45-573C-45E2-BCEE-E28CDAE77186}" dt="2021-03-02T15:37:15.351" v="6433" actId="113"/>
        <pc:sldMkLst>
          <pc:docMk/>
          <pc:sldMk cId="3761428133" sldId="260"/>
        </pc:sldMkLst>
        <pc:spChg chg="add del">
          <ac:chgData name="Garvit Mehta" userId="59e956b609dbdf7a" providerId="LiveId" clId="{1F0B4E45-573C-45E2-BCEE-E28CDAE77186}" dt="2021-03-02T04:14:37.479" v="6252" actId="26606"/>
          <ac:spMkLst>
            <pc:docMk/>
            <pc:sldMk cId="3761428133" sldId="260"/>
            <ac:spMk id="8" creationId="{88294908-8B00-4F58-BBBA-20F71A40AA9E}"/>
          </ac:spMkLst>
        </pc:spChg>
        <pc:spChg chg="mod">
          <ac:chgData name="Garvit Mehta" userId="59e956b609dbdf7a" providerId="LiveId" clId="{1F0B4E45-573C-45E2-BCEE-E28CDAE77186}" dt="2021-03-02T15:37:15.351" v="6433" actId="113"/>
          <ac:spMkLst>
            <pc:docMk/>
            <pc:sldMk cId="3761428133" sldId="260"/>
            <ac:spMk id="9" creationId="{86B5F01B-E105-40EB-A8F5-5E676C710DF2}"/>
          </ac:spMkLst>
        </pc:spChg>
        <pc:spChg chg="add del">
          <ac:chgData name="Garvit Mehta" userId="59e956b609dbdf7a" providerId="LiveId" clId="{1F0B4E45-573C-45E2-BCEE-E28CDAE77186}" dt="2021-03-02T04:14:37.479" v="6252" actId="26606"/>
          <ac:spMkLst>
            <pc:docMk/>
            <pc:sldMk cId="3761428133" sldId="260"/>
            <ac:spMk id="10" creationId="{4364C879-1404-4203-8E9D-CC5DE0A621A2}"/>
          </ac:spMkLst>
        </pc:spChg>
        <pc:spChg chg="mod ord">
          <ac:chgData name="Garvit Mehta" userId="59e956b609dbdf7a" providerId="LiveId" clId="{1F0B4E45-573C-45E2-BCEE-E28CDAE77186}" dt="2021-03-02T04:14:59.162" v="6253" actId="5793"/>
          <ac:spMkLst>
            <pc:docMk/>
            <pc:sldMk cId="3761428133" sldId="260"/>
            <ac:spMk id="11" creationId="{96E57561-F6E0-409C-A750-9494DEFD09E4}"/>
          </ac:spMkLst>
        </pc:spChg>
        <pc:spChg chg="add del">
          <ac:chgData name="Garvit Mehta" userId="59e956b609dbdf7a" providerId="LiveId" clId="{1F0B4E45-573C-45E2-BCEE-E28CDAE77186}" dt="2021-03-02T04:14:37.479" v="6252" actId="26606"/>
          <ac:spMkLst>
            <pc:docMk/>
            <pc:sldMk cId="3761428133" sldId="260"/>
            <ac:spMk id="12" creationId="{84617302-4B0D-4351-A6BB-6F0930D943AC}"/>
          </ac:spMkLst>
        </pc:spChg>
        <pc:spChg chg="add del">
          <ac:chgData name="Garvit Mehta" userId="59e956b609dbdf7a" providerId="LiveId" clId="{1F0B4E45-573C-45E2-BCEE-E28CDAE77186}" dt="2021-03-02T04:14:37.479" v="6252" actId="26606"/>
          <ac:spMkLst>
            <pc:docMk/>
            <pc:sldMk cId="3761428133" sldId="260"/>
            <ac:spMk id="16" creationId="{A6D7111A-21E5-4EE9-8A78-10E5530F0116}"/>
          </ac:spMkLst>
        </pc:spChg>
        <pc:spChg chg="add del">
          <ac:chgData name="Garvit Mehta" userId="59e956b609dbdf7a" providerId="LiveId" clId="{1F0B4E45-573C-45E2-BCEE-E28CDAE77186}" dt="2021-03-02T04:14:37.479" v="6252" actId="26606"/>
          <ac:spMkLst>
            <pc:docMk/>
            <pc:sldMk cId="3761428133" sldId="260"/>
            <ac:spMk id="17" creationId="{DA2C7802-C2E0-4218-8F89-8DD7CCD2CD1C}"/>
          </ac:spMkLst>
        </pc:spChg>
        <pc:spChg chg="add del">
          <ac:chgData name="Garvit Mehta" userId="59e956b609dbdf7a" providerId="LiveId" clId="{1F0B4E45-573C-45E2-BCEE-E28CDAE77186}" dt="2021-03-02T04:14:37.479" v="6252" actId="26606"/>
          <ac:spMkLst>
            <pc:docMk/>
            <pc:sldMk cId="3761428133" sldId="260"/>
            <ac:spMk id="18" creationId="{A3969E80-A77B-49FC-9122-D89AFD5EE118}"/>
          </ac:spMkLst>
        </pc:spChg>
        <pc:spChg chg="add del">
          <ac:chgData name="Garvit Mehta" userId="59e956b609dbdf7a" providerId="LiveId" clId="{1F0B4E45-573C-45E2-BCEE-E28CDAE77186}" dt="2021-03-02T04:14:37.479" v="6252" actId="26606"/>
          <ac:spMkLst>
            <pc:docMk/>
            <pc:sldMk cId="3761428133" sldId="260"/>
            <ac:spMk id="20" creationId="{1849CA57-76BD-4CF2-80BA-D7A46A01B7B1}"/>
          </ac:spMkLst>
        </pc:spChg>
        <pc:spChg chg="add del">
          <ac:chgData name="Garvit Mehta" userId="59e956b609dbdf7a" providerId="LiveId" clId="{1F0B4E45-573C-45E2-BCEE-E28CDAE77186}" dt="2021-03-02T04:14:37.479" v="6252" actId="26606"/>
          <ac:spMkLst>
            <pc:docMk/>
            <pc:sldMk cId="3761428133" sldId="260"/>
            <ac:spMk id="22" creationId="{35E9085E-E730-4768-83D4-6CB7E9897153}"/>
          </ac:spMkLst>
        </pc:spChg>
        <pc:spChg chg="add del">
          <ac:chgData name="Garvit Mehta" userId="59e956b609dbdf7a" providerId="LiveId" clId="{1F0B4E45-573C-45E2-BCEE-E28CDAE77186}" dt="2021-03-02T04:14:37.479" v="6252" actId="26606"/>
          <ac:spMkLst>
            <pc:docMk/>
            <pc:sldMk cId="3761428133" sldId="260"/>
            <ac:spMk id="24" creationId="{973272FE-A474-4CAE-8CA2-BCC8B476C3F4}"/>
          </ac:spMkLst>
        </pc:spChg>
        <pc:spChg chg="add del">
          <ac:chgData name="Garvit Mehta" userId="59e956b609dbdf7a" providerId="LiveId" clId="{1F0B4E45-573C-45E2-BCEE-E28CDAE77186}" dt="2021-03-02T04:14:37.479" v="6252" actId="26606"/>
          <ac:spMkLst>
            <pc:docMk/>
            <pc:sldMk cId="3761428133" sldId="260"/>
            <ac:spMk id="26" creationId="{E07981EA-05A6-437C-88D7-B377B92B031D}"/>
          </ac:spMkLst>
        </pc:spChg>
        <pc:spChg chg="add del">
          <ac:chgData name="Garvit Mehta" userId="59e956b609dbdf7a" providerId="LiveId" clId="{1F0B4E45-573C-45E2-BCEE-E28CDAE77186}" dt="2021-03-02T04:14:37.479" v="6252" actId="26606"/>
          <ac:spMkLst>
            <pc:docMk/>
            <pc:sldMk cId="3761428133" sldId="260"/>
            <ac:spMk id="28" creationId="{15E3C750-986E-4769-B1AE-49289FBEE757}"/>
          </ac:spMkLst>
        </pc:spChg>
        <pc:spChg chg="add del">
          <ac:chgData name="Garvit Mehta" userId="59e956b609dbdf7a" providerId="LiveId" clId="{1F0B4E45-573C-45E2-BCEE-E28CDAE77186}" dt="2021-03-02T04:14:36.533" v="6249" actId="26606"/>
          <ac:spMkLst>
            <pc:docMk/>
            <pc:sldMk cId="3761428133" sldId="260"/>
            <ac:spMk id="33" creationId="{C8DFF3C0-9A47-4CF8-A908-C79EE032FA1B}"/>
          </ac:spMkLst>
        </pc:spChg>
        <pc:spChg chg="add del">
          <ac:chgData name="Garvit Mehta" userId="59e956b609dbdf7a" providerId="LiveId" clId="{1F0B4E45-573C-45E2-BCEE-E28CDAE77186}" dt="2021-03-02T04:14:37.463" v="6251" actId="26606"/>
          <ac:spMkLst>
            <pc:docMk/>
            <pc:sldMk cId="3761428133" sldId="260"/>
            <ac:spMk id="37" creationId="{DE9FA85F-F0FB-4952-A05F-04CC67B18EE5}"/>
          </ac:spMkLst>
        </pc:spChg>
        <pc:spChg chg="add del">
          <ac:chgData name="Garvit Mehta" userId="59e956b609dbdf7a" providerId="LiveId" clId="{1F0B4E45-573C-45E2-BCEE-E28CDAE77186}" dt="2021-03-02T04:14:37.463" v="6251" actId="26606"/>
          <ac:spMkLst>
            <pc:docMk/>
            <pc:sldMk cId="3761428133" sldId="260"/>
            <ac:spMk id="39" creationId="{FEBD362A-CC27-47D9-8FC3-A5E91BA0760C}"/>
          </ac:spMkLst>
        </pc:spChg>
        <pc:spChg chg="add del">
          <ac:chgData name="Garvit Mehta" userId="59e956b609dbdf7a" providerId="LiveId" clId="{1F0B4E45-573C-45E2-BCEE-E28CDAE77186}" dt="2021-03-02T04:14:37.463" v="6251" actId="26606"/>
          <ac:spMkLst>
            <pc:docMk/>
            <pc:sldMk cId="3761428133" sldId="260"/>
            <ac:spMk id="40" creationId="{DEE5C6BA-FE2A-4C38-8D88-E70C06E54F82}"/>
          </ac:spMkLst>
        </pc:spChg>
        <pc:spChg chg="add">
          <ac:chgData name="Garvit Mehta" userId="59e956b609dbdf7a" providerId="LiveId" clId="{1F0B4E45-573C-45E2-BCEE-E28CDAE77186}" dt="2021-03-02T04:14:37.479" v="6252" actId="26606"/>
          <ac:spMkLst>
            <pc:docMk/>
            <pc:sldMk cId="3761428133" sldId="260"/>
            <ac:spMk id="43" creationId="{19C9EAEA-39D0-4B0E-A0EB-51E7B26740B1}"/>
          </ac:spMkLst>
        </pc:spChg>
        <pc:spChg chg="add">
          <ac:chgData name="Garvit Mehta" userId="59e956b609dbdf7a" providerId="LiveId" clId="{1F0B4E45-573C-45E2-BCEE-E28CDAE77186}" dt="2021-03-02T04:14:37.479" v="6252" actId="26606"/>
          <ac:spMkLst>
            <pc:docMk/>
            <pc:sldMk cId="3761428133" sldId="260"/>
            <ac:spMk id="44" creationId="{AAAE94E3-A7DB-4868-B1E3-E49703488BBC}"/>
          </ac:spMkLst>
        </pc:spChg>
        <pc:spChg chg="add">
          <ac:chgData name="Garvit Mehta" userId="59e956b609dbdf7a" providerId="LiveId" clId="{1F0B4E45-573C-45E2-BCEE-E28CDAE77186}" dt="2021-03-02T04:14:37.479" v="6252" actId="26606"/>
          <ac:spMkLst>
            <pc:docMk/>
            <pc:sldMk cId="3761428133" sldId="260"/>
            <ac:spMk id="45" creationId="{8CB5D2D7-DF65-4E86-BFBA-FFB9B5ACEB64}"/>
          </ac:spMkLst>
        </pc:spChg>
        <pc:spChg chg="add">
          <ac:chgData name="Garvit Mehta" userId="59e956b609dbdf7a" providerId="LiveId" clId="{1F0B4E45-573C-45E2-BCEE-E28CDAE77186}" dt="2021-03-02T04:14:37.479" v="6252" actId="26606"/>
          <ac:spMkLst>
            <pc:docMk/>
            <pc:sldMk cId="3761428133" sldId="260"/>
            <ac:spMk id="48" creationId="{3873B707-463F-40B0-8227-E8CC6C67EB25}"/>
          </ac:spMkLst>
        </pc:spChg>
        <pc:spChg chg="add">
          <ac:chgData name="Garvit Mehta" userId="59e956b609dbdf7a" providerId="LiveId" clId="{1F0B4E45-573C-45E2-BCEE-E28CDAE77186}" dt="2021-03-02T04:14:37.479" v="6252" actId="26606"/>
          <ac:spMkLst>
            <pc:docMk/>
            <pc:sldMk cId="3761428133" sldId="260"/>
            <ac:spMk id="49" creationId="{C13237C8-E62C-4F0D-A318-BD6FB6C2D138}"/>
          </ac:spMkLst>
        </pc:spChg>
        <pc:grpChg chg="add del">
          <ac:chgData name="Garvit Mehta" userId="59e956b609dbdf7a" providerId="LiveId" clId="{1F0B4E45-573C-45E2-BCEE-E28CDAE77186}" dt="2021-03-02T04:14:36.533" v="6249" actId="26606"/>
          <ac:grpSpMkLst>
            <pc:docMk/>
            <pc:sldMk cId="3761428133" sldId="260"/>
            <ac:grpSpMk id="35" creationId="{D1CD191E-4E38-48B5-91B0-A538EEE36C37}"/>
          </ac:grpSpMkLst>
        </pc:grpChg>
        <pc:grpChg chg="add">
          <ac:chgData name="Garvit Mehta" userId="59e956b609dbdf7a" providerId="LiveId" clId="{1F0B4E45-573C-45E2-BCEE-E28CDAE77186}" dt="2021-03-02T04:14:37.479" v="6252" actId="26606"/>
          <ac:grpSpMkLst>
            <pc:docMk/>
            <pc:sldMk cId="3761428133" sldId="260"/>
            <ac:grpSpMk id="46" creationId="{1DE889C7-FAD6-4397-98E2-05D503484459}"/>
          </ac:grpSpMkLst>
        </pc:grpChg>
        <pc:picChg chg="add mod">
          <ac:chgData name="Garvit Mehta" userId="59e956b609dbdf7a" providerId="LiveId" clId="{1F0B4E45-573C-45E2-BCEE-E28CDAE77186}" dt="2021-03-02T04:14:37.479" v="6252" actId="26606"/>
          <ac:picMkLst>
            <pc:docMk/>
            <pc:sldMk cId="3761428133" sldId="260"/>
            <ac:picMk id="3" creationId="{6DA4CD8B-FB5A-4AE7-BAC9-08D230CE05F6}"/>
          </ac:picMkLst>
        </pc:picChg>
        <pc:picChg chg="mod ord">
          <ac:chgData name="Garvit Mehta" userId="59e956b609dbdf7a" providerId="LiveId" clId="{1F0B4E45-573C-45E2-BCEE-E28CDAE77186}" dt="2021-03-02T04:14:37.479" v="6252" actId="26606"/>
          <ac:picMkLst>
            <pc:docMk/>
            <pc:sldMk cId="3761428133" sldId="260"/>
            <ac:picMk id="6" creationId="{2C886FEF-5B00-4704-B0BB-58530B7B426D}"/>
          </ac:picMkLst>
        </pc:picChg>
        <pc:picChg chg="del">
          <ac:chgData name="Garvit Mehta" userId="59e956b609dbdf7a" providerId="LiveId" clId="{1F0B4E45-573C-45E2-BCEE-E28CDAE77186}" dt="2021-03-02T04:14:14.120" v="6247" actId="478"/>
          <ac:picMkLst>
            <pc:docMk/>
            <pc:sldMk cId="3761428133" sldId="260"/>
            <ac:picMk id="14" creationId="{C0C85F9D-F637-479E-B9D5-7DC817B88BA6}"/>
          </ac:picMkLst>
        </pc:picChg>
        <pc:picChg chg="add del">
          <ac:chgData name="Garvit Mehta" userId="59e956b609dbdf7a" providerId="LiveId" clId="{1F0B4E45-573C-45E2-BCEE-E28CDAE77186}" dt="2021-03-02T04:14:37.463" v="6251" actId="26606"/>
          <ac:picMkLst>
            <pc:docMk/>
            <pc:sldMk cId="3761428133" sldId="260"/>
            <ac:picMk id="41" creationId="{53E66F28-0926-4CFB-BDAB-646CAB184CB0}"/>
          </ac:picMkLst>
        </pc:picChg>
      </pc:sldChg>
      <pc:sldChg chg="addSp delSp modSp add mod ord setBg">
        <pc:chgData name="Garvit Mehta" userId="59e956b609dbdf7a" providerId="LiveId" clId="{1F0B4E45-573C-45E2-BCEE-E28CDAE77186}" dt="2021-03-02T04:16:28.852" v="6261" actId="113"/>
        <pc:sldMkLst>
          <pc:docMk/>
          <pc:sldMk cId="1244060615" sldId="261"/>
        </pc:sldMkLst>
        <pc:spChg chg="del">
          <ac:chgData name="Garvit Mehta" userId="59e956b609dbdf7a" providerId="LiveId" clId="{1F0B4E45-573C-45E2-BCEE-E28CDAE77186}" dt="2021-02-26T02:08:24.994" v="2489" actId="478"/>
          <ac:spMkLst>
            <pc:docMk/>
            <pc:sldMk cId="1244060615" sldId="261"/>
            <ac:spMk id="2" creationId="{495FF26C-55EF-46C5-B858-2BA13958B559}"/>
          </ac:spMkLst>
        </pc:spChg>
        <pc:spChg chg="del">
          <ac:chgData name="Garvit Mehta" userId="59e956b609dbdf7a" providerId="LiveId" clId="{1F0B4E45-573C-45E2-BCEE-E28CDAE77186}" dt="2021-02-26T02:08:28.178" v="2490" actId="478"/>
          <ac:spMkLst>
            <pc:docMk/>
            <pc:sldMk cId="1244060615" sldId="261"/>
            <ac:spMk id="3" creationId="{6445C738-D720-40E3-9C5A-EFF7735A8A69}"/>
          </ac:spMkLst>
        </pc:spChg>
        <pc:spChg chg="add mod">
          <ac:chgData name="Garvit Mehta" userId="59e956b609dbdf7a" providerId="LiveId" clId="{1F0B4E45-573C-45E2-BCEE-E28CDAE77186}" dt="2021-03-02T04:16:28.852" v="6261" actId="113"/>
          <ac:spMkLst>
            <pc:docMk/>
            <pc:sldMk cId="1244060615" sldId="261"/>
            <ac:spMk id="4" creationId="{4A726AAB-4CFE-49D7-86D2-AB71D002656F}"/>
          </ac:spMkLst>
        </pc:spChg>
        <pc:spChg chg="add mod">
          <ac:chgData name="Garvit Mehta" userId="59e956b609dbdf7a" providerId="LiveId" clId="{1F0B4E45-573C-45E2-BCEE-E28CDAE77186}" dt="2021-03-01T21:34:26.031" v="3508" actId="14100"/>
          <ac:spMkLst>
            <pc:docMk/>
            <pc:sldMk cId="1244060615" sldId="261"/>
            <ac:spMk id="11" creationId="{98171DE7-B051-4506-AF65-6320432765F7}"/>
          </ac:spMkLst>
        </pc:spChg>
        <pc:spChg chg="add del mod">
          <ac:chgData name="Garvit Mehta" userId="59e956b609dbdf7a" providerId="LiveId" clId="{1F0B4E45-573C-45E2-BCEE-E28CDAE77186}" dt="2021-03-01T21:34:26.396" v="3510"/>
          <ac:spMkLst>
            <pc:docMk/>
            <pc:sldMk cId="1244060615" sldId="261"/>
            <ac:spMk id="25" creationId="{B0EC1A91-59A5-4599-A5FD-D54E694DA446}"/>
          </ac:spMkLst>
        </pc:spChg>
        <pc:picChg chg="add del mod ord">
          <ac:chgData name="Garvit Mehta" userId="59e956b609dbdf7a" providerId="LiveId" clId="{1F0B4E45-573C-45E2-BCEE-E28CDAE77186}" dt="2021-03-02T04:05:33.805" v="6141" actId="478"/>
          <ac:picMkLst>
            <pc:docMk/>
            <pc:sldMk cId="1244060615" sldId="261"/>
            <ac:picMk id="3" creationId="{A157B093-5534-4953-9A9A-EEE962641963}"/>
          </ac:picMkLst>
        </pc:picChg>
        <pc:picChg chg="add mod">
          <ac:chgData name="Garvit Mehta" userId="59e956b609dbdf7a" providerId="LiveId" clId="{1F0B4E45-573C-45E2-BCEE-E28CDAE77186}" dt="2021-03-01T21:35:34.870" v="3521" actId="1076"/>
          <ac:picMkLst>
            <pc:docMk/>
            <pc:sldMk cId="1244060615" sldId="261"/>
            <ac:picMk id="6" creationId="{D5A24D8A-9020-4C82-BFE5-54E5A4013570}"/>
          </ac:picMkLst>
        </pc:picChg>
        <pc:picChg chg="add del mod">
          <ac:chgData name="Garvit Mehta" userId="59e956b609dbdf7a" providerId="LiveId" clId="{1F0B4E45-573C-45E2-BCEE-E28CDAE77186}" dt="2021-03-01T21:34:01.463" v="3485" actId="478"/>
          <ac:picMkLst>
            <pc:docMk/>
            <pc:sldMk cId="1244060615" sldId="261"/>
            <ac:picMk id="9" creationId="{7A03E7C8-B5E7-444A-9580-901DDFD0C587}"/>
          </ac:picMkLst>
        </pc:picChg>
        <pc:cxnChg chg="add">
          <ac:chgData name="Garvit Mehta" userId="59e956b609dbdf7a" providerId="LiveId" clId="{1F0B4E45-573C-45E2-BCEE-E28CDAE77186}" dt="2021-03-01T21:35:04.995" v="3518" actId="11529"/>
          <ac:cxnSpMkLst>
            <pc:docMk/>
            <pc:sldMk cId="1244060615" sldId="261"/>
            <ac:cxnSpMk id="5" creationId="{6BF1EE84-CDEB-40A5-9D41-ECB31998DEC6}"/>
          </ac:cxnSpMkLst>
        </pc:cxnChg>
        <pc:cxnChg chg="add">
          <ac:chgData name="Garvit Mehta" userId="59e956b609dbdf7a" providerId="LiveId" clId="{1F0B4E45-573C-45E2-BCEE-E28CDAE77186}" dt="2021-03-01T21:35:16.671" v="3519" actId="11529"/>
          <ac:cxnSpMkLst>
            <pc:docMk/>
            <pc:sldMk cId="1244060615" sldId="261"/>
            <ac:cxnSpMk id="13" creationId="{B9AB1A86-9686-460A-AAA3-38855FCCC17E}"/>
          </ac:cxnSpMkLst>
        </pc:cxnChg>
        <pc:cxnChg chg="add del mod">
          <ac:chgData name="Garvit Mehta" userId="59e956b609dbdf7a" providerId="LiveId" clId="{1F0B4E45-573C-45E2-BCEE-E28CDAE77186}" dt="2021-03-01T21:34:53.036" v="3517" actId="478"/>
          <ac:cxnSpMkLst>
            <pc:docMk/>
            <pc:sldMk cId="1244060615" sldId="261"/>
            <ac:cxnSpMk id="14" creationId="{621B6ECA-AB6A-48D4-B0B6-D85C674E5725}"/>
          </ac:cxnSpMkLst>
        </pc:cxnChg>
        <pc:cxnChg chg="add del mod">
          <ac:chgData name="Garvit Mehta" userId="59e956b609dbdf7a" providerId="LiveId" clId="{1F0B4E45-573C-45E2-BCEE-E28CDAE77186}" dt="2021-03-01T21:34:50.815" v="3516" actId="478"/>
          <ac:cxnSpMkLst>
            <pc:docMk/>
            <pc:sldMk cId="1244060615" sldId="261"/>
            <ac:cxnSpMk id="19" creationId="{49310B3B-750E-49FA-8D5E-8F2D0FCBE7A9}"/>
          </ac:cxnSpMkLst>
        </pc:cxnChg>
        <pc:cxnChg chg="add">
          <ac:chgData name="Garvit Mehta" userId="59e956b609dbdf7a" providerId="LiveId" clId="{1F0B4E45-573C-45E2-BCEE-E28CDAE77186}" dt="2021-03-01T21:35:28.029" v="3520" actId="11529"/>
          <ac:cxnSpMkLst>
            <pc:docMk/>
            <pc:sldMk cId="1244060615" sldId="261"/>
            <ac:cxnSpMk id="21" creationId="{36545823-CD8C-4BFD-BD16-43922AB325CF}"/>
          </ac:cxnSpMkLst>
        </pc:cxnChg>
        <pc:cxnChg chg="add del mod">
          <ac:chgData name="Garvit Mehta" userId="59e956b609dbdf7a" providerId="LiveId" clId="{1F0B4E45-573C-45E2-BCEE-E28CDAE77186}" dt="2021-03-01T21:34:48.212" v="3515" actId="478"/>
          <ac:cxnSpMkLst>
            <pc:docMk/>
            <pc:sldMk cId="1244060615" sldId="261"/>
            <ac:cxnSpMk id="23" creationId="{F07C1AA6-B880-420C-8E91-C4058BDF46AF}"/>
          </ac:cxnSpMkLst>
        </pc:cxnChg>
        <pc:cxnChg chg="add del mod">
          <ac:chgData name="Garvit Mehta" userId="59e956b609dbdf7a" providerId="LiveId" clId="{1F0B4E45-573C-45E2-BCEE-E28CDAE77186}" dt="2021-03-01T21:34:03.715" v="3486" actId="478"/>
          <ac:cxnSpMkLst>
            <pc:docMk/>
            <pc:sldMk cId="1244060615" sldId="261"/>
            <ac:cxnSpMk id="29" creationId="{82299EA7-DAF8-4998-B786-8A1E54DF37F1}"/>
          </ac:cxnSpMkLst>
        </pc:cxnChg>
      </pc:sldChg>
      <pc:sldChg chg="addSp delSp modSp add mod ord setBg">
        <pc:chgData name="Garvit Mehta" userId="59e956b609dbdf7a" providerId="LiveId" clId="{1F0B4E45-573C-45E2-BCEE-E28CDAE77186}" dt="2021-03-02T04:16:37.856" v="6263" actId="113"/>
        <pc:sldMkLst>
          <pc:docMk/>
          <pc:sldMk cId="1714734461" sldId="262"/>
        </pc:sldMkLst>
        <pc:spChg chg="del">
          <ac:chgData name="Garvit Mehta" userId="59e956b609dbdf7a" providerId="LiveId" clId="{1F0B4E45-573C-45E2-BCEE-E28CDAE77186}" dt="2021-02-26T02:15:45.470" v="2596" actId="478"/>
          <ac:spMkLst>
            <pc:docMk/>
            <pc:sldMk cId="1714734461" sldId="262"/>
            <ac:spMk id="2" creationId="{495FF26C-55EF-46C5-B858-2BA13958B559}"/>
          </ac:spMkLst>
        </pc:spChg>
        <pc:spChg chg="del">
          <ac:chgData name="Garvit Mehta" userId="59e956b609dbdf7a" providerId="LiveId" clId="{1F0B4E45-573C-45E2-BCEE-E28CDAE77186}" dt="2021-02-26T02:15:48.190" v="2597" actId="478"/>
          <ac:spMkLst>
            <pc:docMk/>
            <pc:sldMk cId="1714734461" sldId="262"/>
            <ac:spMk id="3" creationId="{6445C738-D720-40E3-9C5A-EFF7735A8A69}"/>
          </ac:spMkLst>
        </pc:spChg>
        <pc:spChg chg="add del mod">
          <ac:chgData name="Garvit Mehta" userId="59e956b609dbdf7a" providerId="LiveId" clId="{1F0B4E45-573C-45E2-BCEE-E28CDAE77186}" dt="2021-02-26T02:16:47.225" v="2602" actId="478"/>
          <ac:spMkLst>
            <pc:docMk/>
            <pc:sldMk cId="1714734461" sldId="262"/>
            <ac:spMk id="6" creationId="{57F9C70E-10DE-4A1B-8AB4-2361287B0AD3}"/>
          </ac:spMkLst>
        </pc:spChg>
        <pc:spChg chg="add del mod">
          <ac:chgData name="Garvit Mehta" userId="59e956b609dbdf7a" providerId="LiveId" clId="{1F0B4E45-573C-45E2-BCEE-E28CDAE77186}" dt="2021-02-26T02:16:47.225" v="2604"/>
          <ac:spMkLst>
            <pc:docMk/>
            <pc:sldMk cId="1714734461" sldId="262"/>
            <ac:spMk id="7" creationId="{12255D4D-4807-4802-BC37-A425411BD7BF}"/>
          </ac:spMkLst>
        </pc:spChg>
        <pc:spChg chg="add del mod">
          <ac:chgData name="Garvit Mehta" userId="59e956b609dbdf7a" providerId="LiveId" clId="{1F0B4E45-573C-45E2-BCEE-E28CDAE77186}" dt="2021-02-26T02:16:57.314" v="2608"/>
          <ac:spMkLst>
            <pc:docMk/>
            <pc:sldMk cId="1714734461" sldId="262"/>
            <ac:spMk id="9" creationId="{8F5E694D-309E-4156-A9E4-7FF0DA117355}"/>
          </ac:spMkLst>
        </pc:spChg>
        <pc:spChg chg="add mod">
          <ac:chgData name="Garvit Mehta" userId="59e956b609dbdf7a" providerId="LiveId" clId="{1F0B4E45-573C-45E2-BCEE-E28CDAE77186}" dt="2021-03-02T04:16:37.856" v="6263" actId="113"/>
          <ac:spMkLst>
            <pc:docMk/>
            <pc:sldMk cId="1714734461" sldId="262"/>
            <ac:spMk id="11" creationId="{B49334B0-466A-47DD-947F-5EE1CB1DC792}"/>
          </ac:spMkLst>
        </pc:spChg>
        <pc:spChg chg="add mod">
          <ac:chgData name="Garvit Mehta" userId="59e956b609dbdf7a" providerId="LiveId" clId="{1F0B4E45-573C-45E2-BCEE-E28CDAE77186}" dt="2021-03-01T21:44:48.304" v="3554" actId="1076"/>
          <ac:spMkLst>
            <pc:docMk/>
            <pc:sldMk cId="1714734461" sldId="262"/>
            <ac:spMk id="21" creationId="{A74DD689-AA10-4E1D-B6D6-67D842819935}"/>
          </ac:spMkLst>
        </pc:spChg>
        <pc:spChg chg="add del mod">
          <ac:chgData name="Garvit Mehta" userId="59e956b609dbdf7a" providerId="LiveId" clId="{1F0B4E45-573C-45E2-BCEE-E28CDAE77186}" dt="2021-03-01T21:43:37.594" v="3541" actId="478"/>
          <ac:spMkLst>
            <pc:docMk/>
            <pc:sldMk cId="1714734461" sldId="262"/>
            <ac:spMk id="32" creationId="{D7F4E417-D563-4375-91D1-3CC9EA630A54}"/>
          </ac:spMkLst>
        </pc:spChg>
        <pc:picChg chg="add mod">
          <ac:chgData name="Garvit Mehta" userId="59e956b609dbdf7a" providerId="LiveId" clId="{1F0B4E45-573C-45E2-BCEE-E28CDAE77186}" dt="2021-03-01T21:44:20.872" v="3551" actId="14100"/>
          <ac:picMkLst>
            <pc:docMk/>
            <pc:sldMk cId="1714734461" sldId="262"/>
            <ac:picMk id="5" creationId="{9C95BE9C-4CAA-4162-9D01-D98CB9B05D38}"/>
          </ac:picMkLst>
        </pc:picChg>
        <pc:picChg chg="add del">
          <ac:chgData name="Garvit Mehta" userId="59e956b609dbdf7a" providerId="LiveId" clId="{1F0B4E45-573C-45E2-BCEE-E28CDAE77186}" dt="2021-02-26T02:18:37.783" v="2622" actId="478"/>
          <ac:picMkLst>
            <pc:docMk/>
            <pc:sldMk cId="1714734461" sldId="262"/>
            <ac:picMk id="14" creationId="{66AA30EA-B21E-4348-B90E-6DD9697FED75}"/>
          </ac:picMkLst>
        </pc:picChg>
        <pc:picChg chg="add del mod">
          <ac:chgData name="Garvit Mehta" userId="59e956b609dbdf7a" providerId="LiveId" clId="{1F0B4E45-573C-45E2-BCEE-E28CDAE77186}" dt="2021-02-26T02:21:07.021" v="2702" actId="478"/>
          <ac:picMkLst>
            <pc:docMk/>
            <pc:sldMk cId="1714734461" sldId="262"/>
            <ac:picMk id="19" creationId="{A43D36CF-B3AB-4B80-A136-85915DA28620}"/>
          </ac:picMkLst>
        </pc:picChg>
        <pc:picChg chg="add del mod">
          <ac:chgData name="Garvit Mehta" userId="59e956b609dbdf7a" providerId="LiveId" clId="{1F0B4E45-573C-45E2-BCEE-E28CDAE77186}" dt="2021-03-01T21:43:26.626" v="3536" actId="478"/>
          <ac:picMkLst>
            <pc:docMk/>
            <pc:sldMk cId="1714734461" sldId="262"/>
            <ac:picMk id="31" creationId="{21DB47FC-46E7-466E-8921-78D8AF7A3B54}"/>
          </ac:picMkLst>
        </pc:picChg>
        <pc:cxnChg chg="add">
          <ac:chgData name="Garvit Mehta" userId="59e956b609dbdf7a" providerId="LiveId" clId="{1F0B4E45-573C-45E2-BCEE-E28CDAE77186}" dt="2021-03-01T21:44:28.394" v="3552" actId="11529"/>
          <ac:cxnSpMkLst>
            <pc:docMk/>
            <pc:sldMk cId="1714734461" sldId="262"/>
            <ac:cxnSpMk id="3" creationId="{E800B1CF-1DBD-49E3-AF3B-C7F44FB5943F}"/>
          </ac:cxnSpMkLst>
        </pc:cxnChg>
        <pc:cxnChg chg="add">
          <ac:chgData name="Garvit Mehta" userId="59e956b609dbdf7a" providerId="LiveId" clId="{1F0B4E45-573C-45E2-BCEE-E28CDAE77186}" dt="2021-03-01T21:44:42.002" v="3553" actId="11529"/>
          <ac:cxnSpMkLst>
            <pc:docMk/>
            <pc:sldMk cId="1714734461" sldId="262"/>
            <ac:cxnSpMk id="6" creationId="{F530899B-CEA1-451E-8B10-0B37EBEC56C5}"/>
          </ac:cxnSpMkLst>
        </pc:cxnChg>
        <pc:cxnChg chg="add del mod">
          <ac:chgData name="Garvit Mehta" userId="59e956b609dbdf7a" providerId="LiveId" clId="{1F0B4E45-573C-45E2-BCEE-E28CDAE77186}" dt="2021-03-01T21:44:09.574" v="3548" actId="478"/>
          <ac:cxnSpMkLst>
            <pc:docMk/>
            <pc:sldMk cId="1714734461" sldId="262"/>
            <ac:cxnSpMk id="25" creationId="{3BAB644B-C92E-46C6-A6F8-81528FBF6411}"/>
          </ac:cxnSpMkLst>
        </pc:cxnChg>
        <pc:cxnChg chg="add del mod">
          <ac:chgData name="Garvit Mehta" userId="59e956b609dbdf7a" providerId="LiveId" clId="{1F0B4E45-573C-45E2-BCEE-E28CDAE77186}" dt="2021-03-01T21:44:09.574" v="3548" actId="478"/>
          <ac:cxnSpMkLst>
            <pc:docMk/>
            <pc:sldMk cId="1714734461" sldId="262"/>
            <ac:cxnSpMk id="29" creationId="{07D010DA-6B7F-4444-9795-B3E146D47849}"/>
          </ac:cxnSpMkLst>
        </pc:cxnChg>
        <pc:cxnChg chg="add del mod">
          <ac:chgData name="Garvit Mehta" userId="59e956b609dbdf7a" providerId="LiveId" clId="{1F0B4E45-573C-45E2-BCEE-E28CDAE77186}" dt="2021-03-01T21:43:31.750" v="3537" actId="478"/>
          <ac:cxnSpMkLst>
            <pc:docMk/>
            <pc:sldMk cId="1714734461" sldId="262"/>
            <ac:cxnSpMk id="34" creationId="{FD512144-4669-4D11-B942-B1B0DA0C2F19}"/>
          </ac:cxnSpMkLst>
        </pc:cxnChg>
      </pc:sldChg>
      <pc:sldChg chg="addSp delSp modSp add mod setBg">
        <pc:chgData name="Garvit Mehta" userId="59e956b609dbdf7a" providerId="LiveId" clId="{1F0B4E45-573C-45E2-BCEE-E28CDAE77186}" dt="2021-03-04T20:13:20.949" v="8731" actId="20577"/>
        <pc:sldMkLst>
          <pc:docMk/>
          <pc:sldMk cId="320801756" sldId="263"/>
        </pc:sldMkLst>
        <pc:spChg chg="del">
          <ac:chgData name="Garvit Mehta" userId="59e956b609dbdf7a" providerId="LiveId" clId="{1F0B4E45-573C-45E2-BCEE-E28CDAE77186}" dt="2021-02-28T21:51:07.518" v="2913" actId="478"/>
          <ac:spMkLst>
            <pc:docMk/>
            <pc:sldMk cId="320801756" sldId="263"/>
            <ac:spMk id="2" creationId="{495FF26C-55EF-46C5-B858-2BA13958B559}"/>
          </ac:spMkLst>
        </pc:spChg>
        <pc:spChg chg="del mod">
          <ac:chgData name="Garvit Mehta" userId="59e956b609dbdf7a" providerId="LiveId" clId="{1F0B4E45-573C-45E2-BCEE-E28CDAE77186}" dt="2021-02-28T21:51:24.602" v="2916" actId="478"/>
          <ac:spMkLst>
            <pc:docMk/>
            <pc:sldMk cId="320801756" sldId="263"/>
            <ac:spMk id="3" creationId="{6445C738-D720-40E3-9C5A-EFF7735A8A69}"/>
          </ac:spMkLst>
        </pc:spChg>
        <pc:spChg chg="add mod">
          <ac:chgData name="Garvit Mehta" userId="59e956b609dbdf7a" providerId="LiveId" clId="{1F0B4E45-573C-45E2-BCEE-E28CDAE77186}" dt="2021-03-04T20:13:20.949" v="8731" actId="20577"/>
          <ac:spMkLst>
            <pc:docMk/>
            <pc:sldMk cId="320801756" sldId="263"/>
            <ac:spMk id="4" creationId="{77D63EB6-0038-47A3-8336-A1C41493EB7E}"/>
          </ac:spMkLst>
        </pc:spChg>
        <pc:spChg chg="add del">
          <ac:chgData name="Garvit Mehta" userId="59e956b609dbdf7a" providerId="LiveId" clId="{1F0B4E45-573C-45E2-BCEE-E28CDAE77186}" dt="2021-03-02T04:08:57.422" v="6184" actId="26606"/>
          <ac:spMkLst>
            <pc:docMk/>
            <pc:sldMk cId="320801756" sldId="263"/>
            <ac:spMk id="8" creationId="{88294908-8B00-4F58-BBBA-20F71A40AA9E}"/>
          </ac:spMkLst>
        </pc:spChg>
        <pc:spChg chg="add del">
          <ac:chgData name="Garvit Mehta" userId="59e956b609dbdf7a" providerId="LiveId" clId="{1F0B4E45-573C-45E2-BCEE-E28CDAE77186}" dt="2021-03-02T04:08:57.422" v="6184" actId="26606"/>
          <ac:spMkLst>
            <pc:docMk/>
            <pc:sldMk cId="320801756" sldId="263"/>
            <ac:spMk id="10" creationId="{4364C879-1404-4203-8E9D-CC5DE0A621A2}"/>
          </ac:spMkLst>
        </pc:spChg>
        <pc:spChg chg="add del">
          <ac:chgData name="Garvit Mehta" userId="59e956b609dbdf7a" providerId="LiveId" clId="{1F0B4E45-573C-45E2-BCEE-E28CDAE77186}" dt="2021-03-02T04:08:57.422" v="6184" actId="26606"/>
          <ac:spMkLst>
            <pc:docMk/>
            <pc:sldMk cId="320801756" sldId="263"/>
            <ac:spMk id="12" creationId="{84617302-4B0D-4351-A6BB-6F0930D943AC}"/>
          </ac:spMkLst>
        </pc:spChg>
        <pc:spChg chg="add mod">
          <ac:chgData name="Garvit Mehta" userId="59e956b609dbdf7a" providerId="LiveId" clId="{1F0B4E45-573C-45E2-BCEE-E28CDAE77186}" dt="2021-03-02T04:12:07.247" v="6226" actId="26606"/>
          <ac:spMkLst>
            <pc:docMk/>
            <pc:sldMk cId="320801756" sldId="263"/>
            <ac:spMk id="15" creationId="{090027E7-DD76-4C3F-AB93-C70BF053A9F9}"/>
          </ac:spMkLst>
        </pc:spChg>
        <pc:spChg chg="add del">
          <ac:chgData name="Garvit Mehta" userId="59e956b609dbdf7a" providerId="LiveId" clId="{1F0B4E45-573C-45E2-BCEE-E28CDAE77186}" dt="2021-03-02T04:08:57.422" v="6184" actId="26606"/>
          <ac:spMkLst>
            <pc:docMk/>
            <pc:sldMk cId="320801756" sldId="263"/>
            <ac:spMk id="16" creationId="{A6D7111A-21E5-4EE9-8A78-10E5530F0116}"/>
          </ac:spMkLst>
        </pc:spChg>
        <pc:spChg chg="add del">
          <ac:chgData name="Garvit Mehta" userId="59e956b609dbdf7a" providerId="LiveId" clId="{1F0B4E45-573C-45E2-BCEE-E28CDAE77186}" dt="2021-03-02T04:08:57.422" v="6184" actId="26606"/>
          <ac:spMkLst>
            <pc:docMk/>
            <pc:sldMk cId="320801756" sldId="263"/>
            <ac:spMk id="17" creationId="{DA2C7802-C2E0-4218-8F89-8DD7CCD2CD1C}"/>
          </ac:spMkLst>
        </pc:spChg>
        <pc:spChg chg="add del">
          <ac:chgData name="Garvit Mehta" userId="59e956b609dbdf7a" providerId="LiveId" clId="{1F0B4E45-573C-45E2-BCEE-E28CDAE77186}" dt="2021-03-02T04:08:57.422" v="6184" actId="26606"/>
          <ac:spMkLst>
            <pc:docMk/>
            <pc:sldMk cId="320801756" sldId="263"/>
            <ac:spMk id="18" creationId="{A3969E80-A77B-49FC-9122-D89AFD5EE118}"/>
          </ac:spMkLst>
        </pc:spChg>
        <pc:spChg chg="add del">
          <ac:chgData name="Garvit Mehta" userId="59e956b609dbdf7a" providerId="LiveId" clId="{1F0B4E45-573C-45E2-BCEE-E28CDAE77186}" dt="2021-03-02T04:08:57.422" v="6184" actId="26606"/>
          <ac:spMkLst>
            <pc:docMk/>
            <pc:sldMk cId="320801756" sldId="263"/>
            <ac:spMk id="20" creationId="{1849CA57-76BD-4CF2-80BA-D7A46A01B7B1}"/>
          </ac:spMkLst>
        </pc:spChg>
        <pc:spChg chg="add del">
          <ac:chgData name="Garvit Mehta" userId="59e956b609dbdf7a" providerId="LiveId" clId="{1F0B4E45-573C-45E2-BCEE-E28CDAE77186}" dt="2021-03-02T04:08:57.422" v="6184" actId="26606"/>
          <ac:spMkLst>
            <pc:docMk/>
            <pc:sldMk cId="320801756" sldId="263"/>
            <ac:spMk id="22" creationId="{35E9085E-E730-4768-83D4-6CB7E9897153}"/>
          </ac:spMkLst>
        </pc:spChg>
        <pc:spChg chg="add del">
          <ac:chgData name="Garvit Mehta" userId="59e956b609dbdf7a" providerId="LiveId" clId="{1F0B4E45-573C-45E2-BCEE-E28CDAE77186}" dt="2021-03-02T04:08:57.422" v="6184" actId="26606"/>
          <ac:spMkLst>
            <pc:docMk/>
            <pc:sldMk cId="320801756" sldId="263"/>
            <ac:spMk id="24" creationId="{973272FE-A474-4CAE-8CA2-BCC8B476C3F4}"/>
          </ac:spMkLst>
        </pc:spChg>
        <pc:spChg chg="add del">
          <ac:chgData name="Garvit Mehta" userId="59e956b609dbdf7a" providerId="LiveId" clId="{1F0B4E45-573C-45E2-BCEE-E28CDAE77186}" dt="2021-03-02T04:08:57.422" v="6184" actId="26606"/>
          <ac:spMkLst>
            <pc:docMk/>
            <pc:sldMk cId="320801756" sldId="263"/>
            <ac:spMk id="26" creationId="{E07981EA-05A6-437C-88D7-B377B92B031D}"/>
          </ac:spMkLst>
        </pc:spChg>
        <pc:spChg chg="add del">
          <ac:chgData name="Garvit Mehta" userId="59e956b609dbdf7a" providerId="LiveId" clId="{1F0B4E45-573C-45E2-BCEE-E28CDAE77186}" dt="2021-03-02T04:08:57.422" v="6184" actId="26606"/>
          <ac:spMkLst>
            <pc:docMk/>
            <pc:sldMk cId="320801756" sldId="263"/>
            <ac:spMk id="28" creationId="{15E3C750-986E-4769-B1AE-49289FBEE757}"/>
          </ac:spMkLst>
        </pc:spChg>
        <pc:spChg chg="add del">
          <ac:chgData name="Garvit Mehta" userId="59e956b609dbdf7a" providerId="LiveId" clId="{1F0B4E45-573C-45E2-BCEE-E28CDAE77186}" dt="2021-03-02T04:08:57.418" v="6183" actId="26606"/>
          <ac:spMkLst>
            <pc:docMk/>
            <pc:sldMk cId="320801756" sldId="263"/>
            <ac:spMk id="38" creationId="{2B566528-1B12-4246-9431-5C2D7D081168}"/>
          </ac:spMkLst>
        </pc:spChg>
        <pc:spChg chg="add del">
          <ac:chgData name="Garvit Mehta" userId="59e956b609dbdf7a" providerId="LiveId" clId="{1F0B4E45-573C-45E2-BCEE-E28CDAE77186}" dt="2021-03-02T04:08:57.418" v="6183" actId="26606"/>
          <ac:spMkLst>
            <pc:docMk/>
            <pc:sldMk cId="320801756" sldId="263"/>
            <ac:spMk id="39" creationId="{D3F51FEB-38FB-4F6C-9F7B-2F2AFAB65463}"/>
          </ac:spMkLst>
        </pc:spChg>
        <pc:spChg chg="add del">
          <ac:chgData name="Garvit Mehta" userId="59e956b609dbdf7a" providerId="LiveId" clId="{1F0B4E45-573C-45E2-BCEE-E28CDAE77186}" dt="2021-03-02T04:08:57.418" v="6183" actId="26606"/>
          <ac:spMkLst>
            <pc:docMk/>
            <pc:sldMk cId="320801756" sldId="263"/>
            <ac:spMk id="41" creationId="{1E547BA6-BAE0-43BB-A7CA-60F69CE252F0}"/>
          </ac:spMkLst>
        </pc:spChg>
        <pc:spChg chg="add del">
          <ac:chgData name="Garvit Mehta" userId="59e956b609dbdf7a" providerId="LiveId" clId="{1F0B4E45-573C-45E2-BCEE-E28CDAE77186}" dt="2021-03-02T04:12:07.247" v="6226" actId="26606"/>
          <ac:spMkLst>
            <pc:docMk/>
            <pc:sldMk cId="320801756" sldId="263"/>
            <ac:spMk id="43" creationId="{3CD9DF72-87A3-404E-A828-84CBF11A8303}"/>
          </ac:spMkLst>
        </pc:spChg>
        <pc:spChg chg="add">
          <ac:chgData name="Garvit Mehta" userId="59e956b609dbdf7a" providerId="LiveId" clId="{1F0B4E45-573C-45E2-BCEE-E28CDAE77186}" dt="2021-03-02T04:12:07.247" v="6226" actId="26606"/>
          <ac:spMkLst>
            <pc:docMk/>
            <pc:sldMk cId="320801756" sldId="263"/>
            <ac:spMk id="49" creationId="{9F701746-0657-4467-BBD3-24051A715C25}"/>
          </ac:spMkLst>
        </pc:spChg>
        <pc:spChg chg="add">
          <ac:chgData name="Garvit Mehta" userId="59e956b609dbdf7a" providerId="LiveId" clId="{1F0B4E45-573C-45E2-BCEE-E28CDAE77186}" dt="2021-03-02T04:12:07.247" v="6226" actId="26606"/>
          <ac:spMkLst>
            <pc:docMk/>
            <pc:sldMk cId="320801756" sldId="263"/>
            <ac:spMk id="51" creationId="{117BEB00-3E3D-4F08-AF56-DB0D22FB5F64}"/>
          </ac:spMkLst>
        </pc:spChg>
        <pc:grpChg chg="add del">
          <ac:chgData name="Garvit Mehta" userId="59e956b609dbdf7a" providerId="LiveId" clId="{1F0B4E45-573C-45E2-BCEE-E28CDAE77186}" dt="2021-03-02T04:08:57.418" v="6183" actId="26606"/>
          <ac:grpSpMkLst>
            <pc:docMk/>
            <pc:sldMk cId="320801756" sldId="263"/>
            <ac:grpSpMk id="35" creationId="{07EAA094-9CF6-4695-958A-33D9BCAA9474}"/>
          </ac:grpSpMkLst>
        </pc:grpChg>
        <pc:picChg chg="add del mod ord">
          <ac:chgData name="Garvit Mehta" userId="59e956b609dbdf7a" providerId="LiveId" clId="{1F0B4E45-573C-45E2-BCEE-E28CDAE77186}" dt="2021-03-02T04:08:37.361" v="6176" actId="478"/>
          <ac:picMkLst>
            <pc:docMk/>
            <pc:sldMk cId="320801756" sldId="263"/>
            <ac:picMk id="3" creationId="{B9A7B439-B304-4873-92A6-752884E9316D}"/>
          </ac:picMkLst>
        </pc:picChg>
        <pc:picChg chg="add del mod ord">
          <ac:chgData name="Garvit Mehta" userId="59e956b609dbdf7a" providerId="LiveId" clId="{1F0B4E45-573C-45E2-BCEE-E28CDAE77186}" dt="2021-03-02T04:11:46.481" v="6222" actId="478"/>
          <ac:picMkLst>
            <pc:docMk/>
            <pc:sldMk cId="320801756" sldId="263"/>
            <ac:picMk id="6" creationId="{5B59D5BD-9140-45D0-8BFB-09EF558B53C9}"/>
          </ac:picMkLst>
        </pc:picChg>
        <pc:picChg chg="add mod ord">
          <ac:chgData name="Garvit Mehta" userId="59e956b609dbdf7a" providerId="LiveId" clId="{1F0B4E45-573C-45E2-BCEE-E28CDAE77186}" dt="2021-03-02T04:12:07.247" v="6226" actId="26606"/>
          <ac:picMkLst>
            <pc:docMk/>
            <pc:sldMk cId="320801756" sldId="263"/>
            <ac:picMk id="9" creationId="{AC0A0DEA-71E8-441D-A9AE-A9BAB8F1ACCA}"/>
          </ac:picMkLst>
        </pc:picChg>
        <pc:picChg chg="add del">
          <ac:chgData name="Garvit Mehta" userId="59e956b609dbdf7a" providerId="LiveId" clId="{1F0B4E45-573C-45E2-BCEE-E28CDAE77186}" dt="2021-03-02T04:08:50.485" v="6181" actId="26606"/>
          <ac:picMkLst>
            <pc:docMk/>
            <pc:sldMk cId="320801756" sldId="263"/>
            <ac:picMk id="33" creationId="{54DDEBDD-D8BD-41A6-8A0D-B00E3768B0F9}"/>
          </ac:picMkLst>
        </pc:picChg>
        <pc:cxnChg chg="add del">
          <ac:chgData name="Garvit Mehta" userId="59e956b609dbdf7a" providerId="LiveId" clId="{1F0B4E45-573C-45E2-BCEE-E28CDAE77186}" dt="2021-03-02T04:12:07.247" v="6226" actId="26606"/>
          <ac:cxnSpMkLst>
            <pc:docMk/>
            <pc:sldMk cId="320801756" sldId="263"/>
            <ac:cxnSpMk id="44" creationId="{20E3A342-4D61-4E3F-AF90-1AB42AEB96CC}"/>
          </ac:cxnSpMkLst>
        </pc:cxnChg>
      </pc:sldChg>
      <pc:sldChg chg="addSp delSp modSp add mod ord setBg">
        <pc:chgData name="Garvit Mehta" userId="59e956b609dbdf7a" providerId="LiveId" clId="{1F0B4E45-573C-45E2-BCEE-E28CDAE77186}" dt="2021-03-02T15:38:18.108" v="6458" actId="20577"/>
        <pc:sldMkLst>
          <pc:docMk/>
          <pc:sldMk cId="375168888" sldId="264"/>
        </pc:sldMkLst>
        <pc:spChg chg="del">
          <ac:chgData name="Garvit Mehta" userId="59e956b609dbdf7a" providerId="LiveId" clId="{1F0B4E45-573C-45E2-BCEE-E28CDAE77186}" dt="2021-02-26T02:29:28.436" v="2809" actId="478"/>
          <ac:spMkLst>
            <pc:docMk/>
            <pc:sldMk cId="375168888" sldId="264"/>
            <ac:spMk id="2" creationId="{495FF26C-55EF-46C5-B858-2BA13958B559}"/>
          </ac:spMkLst>
        </pc:spChg>
        <pc:spChg chg="add mod">
          <ac:chgData name="Garvit Mehta" userId="59e956b609dbdf7a" providerId="LiveId" clId="{1F0B4E45-573C-45E2-BCEE-E28CDAE77186}" dt="2021-03-02T15:38:18.108" v="6458" actId="20577"/>
          <ac:spMkLst>
            <pc:docMk/>
            <pc:sldMk cId="375168888" sldId="264"/>
            <ac:spMk id="2" creationId="{EC21384E-517C-4AB3-BFCE-BE99313AA3DC}"/>
          </ac:spMkLst>
        </pc:spChg>
        <pc:spChg chg="del mod">
          <ac:chgData name="Garvit Mehta" userId="59e956b609dbdf7a" providerId="LiveId" clId="{1F0B4E45-573C-45E2-BCEE-E28CDAE77186}" dt="2021-02-26T02:29:30.980" v="2811" actId="478"/>
          <ac:spMkLst>
            <pc:docMk/>
            <pc:sldMk cId="375168888" sldId="264"/>
            <ac:spMk id="3" creationId="{6445C738-D720-40E3-9C5A-EFF7735A8A69}"/>
          </ac:spMkLst>
        </pc:spChg>
        <pc:spChg chg="del">
          <ac:chgData name="Garvit Mehta" userId="59e956b609dbdf7a" providerId="LiveId" clId="{1F0B4E45-573C-45E2-BCEE-E28CDAE77186}" dt="2021-03-02T04:12:28.488" v="6228" actId="26606"/>
          <ac:spMkLst>
            <pc:docMk/>
            <pc:sldMk cId="375168888" sldId="264"/>
            <ac:spMk id="8" creationId="{88294908-8B00-4F58-BBBA-20F71A40AA9E}"/>
          </ac:spMkLst>
        </pc:spChg>
        <pc:spChg chg="del">
          <ac:chgData name="Garvit Mehta" userId="59e956b609dbdf7a" providerId="LiveId" clId="{1F0B4E45-573C-45E2-BCEE-E28CDAE77186}" dt="2021-03-02T04:12:28.488" v="6228" actId="26606"/>
          <ac:spMkLst>
            <pc:docMk/>
            <pc:sldMk cId="375168888" sldId="264"/>
            <ac:spMk id="10" creationId="{4364C879-1404-4203-8E9D-CC5DE0A621A2}"/>
          </ac:spMkLst>
        </pc:spChg>
        <pc:spChg chg="del">
          <ac:chgData name="Garvit Mehta" userId="59e956b609dbdf7a" providerId="LiveId" clId="{1F0B4E45-573C-45E2-BCEE-E28CDAE77186}" dt="2021-03-02T04:12:28.488" v="6228" actId="26606"/>
          <ac:spMkLst>
            <pc:docMk/>
            <pc:sldMk cId="375168888" sldId="264"/>
            <ac:spMk id="12" creationId="{84617302-4B0D-4351-A6BB-6F0930D943AC}"/>
          </ac:spMkLst>
        </pc:spChg>
        <pc:spChg chg="add mod">
          <ac:chgData name="Garvit Mehta" userId="59e956b609dbdf7a" providerId="LiveId" clId="{1F0B4E45-573C-45E2-BCEE-E28CDAE77186}" dt="2021-03-02T04:12:36.937" v="6231" actId="26606"/>
          <ac:spMkLst>
            <pc:docMk/>
            <pc:sldMk cId="375168888" sldId="264"/>
            <ac:spMk id="13" creationId="{EB45AC64-5368-4F4A-AE64-4682F4F89B99}"/>
          </ac:spMkLst>
        </pc:spChg>
        <pc:spChg chg="del">
          <ac:chgData name="Garvit Mehta" userId="59e956b609dbdf7a" providerId="LiveId" clId="{1F0B4E45-573C-45E2-BCEE-E28CDAE77186}" dt="2021-03-02T04:12:28.488" v="6228" actId="26606"/>
          <ac:spMkLst>
            <pc:docMk/>
            <pc:sldMk cId="375168888" sldId="264"/>
            <ac:spMk id="16" creationId="{A6D7111A-21E5-4EE9-8A78-10E5530F0116}"/>
          </ac:spMkLst>
        </pc:spChg>
        <pc:spChg chg="del">
          <ac:chgData name="Garvit Mehta" userId="59e956b609dbdf7a" providerId="LiveId" clId="{1F0B4E45-573C-45E2-BCEE-E28CDAE77186}" dt="2021-03-02T04:12:28.488" v="6228" actId="26606"/>
          <ac:spMkLst>
            <pc:docMk/>
            <pc:sldMk cId="375168888" sldId="264"/>
            <ac:spMk id="17" creationId="{DA2C7802-C2E0-4218-8F89-8DD7CCD2CD1C}"/>
          </ac:spMkLst>
        </pc:spChg>
        <pc:spChg chg="del">
          <ac:chgData name="Garvit Mehta" userId="59e956b609dbdf7a" providerId="LiveId" clId="{1F0B4E45-573C-45E2-BCEE-E28CDAE77186}" dt="2021-03-02T04:12:28.488" v="6228" actId="26606"/>
          <ac:spMkLst>
            <pc:docMk/>
            <pc:sldMk cId="375168888" sldId="264"/>
            <ac:spMk id="18" creationId="{A3969E80-A77B-49FC-9122-D89AFD5EE118}"/>
          </ac:spMkLst>
        </pc:spChg>
        <pc:spChg chg="del">
          <ac:chgData name="Garvit Mehta" userId="59e956b609dbdf7a" providerId="LiveId" clId="{1F0B4E45-573C-45E2-BCEE-E28CDAE77186}" dt="2021-03-02T04:12:28.488" v="6228" actId="26606"/>
          <ac:spMkLst>
            <pc:docMk/>
            <pc:sldMk cId="375168888" sldId="264"/>
            <ac:spMk id="20" creationId="{1849CA57-76BD-4CF2-80BA-D7A46A01B7B1}"/>
          </ac:spMkLst>
        </pc:spChg>
        <pc:spChg chg="del">
          <ac:chgData name="Garvit Mehta" userId="59e956b609dbdf7a" providerId="LiveId" clId="{1F0B4E45-573C-45E2-BCEE-E28CDAE77186}" dt="2021-03-02T04:12:28.488" v="6228" actId="26606"/>
          <ac:spMkLst>
            <pc:docMk/>
            <pc:sldMk cId="375168888" sldId="264"/>
            <ac:spMk id="22" creationId="{35E9085E-E730-4768-83D4-6CB7E9897153}"/>
          </ac:spMkLst>
        </pc:spChg>
        <pc:spChg chg="del">
          <ac:chgData name="Garvit Mehta" userId="59e956b609dbdf7a" providerId="LiveId" clId="{1F0B4E45-573C-45E2-BCEE-E28CDAE77186}" dt="2021-03-02T04:12:28.488" v="6228" actId="26606"/>
          <ac:spMkLst>
            <pc:docMk/>
            <pc:sldMk cId="375168888" sldId="264"/>
            <ac:spMk id="24" creationId="{973272FE-A474-4CAE-8CA2-BCC8B476C3F4}"/>
          </ac:spMkLst>
        </pc:spChg>
        <pc:spChg chg="del">
          <ac:chgData name="Garvit Mehta" userId="59e956b609dbdf7a" providerId="LiveId" clId="{1F0B4E45-573C-45E2-BCEE-E28CDAE77186}" dt="2021-03-02T04:12:28.488" v="6228" actId="26606"/>
          <ac:spMkLst>
            <pc:docMk/>
            <pc:sldMk cId="375168888" sldId="264"/>
            <ac:spMk id="26" creationId="{E07981EA-05A6-437C-88D7-B377B92B031D}"/>
          </ac:spMkLst>
        </pc:spChg>
        <pc:spChg chg="del">
          <ac:chgData name="Garvit Mehta" userId="59e956b609dbdf7a" providerId="LiveId" clId="{1F0B4E45-573C-45E2-BCEE-E28CDAE77186}" dt="2021-03-02T04:12:28.488" v="6228" actId="26606"/>
          <ac:spMkLst>
            <pc:docMk/>
            <pc:sldMk cId="375168888" sldId="264"/>
            <ac:spMk id="28" creationId="{15E3C750-986E-4769-B1AE-49289FBEE757}"/>
          </ac:spMkLst>
        </pc:spChg>
        <pc:spChg chg="add del">
          <ac:chgData name="Garvit Mehta" userId="59e956b609dbdf7a" providerId="LiveId" clId="{1F0B4E45-573C-45E2-BCEE-E28CDAE77186}" dt="2021-03-02T04:12:36.937" v="6231" actId="26606"/>
          <ac:spMkLst>
            <pc:docMk/>
            <pc:sldMk cId="375168888" sldId="264"/>
            <ac:spMk id="73" creationId="{904DCDEA-60EE-4FBF-B515-F83D82F966F7}"/>
          </ac:spMkLst>
        </pc:spChg>
        <pc:spChg chg="add del">
          <ac:chgData name="Garvit Mehta" userId="59e956b609dbdf7a" providerId="LiveId" clId="{1F0B4E45-573C-45E2-BCEE-E28CDAE77186}" dt="2021-03-02T04:12:36.937" v="6231" actId="26606"/>
          <ac:spMkLst>
            <pc:docMk/>
            <pc:sldMk cId="375168888" sldId="264"/>
            <ac:spMk id="75" creationId="{34D94F3A-BF39-47F6-9AAA-3C61AF7E05B1}"/>
          </ac:spMkLst>
        </pc:spChg>
        <pc:spChg chg="add del">
          <ac:chgData name="Garvit Mehta" userId="59e956b609dbdf7a" providerId="LiveId" clId="{1F0B4E45-573C-45E2-BCEE-E28CDAE77186}" dt="2021-03-02T04:12:36.937" v="6231" actId="26606"/>
          <ac:spMkLst>
            <pc:docMk/>
            <pc:sldMk cId="375168888" sldId="264"/>
            <ac:spMk id="77" creationId="{11BAB570-FF10-4E96-8A3F-FA9804702B89}"/>
          </ac:spMkLst>
        </pc:spChg>
        <pc:spChg chg="add">
          <ac:chgData name="Garvit Mehta" userId="59e956b609dbdf7a" providerId="LiveId" clId="{1F0B4E45-573C-45E2-BCEE-E28CDAE77186}" dt="2021-03-02T04:12:36.937" v="6231" actId="26606"/>
          <ac:spMkLst>
            <pc:docMk/>
            <pc:sldMk cId="375168888" sldId="264"/>
            <ac:spMk id="82" creationId="{9F701746-0657-4467-BBD3-24051A715C25}"/>
          </ac:spMkLst>
        </pc:spChg>
        <pc:spChg chg="add">
          <ac:chgData name="Garvit Mehta" userId="59e956b609dbdf7a" providerId="LiveId" clId="{1F0B4E45-573C-45E2-BCEE-E28CDAE77186}" dt="2021-03-02T04:12:36.937" v="6231" actId="26606"/>
          <ac:spMkLst>
            <pc:docMk/>
            <pc:sldMk cId="375168888" sldId="264"/>
            <ac:spMk id="84" creationId="{117BEB00-3E3D-4F08-AF56-DB0D22FB5F64}"/>
          </ac:spMkLst>
        </pc:spChg>
        <pc:picChg chg="add mod ord">
          <ac:chgData name="Garvit Mehta" userId="59e956b609dbdf7a" providerId="LiveId" clId="{1F0B4E45-573C-45E2-BCEE-E28CDAE77186}" dt="2021-03-02T04:12:36.937" v="6231" actId="26606"/>
          <ac:picMkLst>
            <pc:docMk/>
            <pc:sldMk cId="375168888" sldId="264"/>
            <ac:picMk id="4" creationId="{932C88B0-D0C3-49E3-8615-D17B68013EE5}"/>
          </ac:picMkLst>
        </pc:picChg>
        <pc:picChg chg="add del mod">
          <ac:chgData name="Garvit Mehta" userId="59e956b609dbdf7a" providerId="LiveId" clId="{1F0B4E45-573C-45E2-BCEE-E28CDAE77186}" dt="2021-02-28T22:02:28.861" v="3254"/>
          <ac:picMkLst>
            <pc:docMk/>
            <pc:sldMk cId="375168888" sldId="264"/>
            <ac:picMk id="1026" creationId="{A3D9F471-4618-42C3-B5E7-28E765D3403D}"/>
          </ac:picMkLst>
        </pc:picChg>
        <pc:picChg chg="add del mod ord">
          <ac:chgData name="Garvit Mehta" userId="59e956b609dbdf7a" providerId="LiveId" clId="{1F0B4E45-573C-45E2-BCEE-E28CDAE77186}" dt="2021-03-02T04:12:34.807" v="6230" actId="478"/>
          <ac:picMkLst>
            <pc:docMk/>
            <pc:sldMk cId="375168888" sldId="264"/>
            <ac:picMk id="1028" creationId="{EA977F67-169B-4EC0-B879-89DC5F51D186}"/>
          </ac:picMkLst>
        </pc:picChg>
      </pc:sldChg>
      <pc:sldChg chg="addSp delSp modSp add mod setBg setClrOvrMap">
        <pc:chgData name="Garvit Mehta" userId="59e956b609dbdf7a" providerId="LiveId" clId="{1F0B4E45-573C-45E2-BCEE-E28CDAE77186}" dt="2021-03-03T21:56:09.310" v="8712" actId="5793"/>
        <pc:sldMkLst>
          <pc:docMk/>
          <pc:sldMk cId="1511897273" sldId="265"/>
        </pc:sldMkLst>
        <pc:spChg chg="del">
          <ac:chgData name="Garvit Mehta" userId="59e956b609dbdf7a" providerId="LiveId" clId="{1F0B4E45-573C-45E2-BCEE-E28CDAE77186}" dt="2021-02-28T21:52:02.336" v="2949" actId="478"/>
          <ac:spMkLst>
            <pc:docMk/>
            <pc:sldMk cId="1511897273" sldId="265"/>
            <ac:spMk id="2" creationId="{495FF26C-55EF-46C5-B858-2BA13958B559}"/>
          </ac:spMkLst>
        </pc:spChg>
        <pc:spChg chg="del">
          <ac:chgData name="Garvit Mehta" userId="59e956b609dbdf7a" providerId="LiveId" clId="{1F0B4E45-573C-45E2-BCEE-E28CDAE77186}" dt="2021-02-28T21:52:06.209" v="2950" actId="478"/>
          <ac:spMkLst>
            <pc:docMk/>
            <pc:sldMk cId="1511897273" sldId="265"/>
            <ac:spMk id="3" creationId="{6445C738-D720-40E3-9C5A-EFF7735A8A69}"/>
          </ac:spMkLst>
        </pc:spChg>
        <pc:spChg chg="add mod">
          <ac:chgData name="Garvit Mehta" userId="59e956b609dbdf7a" providerId="LiveId" clId="{1F0B4E45-573C-45E2-BCEE-E28CDAE77186}" dt="2021-03-03T21:56:09.310" v="8712" actId="5793"/>
          <ac:spMkLst>
            <pc:docMk/>
            <pc:sldMk cId="1511897273" sldId="265"/>
            <ac:spMk id="4" creationId="{3AC94163-2753-4FC7-AEB0-94B2F5A779D1}"/>
          </ac:spMkLst>
        </pc:spChg>
        <pc:spChg chg="add del">
          <ac:chgData name="Garvit Mehta" userId="59e956b609dbdf7a" providerId="LiveId" clId="{1F0B4E45-573C-45E2-BCEE-E28CDAE77186}" dt="2021-03-02T04:08:21.617" v="6174" actId="26606"/>
          <ac:spMkLst>
            <pc:docMk/>
            <pc:sldMk cId="1511897273" sldId="265"/>
            <ac:spMk id="8" creationId="{88294908-8B00-4F58-BBBA-20F71A40AA9E}"/>
          </ac:spMkLst>
        </pc:spChg>
        <pc:spChg chg="add del">
          <ac:chgData name="Garvit Mehta" userId="59e956b609dbdf7a" providerId="LiveId" clId="{1F0B4E45-573C-45E2-BCEE-E28CDAE77186}" dt="2021-03-02T04:08:21.617" v="6174" actId="26606"/>
          <ac:spMkLst>
            <pc:docMk/>
            <pc:sldMk cId="1511897273" sldId="265"/>
            <ac:spMk id="10" creationId="{4364C879-1404-4203-8E9D-CC5DE0A621A2}"/>
          </ac:spMkLst>
        </pc:spChg>
        <pc:spChg chg="add del">
          <ac:chgData name="Garvit Mehta" userId="59e956b609dbdf7a" providerId="LiveId" clId="{1F0B4E45-573C-45E2-BCEE-E28CDAE77186}" dt="2021-03-02T04:08:21.617" v="6174" actId="26606"/>
          <ac:spMkLst>
            <pc:docMk/>
            <pc:sldMk cId="1511897273" sldId="265"/>
            <ac:spMk id="12" creationId="{84617302-4B0D-4351-A6BB-6F0930D943AC}"/>
          </ac:spMkLst>
        </pc:spChg>
        <pc:spChg chg="add mod">
          <ac:chgData name="Garvit Mehta" userId="59e956b609dbdf7a" providerId="LiveId" clId="{1F0B4E45-573C-45E2-BCEE-E28CDAE77186}" dt="2021-03-02T04:11:09.196" v="6217" actId="26606"/>
          <ac:spMkLst>
            <pc:docMk/>
            <pc:sldMk cId="1511897273" sldId="265"/>
            <ac:spMk id="15" creationId="{0A8A4353-D7EB-43ED-8E35-505D09E1B68B}"/>
          </ac:spMkLst>
        </pc:spChg>
        <pc:spChg chg="add del">
          <ac:chgData name="Garvit Mehta" userId="59e956b609dbdf7a" providerId="LiveId" clId="{1F0B4E45-573C-45E2-BCEE-E28CDAE77186}" dt="2021-03-02T04:08:21.617" v="6174" actId="26606"/>
          <ac:spMkLst>
            <pc:docMk/>
            <pc:sldMk cId="1511897273" sldId="265"/>
            <ac:spMk id="16" creationId="{A6D7111A-21E5-4EE9-8A78-10E5530F0116}"/>
          </ac:spMkLst>
        </pc:spChg>
        <pc:spChg chg="add del">
          <ac:chgData name="Garvit Mehta" userId="59e956b609dbdf7a" providerId="LiveId" clId="{1F0B4E45-573C-45E2-BCEE-E28CDAE77186}" dt="2021-03-02T04:08:21.617" v="6174" actId="26606"/>
          <ac:spMkLst>
            <pc:docMk/>
            <pc:sldMk cId="1511897273" sldId="265"/>
            <ac:spMk id="17" creationId="{DA2C7802-C2E0-4218-8F89-8DD7CCD2CD1C}"/>
          </ac:spMkLst>
        </pc:spChg>
        <pc:spChg chg="add del">
          <ac:chgData name="Garvit Mehta" userId="59e956b609dbdf7a" providerId="LiveId" clId="{1F0B4E45-573C-45E2-BCEE-E28CDAE77186}" dt="2021-03-02T04:08:21.617" v="6174" actId="26606"/>
          <ac:spMkLst>
            <pc:docMk/>
            <pc:sldMk cId="1511897273" sldId="265"/>
            <ac:spMk id="18" creationId="{A3969E80-A77B-49FC-9122-D89AFD5EE118}"/>
          </ac:spMkLst>
        </pc:spChg>
        <pc:spChg chg="add del">
          <ac:chgData name="Garvit Mehta" userId="59e956b609dbdf7a" providerId="LiveId" clId="{1F0B4E45-573C-45E2-BCEE-E28CDAE77186}" dt="2021-03-02T04:08:21.617" v="6174" actId="26606"/>
          <ac:spMkLst>
            <pc:docMk/>
            <pc:sldMk cId="1511897273" sldId="265"/>
            <ac:spMk id="20" creationId="{1849CA57-76BD-4CF2-80BA-D7A46A01B7B1}"/>
          </ac:spMkLst>
        </pc:spChg>
        <pc:spChg chg="add del">
          <ac:chgData name="Garvit Mehta" userId="59e956b609dbdf7a" providerId="LiveId" clId="{1F0B4E45-573C-45E2-BCEE-E28CDAE77186}" dt="2021-03-02T04:08:21.617" v="6174" actId="26606"/>
          <ac:spMkLst>
            <pc:docMk/>
            <pc:sldMk cId="1511897273" sldId="265"/>
            <ac:spMk id="22" creationId="{35E9085E-E730-4768-83D4-6CB7E9897153}"/>
          </ac:spMkLst>
        </pc:spChg>
        <pc:spChg chg="add del">
          <ac:chgData name="Garvit Mehta" userId="59e956b609dbdf7a" providerId="LiveId" clId="{1F0B4E45-573C-45E2-BCEE-E28CDAE77186}" dt="2021-03-02T04:08:21.617" v="6174" actId="26606"/>
          <ac:spMkLst>
            <pc:docMk/>
            <pc:sldMk cId="1511897273" sldId="265"/>
            <ac:spMk id="24" creationId="{973272FE-A474-4CAE-8CA2-BCC8B476C3F4}"/>
          </ac:spMkLst>
        </pc:spChg>
        <pc:spChg chg="add del">
          <ac:chgData name="Garvit Mehta" userId="59e956b609dbdf7a" providerId="LiveId" clId="{1F0B4E45-573C-45E2-BCEE-E28CDAE77186}" dt="2021-03-02T04:08:21.617" v="6174" actId="26606"/>
          <ac:spMkLst>
            <pc:docMk/>
            <pc:sldMk cId="1511897273" sldId="265"/>
            <ac:spMk id="26" creationId="{E07981EA-05A6-437C-88D7-B377B92B031D}"/>
          </ac:spMkLst>
        </pc:spChg>
        <pc:spChg chg="add del">
          <ac:chgData name="Garvit Mehta" userId="59e956b609dbdf7a" providerId="LiveId" clId="{1F0B4E45-573C-45E2-BCEE-E28CDAE77186}" dt="2021-03-02T04:08:21.617" v="6174" actId="26606"/>
          <ac:spMkLst>
            <pc:docMk/>
            <pc:sldMk cId="1511897273" sldId="265"/>
            <ac:spMk id="28" creationId="{15E3C750-986E-4769-B1AE-49289FBEE757}"/>
          </ac:spMkLst>
        </pc:spChg>
        <pc:spChg chg="add del">
          <ac:chgData name="Garvit Mehta" userId="59e956b609dbdf7a" providerId="LiveId" clId="{1F0B4E45-573C-45E2-BCEE-E28CDAE77186}" dt="2021-03-02T04:08:21.586" v="6173" actId="26606"/>
          <ac:spMkLst>
            <pc:docMk/>
            <pc:sldMk cId="1511897273" sldId="265"/>
            <ac:spMk id="35" creationId="{3EBE8569-6AEC-4B8C-8D53-2DE337CDBA65}"/>
          </ac:spMkLst>
        </pc:spChg>
        <pc:spChg chg="add del">
          <ac:chgData name="Garvit Mehta" userId="59e956b609dbdf7a" providerId="LiveId" clId="{1F0B4E45-573C-45E2-BCEE-E28CDAE77186}" dt="2021-03-02T04:08:21.586" v="6173" actId="26606"/>
          <ac:spMkLst>
            <pc:docMk/>
            <pc:sldMk cId="1511897273" sldId="265"/>
            <ac:spMk id="36" creationId="{8FC9BE17-9A7B-462D-AE50-3D8777387304}"/>
          </ac:spMkLst>
        </pc:spChg>
        <pc:spChg chg="add del">
          <ac:chgData name="Garvit Mehta" userId="59e956b609dbdf7a" providerId="LiveId" clId="{1F0B4E45-573C-45E2-BCEE-E28CDAE77186}" dt="2021-03-02T04:08:21.586" v="6173" actId="26606"/>
          <ac:spMkLst>
            <pc:docMk/>
            <pc:sldMk cId="1511897273" sldId="265"/>
            <ac:spMk id="37" creationId="{55D4142C-5077-457F-A6AD-3FECFDB39685}"/>
          </ac:spMkLst>
        </pc:spChg>
        <pc:spChg chg="add del">
          <ac:chgData name="Garvit Mehta" userId="59e956b609dbdf7a" providerId="LiveId" clId="{1F0B4E45-573C-45E2-BCEE-E28CDAE77186}" dt="2021-03-02T04:08:21.586" v="6173" actId="26606"/>
          <ac:spMkLst>
            <pc:docMk/>
            <pc:sldMk cId="1511897273" sldId="265"/>
            <ac:spMk id="39" creationId="{7A5F0580-5EE9-419F-96EE-B6529EF6E7D0}"/>
          </ac:spMkLst>
        </pc:spChg>
        <pc:spChg chg="add del">
          <ac:chgData name="Garvit Mehta" userId="59e956b609dbdf7a" providerId="LiveId" clId="{1F0B4E45-573C-45E2-BCEE-E28CDAE77186}" dt="2021-03-02T04:09:47.683" v="6193" actId="26606"/>
          <ac:spMkLst>
            <pc:docMk/>
            <pc:sldMk cId="1511897273" sldId="265"/>
            <ac:spMk id="46" creationId="{3CD9DF72-87A3-404E-A828-84CBF11A8303}"/>
          </ac:spMkLst>
        </pc:spChg>
        <pc:spChg chg="add del">
          <ac:chgData name="Garvit Mehta" userId="59e956b609dbdf7a" providerId="LiveId" clId="{1F0B4E45-573C-45E2-BCEE-E28CDAE77186}" dt="2021-03-02T04:09:47.675" v="6192" actId="26606"/>
          <ac:spMkLst>
            <pc:docMk/>
            <pc:sldMk cId="1511897273" sldId="265"/>
            <ac:spMk id="53" creationId="{5E8D2E83-FB3A-40E7-A9E5-7AB389D612B4}"/>
          </ac:spMkLst>
        </pc:spChg>
        <pc:spChg chg="add del">
          <ac:chgData name="Garvit Mehta" userId="59e956b609dbdf7a" providerId="LiveId" clId="{1F0B4E45-573C-45E2-BCEE-E28CDAE77186}" dt="2021-03-02T04:11:09.196" v="6217" actId="26606"/>
          <ac:spMkLst>
            <pc:docMk/>
            <pc:sldMk cId="1511897273" sldId="265"/>
            <ac:spMk id="56" creationId="{3CD9DF72-87A3-404E-A828-84CBF11A8303}"/>
          </ac:spMkLst>
        </pc:spChg>
        <pc:spChg chg="add del">
          <ac:chgData name="Garvit Mehta" userId="59e956b609dbdf7a" providerId="LiveId" clId="{1F0B4E45-573C-45E2-BCEE-E28CDAE77186}" dt="2021-03-02T04:10:44.604" v="6204" actId="26606"/>
          <ac:spMkLst>
            <pc:docMk/>
            <pc:sldMk cId="1511897273" sldId="265"/>
            <ac:spMk id="64" creationId="{3CD9DF72-87A3-404E-A828-84CBF11A8303}"/>
          </ac:spMkLst>
        </pc:spChg>
        <pc:spChg chg="add del">
          <ac:chgData name="Garvit Mehta" userId="59e956b609dbdf7a" providerId="LiveId" clId="{1F0B4E45-573C-45E2-BCEE-E28CDAE77186}" dt="2021-03-02T04:10:53.026" v="6208" actId="26606"/>
          <ac:spMkLst>
            <pc:docMk/>
            <pc:sldMk cId="1511897273" sldId="265"/>
            <ac:spMk id="68" creationId="{5E8D2E83-FB3A-40E7-A9E5-7AB389D612B4}"/>
          </ac:spMkLst>
        </pc:spChg>
        <pc:spChg chg="add del">
          <ac:chgData name="Garvit Mehta" userId="59e956b609dbdf7a" providerId="LiveId" clId="{1F0B4E45-573C-45E2-BCEE-E28CDAE77186}" dt="2021-03-02T04:10:55.292" v="6210" actId="26606"/>
          <ac:spMkLst>
            <pc:docMk/>
            <pc:sldMk cId="1511897273" sldId="265"/>
            <ac:spMk id="70" creationId="{86C7B4A1-154A-4DF0-AC46-F88D75A2E0FD}"/>
          </ac:spMkLst>
        </pc:spChg>
        <pc:spChg chg="add del">
          <ac:chgData name="Garvit Mehta" userId="59e956b609dbdf7a" providerId="LiveId" clId="{1F0B4E45-573C-45E2-BCEE-E28CDAE77186}" dt="2021-03-02T04:10:57.272" v="6212" actId="26606"/>
          <ac:spMkLst>
            <pc:docMk/>
            <pc:sldMk cId="1511897273" sldId="265"/>
            <ac:spMk id="72" creationId="{C5E6CFF1-2F42-4E10-9A97-F116F46F53FE}"/>
          </ac:spMkLst>
        </pc:spChg>
        <pc:spChg chg="add del">
          <ac:chgData name="Garvit Mehta" userId="59e956b609dbdf7a" providerId="LiveId" clId="{1F0B4E45-573C-45E2-BCEE-E28CDAE77186}" dt="2021-03-02T04:11:04.330" v="6214" actId="26606"/>
          <ac:spMkLst>
            <pc:docMk/>
            <pc:sldMk cId="1511897273" sldId="265"/>
            <ac:spMk id="75" creationId="{86C7B4A1-154A-4DF0-AC46-F88D75A2E0FD}"/>
          </ac:spMkLst>
        </pc:spChg>
        <pc:spChg chg="add del">
          <ac:chgData name="Garvit Mehta" userId="59e956b609dbdf7a" providerId="LiveId" clId="{1F0B4E45-573C-45E2-BCEE-E28CDAE77186}" dt="2021-03-02T04:11:09.196" v="6216" actId="26606"/>
          <ac:spMkLst>
            <pc:docMk/>
            <pc:sldMk cId="1511897273" sldId="265"/>
            <ac:spMk id="77" creationId="{C5E6CFF1-2F42-4E10-9A97-F116F46F53FE}"/>
          </ac:spMkLst>
        </pc:spChg>
        <pc:spChg chg="add">
          <ac:chgData name="Garvit Mehta" userId="59e956b609dbdf7a" providerId="LiveId" clId="{1F0B4E45-573C-45E2-BCEE-E28CDAE77186}" dt="2021-03-02T04:11:09.196" v="6217" actId="26606"/>
          <ac:spMkLst>
            <pc:docMk/>
            <pc:sldMk cId="1511897273" sldId="265"/>
            <ac:spMk id="80" creationId="{9F701746-0657-4467-BBD3-24051A715C25}"/>
          </ac:spMkLst>
        </pc:spChg>
        <pc:spChg chg="add">
          <ac:chgData name="Garvit Mehta" userId="59e956b609dbdf7a" providerId="LiveId" clId="{1F0B4E45-573C-45E2-BCEE-E28CDAE77186}" dt="2021-03-02T04:11:09.196" v="6217" actId="26606"/>
          <ac:spMkLst>
            <pc:docMk/>
            <pc:sldMk cId="1511897273" sldId="265"/>
            <ac:spMk id="81" creationId="{117BEB00-3E3D-4F08-AF56-DB0D22FB5F64}"/>
          </ac:spMkLst>
        </pc:spChg>
        <pc:picChg chg="add mod ord">
          <ac:chgData name="Garvit Mehta" userId="59e956b609dbdf7a" providerId="LiveId" clId="{1F0B4E45-573C-45E2-BCEE-E28CDAE77186}" dt="2021-03-02T04:11:09.196" v="6217" actId="26606"/>
          <ac:picMkLst>
            <pc:docMk/>
            <pc:sldMk cId="1511897273" sldId="265"/>
            <ac:picMk id="3" creationId="{E9847F36-5769-431B-9716-7FEC8D59C983}"/>
          </ac:picMkLst>
        </pc:picChg>
        <pc:picChg chg="add del">
          <ac:chgData name="Garvit Mehta" userId="59e956b609dbdf7a" providerId="LiveId" clId="{1F0B4E45-573C-45E2-BCEE-E28CDAE77186}" dt="2021-03-02T04:08:18.699" v="6171" actId="26606"/>
          <ac:picMkLst>
            <pc:docMk/>
            <pc:sldMk cId="1511897273" sldId="265"/>
            <ac:picMk id="33" creationId="{54DDEBDD-D8BD-41A6-8A0D-B00E3768B0F9}"/>
          </ac:picMkLst>
        </pc:picChg>
        <pc:picChg chg="add del">
          <ac:chgData name="Garvit Mehta" userId="59e956b609dbdf7a" providerId="LiveId" clId="{1F0B4E45-573C-45E2-BCEE-E28CDAE77186}" dt="2021-03-02T04:09:08.870" v="6185" actId="26606"/>
          <ac:picMkLst>
            <pc:docMk/>
            <pc:sldMk cId="1511897273" sldId="265"/>
            <ac:picMk id="41" creationId="{54DDEBDD-D8BD-41A6-8A0D-B00E3768B0F9}"/>
          </ac:picMkLst>
        </pc:picChg>
        <pc:picChg chg="add del">
          <ac:chgData name="Garvit Mehta" userId="59e956b609dbdf7a" providerId="LiveId" clId="{1F0B4E45-573C-45E2-BCEE-E28CDAE77186}" dt="2021-03-02T04:10:42.750" v="6202" actId="26606"/>
          <ac:picMkLst>
            <pc:docMk/>
            <pc:sldMk cId="1511897273" sldId="265"/>
            <ac:picMk id="61" creationId="{54DDEBDD-D8BD-41A6-8A0D-B00E3768B0F9}"/>
          </ac:picMkLst>
        </pc:picChg>
        <pc:picChg chg="add del">
          <ac:chgData name="Garvit Mehta" userId="59e956b609dbdf7a" providerId="LiveId" clId="{1F0B4E45-573C-45E2-BCEE-E28CDAE77186}" dt="2021-03-02T04:10:47.953" v="6206" actId="26606"/>
          <ac:picMkLst>
            <pc:docMk/>
            <pc:sldMk cId="1511897273" sldId="265"/>
            <ac:picMk id="66" creationId="{54DDEBDD-D8BD-41A6-8A0D-B00E3768B0F9}"/>
          </ac:picMkLst>
        </pc:picChg>
        <pc:cxnChg chg="add del">
          <ac:chgData name="Garvit Mehta" userId="59e956b609dbdf7a" providerId="LiveId" clId="{1F0B4E45-573C-45E2-BCEE-E28CDAE77186}" dt="2021-03-02T04:09:47.683" v="6193" actId="26606"/>
          <ac:cxnSpMkLst>
            <pc:docMk/>
            <pc:sldMk cId="1511897273" sldId="265"/>
            <ac:cxnSpMk id="48" creationId="{20E3A342-4D61-4E3F-AF90-1AB42AEB96CC}"/>
          </ac:cxnSpMkLst>
        </pc:cxnChg>
        <pc:cxnChg chg="add del">
          <ac:chgData name="Garvit Mehta" userId="59e956b609dbdf7a" providerId="LiveId" clId="{1F0B4E45-573C-45E2-BCEE-E28CDAE77186}" dt="2021-03-02T04:11:09.196" v="6217" actId="26606"/>
          <ac:cxnSpMkLst>
            <pc:docMk/>
            <pc:sldMk cId="1511897273" sldId="265"/>
            <ac:cxnSpMk id="55" creationId="{20E3A342-4D61-4E3F-AF90-1AB42AEB96CC}"/>
          </ac:cxnSpMkLst>
        </pc:cxnChg>
        <pc:cxnChg chg="add del">
          <ac:chgData name="Garvit Mehta" userId="59e956b609dbdf7a" providerId="LiveId" clId="{1F0B4E45-573C-45E2-BCEE-E28CDAE77186}" dt="2021-03-02T04:10:44.604" v="6204" actId="26606"/>
          <ac:cxnSpMkLst>
            <pc:docMk/>
            <pc:sldMk cId="1511897273" sldId="265"/>
            <ac:cxnSpMk id="63" creationId="{20E3A342-4D61-4E3F-AF90-1AB42AEB96CC}"/>
          </ac:cxnSpMkLst>
        </pc:cxnChg>
        <pc:cxnChg chg="add del">
          <ac:chgData name="Garvit Mehta" userId="59e956b609dbdf7a" providerId="LiveId" clId="{1F0B4E45-573C-45E2-BCEE-E28CDAE77186}" dt="2021-03-02T04:10:57.272" v="6212" actId="26606"/>
          <ac:cxnSpMkLst>
            <pc:docMk/>
            <pc:sldMk cId="1511897273" sldId="265"/>
            <ac:cxnSpMk id="73" creationId="{67182200-4859-4C8D-BCBB-55B245C28BA3}"/>
          </ac:cxnSpMkLst>
        </pc:cxnChg>
        <pc:cxnChg chg="add del">
          <ac:chgData name="Garvit Mehta" userId="59e956b609dbdf7a" providerId="LiveId" clId="{1F0B4E45-573C-45E2-BCEE-E28CDAE77186}" dt="2021-03-02T04:11:09.196" v="6216" actId="26606"/>
          <ac:cxnSpMkLst>
            <pc:docMk/>
            <pc:sldMk cId="1511897273" sldId="265"/>
            <ac:cxnSpMk id="78" creationId="{67182200-4859-4C8D-BCBB-55B245C28BA3}"/>
          </ac:cxnSpMkLst>
        </pc:cxnChg>
      </pc:sldChg>
      <pc:sldChg chg="addSp delSp modSp add mod ord setBg">
        <pc:chgData name="Garvit Mehta" userId="59e956b609dbdf7a" providerId="LiveId" clId="{1F0B4E45-573C-45E2-BCEE-E28CDAE77186}" dt="2021-03-03T18:42:03.870" v="8709" actId="33524"/>
        <pc:sldMkLst>
          <pc:docMk/>
          <pc:sldMk cId="2095858219" sldId="266"/>
        </pc:sldMkLst>
        <pc:spChg chg="del mod">
          <ac:chgData name="Garvit Mehta" userId="59e956b609dbdf7a" providerId="LiveId" clId="{1F0B4E45-573C-45E2-BCEE-E28CDAE77186}" dt="2021-03-02T03:13:10.213" v="5682" actId="478"/>
          <ac:spMkLst>
            <pc:docMk/>
            <pc:sldMk cId="2095858219" sldId="266"/>
            <ac:spMk id="2" creationId="{495FF26C-55EF-46C5-B858-2BA13958B559}"/>
          </ac:spMkLst>
        </pc:spChg>
        <pc:spChg chg="del mod">
          <ac:chgData name="Garvit Mehta" userId="59e956b609dbdf7a" providerId="LiveId" clId="{1F0B4E45-573C-45E2-BCEE-E28CDAE77186}" dt="2021-02-28T21:52:31.653" v="2965" actId="478"/>
          <ac:spMkLst>
            <pc:docMk/>
            <pc:sldMk cId="2095858219" sldId="266"/>
            <ac:spMk id="3" creationId="{6445C738-D720-40E3-9C5A-EFF7735A8A69}"/>
          </ac:spMkLst>
        </pc:spChg>
        <pc:spChg chg="add del mod">
          <ac:chgData name="Garvit Mehta" userId="59e956b609dbdf7a" providerId="LiveId" clId="{1F0B4E45-573C-45E2-BCEE-E28CDAE77186}" dt="2021-03-02T03:13:27.067" v="5686" actId="478"/>
          <ac:spMkLst>
            <pc:docMk/>
            <pc:sldMk cId="2095858219" sldId="266"/>
            <ac:spMk id="4" creationId="{CFF313F7-A4AC-4F77-926C-724389BA8EE3}"/>
          </ac:spMkLst>
        </pc:spChg>
        <pc:spChg chg="add del mod">
          <ac:chgData name="Garvit Mehta" userId="59e956b609dbdf7a" providerId="LiveId" clId="{1F0B4E45-573C-45E2-BCEE-E28CDAE77186}" dt="2021-03-02T03:13:40.462" v="5689"/>
          <ac:spMkLst>
            <pc:docMk/>
            <pc:sldMk cId="2095858219" sldId="266"/>
            <ac:spMk id="5" creationId="{BE3346B9-C3C0-4500-9489-09BEFBA7EB54}"/>
          </ac:spMkLst>
        </pc:spChg>
        <pc:spChg chg="add mod ord">
          <ac:chgData name="Garvit Mehta" userId="59e956b609dbdf7a" providerId="LiveId" clId="{1F0B4E45-573C-45E2-BCEE-E28CDAE77186}" dt="2021-03-03T18:42:03.870" v="8709" actId="33524"/>
          <ac:spMkLst>
            <pc:docMk/>
            <pc:sldMk cId="2095858219" sldId="266"/>
            <ac:spMk id="6" creationId="{18DFC7CC-4DD2-4739-9A09-F0148FE3F67D}"/>
          </ac:spMkLst>
        </pc:spChg>
        <pc:spChg chg="del">
          <ac:chgData name="Garvit Mehta" userId="59e956b609dbdf7a" providerId="LiveId" clId="{1F0B4E45-573C-45E2-BCEE-E28CDAE77186}" dt="2021-03-02T04:12:16.780" v="6227" actId="26606"/>
          <ac:spMkLst>
            <pc:docMk/>
            <pc:sldMk cId="2095858219" sldId="266"/>
            <ac:spMk id="8" creationId="{88294908-8B00-4F58-BBBA-20F71A40AA9E}"/>
          </ac:spMkLst>
        </pc:spChg>
        <pc:spChg chg="del">
          <ac:chgData name="Garvit Mehta" userId="59e956b609dbdf7a" providerId="LiveId" clId="{1F0B4E45-573C-45E2-BCEE-E28CDAE77186}" dt="2021-03-02T04:12:16.780" v="6227" actId="26606"/>
          <ac:spMkLst>
            <pc:docMk/>
            <pc:sldMk cId="2095858219" sldId="266"/>
            <ac:spMk id="10" creationId="{4364C879-1404-4203-8E9D-CC5DE0A621A2}"/>
          </ac:spMkLst>
        </pc:spChg>
        <pc:spChg chg="del">
          <ac:chgData name="Garvit Mehta" userId="59e956b609dbdf7a" providerId="LiveId" clId="{1F0B4E45-573C-45E2-BCEE-E28CDAE77186}" dt="2021-03-02T04:12:16.780" v="6227" actId="26606"/>
          <ac:spMkLst>
            <pc:docMk/>
            <pc:sldMk cId="2095858219" sldId="266"/>
            <ac:spMk id="12" creationId="{84617302-4B0D-4351-A6BB-6F0930D943AC}"/>
          </ac:spMkLst>
        </pc:spChg>
        <pc:spChg chg="add del mod">
          <ac:chgData name="Garvit Mehta" userId="59e956b609dbdf7a" providerId="LiveId" clId="{1F0B4E45-573C-45E2-BCEE-E28CDAE77186}" dt="2021-02-28T21:52:26.045" v="2962" actId="478"/>
          <ac:spMkLst>
            <pc:docMk/>
            <pc:sldMk cId="2095858219" sldId="266"/>
            <ac:spMk id="15" creationId="{5E4BA6B9-A99B-46EA-8D64-4BE60666D82A}"/>
          </ac:spMkLst>
        </pc:spChg>
        <pc:spChg chg="del">
          <ac:chgData name="Garvit Mehta" userId="59e956b609dbdf7a" providerId="LiveId" clId="{1F0B4E45-573C-45E2-BCEE-E28CDAE77186}" dt="2021-03-02T04:12:16.780" v="6227" actId="26606"/>
          <ac:spMkLst>
            <pc:docMk/>
            <pc:sldMk cId="2095858219" sldId="266"/>
            <ac:spMk id="16" creationId="{A6D7111A-21E5-4EE9-8A78-10E5530F0116}"/>
          </ac:spMkLst>
        </pc:spChg>
        <pc:spChg chg="del">
          <ac:chgData name="Garvit Mehta" userId="59e956b609dbdf7a" providerId="LiveId" clId="{1F0B4E45-573C-45E2-BCEE-E28CDAE77186}" dt="2021-03-02T04:12:16.780" v="6227" actId="26606"/>
          <ac:spMkLst>
            <pc:docMk/>
            <pc:sldMk cId="2095858219" sldId="266"/>
            <ac:spMk id="17" creationId="{DA2C7802-C2E0-4218-8F89-8DD7CCD2CD1C}"/>
          </ac:spMkLst>
        </pc:spChg>
        <pc:spChg chg="del">
          <ac:chgData name="Garvit Mehta" userId="59e956b609dbdf7a" providerId="LiveId" clId="{1F0B4E45-573C-45E2-BCEE-E28CDAE77186}" dt="2021-03-02T04:12:16.780" v="6227" actId="26606"/>
          <ac:spMkLst>
            <pc:docMk/>
            <pc:sldMk cId="2095858219" sldId="266"/>
            <ac:spMk id="18" creationId="{A3969E80-A77B-49FC-9122-D89AFD5EE118}"/>
          </ac:spMkLst>
        </pc:spChg>
        <pc:spChg chg="add mod">
          <ac:chgData name="Garvit Mehta" userId="59e956b609dbdf7a" providerId="LiveId" clId="{1F0B4E45-573C-45E2-BCEE-E28CDAE77186}" dt="2021-03-02T04:12:16.780" v="6227" actId="26606"/>
          <ac:spMkLst>
            <pc:docMk/>
            <pc:sldMk cId="2095858219" sldId="266"/>
            <ac:spMk id="19" creationId="{9C79FDEB-325E-4A60-BF74-611544431ED8}"/>
          </ac:spMkLst>
        </pc:spChg>
        <pc:spChg chg="del">
          <ac:chgData name="Garvit Mehta" userId="59e956b609dbdf7a" providerId="LiveId" clId="{1F0B4E45-573C-45E2-BCEE-E28CDAE77186}" dt="2021-03-02T04:12:16.780" v="6227" actId="26606"/>
          <ac:spMkLst>
            <pc:docMk/>
            <pc:sldMk cId="2095858219" sldId="266"/>
            <ac:spMk id="20" creationId="{1849CA57-76BD-4CF2-80BA-D7A46A01B7B1}"/>
          </ac:spMkLst>
        </pc:spChg>
        <pc:spChg chg="del">
          <ac:chgData name="Garvit Mehta" userId="59e956b609dbdf7a" providerId="LiveId" clId="{1F0B4E45-573C-45E2-BCEE-E28CDAE77186}" dt="2021-03-02T04:12:16.780" v="6227" actId="26606"/>
          <ac:spMkLst>
            <pc:docMk/>
            <pc:sldMk cId="2095858219" sldId="266"/>
            <ac:spMk id="22" creationId="{35E9085E-E730-4768-83D4-6CB7E9897153}"/>
          </ac:spMkLst>
        </pc:spChg>
        <pc:spChg chg="del">
          <ac:chgData name="Garvit Mehta" userId="59e956b609dbdf7a" providerId="LiveId" clId="{1F0B4E45-573C-45E2-BCEE-E28CDAE77186}" dt="2021-03-02T04:12:16.780" v="6227" actId="26606"/>
          <ac:spMkLst>
            <pc:docMk/>
            <pc:sldMk cId="2095858219" sldId="266"/>
            <ac:spMk id="24" creationId="{973272FE-A474-4CAE-8CA2-BCC8B476C3F4}"/>
          </ac:spMkLst>
        </pc:spChg>
        <pc:spChg chg="del">
          <ac:chgData name="Garvit Mehta" userId="59e956b609dbdf7a" providerId="LiveId" clId="{1F0B4E45-573C-45E2-BCEE-E28CDAE77186}" dt="2021-03-02T04:12:16.780" v="6227" actId="26606"/>
          <ac:spMkLst>
            <pc:docMk/>
            <pc:sldMk cId="2095858219" sldId="266"/>
            <ac:spMk id="26" creationId="{E07981EA-05A6-437C-88D7-B377B92B031D}"/>
          </ac:spMkLst>
        </pc:spChg>
        <pc:spChg chg="del">
          <ac:chgData name="Garvit Mehta" userId="59e956b609dbdf7a" providerId="LiveId" clId="{1F0B4E45-573C-45E2-BCEE-E28CDAE77186}" dt="2021-03-02T04:12:16.780" v="6227" actId="26606"/>
          <ac:spMkLst>
            <pc:docMk/>
            <pc:sldMk cId="2095858219" sldId="266"/>
            <ac:spMk id="28" creationId="{15E3C750-986E-4769-B1AE-49289FBEE757}"/>
          </ac:spMkLst>
        </pc:spChg>
        <pc:spChg chg="add">
          <ac:chgData name="Garvit Mehta" userId="59e956b609dbdf7a" providerId="LiveId" clId="{1F0B4E45-573C-45E2-BCEE-E28CDAE77186}" dt="2021-03-02T04:12:16.780" v="6227" actId="26606"/>
          <ac:spMkLst>
            <pc:docMk/>
            <pc:sldMk cId="2095858219" sldId="266"/>
            <ac:spMk id="33" creationId="{9F701746-0657-4467-BBD3-24051A715C25}"/>
          </ac:spMkLst>
        </pc:spChg>
        <pc:spChg chg="add">
          <ac:chgData name="Garvit Mehta" userId="59e956b609dbdf7a" providerId="LiveId" clId="{1F0B4E45-573C-45E2-BCEE-E28CDAE77186}" dt="2021-03-02T04:12:16.780" v="6227" actId="26606"/>
          <ac:spMkLst>
            <pc:docMk/>
            <pc:sldMk cId="2095858219" sldId="266"/>
            <ac:spMk id="35" creationId="{117BEB00-3E3D-4F08-AF56-DB0D22FB5F64}"/>
          </ac:spMkLst>
        </pc:spChg>
        <pc:picChg chg="add mod ord">
          <ac:chgData name="Garvit Mehta" userId="59e956b609dbdf7a" providerId="LiveId" clId="{1F0B4E45-573C-45E2-BCEE-E28CDAE77186}" dt="2021-03-02T04:12:16.780" v="6227" actId="26606"/>
          <ac:picMkLst>
            <pc:docMk/>
            <pc:sldMk cId="2095858219" sldId="266"/>
            <ac:picMk id="9" creationId="{36B97810-A125-48E8-92BA-86FC5359DD22}"/>
          </ac:picMkLst>
        </pc:picChg>
      </pc:sldChg>
      <pc:sldChg chg="addSp delSp modSp add mod ord setBg">
        <pc:chgData name="Garvit Mehta" userId="59e956b609dbdf7a" providerId="LiveId" clId="{1F0B4E45-573C-45E2-BCEE-E28CDAE77186}" dt="2021-03-02T15:54:18.662" v="6505" actId="1076"/>
        <pc:sldMkLst>
          <pc:docMk/>
          <pc:sldMk cId="905383371" sldId="267"/>
        </pc:sldMkLst>
        <pc:spChg chg="del">
          <ac:chgData name="Garvit Mehta" userId="59e956b609dbdf7a" providerId="LiveId" clId="{1F0B4E45-573C-45E2-BCEE-E28CDAE77186}" dt="2021-02-26T01:57:11.967" v="1817" actId="478"/>
          <ac:spMkLst>
            <pc:docMk/>
            <pc:sldMk cId="905383371" sldId="267"/>
            <ac:spMk id="2" creationId="{495FF26C-55EF-46C5-B858-2BA13958B559}"/>
          </ac:spMkLst>
        </pc:spChg>
        <pc:spChg chg="del">
          <ac:chgData name="Garvit Mehta" userId="59e956b609dbdf7a" providerId="LiveId" clId="{1F0B4E45-573C-45E2-BCEE-E28CDAE77186}" dt="2021-02-26T01:57:14.359" v="1818" actId="478"/>
          <ac:spMkLst>
            <pc:docMk/>
            <pc:sldMk cId="905383371" sldId="267"/>
            <ac:spMk id="3" creationId="{6445C738-D720-40E3-9C5A-EFF7735A8A69}"/>
          </ac:spMkLst>
        </pc:spChg>
        <pc:spChg chg="add mod">
          <ac:chgData name="Garvit Mehta" userId="59e956b609dbdf7a" providerId="LiveId" clId="{1F0B4E45-573C-45E2-BCEE-E28CDAE77186}" dt="2021-03-02T03:01:08.997" v="5182" actId="1076"/>
          <ac:spMkLst>
            <pc:docMk/>
            <pc:sldMk cId="905383371" sldId="267"/>
            <ac:spMk id="6" creationId="{5FA1278D-CB7C-496E-9650-136E18EAC9FA}"/>
          </ac:spMkLst>
        </pc:spChg>
        <pc:spChg chg="add mod">
          <ac:chgData name="Garvit Mehta" userId="59e956b609dbdf7a" providerId="LiveId" clId="{1F0B4E45-573C-45E2-BCEE-E28CDAE77186}" dt="2021-03-02T02:47:45.830" v="4720" actId="5793"/>
          <ac:spMkLst>
            <pc:docMk/>
            <pc:sldMk cId="905383371" sldId="267"/>
            <ac:spMk id="7" creationId="{BC5C8A9D-4819-45B2-9984-044D8EF061A5}"/>
          </ac:spMkLst>
        </pc:spChg>
        <pc:picChg chg="add del mod">
          <ac:chgData name="Garvit Mehta" userId="59e956b609dbdf7a" providerId="LiveId" clId="{1F0B4E45-573C-45E2-BCEE-E28CDAE77186}" dt="2021-03-02T15:53:56.820" v="6498" actId="478"/>
          <ac:picMkLst>
            <pc:docMk/>
            <pc:sldMk cId="905383371" sldId="267"/>
            <ac:picMk id="3" creationId="{3868181B-C507-43B2-9100-643D15B2BD2E}"/>
          </ac:picMkLst>
        </pc:picChg>
        <pc:picChg chg="add mod">
          <ac:chgData name="Garvit Mehta" userId="59e956b609dbdf7a" providerId="LiveId" clId="{1F0B4E45-573C-45E2-BCEE-E28CDAE77186}" dt="2021-03-02T15:54:18.662" v="6505" actId="1076"/>
          <ac:picMkLst>
            <pc:docMk/>
            <pc:sldMk cId="905383371" sldId="267"/>
            <ac:picMk id="4" creationId="{852470BB-3425-4B5F-B36C-510F1537692C}"/>
          </ac:picMkLst>
        </pc:picChg>
        <pc:picChg chg="add del mod">
          <ac:chgData name="Garvit Mehta" userId="59e956b609dbdf7a" providerId="LiveId" clId="{1F0B4E45-573C-45E2-BCEE-E28CDAE77186}" dt="2021-03-02T02:39:08.297" v="3932" actId="478"/>
          <ac:picMkLst>
            <pc:docMk/>
            <pc:sldMk cId="905383371" sldId="267"/>
            <ac:picMk id="5" creationId="{38F16EA6-97A6-4755-B80B-1C4CF803E0F0}"/>
          </ac:picMkLst>
        </pc:picChg>
      </pc:sldChg>
      <pc:sldChg chg="addSp delSp modSp add mod ord setBg">
        <pc:chgData name="Garvit Mehta" userId="59e956b609dbdf7a" providerId="LiveId" clId="{1F0B4E45-573C-45E2-BCEE-E28CDAE77186}" dt="2021-03-02T15:49:54.090" v="6489" actId="1076"/>
        <pc:sldMkLst>
          <pc:docMk/>
          <pc:sldMk cId="335798256" sldId="268"/>
        </pc:sldMkLst>
        <pc:spChg chg="add mod">
          <ac:chgData name="Garvit Mehta" userId="59e956b609dbdf7a" providerId="LiveId" clId="{1F0B4E45-573C-45E2-BCEE-E28CDAE77186}" dt="2021-03-02T04:15:57.431" v="6258" actId="1076"/>
          <ac:spMkLst>
            <pc:docMk/>
            <pc:sldMk cId="335798256" sldId="268"/>
            <ac:spMk id="4" creationId="{E2AC590C-E47D-40BE-9E8D-D42A656D4201}"/>
          </ac:spMkLst>
        </pc:spChg>
        <pc:spChg chg="add del mod">
          <ac:chgData name="Garvit Mehta" userId="59e956b609dbdf7a" providerId="LiveId" clId="{1F0B4E45-573C-45E2-BCEE-E28CDAE77186}" dt="2021-02-28T22:02:03.894" v="3245"/>
          <ac:spMkLst>
            <pc:docMk/>
            <pc:sldMk cId="335798256" sldId="268"/>
            <ac:spMk id="5" creationId="{35ED6E24-8C67-415A-8F33-F9AE7FD5ED90}"/>
          </ac:spMkLst>
        </pc:spChg>
        <pc:spChg chg="mod">
          <ac:chgData name="Garvit Mehta" userId="59e956b609dbdf7a" providerId="LiveId" clId="{1F0B4E45-573C-45E2-BCEE-E28CDAE77186}" dt="2021-02-28T22:01:43.149" v="3216" actId="20577"/>
          <ac:spMkLst>
            <pc:docMk/>
            <pc:sldMk cId="335798256" sldId="268"/>
            <ac:spMk id="13" creationId="{EB45AC64-5368-4F4A-AE64-4682F4F89B99}"/>
          </ac:spMkLst>
        </pc:spChg>
        <pc:picChg chg="add mod">
          <ac:chgData name="Garvit Mehta" userId="59e956b609dbdf7a" providerId="LiveId" clId="{1F0B4E45-573C-45E2-BCEE-E28CDAE77186}" dt="2021-03-02T04:16:02.568" v="6259" actId="1076"/>
          <ac:picMkLst>
            <pc:docMk/>
            <pc:sldMk cId="335798256" sldId="268"/>
            <ac:picMk id="3" creationId="{0180C1D6-286A-4C3E-B3FB-7FC4A8F1A974}"/>
          </ac:picMkLst>
        </pc:picChg>
        <pc:picChg chg="add mod">
          <ac:chgData name="Garvit Mehta" userId="59e956b609dbdf7a" providerId="LiveId" clId="{1F0B4E45-573C-45E2-BCEE-E28CDAE77186}" dt="2021-03-02T15:49:54.090" v="6489" actId="1076"/>
          <ac:picMkLst>
            <pc:docMk/>
            <pc:sldMk cId="335798256" sldId="268"/>
            <ac:picMk id="5" creationId="{DB423E8F-1F00-4E16-9C41-3CB4EEF34A79}"/>
          </ac:picMkLst>
        </pc:picChg>
        <pc:picChg chg="add del mod">
          <ac:chgData name="Garvit Mehta" userId="59e956b609dbdf7a" providerId="LiveId" clId="{1F0B4E45-573C-45E2-BCEE-E28CDAE77186}" dt="2021-03-02T04:15:20.940" v="6254" actId="21"/>
          <ac:picMkLst>
            <pc:docMk/>
            <pc:sldMk cId="335798256" sldId="268"/>
            <ac:picMk id="19" creationId="{EEBC2056-B75A-4E76-A707-B4ACC9E43775}"/>
          </ac:picMkLst>
        </pc:picChg>
      </pc:sldChg>
      <pc:sldChg chg="delSp add del setBg delDesignElem">
        <pc:chgData name="Garvit Mehta" userId="59e956b609dbdf7a" providerId="LiveId" clId="{1F0B4E45-573C-45E2-BCEE-E28CDAE77186}" dt="2021-02-26T02:29:15.318" v="2806" actId="47"/>
        <pc:sldMkLst>
          <pc:docMk/>
          <pc:sldMk cId="590984552" sldId="268"/>
        </pc:sldMkLst>
        <pc:spChg chg="del">
          <ac:chgData name="Garvit Mehta" userId="59e956b609dbdf7a" providerId="LiveId" clId="{1F0B4E45-573C-45E2-BCEE-E28CDAE77186}" dt="2021-02-26T02:29:11.314" v="2805"/>
          <ac:spMkLst>
            <pc:docMk/>
            <pc:sldMk cId="590984552" sldId="268"/>
            <ac:spMk id="8" creationId="{88294908-8B00-4F58-BBBA-20F71A40AA9E}"/>
          </ac:spMkLst>
        </pc:spChg>
        <pc:spChg chg="del">
          <ac:chgData name="Garvit Mehta" userId="59e956b609dbdf7a" providerId="LiveId" clId="{1F0B4E45-573C-45E2-BCEE-E28CDAE77186}" dt="2021-02-26T02:29:11.314" v="2805"/>
          <ac:spMkLst>
            <pc:docMk/>
            <pc:sldMk cId="590984552" sldId="268"/>
            <ac:spMk id="10" creationId="{4364C879-1404-4203-8E9D-CC5DE0A621A2}"/>
          </ac:spMkLst>
        </pc:spChg>
        <pc:spChg chg="del">
          <ac:chgData name="Garvit Mehta" userId="59e956b609dbdf7a" providerId="LiveId" clId="{1F0B4E45-573C-45E2-BCEE-E28CDAE77186}" dt="2021-02-26T02:29:11.314" v="2805"/>
          <ac:spMkLst>
            <pc:docMk/>
            <pc:sldMk cId="590984552" sldId="268"/>
            <ac:spMk id="12" creationId="{84617302-4B0D-4351-A6BB-6F0930D943AC}"/>
          </ac:spMkLst>
        </pc:spChg>
        <pc:spChg chg="del">
          <ac:chgData name="Garvit Mehta" userId="59e956b609dbdf7a" providerId="LiveId" clId="{1F0B4E45-573C-45E2-BCEE-E28CDAE77186}" dt="2021-02-26T02:29:11.314" v="2805"/>
          <ac:spMkLst>
            <pc:docMk/>
            <pc:sldMk cId="590984552" sldId="268"/>
            <ac:spMk id="16" creationId="{A6D7111A-21E5-4EE9-8A78-10E5530F0116}"/>
          </ac:spMkLst>
        </pc:spChg>
        <pc:spChg chg="del">
          <ac:chgData name="Garvit Mehta" userId="59e956b609dbdf7a" providerId="LiveId" clId="{1F0B4E45-573C-45E2-BCEE-E28CDAE77186}" dt="2021-02-26T02:29:11.314" v="2805"/>
          <ac:spMkLst>
            <pc:docMk/>
            <pc:sldMk cId="590984552" sldId="268"/>
            <ac:spMk id="17" creationId="{DA2C7802-C2E0-4218-8F89-8DD7CCD2CD1C}"/>
          </ac:spMkLst>
        </pc:spChg>
        <pc:spChg chg="del">
          <ac:chgData name="Garvit Mehta" userId="59e956b609dbdf7a" providerId="LiveId" clId="{1F0B4E45-573C-45E2-BCEE-E28CDAE77186}" dt="2021-02-26T02:29:11.314" v="2805"/>
          <ac:spMkLst>
            <pc:docMk/>
            <pc:sldMk cId="590984552" sldId="268"/>
            <ac:spMk id="18" creationId="{A3969E80-A77B-49FC-9122-D89AFD5EE118}"/>
          </ac:spMkLst>
        </pc:spChg>
        <pc:spChg chg="del">
          <ac:chgData name="Garvit Mehta" userId="59e956b609dbdf7a" providerId="LiveId" clId="{1F0B4E45-573C-45E2-BCEE-E28CDAE77186}" dt="2021-02-26T02:29:11.314" v="2805"/>
          <ac:spMkLst>
            <pc:docMk/>
            <pc:sldMk cId="590984552" sldId="268"/>
            <ac:spMk id="20" creationId="{1849CA57-76BD-4CF2-80BA-D7A46A01B7B1}"/>
          </ac:spMkLst>
        </pc:spChg>
        <pc:spChg chg="del">
          <ac:chgData name="Garvit Mehta" userId="59e956b609dbdf7a" providerId="LiveId" clId="{1F0B4E45-573C-45E2-BCEE-E28CDAE77186}" dt="2021-02-26T02:29:11.314" v="2805"/>
          <ac:spMkLst>
            <pc:docMk/>
            <pc:sldMk cId="590984552" sldId="268"/>
            <ac:spMk id="22" creationId="{35E9085E-E730-4768-83D4-6CB7E9897153}"/>
          </ac:spMkLst>
        </pc:spChg>
        <pc:spChg chg="del">
          <ac:chgData name="Garvit Mehta" userId="59e956b609dbdf7a" providerId="LiveId" clId="{1F0B4E45-573C-45E2-BCEE-E28CDAE77186}" dt="2021-02-26T02:29:11.314" v="2805"/>
          <ac:spMkLst>
            <pc:docMk/>
            <pc:sldMk cId="590984552" sldId="268"/>
            <ac:spMk id="24" creationId="{973272FE-A474-4CAE-8CA2-BCC8B476C3F4}"/>
          </ac:spMkLst>
        </pc:spChg>
        <pc:spChg chg="del">
          <ac:chgData name="Garvit Mehta" userId="59e956b609dbdf7a" providerId="LiveId" clId="{1F0B4E45-573C-45E2-BCEE-E28CDAE77186}" dt="2021-02-26T02:29:11.314" v="2805"/>
          <ac:spMkLst>
            <pc:docMk/>
            <pc:sldMk cId="590984552" sldId="268"/>
            <ac:spMk id="26" creationId="{E07981EA-05A6-437C-88D7-B377B92B031D}"/>
          </ac:spMkLst>
        </pc:spChg>
        <pc:spChg chg="del">
          <ac:chgData name="Garvit Mehta" userId="59e956b609dbdf7a" providerId="LiveId" clId="{1F0B4E45-573C-45E2-BCEE-E28CDAE77186}" dt="2021-02-26T02:29:11.314" v="2805"/>
          <ac:spMkLst>
            <pc:docMk/>
            <pc:sldMk cId="590984552" sldId="268"/>
            <ac:spMk id="28" creationId="{15E3C750-986E-4769-B1AE-49289FBEE757}"/>
          </ac:spMkLst>
        </pc:spChg>
      </pc:sldChg>
      <pc:sldChg chg="delSp modSp add mod setBg">
        <pc:chgData name="Garvit Mehta" userId="59e956b609dbdf7a" providerId="LiveId" clId="{1F0B4E45-573C-45E2-BCEE-E28CDAE77186}" dt="2021-03-02T04:16:32.680" v="6262" actId="113"/>
        <pc:sldMkLst>
          <pc:docMk/>
          <pc:sldMk cId="3903355513" sldId="269"/>
        </pc:sldMkLst>
        <pc:spChg chg="mod">
          <ac:chgData name="Garvit Mehta" userId="59e956b609dbdf7a" providerId="LiveId" clId="{1F0B4E45-573C-45E2-BCEE-E28CDAE77186}" dt="2021-03-02T04:16:32.680" v="6262" actId="113"/>
          <ac:spMkLst>
            <pc:docMk/>
            <pc:sldMk cId="3903355513" sldId="269"/>
            <ac:spMk id="4" creationId="{4A726AAB-4CFE-49D7-86D2-AB71D002656F}"/>
          </ac:spMkLst>
        </pc:spChg>
        <pc:spChg chg="del mod">
          <ac:chgData name="Garvit Mehta" userId="59e956b609dbdf7a" providerId="LiveId" clId="{1F0B4E45-573C-45E2-BCEE-E28CDAE77186}" dt="2021-03-01T21:33:14.124" v="3476"/>
          <ac:spMkLst>
            <pc:docMk/>
            <pc:sldMk cId="3903355513" sldId="269"/>
            <ac:spMk id="11" creationId="{98171DE7-B051-4506-AF65-6320432765F7}"/>
          </ac:spMkLst>
        </pc:spChg>
        <pc:spChg chg="mod">
          <ac:chgData name="Garvit Mehta" userId="59e956b609dbdf7a" providerId="LiveId" clId="{1F0B4E45-573C-45E2-BCEE-E28CDAE77186}" dt="2021-03-01T21:45:53.360" v="3566" actId="1076"/>
          <ac:spMkLst>
            <pc:docMk/>
            <pc:sldMk cId="3903355513" sldId="269"/>
            <ac:spMk id="25" creationId="{B0EC1A91-59A5-4599-A5FD-D54E694DA446}"/>
          </ac:spMkLst>
        </pc:spChg>
        <pc:picChg chg="del">
          <ac:chgData name="Garvit Mehta" userId="59e956b609dbdf7a" providerId="LiveId" clId="{1F0B4E45-573C-45E2-BCEE-E28CDAE77186}" dt="2021-03-01T21:32:54.957" v="3452" actId="478"/>
          <ac:picMkLst>
            <pc:docMk/>
            <pc:sldMk cId="3903355513" sldId="269"/>
            <ac:picMk id="6" creationId="{D5A24D8A-9020-4C82-BFE5-54E5A4013570}"/>
          </ac:picMkLst>
        </pc:picChg>
        <pc:picChg chg="mod">
          <ac:chgData name="Garvit Mehta" userId="59e956b609dbdf7a" providerId="LiveId" clId="{1F0B4E45-573C-45E2-BCEE-E28CDAE77186}" dt="2021-03-01T21:46:07.077" v="3569" actId="1076"/>
          <ac:picMkLst>
            <pc:docMk/>
            <pc:sldMk cId="3903355513" sldId="269"/>
            <ac:picMk id="9" creationId="{7A03E7C8-B5E7-444A-9580-901DDFD0C587}"/>
          </ac:picMkLst>
        </pc:picChg>
        <pc:cxnChg chg="del mod">
          <ac:chgData name="Garvit Mehta" userId="59e956b609dbdf7a" providerId="LiveId" clId="{1F0B4E45-573C-45E2-BCEE-E28CDAE77186}" dt="2021-03-01T21:33:03.687" v="3453" actId="478"/>
          <ac:cxnSpMkLst>
            <pc:docMk/>
            <pc:sldMk cId="3903355513" sldId="269"/>
            <ac:cxnSpMk id="14" creationId="{621B6ECA-AB6A-48D4-B0B6-D85C674E5725}"/>
          </ac:cxnSpMkLst>
        </pc:cxnChg>
        <pc:cxnChg chg="del">
          <ac:chgData name="Garvit Mehta" userId="59e956b609dbdf7a" providerId="LiveId" clId="{1F0B4E45-573C-45E2-BCEE-E28CDAE77186}" dt="2021-03-01T21:33:05.666" v="3454" actId="478"/>
          <ac:cxnSpMkLst>
            <pc:docMk/>
            <pc:sldMk cId="3903355513" sldId="269"/>
            <ac:cxnSpMk id="19" creationId="{49310B3B-750E-49FA-8D5E-8F2D0FCBE7A9}"/>
          </ac:cxnSpMkLst>
        </pc:cxnChg>
        <pc:cxnChg chg="del">
          <ac:chgData name="Garvit Mehta" userId="59e956b609dbdf7a" providerId="LiveId" clId="{1F0B4E45-573C-45E2-BCEE-E28CDAE77186}" dt="2021-03-01T21:33:03.687" v="3453" actId="478"/>
          <ac:cxnSpMkLst>
            <pc:docMk/>
            <pc:sldMk cId="3903355513" sldId="269"/>
            <ac:cxnSpMk id="23" creationId="{F07C1AA6-B880-420C-8E91-C4058BDF46AF}"/>
          </ac:cxnSpMkLst>
        </pc:cxnChg>
        <pc:cxnChg chg="mod">
          <ac:chgData name="Garvit Mehta" userId="59e956b609dbdf7a" providerId="LiveId" clId="{1F0B4E45-573C-45E2-BCEE-E28CDAE77186}" dt="2021-03-01T21:33:41.317" v="3483" actId="14100"/>
          <ac:cxnSpMkLst>
            <pc:docMk/>
            <pc:sldMk cId="3903355513" sldId="269"/>
            <ac:cxnSpMk id="29" creationId="{82299EA7-DAF8-4998-B786-8A1E54DF37F1}"/>
          </ac:cxnSpMkLst>
        </pc:cxnChg>
      </pc:sldChg>
      <pc:sldChg chg="addSp delSp modSp add mod setBg">
        <pc:chgData name="Garvit Mehta" userId="59e956b609dbdf7a" providerId="LiveId" clId="{1F0B4E45-573C-45E2-BCEE-E28CDAE77186}" dt="2021-03-02T04:16:41.750" v="6264" actId="113"/>
        <pc:sldMkLst>
          <pc:docMk/>
          <pc:sldMk cId="1688870578" sldId="270"/>
        </pc:sldMkLst>
        <pc:spChg chg="mod">
          <ac:chgData name="Garvit Mehta" userId="59e956b609dbdf7a" providerId="LiveId" clId="{1F0B4E45-573C-45E2-BCEE-E28CDAE77186}" dt="2021-03-02T04:16:41.750" v="6264" actId="113"/>
          <ac:spMkLst>
            <pc:docMk/>
            <pc:sldMk cId="1688870578" sldId="270"/>
            <ac:spMk id="11" creationId="{B49334B0-466A-47DD-947F-5EE1CB1DC792}"/>
          </ac:spMkLst>
        </pc:spChg>
        <pc:spChg chg="del mod">
          <ac:chgData name="Garvit Mehta" userId="59e956b609dbdf7a" providerId="LiveId" clId="{1F0B4E45-573C-45E2-BCEE-E28CDAE77186}" dt="2021-03-01T21:36:17.197" v="3526" actId="478"/>
          <ac:spMkLst>
            <pc:docMk/>
            <pc:sldMk cId="1688870578" sldId="270"/>
            <ac:spMk id="21" creationId="{A74DD689-AA10-4E1D-B6D6-67D842819935}"/>
          </ac:spMkLst>
        </pc:spChg>
        <pc:spChg chg="mod">
          <ac:chgData name="Garvit Mehta" userId="59e956b609dbdf7a" providerId="LiveId" clId="{1F0B4E45-573C-45E2-BCEE-E28CDAE77186}" dt="2021-03-01T21:36:39.289" v="3532" actId="1076"/>
          <ac:spMkLst>
            <pc:docMk/>
            <pc:sldMk cId="1688870578" sldId="270"/>
            <ac:spMk id="32" creationId="{D7F4E417-D563-4375-91D1-3CC9EA630A54}"/>
          </ac:spMkLst>
        </pc:spChg>
        <pc:picChg chg="del">
          <ac:chgData name="Garvit Mehta" userId="59e956b609dbdf7a" providerId="LiveId" clId="{1F0B4E45-573C-45E2-BCEE-E28CDAE77186}" dt="2021-03-01T21:36:06.906" v="3523" actId="478"/>
          <ac:picMkLst>
            <pc:docMk/>
            <pc:sldMk cId="1688870578" sldId="270"/>
            <ac:picMk id="5" creationId="{9C95BE9C-4CAA-4162-9D01-D98CB9B05D38}"/>
          </ac:picMkLst>
        </pc:picChg>
        <pc:picChg chg="mod">
          <ac:chgData name="Garvit Mehta" userId="59e956b609dbdf7a" providerId="LiveId" clId="{1F0B4E45-573C-45E2-BCEE-E28CDAE77186}" dt="2021-03-01T21:36:33.069" v="3531" actId="1076"/>
          <ac:picMkLst>
            <pc:docMk/>
            <pc:sldMk cId="1688870578" sldId="270"/>
            <ac:picMk id="31" creationId="{21DB47FC-46E7-466E-8921-78D8AF7A3B54}"/>
          </ac:picMkLst>
        </pc:picChg>
        <pc:cxnChg chg="add mod">
          <ac:chgData name="Garvit Mehta" userId="59e956b609dbdf7a" providerId="LiveId" clId="{1F0B4E45-573C-45E2-BCEE-E28CDAE77186}" dt="2021-03-01T21:37:09.274" v="3535" actId="693"/>
          <ac:cxnSpMkLst>
            <pc:docMk/>
            <pc:sldMk cId="1688870578" sldId="270"/>
            <ac:cxnSpMk id="3" creationId="{31A7E317-D35F-4B63-81FF-AEF960417CD5}"/>
          </ac:cxnSpMkLst>
        </pc:cxnChg>
        <pc:cxnChg chg="del">
          <ac:chgData name="Garvit Mehta" userId="59e956b609dbdf7a" providerId="LiveId" clId="{1F0B4E45-573C-45E2-BCEE-E28CDAE77186}" dt="2021-03-01T21:36:11.534" v="3524" actId="478"/>
          <ac:cxnSpMkLst>
            <pc:docMk/>
            <pc:sldMk cId="1688870578" sldId="270"/>
            <ac:cxnSpMk id="25" creationId="{3BAB644B-C92E-46C6-A6F8-81528FBF6411}"/>
          </ac:cxnSpMkLst>
        </pc:cxnChg>
        <pc:cxnChg chg="del">
          <ac:chgData name="Garvit Mehta" userId="59e956b609dbdf7a" providerId="LiveId" clId="{1F0B4E45-573C-45E2-BCEE-E28CDAE77186}" dt="2021-03-01T21:36:11.534" v="3524" actId="478"/>
          <ac:cxnSpMkLst>
            <pc:docMk/>
            <pc:sldMk cId="1688870578" sldId="270"/>
            <ac:cxnSpMk id="29" creationId="{07D010DA-6B7F-4444-9795-B3E146D47849}"/>
          </ac:cxnSpMkLst>
        </pc:cxnChg>
        <pc:cxnChg chg="del">
          <ac:chgData name="Garvit Mehta" userId="59e956b609dbdf7a" providerId="LiveId" clId="{1F0B4E45-573C-45E2-BCEE-E28CDAE77186}" dt="2021-03-01T21:36:25.854" v="3529" actId="478"/>
          <ac:cxnSpMkLst>
            <pc:docMk/>
            <pc:sldMk cId="1688870578" sldId="270"/>
            <ac:cxnSpMk id="34" creationId="{FD512144-4669-4D11-B942-B1B0DA0C2F19}"/>
          </ac:cxnSpMkLst>
        </pc:cxnChg>
      </pc:sldChg>
      <pc:sldChg chg="addSp delSp modSp add mod setBg">
        <pc:chgData name="Garvit Mehta" userId="59e956b609dbdf7a" providerId="LiveId" clId="{1F0B4E45-573C-45E2-BCEE-E28CDAE77186}" dt="2021-03-02T15:48:02.033" v="6482" actId="14100"/>
        <pc:sldMkLst>
          <pc:docMk/>
          <pc:sldMk cId="348355719" sldId="271"/>
        </pc:sldMkLst>
        <pc:spChg chg="mod ord">
          <ac:chgData name="Garvit Mehta" userId="59e956b609dbdf7a" providerId="LiveId" clId="{1F0B4E45-573C-45E2-BCEE-E28CDAE77186}" dt="2021-03-02T15:47:51.296" v="6479" actId="26606"/>
          <ac:spMkLst>
            <pc:docMk/>
            <pc:sldMk cId="348355719" sldId="271"/>
            <ac:spMk id="6" creationId="{71E1BEF7-5C67-41AF-9A40-F8284DA476AB}"/>
          </ac:spMkLst>
        </pc:spChg>
        <pc:spChg chg="add del">
          <ac:chgData name="Garvit Mehta" userId="59e956b609dbdf7a" providerId="LiveId" clId="{1F0B4E45-573C-45E2-BCEE-E28CDAE77186}" dt="2021-03-02T15:47:51.296" v="6479" actId="26606"/>
          <ac:spMkLst>
            <pc:docMk/>
            <pc:sldMk cId="348355719" sldId="271"/>
            <ac:spMk id="8" creationId="{88294908-8B00-4F58-BBBA-20F71A40AA9E}"/>
          </ac:spMkLst>
        </pc:spChg>
        <pc:spChg chg="add del">
          <ac:chgData name="Garvit Mehta" userId="59e956b609dbdf7a" providerId="LiveId" clId="{1F0B4E45-573C-45E2-BCEE-E28CDAE77186}" dt="2021-03-02T15:47:51.296" v="6479" actId="26606"/>
          <ac:spMkLst>
            <pc:docMk/>
            <pc:sldMk cId="348355719" sldId="271"/>
            <ac:spMk id="10" creationId="{4364C879-1404-4203-8E9D-CC5DE0A621A2}"/>
          </ac:spMkLst>
        </pc:spChg>
        <pc:spChg chg="add del">
          <ac:chgData name="Garvit Mehta" userId="59e956b609dbdf7a" providerId="LiveId" clId="{1F0B4E45-573C-45E2-BCEE-E28CDAE77186}" dt="2021-03-02T15:47:51.296" v="6479" actId="26606"/>
          <ac:spMkLst>
            <pc:docMk/>
            <pc:sldMk cId="348355719" sldId="271"/>
            <ac:spMk id="12" creationId="{84617302-4B0D-4351-A6BB-6F0930D943AC}"/>
          </ac:spMkLst>
        </pc:spChg>
        <pc:spChg chg="add del">
          <ac:chgData name="Garvit Mehta" userId="59e956b609dbdf7a" providerId="LiveId" clId="{1F0B4E45-573C-45E2-BCEE-E28CDAE77186}" dt="2021-03-02T15:47:51.296" v="6479" actId="26606"/>
          <ac:spMkLst>
            <pc:docMk/>
            <pc:sldMk cId="348355719" sldId="271"/>
            <ac:spMk id="16" creationId="{A6D7111A-21E5-4EE9-8A78-10E5530F0116}"/>
          </ac:spMkLst>
        </pc:spChg>
        <pc:spChg chg="add del">
          <ac:chgData name="Garvit Mehta" userId="59e956b609dbdf7a" providerId="LiveId" clId="{1F0B4E45-573C-45E2-BCEE-E28CDAE77186}" dt="2021-03-02T15:47:51.296" v="6479" actId="26606"/>
          <ac:spMkLst>
            <pc:docMk/>
            <pc:sldMk cId="348355719" sldId="271"/>
            <ac:spMk id="17" creationId="{DA2C7802-C2E0-4218-8F89-8DD7CCD2CD1C}"/>
          </ac:spMkLst>
        </pc:spChg>
        <pc:spChg chg="add del">
          <ac:chgData name="Garvit Mehta" userId="59e956b609dbdf7a" providerId="LiveId" clId="{1F0B4E45-573C-45E2-BCEE-E28CDAE77186}" dt="2021-03-02T15:47:51.296" v="6479" actId="26606"/>
          <ac:spMkLst>
            <pc:docMk/>
            <pc:sldMk cId="348355719" sldId="271"/>
            <ac:spMk id="18" creationId="{A3969E80-A77B-49FC-9122-D89AFD5EE118}"/>
          </ac:spMkLst>
        </pc:spChg>
        <pc:spChg chg="add del">
          <ac:chgData name="Garvit Mehta" userId="59e956b609dbdf7a" providerId="LiveId" clId="{1F0B4E45-573C-45E2-BCEE-E28CDAE77186}" dt="2021-03-02T15:47:51.296" v="6479" actId="26606"/>
          <ac:spMkLst>
            <pc:docMk/>
            <pc:sldMk cId="348355719" sldId="271"/>
            <ac:spMk id="20" creationId="{1849CA57-76BD-4CF2-80BA-D7A46A01B7B1}"/>
          </ac:spMkLst>
        </pc:spChg>
        <pc:spChg chg="add del">
          <ac:chgData name="Garvit Mehta" userId="59e956b609dbdf7a" providerId="LiveId" clId="{1F0B4E45-573C-45E2-BCEE-E28CDAE77186}" dt="2021-03-02T15:47:51.296" v="6479" actId="26606"/>
          <ac:spMkLst>
            <pc:docMk/>
            <pc:sldMk cId="348355719" sldId="271"/>
            <ac:spMk id="22" creationId="{35E9085E-E730-4768-83D4-6CB7E9897153}"/>
          </ac:spMkLst>
        </pc:spChg>
        <pc:spChg chg="add del">
          <ac:chgData name="Garvit Mehta" userId="59e956b609dbdf7a" providerId="LiveId" clId="{1F0B4E45-573C-45E2-BCEE-E28CDAE77186}" dt="2021-03-02T15:47:51.296" v="6479" actId="26606"/>
          <ac:spMkLst>
            <pc:docMk/>
            <pc:sldMk cId="348355719" sldId="271"/>
            <ac:spMk id="24" creationId="{973272FE-A474-4CAE-8CA2-BCC8B476C3F4}"/>
          </ac:spMkLst>
        </pc:spChg>
        <pc:spChg chg="add del">
          <ac:chgData name="Garvit Mehta" userId="59e956b609dbdf7a" providerId="LiveId" clId="{1F0B4E45-573C-45E2-BCEE-E28CDAE77186}" dt="2021-03-02T15:47:51.296" v="6479" actId="26606"/>
          <ac:spMkLst>
            <pc:docMk/>
            <pc:sldMk cId="348355719" sldId="271"/>
            <ac:spMk id="26" creationId="{E07981EA-05A6-437C-88D7-B377B92B031D}"/>
          </ac:spMkLst>
        </pc:spChg>
        <pc:spChg chg="add del">
          <ac:chgData name="Garvit Mehta" userId="59e956b609dbdf7a" providerId="LiveId" clId="{1F0B4E45-573C-45E2-BCEE-E28CDAE77186}" dt="2021-03-02T15:47:51.296" v="6479" actId="26606"/>
          <ac:spMkLst>
            <pc:docMk/>
            <pc:sldMk cId="348355719" sldId="271"/>
            <ac:spMk id="28" creationId="{15E3C750-986E-4769-B1AE-49289FBEE757}"/>
          </ac:spMkLst>
        </pc:spChg>
        <pc:spChg chg="add del">
          <ac:chgData name="Garvit Mehta" userId="59e956b609dbdf7a" providerId="LiveId" clId="{1F0B4E45-573C-45E2-BCEE-E28CDAE77186}" dt="2021-03-02T15:47:51.296" v="6479" actId="26606"/>
          <ac:spMkLst>
            <pc:docMk/>
            <pc:sldMk cId="348355719" sldId="271"/>
            <ac:spMk id="33" creationId="{37C89E4B-3C9F-44B9-8B86-D9E3D112D8EC}"/>
          </ac:spMkLst>
        </pc:spChg>
        <pc:picChg chg="add del mod">
          <ac:chgData name="Garvit Mehta" userId="59e956b609dbdf7a" providerId="LiveId" clId="{1F0B4E45-573C-45E2-BCEE-E28CDAE77186}" dt="2021-03-02T15:38:59.808" v="6465" actId="478"/>
          <ac:picMkLst>
            <pc:docMk/>
            <pc:sldMk cId="348355719" sldId="271"/>
            <ac:picMk id="3" creationId="{A3866A81-C849-4383-ACE5-AC6EAEBCF5D0}"/>
          </ac:picMkLst>
        </pc:picChg>
        <pc:picChg chg="add del mod">
          <ac:chgData name="Garvit Mehta" userId="59e956b609dbdf7a" providerId="LiveId" clId="{1F0B4E45-573C-45E2-BCEE-E28CDAE77186}" dt="2021-03-02T15:47:26.699" v="6472" actId="478"/>
          <ac:picMkLst>
            <pc:docMk/>
            <pc:sldMk cId="348355719" sldId="271"/>
            <ac:picMk id="4" creationId="{BDA1502F-A8D8-4AFF-84DB-6A32D6566183}"/>
          </ac:picMkLst>
        </pc:picChg>
        <pc:picChg chg="add del mod">
          <ac:chgData name="Garvit Mehta" userId="59e956b609dbdf7a" providerId="LiveId" clId="{1F0B4E45-573C-45E2-BCEE-E28CDAE77186}" dt="2021-03-02T04:05:15.973" v="6139" actId="478"/>
          <ac:picMkLst>
            <pc:docMk/>
            <pc:sldMk cId="348355719" sldId="271"/>
            <ac:picMk id="5" creationId="{90BC538A-CDBC-4B92-ABA2-448E9CC00A2A}"/>
          </ac:picMkLst>
        </pc:picChg>
        <pc:picChg chg="add mod">
          <ac:chgData name="Garvit Mehta" userId="59e956b609dbdf7a" providerId="LiveId" clId="{1F0B4E45-573C-45E2-BCEE-E28CDAE77186}" dt="2021-03-02T15:48:02.033" v="6482" actId="14100"/>
          <ac:picMkLst>
            <pc:docMk/>
            <pc:sldMk cId="348355719" sldId="271"/>
            <ac:picMk id="7" creationId="{87F60475-0DC0-4FFC-8656-2B93783C353B}"/>
          </ac:picMkLst>
        </pc:picChg>
        <pc:cxnChg chg="add del">
          <ac:chgData name="Garvit Mehta" userId="59e956b609dbdf7a" providerId="LiveId" clId="{1F0B4E45-573C-45E2-BCEE-E28CDAE77186}" dt="2021-03-02T15:47:51.296" v="6479" actId="26606"/>
          <ac:cxnSpMkLst>
            <pc:docMk/>
            <pc:sldMk cId="348355719" sldId="271"/>
            <ac:cxnSpMk id="35" creationId="{AA2EAA10-076F-46BD-8F0F-B9A2FB77A85C}"/>
          </ac:cxnSpMkLst>
        </pc:cxnChg>
        <pc:cxnChg chg="add del">
          <ac:chgData name="Garvit Mehta" userId="59e956b609dbdf7a" providerId="LiveId" clId="{1F0B4E45-573C-45E2-BCEE-E28CDAE77186}" dt="2021-03-02T15:47:51.296" v="6479" actId="26606"/>
          <ac:cxnSpMkLst>
            <pc:docMk/>
            <pc:sldMk cId="348355719" sldId="271"/>
            <ac:cxnSpMk id="37" creationId="{D891E407-403B-4764-86C9-33A56D3BCAA3}"/>
          </ac:cxnSpMkLst>
        </pc:cxnChg>
      </pc:sldChg>
      <pc:sldChg chg="addSp delSp modSp add mod">
        <pc:chgData name="Garvit Mehta" userId="59e956b609dbdf7a" providerId="LiveId" clId="{1F0B4E45-573C-45E2-BCEE-E28CDAE77186}" dt="2021-03-04T20:16:25.896" v="8732" actId="6549"/>
        <pc:sldMkLst>
          <pc:docMk/>
          <pc:sldMk cId="1060873485" sldId="272"/>
        </pc:sldMkLst>
        <pc:spChg chg="mod">
          <ac:chgData name="Garvit Mehta" userId="59e956b609dbdf7a" providerId="LiveId" clId="{1F0B4E45-573C-45E2-BCEE-E28CDAE77186}" dt="2021-03-04T20:16:25.896" v="8732" actId="6549"/>
          <ac:spMkLst>
            <pc:docMk/>
            <pc:sldMk cId="1060873485" sldId="272"/>
            <ac:spMk id="2" creationId="{4E68DD5F-DBE6-4FFC-BC62-D00705F45DE6}"/>
          </ac:spMkLst>
        </pc:spChg>
        <pc:spChg chg="mod">
          <ac:chgData name="Garvit Mehta" userId="59e956b609dbdf7a" providerId="LiveId" clId="{1F0B4E45-573C-45E2-BCEE-E28CDAE77186}" dt="2021-03-02T16:01:09.251" v="6634" actId="20577"/>
          <ac:spMkLst>
            <pc:docMk/>
            <pc:sldMk cId="1060873485" sldId="272"/>
            <ac:spMk id="6" creationId="{F0371334-56DC-4D97-8F85-AD912D010D72}"/>
          </ac:spMkLst>
        </pc:spChg>
        <pc:picChg chg="del">
          <ac:chgData name="Garvit Mehta" userId="59e956b609dbdf7a" providerId="LiveId" clId="{1F0B4E45-573C-45E2-BCEE-E28CDAE77186}" dt="2021-03-02T16:02:52.828" v="6635" actId="478"/>
          <ac:picMkLst>
            <pc:docMk/>
            <pc:sldMk cId="1060873485" sldId="272"/>
            <ac:picMk id="4" creationId="{23CAC667-150B-453B-A8AA-F7D8F9263BA6}"/>
          </ac:picMkLst>
        </pc:picChg>
        <pc:picChg chg="add mod">
          <ac:chgData name="Garvit Mehta" userId="59e956b609dbdf7a" providerId="LiveId" clId="{1F0B4E45-573C-45E2-BCEE-E28CDAE77186}" dt="2021-03-02T22:58:17.471" v="7765" actId="14100"/>
          <ac:picMkLst>
            <pc:docMk/>
            <pc:sldMk cId="1060873485" sldId="272"/>
            <ac:picMk id="5" creationId="{1DC30C41-FE3D-4BD6-9ACE-BB549BE5DA67}"/>
          </ac:picMkLst>
        </pc:picChg>
      </pc:sldChg>
      <pc:sldChg chg="delSp modSp add mod">
        <pc:chgData name="Garvit Mehta" userId="59e956b609dbdf7a" providerId="LiveId" clId="{1F0B4E45-573C-45E2-BCEE-E28CDAE77186}" dt="2021-03-03T21:56:38.796" v="8724" actId="20577"/>
        <pc:sldMkLst>
          <pc:docMk/>
          <pc:sldMk cId="1465742619" sldId="273"/>
        </pc:sldMkLst>
        <pc:spChg chg="del">
          <ac:chgData name="Garvit Mehta" userId="59e956b609dbdf7a" providerId="LiveId" clId="{1F0B4E45-573C-45E2-BCEE-E28CDAE77186}" dt="2021-03-03T21:56:28.986" v="8714" actId="478"/>
          <ac:spMkLst>
            <pc:docMk/>
            <pc:sldMk cId="1465742619" sldId="273"/>
            <ac:spMk id="4" creationId="{3AC94163-2753-4FC7-AEB0-94B2F5A779D1}"/>
          </ac:spMkLst>
        </pc:spChg>
        <pc:spChg chg="mod">
          <ac:chgData name="Garvit Mehta" userId="59e956b609dbdf7a" providerId="LiveId" clId="{1F0B4E45-573C-45E2-BCEE-E28CDAE77186}" dt="2021-03-03T21:56:38.796" v="8724" actId="20577"/>
          <ac:spMkLst>
            <pc:docMk/>
            <pc:sldMk cId="1465742619" sldId="273"/>
            <ac:spMk id="15" creationId="{0A8A4353-D7EB-43ED-8E35-505D09E1B68B}"/>
          </ac:spMkLst>
        </pc:spChg>
      </pc:sldChg>
      <pc:sldMasterChg chg="setBg modSldLayout">
        <pc:chgData name="Garvit Mehta" userId="59e956b609dbdf7a" providerId="LiveId" clId="{1F0B4E45-573C-45E2-BCEE-E28CDAE77186}" dt="2021-03-02T04:01:45.392" v="6106"/>
        <pc:sldMasterMkLst>
          <pc:docMk/>
          <pc:sldMasterMk cId="690272127" sldId="2147483648"/>
        </pc:sldMasterMkLst>
        <pc:sldLayoutChg chg="setBg">
          <pc:chgData name="Garvit Mehta" userId="59e956b609dbdf7a" providerId="LiveId" clId="{1F0B4E45-573C-45E2-BCEE-E28CDAE77186}" dt="2021-03-02T04:01:45.392" v="6106"/>
          <pc:sldLayoutMkLst>
            <pc:docMk/>
            <pc:sldMasterMk cId="690272127" sldId="2147483648"/>
            <pc:sldLayoutMk cId="773199228" sldId="2147483649"/>
          </pc:sldLayoutMkLst>
        </pc:sldLayoutChg>
        <pc:sldLayoutChg chg="setBg">
          <pc:chgData name="Garvit Mehta" userId="59e956b609dbdf7a" providerId="LiveId" clId="{1F0B4E45-573C-45E2-BCEE-E28CDAE77186}" dt="2021-03-02T04:01:45.392" v="6106"/>
          <pc:sldLayoutMkLst>
            <pc:docMk/>
            <pc:sldMasterMk cId="690272127" sldId="2147483648"/>
            <pc:sldLayoutMk cId="1706075936" sldId="2147483650"/>
          </pc:sldLayoutMkLst>
        </pc:sldLayoutChg>
        <pc:sldLayoutChg chg="setBg">
          <pc:chgData name="Garvit Mehta" userId="59e956b609dbdf7a" providerId="LiveId" clId="{1F0B4E45-573C-45E2-BCEE-E28CDAE77186}" dt="2021-03-02T04:01:45.392" v="6106"/>
          <pc:sldLayoutMkLst>
            <pc:docMk/>
            <pc:sldMasterMk cId="690272127" sldId="2147483648"/>
            <pc:sldLayoutMk cId="3536315462" sldId="2147483651"/>
          </pc:sldLayoutMkLst>
        </pc:sldLayoutChg>
        <pc:sldLayoutChg chg="setBg">
          <pc:chgData name="Garvit Mehta" userId="59e956b609dbdf7a" providerId="LiveId" clId="{1F0B4E45-573C-45E2-BCEE-E28CDAE77186}" dt="2021-03-02T04:01:45.392" v="6106"/>
          <pc:sldLayoutMkLst>
            <pc:docMk/>
            <pc:sldMasterMk cId="690272127" sldId="2147483648"/>
            <pc:sldLayoutMk cId="997552702" sldId="2147483652"/>
          </pc:sldLayoutMkLst>
        </pc:sldLayoutChg>
        <pc:sldLayoutChg chg="setBg">
          <pc:chgData name="Garvit Mehta" userId="59e956b609dbdf7a" providerId="LiveId" clId="{1F0B4E45-573C-45E2-BCEE-E28CDAE77186}" dt="2021-03-02T04:01:45.392" v="6106"/>
          <pc:sldLayoutMkLst>
            <pc:docMk/>
            <pc:sldMasterMk cId="690272127" sldId="2147483648"/>
            <pc:sldLayoutMk cId="3812908184" sldId="2147483653"/>
          </pc:sldLayoutMkLst>
        </pc:sldLayoutChg>
        <pc:sldLayoutChg chg="setBg">
          <pc:chgData name="Garvit Mehta" userId="59e956b609dbdf7a" providerId="LiveId" clId="{1F0B4E45-573C-45E2-BCEE-E28CDAE77186}" dt="2021-03-02T04:01:45.392" v="6106"/>
          <pc:sldLayoutMkLst>
            <pc:docMk/>
            <pc:sldMasterMk cId="690272127" sldId="2147483648"/>
            <pc:sldLayoutMk cId="1571266035" sldId="2147483654"/>
          </pc:sldLayoutMkLst>
        </pc:sldLayoutChg>
        <pc:sldLayoutChg chg="setBg">
          <pc:chgData name="Garvit Mehta" userId="59e956b609dbdf7a" providerId="LiveId" clId="{1F0B4E45-573C-45E2-BCEE-E28CDAE77186}" dt="2021-03-02T04:01:45.392" v="6106"/>
          <pc:sldLayoutMkLst>
            <pc:docMk/>
            <pc:sldMasterMk cId="690272127" sldId="2147483648"/>
            <pc:sldLayoutMk cId="2213862490" sldId="2147483655"/>
          </pc:sldLayoutMkLst>
        </pc:sldLayoutChg>
        <pc:sldLayoutChg chg="setBg">
          <pc:chgData name="Garvit Mehta" userId="59e956b609dbdf7a" providerId="LiveId" clId="{1F0B4E45-573C-45E2-BCEE-E28CDAE77186}" dt="2021-03-02T04:01:45.392" v="6106"/>
          <pc:sldLayoutMkLst>
            <pc:docMk/>
            <pc:sldMasterMk cId="690272127" sldId="2147483648"/>
            <pc:sldLayoutMk cId="4289426655" sldId="2147483656"/>
          </pc:sldLayoutMkLst>
        </pc:sldLayoutChg>
        <pc:sldLayoutChg chg="setBg">
          <pc:chgData name="Garvit Mehta" userId="59e956b609dbdf7a" providerId="LiveId" clId="{1F0B4E45-573C-45E2-BCEE-E28CDAE77186}" dt="2021-03-02T04:01:45.392" v="6106"/>
          <pc:sldLayoutMkLst>
            <pc:docMk/>
            <pc:sldMasterMk cId="690272127" sldId="2147483648"/>
            <pc:sldLayoutMk cId="2054129771" sldId="2147483657"/>
          </pc:sldLayoutMkLst>
        </pc:sldLayoutChg>
        <pc:sldLayoutChg chg="setBg">
          <pc:chgData name="Garvit Mehta" userId="59e956b609dbdf7a" providerId="LiveId" clId="{1F0B4E45-573C-45E2-BCEE-E28CDAE77186}" dt="2021-03-02T04:01:45.392" v="6106"/>
          <pc:sldLayoutMkLst>
            <pc:docMk/>
            <pc:sldMasterMk cId="690272127" sldId="2147483648"/>
            <pc:sldLayoutMk cId="1150740404" sldId="2147483658"/>
          </pc:sldLayoutMkLst>
        </pc:sldLayoutChg>
        <pc:sldLayoutChg chg="setBg">
          <pc:chgData name="Garvit Mehta" userId="59e956b609dbdf7a" providerId="LiveId" clId="{1F0B4E45-573C-45E2-BCEE-E28CDAE77186}" dt="2021-03-02T04:01:45.392" v="6106"/>
          <pc:sldLayoutMkLst>
            <pc:docMk/>
            <pc:sldMasterMk cId="690272127" sldId="2147483648"/>
            <pc:sldLayoutMk cId="386187926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B62A-2F13-4060-9811-68E2C82A4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3F97A-66FC-4C41-92EB-A7F830163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D235F-B23C-4E35-9F92-273BAB03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F73-4EE9-40B5-A592-233136E242D5}" type="datetimeFigureOut">
              <a:rPr lang="en-CA" smtClean="0"/>
              <a:t>2021-09-09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A3788-0F48-43D9-B271-4C5225A4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69A2-D303-427A-B278-A00D2C05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D918-C50C-41F9-9129-E8E479F790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19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61C2-3469-42AB-A862-B09101D0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A5E83-2480-402D-93E9-B4875B565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FC391-5C97-4021-BAAE-7306E76A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F73-4EE9-40B5-A592-233136E242D5}" type="datetimeFigureOut">
              <a:rPr lang="en-CA" smtClean="0"/>
              <a:t>2021-09-09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54C5C-E3E3-47E2-A663-09BF9616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01041-D063-41F0-9B23-327A8067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D918-C50C-41F9-9129-E8E479F790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074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64B22-B917-4CCE-8A23-F39B50A1C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DC88F-6F20-46D0-B1CA-E2F9F3264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6116A-015D-4B10-9446-CB52DB7F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F73-4EE9-40B5-A592-233136E242D5}" type="datetimeFigureOut">
              <a:rPr lang="en-CA" smtClean="0"/>
              <a:t>2021-09-09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6793-34BE-4FE7-B61D-017E1110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2531E-2316-477D-8890-88ABFD32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D918-C50C-41F9-9129-E8E479F790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87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702B-0797-4342-8360-233F7880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9F970-5396-461C-9A31-9F0AE7C88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6073-B695-458F-AA9B-2328268C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F73-4EE9-40B5-A592-233136E242D5}" type="datetimeFigureOut">
              <a:rPr lang="en-CA" smtClean="0"/>
              <a:t>2021-09-09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7ED4-3DB4-44D2-8989-5D52324C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F8240-A5B3-41DA-99D6-FEB2C299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D918-C50C-41F9-9129-E8E479F790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07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72D7-807B-4989-BF32-B2348175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0FFCD-3C47-4CEE-8999-FA8C1323F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7A3BC-376E-4955-A911-E16B2402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F73-4EE9-40B5-A592-233136E242D5}" type="datetimeFigureOut">
              <a:rPr lang="en-CA" smtClean="0"/>
              <a:t>2021-09-09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79135-8C46-4EC3-AE05-58BF0219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103F2-9109-4875-B2ED-FAA3E3B5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D918-C50C-41F9-9129-E8E479F790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31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DAA8-49DF-4590-999B-19EE76F0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CFAAA-C1EB-4C52-8F49-CE63B05C3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CD632-4692-492B-81D2-EFE9BBA17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2C8E2-EA9F-443B-8DDF-2DE38AD3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F73-4EE9-40B5-A592-233136E242D5}" type="datetimeFigureOut">
              <a:rPr lang="en-CA" smtClean="0"/>
              <a:t>2021-09-09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C396B-0FF4-4B7A-B336-57F75245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7AFC-F5ED-4D5B-B00B-BC0A7ACC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D918-C50C-41F9-9129-E8E479F790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55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DA64-FEE6-40B9-B7C6-5A13E910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BFB49-DBDD-43A9-9AF7-F8F79FE48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A6F4A-0D0A-486A-92D3-0572D1AF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6DB2E-49F6-4BF4-8359-3E91ECCD0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83063-C93D-458E-A140-2C1F1F67D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560A2-BD9F-40EB-ABBA-E5A8A708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F73-4EE9-40B5-A592-233136E242D5}" type="datetimeFigureOut">
              <a:rPr lang="en-CA" smtClean="0"/>
              <a:t>2021-09-09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47B86-7326-4134-A170-05236040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7F8F0-2256-47CD-BD37-EAD1B1E3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D918-C50C-41F9-9129-E8E479F790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90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C0E8-FAD5-4B58-BB4B-5BD9606F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D06DC-2B30-4637-9D28-8C726C94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F73-4EE9-40B5-A592-233136E242D5}" type="datetimeFigureOut">
              <a:rPr lang="en-CA" smtClean="0"/>
              <a:t>2021-09-09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34DAB-0D90-4240-BD6E-04CF6056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8FCA9-70A4-42EE-886A-05277D84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D918-C50C-41F9-9129-E8E479F790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26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7A3B4-A3DB-4EAD-83C5-F51D85C5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F73-4EE9-40B5-A592-233136E242D5}" type="datetimeFigureOut">
              <a:rPr lang="en-CA" smtClean="0"/>
              <a:t>2021-09-09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40120-F26C-48AE-89C9-5B04E5FD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CCF6B-87E5-420D-ADBD-07507E88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D918-C50C-41F9-9129-E8E479F790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86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EB86-12B7-4FD8-BB67-EB6EC858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EFBF-0C35-4B89-8F27-4C5BB15F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F1009-9C39-41D2-B3C3-8D060B42C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F466F-5BC0-446C-8B37-FA04C306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F73-4EE9-40B5-A592-233136E242D5}" type="datetimeFigureOut">
              <a:rPr lang="en-CA" smtClean="0"/>
              <a:t>2021-09-09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6B24C-D253-41AE-82F0-920B6BF6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C15BF-9E14-4522-993E-2DDCF406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D918-C50C-41F9-9129-E8E479F790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42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A4BF-7221-4020-BC68-992B126A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B9437-D311-495C-9932-BC129D3DD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DC7BA-D5F1-4AC2-A198-79F441DA1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2E5BF-4EC6-4CEB-9618-D88B34B6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F73-4EE9-40B5-A592-233136E242D5}" type="datetimeFigureOut">
              <a:rPr lang="en-CA" smtClean="0"/>
              <a:t>2021-09-09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A56E3-2A45-4F7E-B487-BDB633D0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7D5E4-78FD-477C-90CF-EDC78C7B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D918-C50C-41F9-9129-E8E479F790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12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4EB83-ADA5-4F57-9D65-E987C424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1AB2D-150C-45A3-B6F5-C0BA16C7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2FAE-1D62-4F0C-A03D-12202DA78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7F73-4EE9-40B5-A592-233136E242D5}" type="datetimeFigureOut">
              <a:rPr lang="en-CA" smtClean="0"/>
              <a:t>2021-09-09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0B76-F817-496C-899E-CE31279C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7172-F180-4841-BE85-4D3CF07A0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CD918-C50C-41F9-9129-E8E479F790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27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9tgT2PcVf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census+incom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5F01B-E105-40EB-A8F5-5E676C710DF2}"/>
              </a:ext>
            </a:extLst>
          </p:cNvPr>
          <p:cNvSpPr txBox="1"/>
          <p:nvPr/>
        </p:nvSpPr>
        <p:spPr>
          <a:xfrm>
            <a:off x="589560" y="856180"/>
            <a:ext cx="5279408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Producing Visualization using Income Census Dataset</a:t>
            </a:r>
          </a:p>
        </p:txBody>
      </p:sp>
      <p:grpSp>
        <p:nvGrpSpPr>
          <p:cNvPr id="46" name="Group 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57561-F6E0-409C-A750-9494DEFD09E4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SUBMITTED BY: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GARVIT MEHTA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100809489</a:t>
            </a:r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DA4CD8B-FB5A-4AE7-BAC9-08D230CE0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266" y="1847790"/>
            <a:ext cx="4395569" cy="247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2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986FEA-5D9B-4DA3-9224-E8B29B987D62}"/>
              </a:ext>
            </a:extLst>
          </p:cNvPr>
          <p:cNvSpPr txBox="1"/>
          <p:nvPr/>
        </p:nvSpPr>
        <p:spPr>
          <a:xfrm>
            <a:off x="3732098" y="454010"/>
            <a:ext cx="4426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Who is earning more….?</a:t>
            </a:r>
            <a:endParaRPr lang="en-CA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B9DE1-0D01-485D-8FB4-55E5ABD6DE98}"/>
              </a:ext>
            </a:extLst>
          </p:cNvPr>
          <p:cNvSpPr txBox="1"/>
          <p:nvPr/>
        </p:nvSpPr>
        <p:spPr>
          <a:xfrm>
            <a:off x="8031604" y="1445414"/>
            <a:ext cx="34381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Inferences from the chart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clustered column chart is used for this visualization. The </a:t>
            </a:r>
            <a:r>
              <a:rPr lang="en-US" b="1" dirty="0"/>
              <a:t>Income category is at X axis </a:t>
            </a:r>
            <a:r>
              <a:rPr lang="en-US" dirty="0"/>
              <a:t>and the </a:t>
            </a:r>
            <a:r>
              <a:rPr lang="en-US" b="1" dirty="0"/>
              <a:t>count </a:t>
            </a:r>
            <a:r>
              <a:rPr lang="en-US" dirty="0"/>
              <a:t>of the </a:t>
            </a:r>
            <a:r>
              <a:rPr lang="en-US" b="1" dirty="0"/>
              <a:t>Males</a:t>
            </a:r>
            <a:r>
              <a:rPr lang="en-US" dirty="0"/>
              <a:t> and </a:t>
            </a:r>
            <a:r>
              <a:rPr lang="en-US" b="1" dirty="0"/>
              <a:t>Females </a:t>
            </a:r>
            <a:r>
              <a:rPr lang="en-US" dirty="0"/>
              <a:t>on </a:t>
            </a:r>
            <a:r>
              <a:rPr lang="en-US" b="1" dirty="0"/>
              <a:t>Y axis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can be inferred from the chart that number of </a:t>
            </a:r>
            <a:r>
              <a:rPr lang="en-US" b="1" dirty="0"/>
              <a:t>Males</a:t>
            </a:r>
            <a:r>
              <a:rPr lang="en-US" dirty="0"/>
              <a:t> </a:t>
            </a:r>
            <a:r>
              <a:rPr lang="en-US" b="1" dirty="0"/>
              <a:t>earning more than $50k </a:t>
            </a:r>
            <a:r>
              <a:rPr lang="en-US" dirty="0"/>
              <a:t>is almost </a:t>
            </a:r>
            <a:r>
              <a:rPr lang="en-US" b="1" dirty="0"/>
              <a:t>five times </a:t>
            </a:r>
            <a:r>
              <a:rPr lang="en-US" dirty="0"/>
              <a:t>the number of </a:t>
            </a:r>
            <a:r>
              <a:rPr lang="en-US" b="1" dirty="0"/>
              <a:t>Females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Men</a:t>
            </a:r>
            <a:r>
              <a:rPr lang="en-US" dirty="0"/>
              <a:t> are </a:t>
            </a:r>
            <a:r>
              <a:rPr lang="en-US" b="1" dirty="0"/>
              <a:t>more likely </a:t>
            </a:r>
            <a:r>
              <a:rPr lang="en-US" dirty="0"/>
              <a:t>to </a:t>
            </a:r>
            <a:r>
              <a:rPr lang="en-US" b="1" dirty="0"/>
              <a:t>earn</a:t>
            </a:r>
            <a:r>
              <a:rPr lang="en-US" dirty="0"/>
              <a:t> </a:t>
            </a:r>
            <a:r>
              <a:rPr lang="en-US" b="1" dirty="0"/>
              <a:t>more</a:t>
            </a:r>
            <a:r>
              <a:rPr lang="en-US" dirty="0"/>
              <a:t> than </a:t>
            </a:r>
            <a:r>
              <a:rPr lang="en-US" b="1" dirty="0"/>
              <a:t>$50K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C78AD20-414A-47E3-B515-7A9DAE123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10" y="1735592"/>
            <a:ext cx="6984828" cy="427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2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1278D-CB7C-496E-9650-136E18EAC9FA}"/>
              </a:ext>
            </a:extLst>
          </p:cNvPr>
          <p:cNvSpPr txBox="1"/>
          <p:nvPr/>
        </p:nvSpPr>
        <p:spPr>
          <a:xfrm>
            <a:off x="3937347" y="436888"/>
            <a:ext cx="3910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Why are they earning more…. ?</a:t>
            </a:r>
            <a:endParaRPr lang="en-CA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C8A9D-4819-45B2-9984-044D8EF061A5}"/>
              </a:ext>
            </a:extLst>
          </p:cNvPr>
          <p:cNvSpPr txBox="1"/>
          <p:nvPr/>
        </p:nvSpPr>
        <p:spPr>
          <a:xfrm>
            <a:off x="7650159" y="1471199"/>
            <a:ext cx="38955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Inferences from the chart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A Stacked Column Chart has been used to show the </a:t>
            </a:r>
            <a:r>
              <a:rPr lang="en-CA" b="1" dirty="0"/>
              <a:t>count of people (Y axis)</a:t>
            </a:r>
            <a:r>
              <a:rPr lang="en-CA" dirty="0"/>
              <a:t> based on the level of </a:t>
            </a:r>
            <a:r>
              <a:rPr lang="en-CA" b="1" dirty="0"/>
              <a:t>Education</a:t>
            </a:r>
            <a:r>
              <a:rPr lang="en-CA" dirty="0"/>
              <a:t> (X axis) attained by them.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The visual shows that more Men are likely to attain a certain level of education as compared to their female counterpart.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No surprises here as to why Men are earning more than females. Since men are more educated than females they are better paid off for their job and are earning handsomely.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52470BB-3425-4B5F-B36C-510F15376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8" y="2031280"/>
            <a:ext cx="7159518" cy="40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8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E5CC8-A791-47C5-95F3-4E14E38B5E5E}"/>
              </a:ext>
            </a:extLst>
          </p:cNvPr>
          <p:cNvSpPr txBox="1"/>
          <p:nvPr/>
        </p:nvSpPr>
        <p:spPr>
          <a:xfrm>
            <a:off x="2797302" y="360213"/>
            <a:ext cx="53063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Who is working for a  greater number of hours….?</a:t>
            </a:r>
            <a:endParaRPr lang="en-CA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D7373-9957-49D8-A1FF-A0BFB34C16BA}"/>
              </a:ext>
            </a:extLst>
          </p:cNvPr>
          <p:cNvSpPr txBox="1"/>
          <p:nvPr/>
        </p:nvSpPr>
        <p:spPr>
          <a:xfrm>
            <a:off x="8220111" y="1008352"/>
            <a:ext cx="35479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Inferences from the chart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A line chart has been used to establish the relation between </a:t>
            </a:r>
            <a:r>
              <a:rPr lang="en-CA" b="1" dirty="0"/>
              <a:t>Hours per week (Y axis) </a:t>
            </a:r>
            <a:r>
              <a:rPr lang="en-CA" dirty="0"/>
              <a:t>spent by an individual </a:t>
            </a:r>
            <a:r>
              <a:rPr lang="en-CA" b="1" dirty="0"/>
              <a:t>(Sex as legend) </a:t>
            </a:r>
            <a:r>
              <a:rPr lang="en-CA" dirty="0"/>
              <a:t>and their </a:t>
            </a:r>
            <a:r>
              <a:rPr lang="en-CA" b="1" dirty="0"/>
              <a:t>Age (X axis).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We can see that </a:t>
            </a:r>
            <a:r>
              <a:rPr lang="en-CA" b="1" dirty="0"/>
              <a:t>Males</a:t>
            </a:r>
            <a:r>
              <a:rPr lang="en-CA" dirty="0"/>
              <a:t> put in </a:t>
            </a:r>
            <a:r>
              <a:rPr lang="en-CA" b="1" dirty="0"/>
              <a:t>more no. of hours </a:t>
            </a:r>
            <a:r>
              <a:rPr lang="en-CA" dirty="0"/>
              <a:t>than Females for almost all Ages. This trend continues </a:t>
            </a:r>
            <a:r>
              <a:rPr lang="en-CA" b="1" dirty="0"/>
              <a:t>till age 85</a:t>
            </a:r>
            <a:r>
              <a:rPr lang="en-CA" dirty="0"/>
              <a:t>, after which </a:t>
            </a:r>
            <a:r>
              <a:rPr lang="en-CA" b="1" dirty="0"/>
              <a:t>females have worked more</a:t>
            </a:r>
            <a:r>
              <a:rPr lang="en-CA" dirty="0"/>
              <a:t>. In the age range from </a:t>
            </a:r>
            <a:r>
              <a:rPr lang="en-CA" b="1" dirty="0"/>
              <a:t>85-88, females </a:t>
            </a:r>
            <a:r>
              <a:rPr lang="en-CA" dirty="0"/>
              <a:t>have </a:t>
            </a:r>
            <a:r>
              <a:rPr lang="en-CA" b="1" dirty="0"/>
              <a:t>outperformed</a:t>
            </a:r>
            <a:r>
              <a:rPr lang="en-CA" dirty="0"/>
              <a:t> the males, thereafter which males again worked for more no of hours. Overall, we can say </a:t>
            </a:r>
            <a:r>
              <a:rPr lang="en-CA" b="1" dirty="0"/>
              <a:t>Males have put more number of hours working than Females.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313A79D-6630-4D4A-BD27-85FE754C0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99" y="1853363"/>
            <a:ext cx="7601873" cy="42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3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71334-56DC-4D97-8F85-AD912D010D72}"/>
              </a:ext>
            </a:extLst>
          </p:cNvPr>
          <p:cNvSpPr txBox="1"/>
          <p:nvPr/>
        </p:nvSpPr>
        <p:spPr>
          <a:xfrm>
            <a:off x="3074015" y="312848"/>
            <a:ext cx="5181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What are the high paying Occupations….?</a:t>
            </a:r>
            <a:endParaRPr lang="en-CA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8DD5F-DBE6-4FFC-BC62-D00705F45DE6}"/>
              </a:ext>
            </a:extLst>
          </p:cNvPr>
          <p:cNvSpPr txBox="1"/>
          <p:nvPr/>
        </p:nvSpPr>
        <p:spPr>
          <a:xfrm>
            <a:off x="8144385" y="671691"/>
            <a:ext cx="340190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Inferences from the chart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Clustered Column Chart is used for this visualization. Type of </a:t>
            </a:r>
            <a:r>
              <a:rPr lang="en-US" b="1" dirty="0"/>
              <a:t>Occupation</a:t>
            </a:r>
            <a:r>
              <a:rPr lang="en-US" dirty="0"/>
              <a:t> is in </a:t>
            </a:r>
            <a:r>
              <a:rPr lang="en-US" b="1" dirty="0"/>
              <a:t>(X axis) </a:t>
            </a:r>
            <a:r>
              <a:rPr lang="en-US" dirty="0"/>
              <a:t>and </a:t>
            </a:r>
            <a:r>
              <a:rPr lang="en-US" b="1" dirty="0"/>
              <a:t>Count of people </a:t>
            </a:r>
            <a:r>
              <a:rPr lang="en-US" dirty="0"/>
              <a:t>under that occupation is in </a:t>
            </a:r>
            <a:r>
              <a:rPr lang="en-US" b="1" dirty="0"/>
              <a:t>(Y axis).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chart presents the </a:t>
            </a:r>
            <a:r>
              <a:rPr lang="en-US" b="1" dirty="0"/>
              <a:t>number of</a:t>
            </a:r>
            <a:r>
              <a:rPr lang="en-US" dirty="0"/>
              <a:t> </a:t>
            </a:r>
            <a:r>
              <a:rPr lang="en-US" b="1" dirty="0"/>
              <a:t>people employed in occupations which are paying more than $50k.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can be seen from the chart that </a:t>
            </a:r>
            <a:r>
              <a:rPr lang="en-US" b="1" dirty="0"/>
              <a:t>Exec-managerial</a:t>
            </a:r>
            <a:r>
              <a:rPr lang="en-US" dirty="0"/>
              <a:t> is the </a:t>
            </a:r>
            <a:r>
              <a:rPr lang="en-US" b="1" dirty="0"/>
              <a:t>highest paying </a:t>
            </a:r>
            <a:r>
              <a:rPr lang="en-US" dirty="0"/>
              <a:t>occupation with </a:t>
            </a:r>
            <a:r>
              <a:rPr lang="en-US" b="1" dirty="0"/>
              <a:t>1968</a:t>
            </a:r>
            <a:r>
              <a:rPr lang="en-US" dirty="0"/>
              <a:t> professionals working in it, followed by </a:t>
            </a:r>
            <a:r>
              <a:rPr lang="en-US" b="1" dirty="0"/>
              <a:t>Prof-specialty </a:t>
            </a:r>
            <a:r>
              <a:rPr lang="en-US" dirty="0"/>
              <a:t>with </a:t>
            </a:r>
            <a:r>
              <a:rPr lang="en-US" b="1" dirty="0"/>
              <a:t>1859 </a:t>
            </a:r>
            <a:r>
              <a:rPr lang="en-US" dirty="0"/>
              <a:t>and last is </a:t>
            </a:r>
            <a:r>
              <a:rPr lang="en-US" b="1" dirty="0"/>
              <a:t>Adm-clerical </a:t>
            </a:r>
            <a:r>
              <a:rPr lang="en-US" dirty="0"/>
              <a:t>with </a:t>
            </a:r>
            <a:r>
              <a:rPr lang="en-US" b="1" dirty="0"/>
              <a:t>507</a:t>
            </a:r>
            <a:r>
              <a:rPr lang="en-US" dirty="0"/>
              <a:t> professionals employed in the same occupation.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6D363F-535A-4D50-86C9-093272AD7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97" y="2018057"/>
            <a:ext cx="7516047" cy="39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43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71334-56DC-4D97-8F85-AD912D010D72}"/>
              </a:ext>
            </a:extLst>
          </p:cNvPr>
          <p:cNvSpPr txBox="1"/>
          <p:nvPr/>
        </p:nvSpPr>
        <p:spPr>
          <a:xfrm>
            <a:off x="3074015" y="312848"/>
            <a:ext cx="5181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Female representation in these Occupations….?</a:t>
            </a:r>
            <a:endParaRPr lang="en-CA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8DD5F-DBE6-4FFC-BC62-D00705F45DE6}"/>
              </a:ext>
            </a:extLst>
          </p:cNvPr>
          <p:cNvSpPr txBox="1"/>
          <p:nvPr/>
        </p:nvSpPr>
        <p:spPr>
          <a:xfrm>
            <a:off x="8608832" y="671691"/>
            <a:ext cx="340190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Inferences from the chart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Stacked column chart is used for this visualization. The Occupation is in X axis and Count of people is in Y axis. It is further filtered by the gender of these people.</a:t>
            </a:r>
            <a:endParaRPr lang="en-CA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The chart represents the </a:t>
            </a:r>
            <a:r>
              <a:rPr lang="en-CA" b="1" dirty="0"/>
              <a:t>Highest paying occupation </a:t>
            </a:r>
            <a:r>
              <a:rPr lang="en-CA" dirty="0"/>
              <a:t>with </a:t>
            </a:r>
            <a:r>
              <a:rPr lang="en-CA" b="1" dirty="0"/>
              <a:t>Female representation</a:t>
            </a:r>
            <a:r>
              <a:rPr lang="en-CA" dirty="0"/>
              <a:t>. The </a:t>
            </a:r>
            <a:r>
              <a:rPr lang="en-CA" b="1" dirty="0"/>
              <a:t>number of females </a:t>
            </a:r>
            <a:r>
              <a:rPr lang="en-CA" dirty="0"/>
              <a:t>in any occupation (highest paying occupation) are </a:t>
            </a:r>
            <a:r>
              <a:rPr lang="en-CA" b="1" dirty="0"/>
              <a:t>less</a:t>
            </a:r>
            <a:r>
              <a:rPr lang="en-CA" dirty="0"/>
              <a:t> compared to their male counter parts </a:t>
            </a:r>
            <a:r>
              <a:rPr lang="en-CA" b="1" dirty="0"/>
              <a:t>except the Adm-clerical job </a:t>
            </a:r>
            <a:r>
              <a:rPr lang="en-CA" dirty="0"/>
              <a:t>where females have out played males.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Since </a:t>
            </a:r>
            <a:r>
              <a:rPr lang="en-CA" b="1" dirty="0"/>
              <a:t>less females take up</a:t>
            </a:r>
            <a:r>
              <a:rPr lang="en-CA" dirty="0"/>
              <a:t> the </a:t>
            </a:r>
            <a:r>
              <a:rPr lang="en-CA" b="1" dirty="0"/>
              <a:t>highest paying </a:t>
            </a:r>
            <a:r>
              <a:rPr lang="en-CA" dirty="0"/>
              <a:t>occupation, we can easily understand why </a:t>
            </a:r>
            <a:r>
              <a:rPr lang="en-CA" b="1" dirty="0"/>
              <a:t>they are getting paid less </a:t>
            </a:r>
            <a:r>
              <a:rPr lang="en-CA" dirty="0"/>
              <a:t> compared to males.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30C41-FE3D-4BD6-9ACE-BB549BE5D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50" y="1771932"/>
            <a:ext cx="7821305" cy="44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7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6B97810-A125-48E8-92BA-86FC5359DD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7" r="14454"/>
          <a:stretch/>
        </p:blipFill>
        <p:spPr>
          <a:xfrm>
            <a:off x="4559968" y="10"/>
            <a:ext cx="7632032" cy="6857990"/>
          </a:xfrm>
          <a:prstGeom prst="rect">
            <a:avLst/>
          </a:prstGeom>
        </p:spPr>
      </p:pic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79FDEB-325E-4A60-BF74-611544431ED8}"/>
              </a:ext>
            </a:extLst>
          </p:cNvPr>
          <p:cNvSpPr txBox="1"/>
          <p:nvPr/>
        </p:nvSpPr>
        <p:spPr>
          <a:xfrm>
            <a:off x="765051" y="662400"/>
            <a:ext cx="34092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FC7CC-4DD2-4739-9A09-F0148FE3F67D}"/>
              </a:ext>
            </a:extLst>
          </p:cNvPr>
          <p:cNvSpPr txBox="1"/>
          <p:nvPr/>
        </p:nvSpPr>
        <p:spPr>
          <a:xfrm>
            <a:off x="765051" y="1923712"/>
            <a:ext cx="3409200" cy="4568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According to the Income Census data it can be concluded that </a:t>
            </a:r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Males earn more than Females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, this can be attributed to the following facts: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Males are </a:t>
            </a:r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more educated 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as compared to their counter parts for any level of education.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They can devote </a:t>
            </a:r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more hours at work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as compared to women.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Males have </a:t>
            </a:r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more opportunities 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to work in highest paying Professions, whereas, Females have less representation in these Occupations.</a:t>
            </a:r>
          </a:p>
        </p:txBody>
      </p:sp>
    </p:spTree>
    <p:extLst>
      <p:ext uri="{BB962C8B-B14F-4D97-AF65-F5344CB8AC3E}">
        <p14:creationId xmlns:p14="http://schemas.microsoft.com/office/powerpoint/2010/main" val="209585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C0A0DEA-71E8-441D-A9AE-A9BAB8F1A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7" r="14454"/>
          <a:stretch/>
        </p:blipFill>
        <p:spPr>
          <a:xfrm>
            <a:off x="4559968" y="10"/>
            <a:ext cx="7632032" cy="6857990"/>
          </a:xfrm>
          <a:prstGeom prst="rect">
            <a:avLst/>
          </a:prstGeom>
        </p:spPr>
      </p:pic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0027E7-DD76-4C3F-AB93-C70BF053A9F9}"/>
              </a:ext>
            </a:extLst>
          </p:cNvPr>
          <p:cNvSpPr txBox="1"/>
          <p:nvPr/>
        </p:nvSpPr>
        <p:spPr>
          <a:xfrm>
            <a:off x="765051" y="662400"/>
            <a:ext cx="34092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Video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63EB6-0038-47A3-8336-A1C41493EB7E}"/>
              </a:ext>
            </a:extLst>
          </p:cNvPr>
          <p:cNvSpPr txBox="1"/>
          <p:nvPr/>
        </p:nvSpPr>
        <p:spPr>
          <a:xfrm>
            <a:off x="765051" y="2286000"/>
            <a:ext cx="34092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Please find the link below to my YouTube channel for the Interactive Video presentation: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hlinkClick r:id="rId3"/>
              </a:rPr>
              <a:t>https://youtu.be/V9tgT2PcVfY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01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60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9847F36-5769-431B-9716-7FEC8D59C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7" r="14454"/>
          <a:stretch/>
        </p:blipFill>
        <p:spPr>
          <a:xfrm>
            <a:off x="4559968" y="10"/>
            <a:ext cx="7632032" cy="6857990"/>
          </a:xfrm>
          <a:prstGeom prst="rect">
            <a:avLst/>
          </a:prstGeom>
        </p:spPr>
      </p:pic>
      <p:sp useBgFill="1">
        <p:nvSpPr>
          <p:cNvPr id="81" name="Freeform: Shape 62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A4353-D7EB-43ED-8E35-505D09E1B68B}"/>
              </a:ext>
            </a:extLst>
          </p:cNvPr>
          <p:cNvSpPr txBox="1"/>
          <p:nvPr/>
        </p:nvSpPr>
        <p:spPr>
          <a:xfrm>
            <a:off x="765051" y="662400"/>
            <a:ext cx="34092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94163-2753-4FC7-AEB0-94B2F5A779D1}"/>
              </a:ext>
            </a:extLst>
          </p:cNvPr>
          <p:cNvSpPr txBox="1"/>
          <p:nvPr/>
        </p:nvSpPr>
        <p:spPr>
          <a:xfrm>
            <a:off x="765051" y="2286000"/>
            <a:ext cx="34092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The Census Income dataset has been taken from: UCI machine learning repository.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i="1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alpha val="60000"/>
                  </a:schemeClr>
                </a:solidFill>
                <a:effectLst/>
              </a:rPr>
              <a:t>Data Link:  </a:t>
            </a:r>
            <a:r>
              <a:rPr lang="en-US" i="1" dirty="0">
                <a:solidFill>
                  <a:schemeClr val="tx1">
                    <a:alpha val="60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https://archive.ics.uci.edu/ml/datasets/census+income</a:t>
            </a:r>
            <a:endParaRPr lang="en-US" i="1" dirty="0"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i="1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897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60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9847F36-5769-431B-9716-7FEC8D59C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7" r="14454"/>
          <a:stretch/>
        </p:blipFill>
        <p:spPr>
          <a:xfrm>
            <a:off x="4559968" y="10"/>
            <a:ext cx="7632032" cy="6857990"/>
          </a:xfrm>
          <a:prstGeom prst="rect">
            <a:avLst/>
          </a:prstGeom>
        </p:spPr>
      </p:pic>
      <p:sp useBgFill="1">
        <p:nvSpPr>
          <p:cNvPr id="81" name="Freeform: Shape 62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A4353-D7EB-43ED-8E35-505D09E1B68B}"/>
              </a:ext>
            </a:extLst>
          </p:cNvPr>
          <p:cNvSpPr txBox="1"/>
          <p:nvPr/>
        </p:nvSpPr>
        <p:spPr>
          <a:xfrm>
            <a:off x="1150768" y="2979472"/>
            <a:ext cx="34092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574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32C88B0-D0C3-49E3-8615-D17B68013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0" r="18701"/>
          <a:stretch/>
        </p:blipFill>
        <p:spPr>
          <a:xfrm>
            <a:off x="4559968" y="10"/>
            <a:ext cx="7632032" cy="6857990"/>
          </a:xfrm>
          <a:prstGeom prst="rect">
            <a:avLst/>
          </a:prstGeom>
        </p:spPr>
      </p:pic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45AC64-5368-4F4A-AE64-4682F4F89B99}"/>
              </a:ext>
            </a:extLst>
          </p:cNvPr>
          <p:cNvSpPr txBox="1"/>
          <p:nvPr/>
        </p:nvSpPr>
        <p:spPr>
          <a:xfrm>
            <a:off x="765051" y="662400"/>
            <a:ext cx="34092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1384E-517C-4AB3-BFCE-BE99313AA3DC}"/>
              </a:ext>
            </a:extLst>
          </p:cNvPr>
          <p:cNvSpPr txBox="1"/>
          <p:nvPr/>
        </p:nvSpPr>
        <p:spPr>
          <a:xfrm>
            <a:off x="765051" y="2286000"/>
            <a:ext cx="34092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Visualization of the Dashboard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Data Description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Data Cleaning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Visualizations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YouTube Video Link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References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6291A6E-D387-45A9-B31C-A73445BBA4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7" r="14454"/>
          <a:stretch/>
        </p:blipFill>
        <p:spPr>
          <a:xfrm>
            <a:off x="4559968" y="10"/>
            <a:ext cx="7632032" cy="6857990"/>
          </a:xfrm>
          <a:prstGeom prst="rect">
            <a:avLst/>
          </a:prstGeom>
        </p:spPr>
      </p:pic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1BEF7-5C67-41AF-9A40-F8284DA476AB}"/>
              </a:ext>
            </a:extLst>
          </p:cNvPr>
          <p:cNvSpPr txBox="1"/>
          <p:nvPr/>
        </p:nvSpPr>
        <p:spPr>
          <a:xfrm>
            <a:off x="765051" y="662400"/>
            <a:ext cx="34092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dirty="0">
                <a:latin typeface="+mj-lt"/>
                <a:ea typeface="+mj-ea"/>
                <a:cs typeface="+mj-cs"/>
              </a:rPr>
              <a:t>Questions we are trying to answer using the Income Census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771EC4-E9E3-45BD-B995-F65543F17860}"/>
              </a:ext>
            </a:extLst>
          </p:cNvPr>
          <p:cNvSpPr txBox="1"/>
          <p:nvPr/>
        </p:nvSpPr>
        <p:spPr>
          <a:xfrm>
            <a:off x="765051" y="2286000"/>
            <a:ext cx="34092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Who is earning more… Male or Female 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Why are they earning more?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Who is working for a greater number of hours ?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What are the top earning Occupation 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Female Representation in these Occupations 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5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1BEF7-5C67-41AF-9A40-F8284DA476AB}"/>
              </a:ext>
            </a:extLst>
          </p:cNvPr>
          <p:cNvSpPr txBox="1"/>
          <p:nvPr/>
        </p:nvSpPr>
        <p:spPr>
          <a:xfrm>
            <a:off x="3539778" y="206883"/>
            <a:ext cx="5744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Visualization of the Dashboard</a:t>
            </a:r>
            <a:endParaRPr lang="en-CA" sz="3200" b="1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7F60475-0DC0-4FFC-8656-2B93783C3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8" y="1004208"/>
            <a:ext cx="10928411" cy="56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45AC64-5368-4F4A-AE64-4682F4F89B99}"/>
              </a:ext>
            </a:extLst>
          </p:cNvPr>
          <p:cNvSpPr txBox="1"/>
          <p:nvPr/>
        </p:nvSpPr>
        <p:spPr>
          <a:xfrm flipH="1">
            <a:off x="3391670" y="132909"/>
            <a:ext cx="493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endParaRPr lang="en-CA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0C1D6-286A-4C3E-B3FB-7FC4A8F1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78" y="1290426"/>
            <a:ext cx="11147086" cy="4860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AC590C-E47D-40BE-9E8D-D42A656D4201}"/>
              </a:ext>
            </a:extLst>
          </p:cNvPr>
          <p:cNvSpPr txBox="1"/>
          <p:nvPr/>
        </p:nvSpPr>
        <p:spPr>
          <a:xfrm>
            <a:off x="340619" y="6359330"/>
            <a:ext cx="10608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Census Income dataset consists of 16 columns and 16384 Rows</a:t>
            </a:r>
            <a:endParaRPr lang="en-CA" sz="16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B423E8F-1F00-4E16-9C41-3CB4EEF34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91" y="228807"/>
            <a:ext cx="2535602" cy="8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26AAB-4CFE-49D7-86D2-AB71D002656F}"/>
              </a:ext>
            </a:extLst>
          </p:cNvPr>
          <p:cNvSpPr txBox="1"/>
          <p:nvPr/>
        </p:nvSpPr>
        <p:spPr>
          <a:xfrm>
            <a:off x="4053830" y="257452"/>
            <a:ext cx="4104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 Cleaning Part 1…</a:t>
            </a:r>
            <a:endParaRPr lang="en-CA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24D8A-9020-4C82-BFE5-54E5A401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38" y="1137761"/>
            <a:ext cx="9073446" cy="4672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171DE7-B051-4506-AF65-6320432765F7}"/>
              </a:ext>
            </a:extLst>
          </p:cNvPr>
          <p:cNvSpPr txBox="1"/>
          <p:nvPr/>
        </p:nvSpPr>
        <p:spPr>
          <a:xfrm>
            <a:off x="8063883" y="1494837"/>
            <a:ext cx="378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Dropping the columns</a:t>
            </a:r>
            <a:endParaRPr lang="en-CA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F1EE84-CDEB-40A5-9D41-ECB31998DEC6}"/>
              </a:ext>
            </a:extLst>
          </p:cNvPr>
          <p:cNvCxnSpPr/>
          <p:nvPr/>
        </p:nvCxnSpPr>
        <p:spPr>
          <a:xfrm flipV="1">
            <a:off x="7723573" y="1953087"/>
            <a:ext cx="807868" cy="67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AB1A86-9686-460A-AAA3-38855FCCC17E}"/>
              </a:ext>
            </a:extLst>
          </p:cNvPr>
          <p:cNvCxnSpPr/>
          <p:nvPr/>
        </p:nvCxnSpPr>
        <p:spPr>
          <a:xfrm flipV="1">
            <a:off x="7075503" y="1953087"/>
            <a:ext cx="1083076" cy="60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545823-CD8C-4BFD-BD16-43922AB325CF}"/>
              </a:ext>
            </a:extLst>
          </p:cNvPr>
          <p:cNvCxnSpPr/>
          <p:nvPr/>
        </p:nvCxnSpPr>
        <p:spPr>
          <a:xfrm flipV="1">
            <a:off x="2890546" y="1756447"/>
            <a:ext cx="5173337" cy="87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6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26AAB-4CFE-49D7-86D2-AB71D002656F}"/>
              </a:ext>
            </a:extLst>
          </p:cNvPr>
          <p:cNvSpPr txBox="1"/>
          <p:nvPr/>
        </p:nvSpPr>
        <p:spPr>
          <a:xfrm>
            <a:off x="4053830" y="257452"/>
            <a:ext cx="4104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…Data Cleaning Part 1</a:t>
            </a:r>
            <a:endParaRPr lang="en-CA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03E7C8-B5E7-444A-9580-901DDFD0C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034" y="1035363"/>
            <a:ext cx="9539294" cy="47872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EC1A91-59A5-4599-A5FD-D54E694DA446}"/>
              </a:ext>
            </a:extLst>
          </p:cNvPr>
          <p:cNvSpPr txBox="1"/>
          <p:nvPr/>
        </p:nvSpPr>
        <p:spPr>
          <a:xfrm>
            <a:off x="227717" y="3210458"/>
            <a:ext cx="2414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Dropped the columns</a:t>
            </a:r>
            <a:endParaRPr lang="en-CA" sz="28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299EA7-DAF8-4998-B786-8A1E54DF37F1}"/>
              </a:ext>
            </a:extLst>
          </p:cNvPr>
          <p:cNvCxnSpPr>
            <a:cxnSpLocks/>
          </p:cNvCxnSpPr>
          <p:nvPr/>
        </p:nvCxnSpPr>
        <p:spPr>
          <a:xfrm flipV="1">
            <a:off x="2260188" y="2211123"/>
            <a:ext cx="2502177" cy="118085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5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5BE9C-4CAA-4162-9D01-D98CB9B05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63" y="1033324"/>
            <a:ext cx="10656817" cy="53690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9334B0-466A-47DD-947F-5EE1CB1DC792}"/>
              </a:ext>
            </a:extLst>
          </p:cNvPr>
          <p:cNvSpPr txBox="1"/>
          <p:nvPr/>
        </p:nvSpPr>
        <p:spPr>
          <a:xfrm>
            <a:off x="4045422" y="142049"/>
            <a:ext cx="398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 Cleaning Part 2</a:t>
            </a:r>
            <a:endParaRPr lang="en-CA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4DD689-AA10-4E1D-B6D6-67D842819935}"/>
              </a:ext>
            </a:extLst>
          </p:cNvPr>
          <p:cNvSpPr txBox="1"/>
          <p:nvPr/>
        </p:nvSpPr>
        <p:spPr>
          <a:xfrm>
            <a:off x="8017613" y="2640022"/>
            <a:ext cx="4235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Checking for the Null values and replacing ‘?’ with ‘Unknown</a:t>
            </a:r>
            <a:r>
              <a:rPr lang="en-US" dirty="0"/>
              <a:t>’</a:t>
            </a:r>
            <a:endParaRPr lang="en-CA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00B1CF-1DBD-49E3-AF3B-C7F44FB5943F}"/>
              </a:ext>
            </a:extLst>
          </p:cNvPr>
          <p:cNvCxnSpPr/>
          <p:nvPr/>
        </p:nvCxnSpPr>
        <p:spPr>
          <a:xfrm>
            <a:off x="3429290" y="2627595"/>
            <a:ext cx="4598557" cy="30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30899B-CEA1-451E-8B10-0B37EBEC56C5}"/>
              </a:ext>
            </a:extLst>
          </p:cNvPr>
          <p:cNvCxnSpPr/>
          <p:nvPr/>
        </p:nvCxnSpPr>
        <p:spPr>
          <a:xfrm flipV="1">
            <a:off x="6096000" y="3544903"/>
            <a:ext cx="2119568" cy="118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73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334B0-466A-47DD-947F-5EE1CB1DC792}"/>
              </a:ext>
            </a:extLst>
          </p:cNvPr>
          <p:cNvSpPr txBox="1"/>
          <p:nvPr/>
        </p:nvSpPr>
        <p:spPr>
          <a:xfrm>
            <a:off x="4045422" y="142049"/>
            <a:ext cx="398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…Data Cleaning Part 2</a:t>
            </a:r>
            <a:endParaRPr lang="en-CA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1DB47FC-46E7-466E-8921-78D8AF7A3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68" y="1477166"/>
            <a:ext cx="9778462" cy="515194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7F4E417-D563-4375-91D1-3CC9EA630A54}"/>
              </a:ext>
            </a:extLst>
          </p:cNvPr>
          <p:cNvSpPr txBox="1"/>
          <p:nvPr/>
        </p:nvSpPr>
        <p:spPr>
          <a:xfrm>
            <a:off x="84788" y="2933749"/>
            <a:ext cx="4298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Replaced the ‘?’ with ‘Unknown’</a:t>
            </a:r>
            <a:endParaRPr lang="en-CA" sz="2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A7E317-D35F-4B63-81FF-AEF960417CD5}"/>
              </a:ext>
            </a:extLst>
          </p:cNvPr>
          <p:cNvCxnSpPr/>
          <p:nvPr/>
        </p:nvCxnSpPr>
        <p:spPr>
          <a:xfrm>
            <a:off x="2388977" y="3429000"/>
            <a:ext cx="1774650" cy="149810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87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778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Garvit Mehta</dc:creator>
  <cp:lastModifiedBy>Garvit Mehta</cp:lastModifiedBy>
  <cp:revision>6</cp:revision>
  <dcterms:created xsi:type="dcterms:W3CDTF">2021-02-23T00:38:20Z</dcterms:created>
  <dcterms:modified xsi:type="dcterms:W3CDTF">2021-09-09T17:49:22Z</dcterms:modified>
</cp:coreProperties>
</file>