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1" r:id="rId6"/>
    <p:sldId id="257" r:id="rId7"/>
    <p:sldId id="292" r:id="rId8"/>
    <p:sldId id="293" r:id="rId9"/>
    <p:sldId id="279" r:id="rId10"/>
    <p:sldId id="276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9" r:id="rId21"/>
    <p:sldId id="280" r:id="rId22"/>
    <p:sldId id="286" r:id="rId23"/>
    <p:sldId id="268" r:id="rId2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476" autoAdjust="0"/>
  </p:normalViewPr>
  <p:slideViewPr>
    <p:cSldViewPr snapToGrid="0">
      <p:cViewPr varScale="1">
        <p:scale>
          <a:sx n="108" d="100"/>
          <a:sy n="108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www.mongodb.com/doc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s://react.de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1040267"/>
            <a:ext cx="9144000" cy="641858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Advanced Full Stack(AFS)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I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 Prep- Interview Preparation Platform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Submitted By:-</a:t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Garvit Goyal 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- 2210991565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By:-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Ms. Preenu Mittan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D4D7-DA42-A0ED-4C3A-10EA455D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0801-9981-8F3D-15A5-A4FBDF99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372"/>
            <a:ext cx="9144000" cy="58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F6B-5476-0A57-CD39-685C7B04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B3D98-8135-36CC-4A3A-0EB558B1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49"/>
            <a:ext cx="9144000" cy="58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4B4-57EB-63FC-27D8-D49BD9DF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C3E3D-240E-BDFC-4D95-6C04B60C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40"/>
            <a:ext cx="9144000" cy="58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3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8A3D-4B96-59D4-C20B-20083B27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ADDFA-B1BA-E420-9E31-7FAA07F0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8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FF46-220C-2ABB-FC7D-68995F35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97C21-3F7F-395A-A76B-249D979E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35"/>
            <a:ext cx="9144000" cy="5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2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81C2-3DF1-7B3A-080F-778DF203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64C-F032-76DE-5534-5A4DC9D9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4E2D-DF8E-B9CD-B778-55B5D107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17"/>
            <a:ext cx="9144000" cy="58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7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1F545-EA53-293E-4D06-8C6973D5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4AEC-3C4E-A99B-7602-29DF67FC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3D240-196A-35C9-AFA6-2C192A4F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990"/>
            <a:ext cx="9144000" cy="5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717A-1DA9-6A14-2D84-22280AFF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</p:spPr>
        <p:txBody>
          <a:bodyPr/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EF28-68F8-03EA-975E-32023D4C39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912" y="914040"/>
            <a:ext cx="9020175" cy="5619825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help Full Stack Developers ace technical interviews with mock simulations, real-time feedback, and structured practice.</a:t>
            </a: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Interviews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Schedule text-based or video interviews with experienced mentors and receive expert insights.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your profile, upload resumes, and track progress using an advanced analytics dashboard..</a:t>
            </a: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(SST)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Transcribe spoken responses into text for deeper analysis and improvement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Scalable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role-based access, encrypted data protection, and a high-performance backend for a smooth experience.</a:t>
            </a:r>
          </a:p>
        </p:txBody>
      </p:sp>
    </p:spTree>
    <p:extLst>
      <p:ext uri="{BB962C8B-B14F-4D97-AF65-F5344CB8AC3E}">
        <p14:creationId xmlns:p14="http://schemas.microsoft.com/office/powerpoint/2010/main" val="427183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806F-1817-45AD-4899-B19D28A3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E65686-4D4F-13E8-A54D-082D8F9B65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23825" y="914041"/>
            <a:ext cx="889635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 Interview Scheduling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can book live mock interviews with mentors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Interview Formats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between text-based or video mock interviews for a flexible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&amp; Feedback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Soon, users will be able to record their interviews and receive expert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&amp; Badges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Showcase your progress by unlocking certificates and achievement badges.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the Analytics Board to monitor your strengths, weaknesses, and overall growth.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074-6F09-E2C6-8BE7-44350C06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9BCF8A-07EF-984A-3A1A-25BE249355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80975" y="1049756"/>
            <a:ext cx="87820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MongoDB, Inc. (2023).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Official MongoDB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Express.js Foundation. (2023).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Express Framework for Node.js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React Team. (2023).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React Library for Building User Interfaces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Foundation. (2023).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Node.js Runtime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0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7585-4CB1-1BE2-D34E-F46D9AA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4C24-0A48-D531-EDD0-9EBAF9BA7C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3984" y="1368065"/>
            <a:ext cx="7324365" cy="3457725"/>
          </a:xfrm>
        </p:spPr>
        <p:txBody>
          <a:bodyPr/>
          <a:lstStyle/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 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5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GB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37001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5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13642" y="874721"/>
            <a:ext cx="8916715" cy="5108557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comprehensive platform designed to support Full Stack Development candidates in their job preparation journey. It offers more than just mock interviews, providing features like profile creation, resume uploads, job applications.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realistic interview simulations, system design challenges, behavioral assessments, and expert feedback,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candidates sharpen their skills, build confidence, and stay industry-ready. Whether you're preparing for coding rounds or improving your communication,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bridges the gap between learning and real-world hiring.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EA1-C91D-DCDB-B8E4-1BEFC1D5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sz="3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208E-4440-7CB3-B7FE-6E08BAE024B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1280" y="1187540"/>
            <a:ext cx="8981439" cy="52754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technical interviews, especially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challenging due to a lack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practice, real-time feedback, and interview simulations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often struggle with: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Mock Interview Practice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Absence of realistic interview simulations.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Structured Performance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Difficulty in identifying strengths and weaknesses.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Feedback Mechanism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Generic or delayed feedback that doesn’t aid skill improvement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these challenges by offering a structured and interactive approach to technical interview preparation..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79BA-9F0F-6DDE-BC77-2F26C665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9D88D-91F5-F391-A64D-8AB414EC56FF}"/>
              </a:ext>
            </a:extLst>
          </p:cNvPr>
          <p:cNvSpPr txBox="1"/>
          <p:nvPr/>
        </p:nvSpPr>
        <p:spPr>
          <a:xfrm>
            <a:off x="4043778" y="30050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4828C-1D15-7817-EFC7-105C416AC43E}"/>
              </a:ext>
            </a:extLst>
          </p:cNvPr>
          <p:cNvSpPr txBox="1"/>
          <p:nvPr/>
        </p:nvSpPr>
        <p:spPr>
          <a:xfrm>
            <a:off x="0" y="816746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InterviewPrep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empower Full Stack Developer candidates by offering a structured, interactive, and effective mock interview experience. The platform enables users to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 Interviews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Schedule and take part in live, text-based, or video mock interviews guided by industry mentors.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Personalized Feedback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 detailed, actionable insights to refine both technical problem-solving and behavioral skills.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Growth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Keep track of your progress with a personalized profile, resume uploads, and performance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Part of a Community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Join discussions, ask questions, and learn from fellow candidates in an interactive forum.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Sharpen Communication Skills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Speech-to-Text (SST) technology to analyze and improve spoken responses in interviews.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Secure &amp; Seamless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role-based access control and encrypted data storage, your information stays safe and accessible.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779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2679-AE89-1C6A-7488-2419D680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A3CBCB-BD47-D99C-094D-9DBF5F8538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0" y="823983"/>
            <a:ext cx="9046346" cy="581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&amp; Role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Login safely with JWT authentication and access role-based features tailored for Candidates and Interviewers.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 Interviews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Schedule mock interview sessions to refine your skills.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Profile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professional profile, upload your resume, and apply for jobs seamlessly.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 &amp; Scalability: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Enjoy a smooth experience with end-to-end encryption and a highly scalable backend for optimal performance..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Forum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 dedicated space where users can post questions, share knowledge, and engage in discussions related to job preparation, interviews, and career guidance.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Analytics with Charts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 charts provide visual insights into a candidate’s job application journey.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5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6C68-196B-D693-6439-8AA0A45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106E52-3626-4E4D-CD9D-1E70AC24930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52388" y="1076967"/>
            <a:ext cx="903922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powerful NoSQL database that stores user profiles, job listings, interview questions, schedules, and other crucial data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yet robust backend framework that seamlessly manages API requests and bridges the frontend with the database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dynamic and responsive frontend library that delivers a smooth, interactive user experience.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high-performance, scalable runtime environment that powers the backend, ensuring seamless communication between all components.</a:t>
            </a:r>
          </a:p>
        </p:txBody>
      </p:sp>
    </p:spTree>
    <p:extLst>
      <p:ext uri="{BB962C8B-B14F-4D97-AF65-F5344CB8AC3E}">
        <p14:creationId xmlns:p14="http://schemas.microsoft.com/office/powerpoint/2010/main" val="10658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623C4-1847-77E6-0DEF-7EF0B9F1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D68D-C010-7BF0-CD10-53152BE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5790D3-375B-D3FC-5D5B-A2EEC27D5D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33350" y="1011938"/>
            <a:ext cx="88773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with React.js and Vite for lightning-fast performance, styled using Tailwind CSS to ensure a sleek and modern UI.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Powered by Node.js and Express.js, efficiently managing API requests, authentication, logging, and error handling.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Utilizes MongoDB with Mongoose for structured NoSQL storage of user data, job profiles, and community discussions.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Argon2 for secure password hashing, JWT/OAuth for authentication, and role-based access control for restricted permissions.</a:t>
            </a:r>
          </a:p>
        </p:txBody>
      </p:sp>
    </p:spTree>
    <p:extLst>
      <p:ext uri="{BB962C8B-B14F-4D97-AF65-F5344CB8AC3E}">
        <p14:creationId xmlns:p14="http://schemas.microsoft.com/office/powerpoint/2010/main" val="412589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B52D-E84C-7B16-26A3-F6A980B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Snapshots</a:t>
            </a:r>
            <a:endParaRPr lang="en-IN" sz="3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85B3-BCF1-28E6-DA7A-97E84BD7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623"/>
            <a:ext cx="9144000" cy="58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35343</TotalTime>
  <Words>994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Office Theme</vt:lpstr>
      <vt:lpstr>PowerPoint Presentation</vt:lpstr>
      <vt:lpstr> Contents</vt:lpstr>
      <vt:lpstr>PowerPoint Presentation</vt:lpstr>
      <vt:lpstr> Problem Statement</vt:lpstr>
      <vt:lpstr> Objective</vt:lpstr>
      <vt:lpstr> Key Features</vt:lpstr>
      <vt:lpstr> Technology Stack</vt:lpstr>
      <vt:lpstr> System Architecture</vt:lpstr>
      <vt:lpstr> Project Snapshots</vt:lpstr>
      <vt:lpstr> Project Snapshots</vt:lpstr>
      <vt:lpstr> Project Snapshots</vt:lpstr>
      <vt:lpstr> Project Snapshots</vt:lpstr>
      <vt:lpstr> Project Snapshots</vt:lpstr>
      <vt:lpstr> Project Snapshots</vt:lpstr>
      <vt:lpstr> Project Snapshots</vt:lpstr>
      <vt:lpstr> Project Snapshots</vt:lpstr>
      <vt:lpstr> Conclusion</vt:lpstr>
      <vt:lpstr> Future Scope</vt:lpstr>
      <vt:lpstr> References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Garv Tayal</dc:creator>
  <cp:keywords>AceBoard</cp:keywords>
  <cp:lastModifiedBy>Garvit Goyal</cp:lastModifiedBy>
  <cp:revision>2315</cp:revision>
  <dcterms:created xsi:type="dcterms:W3CDTF">2010-04-09T07:36:15Z</dcterms:created>
  <dcterms:modified xsi:type="dcterms:W3CDTF">2025-04-15T12:29:13Z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