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EF94-EE6E-8B43-BD29-C57EEBCB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010C5-799E-97C3-E320-32BAA79B7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B4E8-6745-6111-D798-CC21E95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6815-5DF2-E98D-D39A-D23352C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E774-D86C-0732-42D4-684AF78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6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C9C1-F4CF-0F9E-BD8B-F9136870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03F0-35E5-D683-B0BB-833DD172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683E-6365-C762-0FAA-26DF2C1F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FE9A-207D-DC77-B4B9-3B8DAD01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9BF9-CE7F-F331-80D7-57FC0D8C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8061E-C839-BB02-FF98-6ECCE99A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FFCD7-6B69-1863-1D54-AD67AA52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E540-CC0B-0541-8DDD-88399A0E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0C62-5381-A98E-26B6-E641B9CB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3626-37B7-9B78-07CA-5F8134E5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C3EE-5A27-2F4B-1894-B62FD01A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FFDD-7CB9-2538-11DB-B0E81E74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BA1F-01BA-1DA1-C5AF-BE3C656A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B3DD-C3EA-649A-90B4-46527702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7E19-80FA-68F0-F063-4CD3CEB9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BE9D-6A03-BDE2-EA3A-147DA57C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B27-F115-D20B-F903-CD6FC268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367F-B8DE-7ADA-A513-3618F755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6622-8DE3-2A5F-3C12-DA954461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2EB8-5055-0BA0-0004-2B5A49D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E6D-E804-9622-BDDE-BEC17F7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ADB3-1E0F-1758-27AB-320D410D1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6152-23AA-6CE6-0A2D-CBB5232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73B5-08CE-07B9-1F21-35B98424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0DD9-BB02-0345-32F1-1D8CB9C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6E0C-B0AF-A5DB-5E79-B453A520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A4E4-2766-92E4-7E4A-B824D22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F669-B0BC-9491-432D-6FECBE1A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272F-CBFA-F73D-897D-DFC98B1F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DF79F-639C-4B15-BB4E-4C91BF30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F363C-156A-E953-0F4B-E4F1F5C2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6EE10-EC7C-6A75-09C1-5FA94A47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9A5C1-0BEF-B3D7-E63D-C8192E43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DCE69-AC20-6FAF-90C3-B89CC106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37F9-5B40-EDFC-8A77-268E61AB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04454-4CED-B9D5-5B85-BF3695B8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BF266-2F56-E9A0-AD50-70867F77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2765-8F7D-08E5-6C85-8EE9A13A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3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0C3B8-D713-F596-2796-918C809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6E622-0E22-5A41-2C20-11D46951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BAB3-53A1-1974-FBBA-1BD569AA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C678-9A7C-D212-2255-BAA5542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9675-2805-18D5-CCFF-74724493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88AC-94DC-774D-EB42-7657FCC5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BC57-5090-DFEA-936D-27FE793C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BC84-917C-346F-E47C-0FF3E285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0B30-0EB6-5F24-0D15-BBD3633E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3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E1AD-F50D-63F8-0FCA-6F40AE24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E2A8-126B-666D-C086-7B1E7AC26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9E5DC-F75A-B9B7-B622-3221F426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7793-8DA2-A91A-B183-3E7A11C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BC34A-EB14-BE4E-1D1C-C293688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9AA4-1725-CF5D-1ABC-8381CCB7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3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AFCD-9138-C9D9-3616-E5693503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7C88-2F86-A130-CD40-3327E20A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99A5-217D-451D-C613-E6FF3E7B5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24CA-CACA-4079-B659-41C92ACC99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211D-225F-FAF3-F9ED-299A954BA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387E-AE1D-3D12-442A-1C3DA368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AFE2-08F2-413D-8B0F-7D381025C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ean Creative Blue Business Geometric Simple Powerpoint Background For  Free Download - Slidesdocs">
            <a:extLst>
              <a:ext uri="{FF2B5EF4-FFF2-40B4-BE49-F238E27FC236}">
                <a16:creationId xmlns:a16="http://schemas.microsoft.com/office/drawing/2014/main" id="{9BE3A5B2-3063-517F-8826-47302F10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8965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09AFF-102E-7021-9B43-F00EA152733B}"/>
              </a:ext>
            </a:extLst>
          </p:cNvPr>
          <p:cNvSpPr txBox="1"/>
          <p:nvPr/>
        </p:nvSpPr>
        <p:spPr>
          <a:xfrm>
            <a:off x="1007706" y="1868357"/>
            <a:ext cx="9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Basic Details of the Team and 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E1D30-3FE5-B360-D76D-0FA1BDF803C8}"/>
              </a:ext>
            </a:extLst>
          </p:cNvPr>
          <p:cNvSpPr txBox="1"/>
          <p:nvPr/>
        </p:nvSpPr>
        <p:spPr>
          <a:xfrm>
            <a:off x="494523" y="2756917"/>
            <a:ext cx="8257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Organisation name/student Innovation :</a:t>
            </a:r>
          </a:p>
          <a:p>
            <a:endParaRPr lang="en-IN" dirty="0"/>
          </a:p>
          <a:p>
            <a:r>
              <a:rPr lang="en-IN" dirty="0"/>
              <a:t>Problem statement Title:</a:t>
            </a:r>
          </a:p>
          <a:p>
            <a:endParaRPr lang="en-IN" dirty="0"/>
          </a:p>
          <a:p>
            <a:r>
              <a:rPr lang="en-IN" dirty="0"/>
              <a:t>Team Name:</a:t>
            </a:r>
          </a:p>
          <a:p>
            <a:endParaRPr lang="en-IN" dirty="0"/>
          </a:p>
          <a:p>
            <a:r>
              <a:rPr lang="en-IN" dirty="0"/>
              <a:t>Team Leader Name:</a:t>
            </a:r>
          </a:p>
          <a:p>
            <a:endParaRPr lang="en-IN" dirty="0"/>
          </a:p>
          <a:p>
            <a:r>
              <a:rPr lang="en-IN" dirty="0"/>
              <a:t>Institute Name: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D5282-ED56-9F93-CC86-41322FE6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14" y="580911"/>
            <a:ext cx="4222314" cy="128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2549A-EA6C-666B-12D2-2EADFF1A1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4" y="185501"/>
            <a:ext cx="2406745" cy="2078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D08CC-2651-FA39-7C27-F91D691BD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" y="336493"/>
            <a:ext cx="1240636" cy="14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ean Creative Blue Business Geometric Simple Powerpoint Background For  Free Download - Slidesdocs">
            <a:extLst>
              <a:ext uri="{FF2B5EF4-FFF2-40B4-BE49-F238E27FC236}">
                <a16:creationId xmlns:a16="http://schemas.microsoft.com/office/drawing/2014/main" id="{B2A63DA8-FCBC-CE38-4242-5CA9909F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61"/>
            <a:ext cx="12328965" cy="68766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B939EE-A1EB-67C8-7B9F-2F36FE1CE489}"/>
              </a:ext>
            </a:extLst>
          </p:cNvPr>
          <p:cNvSpPr txBox="1"/>
          <p:nvPr/>
        </p:nvSpPr>
        <p:spPr>
          <a:xfrm>
            <a:off x="993439" y="989044"/>
            <a:ext cx="9293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Team Members details:</a:t>
            </a:r>
          </a:p>
          <a:p>
            <a:endParaRPr lang="en-IN" sz="3600" dirty="0"/>
          </a:p>
          <a:p>
            <a:r>
              <a:rPr lang="en-IN" sz="2400" dirty="0"/>
              <a:t>Team Leader Name:</a:t>
            </a:r>
          </a:p>
          <a:p>
            <a:r>
              <a:rPr lang="en-IN" sz="2400" dirty="0"/>
              <a:t>Branch:                          Stream:                                    Year:</a:t>
            </a:r>
          </a:p>
          <a:p>
            <a:r>
              <a:rPr lang="en-IN" sz="2400" dirty="0"/>
              <a:t>Team Member 1 Name:</a:t>
            </a:r>
          </a:p>
          <a:p>
            <a:r>
              <a:rPr lang="en-IN" sz="2400" dirty="0"/>
              <a:t>Branch:                          Stream:                                    Year:</a:t>
            </a:r>
          </a:p>
          <a:p>
            <a:r>
              <a:rPr lang="en-IN" sz="2400" dirty="0"/>
              <a:t>Team Member 2 Name:</a:t>
            </a:r>
          </a:p>
          <a:p>
            <a:r>
              <a:rPr lang="en-IN" sz="2400" dirty="0"/>
              <a:t>Branch:                          Stream:                                    Year:</a:t>
            </a:r>
          </a:p>
          <a:p>
            <a:r>
              <a:rPr lang="en-IN" sz="2400" dirty="0"/>
              <a:t>Team Member 3 Name:</a:t>
            </a:r>
          </a:p>
          <a:p>
            <a:r>
              <a:rPr lang="en-IN" sz="2400" dirty="0"/>
              <a:t>Branch:                          Stream:                                    Year:</a:t>
            </a:r>
          </a:p>
          <a:p>
            <a:endParaRPr lang="en-IN" sz="2400" dirty="0"/>
          </a:p>
          <a:p>
            <a:r>
              <a:rPr lang="en-US" dirty="0"/>
              <a:t>* You may skip this slide if your team consists of just one person.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688B5-D551-2083-9BFB-3636A7F42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62" y="247029"/>
            <a:ext cx="1987071" cy="171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7EDE-C068-B098-3515-54623D62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8" y="394921"/>
            <a:ext cx="948089" cy="11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ean Creative Blue Business Geometric Simple Powerpoint Background For  Free Download - Slidesdocs">
            <a:extLst>
              <a:ext uri="{FF2B5EF4-FFF2-40B4-BE49-F238E27FC236}">
                <a16:creationId xmlns:a16="http://schemas.microsoft.com/office/drawing/2014/main" id="{224BF83C-A569-5EF4-182A-92D01F4B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960"/>
            <a:ext cx="12192000" cy="74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D5934-058A-B4C7-8310-980B562D5D1A}"/>
              </a:ext>
            </a:extLst>
          </p:cNvPr>
          <p:cNvSpPr txBox="1"/>
          <p:nvPr/>
        </p:nvSpPr>
        <p:spPr>
          <a:xfrm>
            <a:off x="386079" y="2001520"/>
            <a:ext cx="85993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Sections you can include under this title*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Describe your idea / solution / Prototype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Add simulated image of prototype / any relevant image related to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Describe Technology related to your Idea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Explanation of PPT : &lt;upload link of the YouTube unlisted video or drive link.&gt;</a:t>
            </a:r>
          </a:p>
          <a:p>
            <a:r>
              <a:rPr lang="en-US" dirty="0"/>
              <a:t>(Check the submission guidelines for more details on how to submit videos.)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F9C46-C104-03C1-75D1-047FFE4A90EB}"/>
              </a:ext>
            </a:extLst>
          </p:cNvPr>
          <p:cNvSpPr txBox="1"/>
          <p:nvPr/>
        </p:nvSpPr>
        <p:spPr>
          <a:xfrm rot="10800000" flipV="1">
            <a:off x="1758716" y="691058"/>
            <a:ext cx="498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Idea /Approach Details: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49775-1BEE-D37D-5E6E-0DA64BD4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8" y="209270"/>
            <a:ext cx="820360" cy="963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0BA8A-3E28-A875-1AB0-2678006D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69" y="-190368"/>
            <a:ext cx="1769228" cy="15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ean Creative Blue Business Geometric Simple Powerpoint Background For  Free Download - Slidesdocs">
            <a:extLst>
              <a:ext uri="{FF2B5EF4-FFF2-40B4-BE49-F238E27FC236}">
                <a16:creationId xmlns:a16="http://schemas.microsoft.com/office/drawing/2014/main" id="{B07939BC-A03B-E871-3405-E8A334CF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61"/>
            <a:ext cx="12328965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F1B19-FF98-F3BA-7719-A359C16C6D0A}"/>
              </a:ext>
            </a:extLst>
          </p:cNvPr>
          <p:cNvSpPr txBox="1"/>
          <p:nvPr/>
        </p:nvSpPr>
        <p:spPr>
          <a:xfrm>
            <a:off x="2775413" y="481781"/>
            <a:ext cx="543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Daily life Implementation:</a:t>
            </a:r>
          </a:p>
          <a:p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6BEA-E3E7-D001-BD0B-BFA87D22D269}"/>
              </a:ext>
            </a:extLst>
          </p:cNvPr>
          <p:cNvSpPr txBox="1"/>
          <p:nvPr/>
        </p:nvSpPr>
        <p:spPr>
          <a:xfrm>
            <a:off x="681135" y="2621902"/>
            <a:ext cx="442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Sections you can include under this title*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Situation Before: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Situation after implementing Idea: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2B753-F97A-29D3-CB5E-B9C12CB5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30" y="456081"/>
            <a:ext cx="1453823" cy="1255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8D3636-4754-99AC-8831-DE1AC6088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7" y="533870"/>
            <a:ext cx="820360" cy="9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ean Creative Blue Business Geometric Simple Powerpoint Background For  Free Download - Slidesdocs">
            <a:extLst>
              <a:ext uri="{FF2B5EF4-FFF2-40B4-BE49-F238E27FC236}">
                <a16:creationId xmlns:a16="http://schemas.microsoft.com/office/drawing/2014/main" id="{69606499-2D84-ECBB-280B-F7630DB4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8965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7D5A3E-2372-8355-FFDB-D87CB5FD0F11}"/>
              </a:ext>
            </a:extLst>
          </p:cNvPr>
          <p:cNvSpPr txBox="1"/>
          <p:nvPr/>
        </p:nvSpPr>
        <p:spPr>
          <a:xfrm>
            <a:off x="1222311" y="1092063"/>
            <a:ext cx="103849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Important Points :</a:t>
            </a:r>
          </a:p>
          <a:p>
            <a:endParaRPr lang="en-IN" sz="1600" dirty="0"/>
          </a:p>
          <a:p>
            <a:r>
              <a:rPr lang="en-IN" sz="2000" dirty="0"/>
              <a:t>Please make sure below points are met while: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Kindly keep Maximum slides limit to 10 only including this 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idea must be Technically feasible and its functional description must be explained properly with the help of PPT.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Try to avoid paragraphs and explain your ideas in points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Idea should be unique and clear to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Apart from PPT , Video explanation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template is merely a guide; you can modify the titles and sections as needed, as well as how many slides you want to devote to each component while still adhering to the overall slide limit.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This slide is just to give you a brief idea and no need to include in your PPT while submitting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5F647-D1F7-E198-BD82-9C990E2BE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6" y="292284"/>
            <a:ext cx="948089" cy="11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324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PADMASRI PALLAGANI</dc:creator>
  <cp:lastModifiedBy>DEEPANSHU JAIN</cp:lastModifiedBy>
  <cp:revision>9</cp:revision>
  <dcterms:created xsi:type="dcterms:W3CDTF">2023-10-14T17:27:14Z</dcterms:created>
  <dcterms:modified xsi:type="dcterms:W3CDTF">2023-10-21T13:05:44Z</dcterms:modified>
</cp:coreProperties>
</file>