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A454A8-2B24-D442-B2AC-3BB40EEBC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471194"/>
            <a:ext cx="8791575" cy="112474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7200">
                <a:solidFill>
                  <a:schemeClr val="bg2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Plasma</a:t>
            </a:r>
            <a:r>
              <a:rPr lang="zh-CN" altLang="en-US" sz="7200">
                <a:solidFill>
                  <a:schemeClr val="bg2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sz="7200">
                <a:solidFill>
                  <a:schemeClr val="bg2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Donation</a:t>
            </a:r>
            <a:r>
              <a:rPr lang="zh-CN" altLang="en-US" sz="7200">
                <a:solidFill>
                  <a:schemeClr val="bg2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sz="7200">
                <a:solidFill>
                  <a:schemeClr val="bg2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Bank</a:t>
            </a:r>
            <a:endParaRPr lang="en-US" sz="7200">
              <a:solidFill>
                <a:schemeClr val="bg2">
                  <a:lumMod val="50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579AEC-6C7B-CE41-BBAB-7B271828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25" y="518723"/>
            <a:ext cx="7722749" cy="39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4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3F0D-84B7-8040-B403-0D1D6543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Group</a:t>
            </a:r>
            <a:r>
              <a:rPr lang="zh-CN" altLang="en-US" b="1" u="sng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b="1" u="sng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info:-</a:t>
            </a:r>
            <a:endParaRPr lang="en-US" b="1" u="sng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723D-2B6D-914F-BEDA-C3500B5F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Faculty</a:t>
            </a:r>
            <a:r>
              <a:rPr lang="zh-CN" alt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incharge</a:t>
            </a:r>
            <a:r>
              <a:rPr lang="zh-CN" alt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–</a:t>
            </a:r>
            <a:r>
              <a:rPr lang="zh-CN" alt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Pritee</a:t>
            </a:r>
            <a:r>
              <a:rPr lang="zh-CN" alt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Khanna Mam</a:t>
            </a:r>
          </a:p>
          <a:p>
            <a:pPr marL="0" indent="0" algn="ctr">
              <a:buNone/>
            </a:pPr>
            <a:endParaRPr lang="en-US" altLang="zh-CN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Group</a:t>
            </a:r>
            <a:r>
              <a:rPr lang="zh-CN" alt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members</a:t>
            </a:r>
            <a:r>
              <a:rPr lang="zh-CN" alt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–</a:t>
            </a:r>
            <a:r>
              <a:rPr lang="zh-CN" alt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Garvit</a:t>
            </a:r>
            <a:r>
              <a:rPr lang="zh-CN" alt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Gupta(2019060)</a:t>
            </a:r>
          </a:p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                                 </a:t>
            </a:r>
            <a:r>
              <a:rPr lang="en-US" altLang="zh-CN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Piyush</a:t>
            </a:r>
            <a:r>
              <a:rPr lang="zh-CN" alt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Goel(2019108)</a:t>
            </a:r>
          </a:p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                                               </a:t>
            </a:r>
            <a:r>
              <a:rPr lang="en-US" altLang="zh-CN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Ganesh</a:t>
            </a:r>
            <a:r>
              <a:rPr lang="zh-CN" alt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Kalyankar</a:t>
            </a:r>
            <a:r>
              <a:rPr lang="en-US" altLang="zh-CN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(2019058)</a:t>
            </a:r>
            <a:endParaRPr lang="en-US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5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5A61-4294-3742-8A51-FA9CEA1A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845342"/>
            <a:ext cx="3932237" cy="500857"/>
          </a:xfrm>
        </p:spPr>
        <p:txBody>
          <a:bodyPr>
            <a:normAutofit fontScale="90000"/>
          </a:bodyPr>
          <a:lstStyle/>
          <a:p>
            <a:r>
              <a:rPr lang="en-US" altLang="zh-CN" b="1">
                <a:latin typeface="Biome" panose="020B0503030204020804" pitchFamily="34" charset="0"/>
                <a:cs typeface="Biome" panose="020B0503030204020804" pitchFamily="34" charset="0"/>
              </a:rPr>
              <a:t>What</a:t>
            </a:r>
            <a:r>
              <a:rPr lang="zh-CN" altLang="en-US" b="1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b="1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zh-CN" altLang="en-US" b="1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b="1">
                <a:latin typeface="Biome" panose="020B0503030204020804" pitchFamily="34" charset="0"/>
                <a:cs typeface="Biome" panose="020B0503030204020804" pitchFamily="34" charset="0"/>
              </a:rPr>
              <a:t>Plasma??</a:t>
            </a:r>
            <a:endParaRPr lang="en-US" b="1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8E2C-89DC-9046-9478-3752685BA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Plasma is the yellow, liquid part of blood that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contains. antibodies.</a:t>
            </a:r>
            <a:r>
              <a:rPr lang="zh-CN" altLang="en-US" i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i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Antibodies are proteins made by the body in </a:t>
            </a:r>
            <a:r>
              <a:rPr lang="zh-CN" altLang="en-US" i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i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response to infections. Convalescent plasma from patients</a:t>
            </a:r>
            <a:r>
              <a:rPr lang="zh-CN" altLang="en-US" i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   </a:t>
            </a:r>
            <a:r>
              <a:rPr lang="en-US" i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 who have already recovered from coronavirus disease 2019 (COVID-19) may contain antibodies against COVID-19.</a:t>
            </a:r>
            <a:endParaRPr lang="en-US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EDF43-8690-854E-919F-71093B9C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1700212"/>
            <a:ext cx="3932237" cy="381158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1FD5BFA-36E7-5D4C-975D-966FACA7E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5" y="1604962"/>
            <a:ext cx="4075511" cy="400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3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1303-37B2-7745-938E-2F95A118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altLang="zh-CN" b="1">
                <a:latin typeface="Biome" panose="020B0503030204020804" pitchFamily="34" charset="0"/>
                <a:cs typeface="Biome" panose="020B0503030204020804" pitchFamily="34" charset="0"/>
              </a:rPr>
              <a:t>Why</a:t>
            </a:r>
            <a:r>
              <a:rPr lang="zh-CN" altLang="en-US" b="1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b="1">
                <a:latin typeface="Biome" panose="020B0503030204020804" pitchFamily="34" charset="0"/>
                <a:cs typeface="Biome" panose="020B0503030204020804" pitchFamily="34" charset="0"/>
              </a:rPr>
              <a:t>Plasma</a:t>
            </a:r>
            <a:r>
              <a:rPr lang="zh-CN" altLang="en-US" b="1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b="1">
                <a:latin typeface="Biome" panose="020B0503030204020804" pitchFamily="34" charset="0"/>
                <a:cs typeface="Biome" panose="020B0503030204020804" pitchFamily="34" charset="0"/>
              </a:rPr>
              <a:t>Banks</a:t>
            </a:r>
            <a:r>
              <a:rPr lang="zh-CN" altLang="en-US" b="1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b="1">
                <a:latin typeface="Biome" panose="020B0503030204020804" pitchFamily="34" charset="0"/>
                <a:cs typeface="Biome" panose="020B0503030204020804" pitchFamily="34" charset="0"/>
              </a:rPr>
              <a:t>Are</a:t>
            </a:r>
            <a:r>
              <a:rPr lang="zh-CN" altLang="en-US" b="1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b="1">
                <a:latin typeface="Biome" panose="020B0503030204020804" pitchFamily="34" charset="0"/>
                <a:cs typeface="Biome" panose="020B0503030204020804" pitchFamily="34" charset="0"/>
              </a:rPr>
              <a:t>Reqired?</a:t>
            </a:r>
            <a:endParaRPr lang="en-US" b="1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F489841-73BB-3B41-8F8E-07A33D52F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9" r="18339"/>
          <a:stretch/>
        </p:blipFill>
        <p:spPr>
          <a:xfrm>
            <a:off x="5881688" y="609601"/>
            <a:ext cx="5165723" cy="51815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C5610-BC9B-594F-8758-C220E0D15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159001"/>
            <a:ext cx="5259388" cy="3811588"/>
          </a:xfrm>
        </p:spPr>
        <p:txBody>
          <a:bodyPr/>
          <a:lstStyle/>
          <a:p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Due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to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covid-19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pandemic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the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demand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for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plasma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increses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rapidly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because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the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plasma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of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the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recovered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covid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-19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patient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contains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the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antibodies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against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covid-19.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endParaRPr lang="en-US" altLang="zh-CN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As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we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all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knew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that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there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no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proper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cure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for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this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disease.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So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plasma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of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recoverd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patient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is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used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for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treatment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of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the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other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covid-19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patients</a:t>
            </a:r>
            <a:r>
              <a:rPr lang="zh-CN" altLang="en-US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  <a:endParaRPr lang="en-US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6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62C2A1-452A-C741-BB95-DB7ED4571A57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8CF8F2F-609A-2249-8D84-B0547EC1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0"/>
            <a:ext cx="12192000" cy="6953250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7C5F9F5B-2A39-414E-A2EE-B7A55FE61439}"/>
              </a:ext>
            </a:extLst>
          </p:cNvPr>
          <p:cNvSpPr/>
          <p:nvPr/>
        </p:nvSpPr>
        <p:spPr>
          <a:xfrm>
            <a:off x="8932068" y="474754"/>
            <a:ext cx="3617119" cy="2075579"/>
          </a:xfrm>
          <a:prstGeom prst="wedgeEllipseCallout">
            <a:avLst>
              <a:gd name="adj1" fmla="val -49141"/>
              <a:gd name="adj2" fmla="val 84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Doctor!</a:t>
            </a:r>
            <a:r>
              <a:rPr lang="zh-CN" altLang="en-US"/>
              <a:t> </a:t>
            </a:r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criterias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donate</a:t>
            </a:r>
            <a:r>
              <a:rPr lang="zh-CN" altLang="en-US"/>
              <a:t> </a:t>
            </a:r>
            <a:r>
              <a:rPr lang="en-US" altLang="zh-CN"/>
              <a:t>plasma</a:t>
            </a:r>
            <a:endParaRPr 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0670332-9778-604E-A3E4-F2F15E4F9F19}"/>
              </a:ext>
            </a:extLst>
          </p:cNvPr>
          <p:cNvSpPr/>
          <p:nvPr/>
        </p:nvSpPr>
        <p:spPr>
          <a:xfrm>
            <a:off x="3604019" y="-95250"/>
            <a:ext cx="3923110" cy="1333500"/>
          </a:xfrm>
          <a:prstGeom prst="wedgeRoundRectCallout">
            <a:avLst>
              <a:gd name="adj1" fmla="val -48117"/>
              <a:gd name="adj2" fmla="val 114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Who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had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coronavirus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or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its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symptoms. He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must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be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over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17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and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have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enough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to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donate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safely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0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52BB0C-1D5F-734F-A24E-C1FE7C2D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0"/>
            <a:ext cx="10515600" cy="623094"/>
          </a:xfrm>
        </p:spPr>
        <p:txBody>
          <a:bodyPr>
            <a:norm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Relational</a:t>
            </a:r>
            <a:r>
              <a:rPr lang="zh-CN" altLang="en-US" b="1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Diagram</a:t>
            </a:r>
            <a:endParaRPr lang="en-US" b="1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1E489B8-8069-DA47-8C1C-3C67C818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31" y="781843"/>
            <a:ext cx="10215563" cy="532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9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D7CC-3EF4-B140-BC64-BFA41B161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506" y="2309814"/>
            <a:ext cx="9905999" cy="2488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7200" b="1" i="1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Thank</a:t>
            </a:r>
            <a:r>
              <a:rPr lang="zh-CN" altLang="en-US" sz="7200" b="1" i="1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altLang="zh-CN" sz="7200" b="1" i="1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you…</a:t>
            </a:r>
            <a:endParaRPr lang="en-US" sz="7200" b="1" i="1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91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Biome</vt:lpstr>
      <vt:lpstr>Tw Cen MT</vt:lpstr>
      <vt:lpstr>Circuit</vt:lpstr>
      <vt:lpstr>PowerPoint Presentation</vt:lpstr>
      <vt:lpstr>Group info:-</vt:lpstr>
      <vt:lpstr>What Is Plasma??</vt:lpstr>
      <vt:lpstr>Why Plasma Banks Are Reqired?</vt:lpstr>
      <vt:lpstr>PowerPoint Presentation</vt:lpstr>
      <vt:lpstr>Relational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Kalyankar</dc:creator>
  <cp:lastModifiedBy>Garvit Gupta</cp:lastModifiedBy>
  <cp:revision>6</cp:revision>
  <dcterms:created xsi:type="dcterms:W3CDTF">2020-12-14T07:27:57Z</dcterms:created>
  <dcterms:modified xsi:type="dcterms:W3CDTF">2020-12-14T08:05:49Z</dcterms:modified>
</cp:coreProperties>
</file>