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63" r:id="rId10"/>
    <p:sldId id="258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69" autoAdjust="0"/>
    <p:restoredTop sz="74119" autoAdjust="0"/>
  </p:normalViewPr>
  <p:slideViewPr>
    <p:cSldViewPr snapToGrid="0" snapToObjects="1" showGuides="1">
      <p:cViewPr>
        <p:scale>
          <a:sx n="90" d="100"/>
          <a:sy n="90" d="100"/>
        </p:scale>
        <p:origin x="-16" y="2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0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0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github.com/garvitmlk/Course-9-IBM-Data-analyst-COGNOS-dashboard/blob/7b6e2e23787b01945aa11c99b81416fc761edaa1/New%20dashboard-%20Cognos%20CRS%209.pdf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19"/>
            <a:ext cx="498643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E659B"/>
                </a:solidFill>
              </a:rPr>
              <a:t>Technology Trend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616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Garvit Malik</a:t>
            </a:r>
          </a:p>
          <a:p>
            <a:pPr marL="0" indent="0">
              <a:buNone/>
            </a:pPr>
            <a:r>
              <a:rPr lang="en-US" dirty="0"/>
              <a:t>Sept 6, 2024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Most POPULAR-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Less interest for Microsoft SQL server and </a:t>
            </a:r>
            <a:r>
              <a:rPr lang="en-US" dirty="0" err="1"/>
              <a:t>SQlite</a:t>
            </a:r>
            <a:endParaRPr lang="en-US" dirty="0"/>
          </a:p>
          <a:p>
            <a:r>
              <a:rPr lang="en-US" dirty="0"/>
              <a:t>PostgreSQL and MongoDB are becoming popular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Less use of Microsoft Server and SQLite</a:t>
            </a:r>
          </a:p>
          <a:p>
            <a:r>
              <a:rPr lang="en-US" dirty="0"/>
              <a:t>As seen, PostgreSQL and MongoDB are making good progress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3142210"/>
            <a:ext cx="7068725" cy="25692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600" b="0" i="0" u="none" strike="noStrike" dirty="0">
                <a:effectLst/>
                <a:hlinkClick r:id="rId2"/>
              </a:rPr>
              <a:t>https://github.com/garvitmlk/Course-9-IBM-Data-analyst-COGNOS-dashboard/blob/7b6e2e23787b01945aa11c99b81416fc761edaa1/New%20dashboard-%20Cognos%20CRS%209.pdf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1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56D11B-8FDE-08D1-4405-7B4BD210B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635125"/>
            <a:ext cx="10315575" cy="4512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2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81566-0E3E-A623-5201-47071559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1423194"/>
            <a:ext cx="9705976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C63FC4-7EF9-80A3-1235-E85BC3720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437482"/>
            <a:ext cx="99060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n-US" dirty="0"/>
              <a:t>Technology Trends and future insights.</a:t>
            </a:r>
          </a:p>
          <a:p>
            <a:r>
              <a:rPr lang="en-US" dirty="0"/>
              <a:t>Bridge divide of technology Gaps</a:t>
            </a:r>
          </a:p>
          <a:p>
            <a:r>
              <a:rPr lang="en-US" dirty="0"/>
              <a:t>Female participations</a:t>
            </a:r>
          </a:p>
          <a:p>
            <a:r>
              <a:rPr lang="en-US" dirty="0"/>
              <a:t>Useful for training and educational purposes.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Over 90% are young male developers</a:t>
            </a:r>
          </a:p>
          <a:p>
            <a:r>
              <a:rPr lang="en-US" dirty="0"/>
              <a:t>Less women participation in developer field</a:t>
            </a:r>
          </a:p>
          <a:p>
            <a:r>
              <a:rPr lang="en-US" dirty="0"/>
              <a:t>Concentration on countries like India and USA</a:t>
            </a:r>
          </a:p>
          <a:p>
            <a:r>
              <a:rPr lang="en-US" dirty="0" err="1"/>
              <a:t>Javascript</a:t>
            </a:r>
            <a:r>
              <a:rPr lang="en-US" dirty="0"/>
              <a:t> widely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Typescript web following popularity among developers</a:t>
            </a:r>
          </a:p>
          <a:p>
            <a:r>
              <a:rPr lang="en-US" dirty="0"/>
              <a:t>Young developers without Postgrad education in majority.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/>
          <a:lstStyle/>
          <a:p>
            <a:r>
              <a:rPr lang="en-US" dirty="0"/>
              <a:t>Demographics overviews like mostly developers are from India and USA</a:t>
            </a:r>
          </a:p>
          <a:p>
            <a:r>
              <a:rPr lang="en-US" dirty="0"/>
              <a:t>More women participation should be encouraged</a:t>
            </a:r>
          </a:p>
          <a:p>
            <a:r>
              <a:rPr lang="en-US" dirty="0"/>
              <a:t>More developers should be there except some big countries like India</a:t>
            </a:r>
          </a:p>
          <a:p>
            <a:r>
              <a:rPr lang="en-US" dirty="0"/>
              <a:t>A idea of how popular databases and languages are in the world the Developers.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403940-00A3-1654-7E07-EECCBB0D6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73525" y="1849823"/>
            <a:ext cx="6808787" cy="3971792"/>
          </a:xfr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</a:t>
            </a:r>
            <a:r>
              <a:rPr lang="en-US" sz="2200"/>
              <a:t>postings.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7A27F4-D9BE-4ED9-FC29-2ECCC3C94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48" y="1577975"/>
            <a:ext cx="10489276" cy="433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811A5-B927-4D9D-B072-CDA0F7A9A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24" y="1708614"/>
            <a:ext cx="10413076" cy="442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r>
              <a:rPr lang="en-US" sz="2200" dirty="0"/>
              <a:t>Data Contextualization analysis goal</a:t>
            </a:r>
          </a:p>
          <a:p>
            <a:r>
              <a:rPr lang="en-US" sz="2200" dirty="0"/>
              <a:t>Methodology Description</a:t>
            </a:r>
          </a:p>
          <a:p>
            <a:pPr lvl="1"/>
            <a:r>
              <a:rPr lang="en-US" sz="1800" dirty="0"/>
              <a:t>Data Preparation</a:t>
            </a:r>
          </a:p>
          <a:p>
            <a:pPr lvl="1"/>
            <a:r>
              <a:rPr lang="en-US" sz="1800" dirty="0"/>
              <a:t>Analysis</a:t>
            </a:r>
          </a:p>
          <a:p>
            <a:pPr lvl="1"/>
            <a:r>
              <a:rPr lang="en-US" sz="1800" dirty="0" err="1"/>
              <a:t>Visualisation</a:t>
            </a:r>
            <a:endParaRPr lang="en-US" sz="1800" dirty="0"/>
          </a:p>
          <a:p>
            <a:r>
              <a:rPr lang="en-US" sz="2200" dirty="0"/>
              <a:t>Presentation supported with graphs and charts</a:t>
            </a:r>
          </a:p>
          <a:p>
            <a:r>
              <a:rPr lang="en-US" sz="2200" dirty="0"/>
              <a:t>Discussion of findings with its implications</a:t>
            </a:r>
          </a:p>
          <a:p>
            <a:r>
              <a:rPr lang="en-US" sz="2200" dirty="0"/>
              <a:t>Final Conclusion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Stack Overflow’s annual developer survey is the largest and comprehensive survey of people who code</a:t>
            </a:r>
          </a:p>
          <a:p>
            <a:r>
              <a:rPr lang="en-US" sz="2200" dirty="0"/>
              <a:t>Results don’t represent  everyone in the developer community evenly</a:t>
            </a:r>
          </a:p>
          <a:p>
            <a:r>
              <a:rPr lang="en-US" sz="2200" dirty="0"/>
              <a:t>About 90,000 </a:t>
            </a:r>
            <a:r>
              <a:rPr lang="en-US" sz="2200" dirty="0" err="1"/>
              <a:t>developerts</a:t>
            </a:r>
            <a:endParaRPr lang="en-US" sz="2200" dirty="0"/>
          </a:p>
          <a:p>
            <a:r>
              <a:rPr lang="en-US" sz="2200" dirty="0"/>
              <a:t>Trends about how are coders going</a:t>
            </a:r>
          </a:p>
          <a:p>
            <a:r>
              <a:rPr lang="en-US" sz="2200" dirty="0"/>
              <a:t>How different languages and models are used.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5"/>
            <a:ext cx="7068725" cy="4351338"/>
          </a:xfrm>
        </p:spPr>
        <p:txBody>
          <a:bodyPr>
            <a:normAutofit/>
          </a:bodyPr>
          <a:lstStyle/>
          <a:p>
            <a:r>
              <a:rPr lang="en-US" sz="2200" dirty="0"/>
              <a:t>Collect survey data Through web scraping APIs and Requests library</a:t>
            </a:r>
          </a:p>
          <a:p>
            <a:r>
              <a:rPr lang="en-US" sz="2200" dirty="0"/>
              <a:t>Data </a:t>
            </a:r>
            <a:r>
              <a:rPr lang="en-US" sz="2200" dirty="0" err="1"/>
              <a:t>Wranging</a:t>
            </a:r>
            <a:endParaRPr lang="en-US" sz="2200" dirty="0"/>
          </a:p>
          <a:p>
            <a:r>
              <a:rPr lang="en-US" sz="2200" dirty="0"/>
              <a:t>Exploratory Data Analysis</a:t>
            </a:r>
          </a:p>
          <a:p>
            <a:r>
              <a:rPr lang="en-US" sz="2200" dirty="0"/>
              <a:t>Data </a:t>
            </a:r>
            <a:r>
              <a:rPr lang="en-US" sz="2200" dirty="0" err="1"/>
              <a:t>Visualisation</a:t>
            </a:r>
            <a:endParaRPr lang="en-US" sz="2200" dirty="0"/>
          </a:p>
          <a:p>
            <a:pPr lvl="1"/>
            <a:r>
              <a:rPr lang="en-US" sz="1800" dirty="0"/>
              <a:t>Highlight Distribution of Data</a:t>
            </a:r>
          </a:p>
          <a:p>
            <a:pPr lvl="1"/>
            <a:r>
              <a:rPr lang="en-US" sz="1800" dirty="0"/>
              <a:t>Correlation</a:t>
            </a:r>
          </a:p>
          <a:p>
            <a:pPr lvl="1"/>
            <a:r>
              <a:rPr lang="en-US" sz="1800" dirty="0"/>
              <a:t>Comparisons</a:t>
            </a:r>
          </a:p>
          <a:p>
            <a:pPr lvl="1"/>
            <a:r>
              <a:rPr lang="en-US" sz="1800" dirty="0"/>
              <a:t>Dashboards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3115" y="1825625"/>
            <a:ext cx="36050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ACC4D5-F187-C445-ED45-2A922D4A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EC42F-8F89-418D-303D-DD4B3AEC2F07}"/>
              </a:ext>
            </a:extLst>
          </p:cNvPr>
          <p:cNvSpPr txBox="1"/>
          <p:nvPr/>
        </p:nvSpPr>
        <p:spPr>
          <a:xfrm>
            <a:off x="5257800" y="1640959"/>
            <a:ext cx="5470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ARE BASED ON FOLLOWING DETAILS OF SURVEY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094582-9CFA-04EB-12CA-92C5C7359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075" y="2044581"/>
            <a:ext cx="7068725" cy="441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666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&lt;Bar chart of top 10 programming languages for the current year goes here.&gt;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programming languages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2AC61D-224E-7062-3C0A-9C822051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" y="2462502"/>
            <a:ext cx="5405537" cy="4004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B5D263-7727-E1F7-52BA-DC8446D61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433" y="2460624"/>
            <a:ext cx="5872482" cy="367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Java Script seems as the first go to language</a:t>
            </a:r>
          </a:p>
          <a:p>
            <a:r>
              <a:rPr lang="en-US" dirty="0"/>
              <a:t>Most growing- Python</a:t>
            </a:r>
          </a:p>
          <a:p>
            <a:r>
              <a:rPr lang="en-US" dirty="0"/>
              <a:t>Typescript is going popular among coders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looks like some coders are moving from </a:t>
            </a:r>
            <a:r>
              <a:rPr lang="en-US" dirty="0" err="1"/>
              <a:t>Javascript</a:t>
            </a:r>
            <a:r>
              <a:rPr lang="en-US" dirty="0"/>
              <a:t> to Typescript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current year goes here &gt;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/>
              <a:t>&lt; Bar chart of top 10 databases for the next year goes here.&gt;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60BA9C-5D15-DE6C-424D-168AED815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76" y="2506661"/>
            <a:ext cx="5368772" cy="37725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0BE3A0-A52B-28E0-B2C8-8C542E1BC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9760" y="2506660"/>
            <a:ext cx="6036008" cy="3772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539</Words>
  <Application>Microsoft Macintosh PowerPoint</Application>
  <PresentationFormat>Widescreen</PresentationFormat>
  <Paragraphs>116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 SemiBold</vt:lpstr>
      <vt:lpstr>IBM Plex Mono Text</vt:lpstr>
      <vt:lpstr>IBM Plex Sans Text</vt:lpstr>
      <vt:lpstr>SLIDE_TEMPLATE_skill_network</vt:lpstr>
      <vt:lpstr>Technology Trend Analysis</vt:lpstr>
      <vt:lpstr>OUTLINE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Shreya Malik</cp:lastModifiedBy>
  <cp:revision>22</cp:revision>
  <dcterms:created xsi:type="dcterms:W3CDTF">2020-10-28T18:29:43Z</dcterms:created>
  <dcterms:modified xsi:type="dcterms:W3CDTF">2024-09-06T18:22:59Z</dcterms:modified>
</cp:coreProperties>
</file>