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83" r:id="rId2"/>
    <p:sldId id="634" r:id="rId3"/>
    <p:sldId id="629" r:id="rId4"/>
    <p:sldId id="632" r:id="rId5"/>
    <p:sldId id="630" r:id="rId6"/>
    <p:sldId id="631" r:id="rId7"/>
    <p:sldId id="633" r:id="rId8"/>
    <p:sldId id="30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loud Computing" id="{AE7B5F85-9BDA-4D28-AD61-B9E0F20DDCBE}">
          <p14:sldIdLst>
            <p14:sldId id="383"/>
            <p14:sldId id="634"/>
            <p14:sldId id="629"/>
            <p14:sldId id="632"/>
            <p14:sldId id="630"/>
            <p14:sldId id="631"/>
            <p14:sldId id="633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9" autoAdjust="0"/>
    <p:restoredTop sz="93910" autoAdjust="0"/>
  </p:normalViewPr>
  <p:slideViewPr>
    <p:cSldViewPr>
      <p:cViewPr varScale="1">
        <p:scale>
          <a:sx n="68" d="100"/>
          <a:sy n="68" d="100"/>
        </p:scale>
        <p:origin x="1398" y="66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0595D-298B-46F3-9F30-509EE815DA58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01AD1-6FBC-4BF6-948D-C247110B5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14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A8E6E-6732-407E-90CF-2956AAEE5583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C1F64-8C6A-4553-ABF0-C17D7AC97F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35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C1F64-8C6A-4553-ABF0-C17D7AC97F0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8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49" y="5349903"/>
            <a:ext cx="8629651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2"/>
            <a:ext cx="84582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1D22-B84D-4248-B5FE-D074344BEC3B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E423C86-B706-4279-B082-A67E7CD33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1D22-B84D-4248-B5FE-D074344BEC3B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3C86-B706-4279-B082-A67E7CD33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7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7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1D22-B84D-4248-B5FE-D074344BEC3B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3C86-B706-4279-B082-A67E7CD33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1D22-B84D-4248-B5FE-D074344BEC3B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1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E423C86-B706-4279-B082-A67E7CD33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49" y="3444903"/>
            <a:ext cx="8629651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1D22-B84D-4248-B5FE-D074344BEC3B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3C86-B706-4279-B082-A67E7CD33B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6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1D22-B84D-4248-B5FE-D074344BEC3B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3C86-B706-4279-B082-A67E7CD33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1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5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6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5" y="1316038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1" y="1316038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1D22-B84D-4248-B5FE-D074344BEC3B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4E423C86-B706-4279-B082-A67E7CD33B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49" y="6019801"/>
            <a:ext cx="8629651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1D22-B84D-4248-B5FE-D074344BEC3B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3C86-B706-4279-B082-A67E7CD33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1D22-B84D-4248-B5FE-D074344BEC3B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3C86-B706-4279-B082-A67E7CD33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49" y="5849118"/>
            <a:ext cx="8629651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1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1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1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1D22-B84D-4248-B5FE-D074344BEC3B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3C86-B706-4279-B082-A67E7CD33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1D22-B84D-4248-B5FE-D074344BEC3B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3C86-B706-4279-B082-A67E7CD33B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9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49" y="1050899"/>
            <a:ext cx="8629651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3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1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D491D22-B84D-4248-B5FE-D074344BEC3B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1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E423C86-B706-4279-B082-A67E7CD33B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49" y="1050899"/>
            <a:ext cx="8629651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49" y="1057987"/>
            <a:ext cx="8629651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9183"/>
            <a:ext cx="8686800" cy="1494818"/>
          </a:xfrm>
        </p:spPr>
        <p:txBody>
          <a:bodyPr>
            <a:normAutofit/>
          </a:bodyPr>
          <a:lstStyle/>
          <a:p>
            <a:r>
              <a:rPr lang="en-US" sz="4800" b="1" dirty="0"/>
              <a:t>Cloud Computing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800600"/>
            <a:ext cx="8686800" cy="1279526"/>
          </a:xfrm>
        </p:spPr>
        <p:txBody>
          <a:bodyPr>
            <a:normAutofit/>
          </a:bodyPr>
          <a:lstStyle/>
          <a:p>
            <a:pPr marL="4114800" indent="0" algn="r">
              <a:buNone/>
            </a:pPr>
            <a:r>
              <a:rPr lang="en-US" dirty="0"/>
              <a:t>Prepared by: Ritesh Patel</a:t>
            </a:r>
          </a:p>
          <a:p>
            <a:pPr marL="4114800" indent="0" algn="r">
              <a:buNone/>
            </a:pPr>
            <a:r>
              <a:rPr lang="en-US" sz="1900" dirty="0"/>
              <a:t>Associate Professor</a:t>
            </a:r>
          </a:p>
          <a:p>
            <a:pPr marL="4114800" indent="0" algn="r">
              <a:buNone/>
            </a:pPr>
            <a:r>
              <a:rPr lang="en-US" sz="1900" dirty="0"/>
              <a:t>CSPIT, CHARUSAT</a:t>
            </a:r>
          </a:p>
        </p:txBody>
      </p:sp>
      <p:sp>
        <p:nvSpPr>
          <p:cNvPr id="8" name="AutoShape 4" descr="Image result for logo of wireless L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9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Day-1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1"/>
            <a:ext cx="8686800" cy="5562600"/>
          </a:xfrm>
        </p:spPr>
        <p:txBody>
          <a:bodyPr>
            <a:normAutofit fontScale="77500" lnSpcReduction="20000"/>
          </a:bodyPr>
          <a:lstStyle/>
          <a:p>
            <a:pPr lvl="0" algn="just"/>
            <a:r>
              <a:rPr lang="en-IN" dirty="0" smtClean="0"/>
              <a:t>Why do we need extra computing </a:t>
            </a:r>
            <a:r>
              <a:rPr lang="en-IN" dirty="0" smtClean="0"/>
              <a:t>power?</a:t>
            </a:r>
          </a:p>
          <a:p>
            <a:pPr lvl="0" algn="just"/>
            <a:r>
              <a:rPr lang="en-IN" dirty="0" smtClean="0"/>
              <a:t>What </a:t>
            </a:r>
            <a:r>
              <a:rPr lang="en-IN" dirty="0" smtClean="0"/>
              <a:t>are the requirements of higher computations?</a:t>
            </a:r>
          </a:p>
          <a:p>
            <a:pPr lvl="1" algn="just"/>
            <a:r>
              <a:rPr lang="en-IN" dirty="0" smtClean="0"/>
              <a:t>What are the limitations of multicore machines?</a:t>
            </a:r>
          </a:p>
          <a:p>
            <a:pPr lvl="0" algn="just"/>
            <a:r>
              <a:rPr lang="en-IN" dirty="0" smtClean="0"/>
              <a:t>Demonstration of Load balancing of video playing.</a:t>
            </a:r>
          </a:p>
          <a:p>
            <a:pPr lvl="1" algn="just"/>
            <a:r>
              <a:rPr lang="en-IN" dirty="0" smtClean="0"/>
              <a:t>Objective: </a:t>
            </a:r>
            <a:r>
              <a:rPr lang="en-IN" dirty="0" smtClean="0"/>
              <a:t>That may realise why do we need more than one server.</a:t>
            </a:r>
          </a:p>
          <a:p>
            <a:pPr lvl="0" algn="just"/>
            <a:r>
              <a:rPr lang="en-US" dirty="0" smtClean="0"/>
              <a:t>Creating </a:t>
            </a:r>
            <a:r>
              <a:rPr lang="en-US" dirty="0"/>
              <a:t>Private Cloud using </a:t>
            </a:r>
            <a:r>
              <a:rPr lang="en-US" dirty="0" err="1" smtClean="0"/>
              <a:t>Xen</a:t>
            </a:r>
            <a:r>
              <a:rPr lang="en-US" dirty="0" smtClean="0"/>
              <a:t> - Smit </a:t>
            </a:r>
            <a:r>
              <a:rPr lang="en-US" dirty="0"/>
              <a:t>&amp; Aditya</a:t>
            </a:r>
          </a:p>
          <a:p>
            <a:pPr lvl="0" algn="just"/>
            <a:r>
              <a:rPr lang="en-IN" dirty="0" smtClean="0"/>
              <a:t>Creating </a:t>
            </a:r>
            <a:r>
              <a:rPr lang="en-IN" dirty="0"/>
              <a:t>a Private Cloud—Installing and configuring OS, Website-Aditya &amp; Smit</a:t>
            </a:r>
            <a:endParaRPr lang="en-US" dirty="0"/>
          </a:p>
          <a:p>
            <a:pPr algn="just"/>
            <a:r>
              <a:rPr lang="en-IN" dirty="0"/>
              <a:t>Accessing VM from Remote </a:t>
            </a:r>
            <a:r>
              <a:rPr lang="en-IN" dirty="0" smtClean="0"/>
              <a:t>Machine — RPP</a:t>
            </a:r>
            <a:r>
              <a:rPr lang="en-IN" dirty="0"/>
              <a:t>, Smit &amp; Aditya</a:t>
            </a:r>
          </a:p>
          <a:p>
            <a:pPr lvl="0" algn="just"/>
            <a:r>
              <a:rPr lang="en-IN" dirty="0" smtClean="0"/>
              <a:t>Characteristics </a:t>
            </a:r>
            <a:r>
              <a:rPr lang="en-IN" dirty="0"/>
              <a:t>of Cloud </a:t>
            </a:r>
            <a:r>
              <a:rPr lang="en-IN" dirty="0" smtClean="0"/>
              <a:t>Computing-RPP</a:t>
            </a:r>
          </a:p>
          <a:p>
            <a:pPr lvl="0" algn="just"/>
            <a:r>
              <a:rPr lang="en-IN" dirty="0" smtClean="0"/>
              <a:t>How to create account for Azure, GCP, AWS using credit card.</a:t>
            </a:r>
            <a:endParaRPr lang="en-IN" dirty="0"/>
          </a:p>
          <a:p>
            <a:pPr algn="just"/>
            <a:r>
              <a:rPr lang="en-IN" dirty="0" smtClean="0"/>
              <a:t>Assignment</a:t>
            </a:r>
            <a:r>
              <a:rPr lang="en-IN" dirty="0"/>
              <a:t>: </a:t>
            </a:r>
            <a:endParaRPr lang="en-IN" dirty="0" smtClean="0"/>
          </a:p>
          <a:p>
            <a:pPr lvl="1" algn="just"/>
            <a:r>
              <a:rPr lang="en-IN" dirty="0" smtClean="0"/>
              <a:t>1) Configuring Load balancing server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04800" y="30480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031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410199"/>
          </a:xfrm>
        </p:spPr>
        <p:txBody>
          <a:bodyPr>
            <a:normAutofit fontScale="92500" lnSpcReduction="10000"/>
          </a:bodyPr>
          <a:lstStyle/>
          <a:p>
            <a:pPr lvl="0"/>
            <a:endParaRPr lang="en-US" dirty="0" smtClean="0"/>
          </a:p>
          <a:p>
            <a:pPr algn="just"/>
            <a:r>
              <a:rPr lang="en-IN" dirty="0"/>
              <a:t>Understanding fundamentals of Server Computing-RPP, HW PNP</a:t>
            </a:r>
          </a:p>
          <a:p>
            <a:pPr lvl="1" algn="just"/>
            <a:r>
              <a:rPr lang="en-IN" dirty="0"/>
              <a:t>Terminology should be created before going through videos</a:t>
            </a:r>
          </a:p>
          <a:p>
            <a:pPr lvl="1" algn="just"/>
            <a:r>
              <a:rPr lang="en-IN" dirty="0"/>
              <a:t>Videos and Questions </a:t>
            </a:r>
            <a:r>
              <a:rPr lang="en-IN" dirty="0" smtClean="0"/>
              <a:t>answers</a:t>
            </a:r>
            <a:endParaRPr lang="en-US" dirty="0"/>
          </a:p>
          <a:p>
            <a:r>
              <a:rPr lang="en-IN" dirty="0"/>
              <a:t>Explanation of traditional data </a:t>
            </a:r>
            <a:r>
              <a:rPr lang="en-IN" dirty="0" err="1" smtClean="0"/>
              <a:t>center</a:t>
            </a:r>
            <a:endParaRPr lang="en-US" dirty="0" smtClean="0"/>
          </a:p>
          <a:p>
            <a:pPr lvl="0"/>
            <a:r>
              <a:rPr lang="en-US" dirty="0" smtClean="0"/>
              <a:t>Live </a:t>
            </a:r>
            <a:r>
              <a:rPr lang="en-US" dirty="0"/>
              <a:t>Migration with CPU bounded Load-RPP</a:t>
            </a:r>
          </a:p>
          <a:p>
            <a:pPr lvl="0"/>
            <a:r>
              <a:rPr lang="en-US" dirty="0"/>
              <a:t>Live Migration with I/O bounded Load-RPP</a:t>
            </a:r>
          </a:p>
          <a:p>
            <a:pPr lvl="1"/>
            <a:endParaRPr lang="en-US" dirty="0"/>
          </a:p>
          <a:p>
            <a:r>
              <a:rPr lang="en-US" dirty="0"/>
              <a:t>Assignment: </a:t>
            </a:r>
            <a:r>
              <a:rPr lang="en-IN" dirty="0"/>
              <a:t>1</a:t>
            </a:r>
            <a:r>
              <a:rPr lang="en-IN" dirty="0" smtClean="0"/>
              <a:t>) </a:t>
            </a:r>
            <a:r>
              <a:rPr lang="en-IN" dirty="0"/>
              <a:t>Based on ARK application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4419600"/>
            <a:ext cx="899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3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Day-3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Azure – PNP	</a:t>
            </a:r>
          </a:p>
          <a:p>
            <a:pPr lvl="0"/>
            <a:r>
              <a:rPr lang="en-US" dirty="0" smtClean="0"/>
              <a:t>AWS –SMIT</a:t>
            </a:r>
          </a:p>
          <a:p>
            <a:pPr lvl="0"/>
            <a:r>
              <a:rPr lang="en-US" dirty="0" smtClean="0"/>
              <a:t>GCP - PNP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Assignment: Other Services pre group</a:t>
            </a:r>
          </a:p>
        </p:txBody>
      </p:sp>
    </p:spTree>
    <p:extLst>
      <p:ext uri="{BB962C8B-B14F-4D97-AF65-F5344CB8AC3E}">
        <p14:creationId xmlns:p14="http://schemas.microsoft.com/office/powerpoint/2010/main" val="300027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Day-4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dirty="0"/>
              <a:t>Hadoop in local lab --Aditya</a:t>
            </a:r>
            <a:endParaRPr lang="en-US" dirty="0"/>
          </a:p>
          <a:p>
            <a:pPr lvl="0"/>
            <a:r>
              <a:rPr lang="en-IN" dirty="0"/>
              <a:t>Hadoop in public </a:t>
            </a:r>
            <a:r>
              <a:rPr lang="en-IN" dirty="0" smtClean="0"/>
              <a:t>cloud(EMR) -Aditya</a:t>
            </a:r>
            <a:r>
              <a:rPr lang="en-IN" dirty="0"/>
              <a:t>, Azure-Prashant</a:t>
            </a:r>
            <a:endParaRPr lang="en-US" dirty="0"/>
          </a:p>
          <a:p>
            <a:r>
              <a:rPr lang="en-IN" dirty="0"/>
              <a:t>Intel Deep Learning SDK if </a:t>
            </a:r>
            <a:r>
              <a:rPr lang="en-IN" dirty="0" smtClean="0"/>
              <a:t>possible – Smit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Assignment: </a:t>
            </a:r>
            <a:r>
              <a:rPr lang="en-IN" dirty="0" err="1" smtClean="0"/>
              <a:t>Hadoop</a:t>
            </a:r>
            <a:r>
              <a:rPr lang="en-IN" dirty="0" smtClean="0"/>
              <a:t> in public Cloud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81000" y="2057400"/>
            <a:ext cx="8458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39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Day-5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18160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Programming using Xen SDK—Aditya, </a:t>
            </a:r>
            <a:r>
              <a:rPr lang="en-IN" dirty="0" err="1"/>
              <a:t>Garvit</a:t>
            </a:r>
            <a:endParaRPr lang="en-US" dirty="0"/>
          </a:p>
          <a:p>
            <a:r>
              <a:rPr lang="en-US" dirty="0"/>
              <a:t>Programming using </a:t>
            </a:r>
            <a:r>
              <a:rPr lang="en-US" dirty="0" err="1"/>
              <a:t>Jcloud</a:t>
            </a:r>
            <a:r>
              <a:rPr lang="en-US" dirty="0"/>
              <a:t> –Demo </a:t>
            </a:r>
            <a:r>
              <a:rPr lang="en-US"/>
              <a:t>by </a:t>
            </a:r>
            <a:r>
              <a:rPr lang="en-US" smtClean="0"/>
              <a:t>Prashant</a:t>
            </a:r>
            <a:endParaRPr lang="en-US" dirty="0"/>
          </a:p>
          <a:p>
            <a:r>
              <a:rPr lang="en-US" dirty="0" smtClean="0"/>
              <a:t>VMWare and Hyper V </a:t>
            </a:r>
            <a:r>
              <a:rPr lang="en-US" dirty="0"/>
              <a:t>–Prashant &amp; Harsh</a:t>
            </a:r>
          </a:p>
          <a:p>
            <a:pPr lvl="1"/>
            <a:r>
              <a:rPr lang="en-US" dirty="0"/>
              <a:t>VM Creation, VM monitoring</a:t>
            </a:r>
          </a:p>
          <a:p>
            <a:pPr lvl="1"/>
            <a:r>
              <a:rPr lang="en-US" dirty="0"/>
              <a:t>Core to VM Assignments </a:t>
            </a:r>
            <a:endParaRPr lang="en-US" dirty="0" smtClean="0"/>
          </a:p>
          <a:p>
            <a:pPr lvl="1"/>
            <a:r>
              <a:rPr lang="en-US" dirty="0" smtClean="0"/>
              <a:t>Deep </a:t>
            </a:r>
            <a:r>
              <a:rPr lang="en-US" dirty="0"/>
              <a:t>dive in configuration of </a:t>
            </a:r>
            <a:r>
              <a:rPr lang="en-US" dirty="0" err="1"/>
              <a:t>Esxi</a:t>
            </a:r>
            <a:endParaRPr lang="en-US" dirty="0"/>
          </a:p>
          <a:p>
            <a:pPr lvl="1"/>
            <a:r>
              <a:rPr lang="en-US" dirty="0" smtClean="0"/>
              <a:t>VMWare LAB overview</a:t>
            </a:r>
          </a:p>
          <a:p>
            <a:r>
              <a:rPr lang="en-US" dirty="0" smtClean="0"/>
              <a:t>Assignment</a:t>
            </a:r>
          </a:p>
          <a:p>
            <a:pPr lvl="1"/>
            <a:r>
              <a:rPr lang="en-US" dirty="0"/>
              <a:t>VM Migration in VM ware and </a:t>
            </a:r>
            <a:r>
              <a:rPr lang="en-US" dirty="0" smtClean="0"/>
              <a:t>Hyper-v</a:t>
            </a:r>
            <a:endParaRPr lang="en-US" dirty="0"/>
          </a:p>
          <a:p>
            <a:pPr lvl="1"/>
            <a:r>
              <a:rPr lang="en-US" dirty="0"/>
              <a:t>Feedback (outcome based feedback) </a:t>
            </a:r>
          </a:p>
          <a:p>
            <a:pPr lvl="1"/>
            <a:r>
              <a:rPr lang="en-US" dirty="0"/>
              <a:t>List of </a:t>
            </a:r>
            <a:r>
              <a:rPr lang="en-US" dirty="0" smtClean="0"/>
              <a:t>practical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83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Day-6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Search Engine lab setup (like google and Bing)</a:t>
            </a:r>
          </a:p>
          <a:p>
            <a:r>
              <a:rPr lang="en-IN" dirty="0"/>
              <a:t>Eucalyptus Lab Setup</a:t>
            </a:r>
          </a:p>
          <a:p>
            <a:endParaRPr lang="en-IN" dirty="0"/>
          </a:p>
          <a:p>
            <a:r>
              <a:rPr lang="en-IN" dirty="0"/>
              <a:t>Tata </a:t>
            </a:r>
            <a:r>
              <a:rPr lang="en-IN" dirty="0" err="1"/>
              <a:t>Byebye</a:t>
            </a:r>
            <a:endParaRPr lang="en-IN" dirty="0"/>
          </a:p>
          <a:p>
            <a:r>
              <a:rPr lang="en-IN" dirty="0"/>
              <a:t>Demo of service by any one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752600"/>
          </a:xfrm>
        </p:spPr>
        <p:txBody>
          <a:bodyPr>
            <a:normAutofit fontScale="90000"/>
          </a:bodyPr>
          <a:lstStyle/>
          <a:p>
            <a:r>
              <a:rPr lang="en-US" sz="6600" b="1" dirty="0">
                <a:latin typeface="Blackadder ITC" pitchFamily="82" charset="0"/>
              </a:rPr>
              <a:t>Thanks</a:t>
            </a:r>
            <a:br>
              <a:rPr lang="en-US" sz="6600" b="1" dirty="0">
                <a:latin typeface="Blackadder ITC" pitchFamily="82" charset="0"/>
              </a:rPr>
            </a:br>
            <a:endParaRPr lang="en-US" sz="6600" b="1" dirty="0">
              <a:latin typeface="Blackadder ITC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5001"/>
            <a:ext cx="4495800" cy="4314399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3074" name="Picture 2" descr="http://t0.gstatic.com/images?q=tbn:ANd9GcSwQza5XmXAJmXjfbuKL2MGdvFZxC8AG_hQ7DeZV0II3MKR3Gp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028700"/>
            <a:ext cx="4191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3096</TotalTime>
  <Words>278</Words>
  <Application>Microsoft Office PowerPoint</Application>
  <PresentationFormat>On-screen Show (4:3)</PresentationFormat>
  <Paragraphs>65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Blackadder ITC</vt:lpstr>
      <vt:lpstr>Calibri</vt:lpstr>
      <vt:lpstr>Franklin Gothic Book</vt:lpstr>
      <vt:lpstr>Franklin Gothic Medium</vt:lpstr>
      <vt:lpstr>Wingdings 2</vt:lpstr>
      <vt:lpstr>Trek</vt:lpstr>
      <vt:lpstr>Cloud Computing</vt:lpstr>
      <vt:lpstr>Day-1 </vt:lpstr>
      <vt:lpstr>Day-2</vt:lpstr>
      <vt:lpstr>Day-3</vt:lpstr>
      <vt:lpstr>Day-4</vt:lpstr>
      <vt:lpstr>Day-5</vt:lpstr>
      <vt:lpstr>Day-6</vt:lpstr>
      <vt:lpstr>Thanks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RITESH PATEL</dc:creator>
  <cp:lastModifiedBy>Ritesh</cp:lastModifiedBy>
  <cp:revision>1051</cp:revision>
  <dcterms:created xsi:type="dcterms:W3CDTF">2012-03-21T03:21:22Z</dcterms:created>
  <dcterms:modified xsi:type="dcterms:W3CDTF">2017-05-09T07:49:39Z</dcterms:modified>
</cp:coreProperties>
</file>