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70" r:id="rId3"/>
    <p:sldId id="259" r:id="rId4"/>
    <p:sldId id="260" r:id="rId5"/>
    <p:sldId id="261" r:id="rId6"/>
    <p:sldId id="268" r:id="rId7"/>
    <p:sldId id="269" r:id="rId8"/>
    <p:sldId id="262" r:id="rId9"/>
    <p:sldId id="263" r:id="rId10"/>
    <p:sldId id="273" r:id="rId11"/>
    <p:sldId id="272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ED152-CE5C-464D-AF60-BCB2E812A46A}" type="datetimeFigureOut">
              <a:rPr lang="en-US" smtClean="0"/>
              <a:t>16-Jun-17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506E-C2A4-4607-B482-927170451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9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C1F64-8C6A-4553-ABF0-C17D7AC97F0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4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799" y="5349904"/>
            <a:ext cx="1150620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3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9332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2042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8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8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9638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2"/>
            <a:ext cx="3860800" cy="288925"/>
          </a:xfrm>
        </p:spPr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30872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799" y="3444904"/>
            <a:ext cx="1150620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7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4444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531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1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60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9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60" y="1316039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8" y="1316039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799" y="6019802"/>
            <a:ext cx="1150620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0208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3164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5421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799" y="5849119"/>
            <a:ext cx="1150620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1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4" y="609600"/>
            <a:ext cx="7120468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4858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9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3930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799" y="1050900"/>
            <a:ext cx="1150620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4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D491D22-B84D-4248-B5FE-D074344BEC3B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16-Jun-17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2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2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E423C86-B706-4279-B082-A67E7CD33B0E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799" y="1050900"/>
            <a:ext cx="1150620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799" y="1057988"/>
            <a:ext cx="1150620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1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9183"/>
            <a:ext cx="8686800" cy="149481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Search Engine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928057"/>
            <a:ext cx="8686800" cy="2152070"/>
          </a:xfrm>
        </p:spPr>
        <p:txBody>
          <a:bodyPr>
            <a:normAutofit fontScale="92500" lnSpcReduction="10000"/>
          </a:bodyPr>
          <a:lstStyle/>
          <a:p>
            <a:pPr marL="4114800" indent="0" algn="r">
              <a:buNone/>
            </a:pPr>
            <a:r>
              <a:rPr lang="en-US" dirty="0" smtClean="0"/>
              <a:t>Team Members:</a:t>
            </a:r>
          </a:p>
          <a:p>
            <a:pPr marL="4114800" indent="0" algn="r">
              <a:buNone/>
            </a:pPr>
            <a:r>
              <a:rPr lang="en-US" dirty="0" smtClean="0"/>
              <a:t>Ritesh Patel</a:t>
            </a:r>
          </a:p>
          <a:p>
            <a:pPr marL="4114800" indent="0" algn="r">
              <a:buNone/>
            </a:pPr>
            <a:r>
              <a:rPr lang="en-US" dirty="0" smtClean="0"/>
              <a:t>Aditya Patel</a:t>
            </a:r>
          </a:p>
          <a:p>
            <a:pPr marL="4114800" indent="0" algn="r">
              <a:buNone/>
            </a:pPr>
            <a:r>
              <a:rPr lang="en-US" dirty="0" smtClean="0"/>
              <a:t>Garvit Patel</a:t>
            </a:r>
            <a:endParaRPr lang="en-US" dirty="0"/>
          </a:p>
        </p:txBody>
      </p:sp>
      <p:sp>
        <p:nvSpPr>
          <p:cNvPr id="8" name="AutoShape 4" descr="Image result for logo of wireless LA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4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 Page Ranking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 OF Tradition Page Ranking Algorithm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6400" y="1554164"/>
            <a:ext cx="11582400" cy="4885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58344" y="2215166"/>
            <a:ext cx="137803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8072907" y="2209016"/>
            <a:ext cx="137803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19561" y="3372824"/>
            <a:ext cx="137803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58344" y="5191485"/>
            <a:ext cx="137803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212846" y="5191485"/>
            <a:ext cx="137803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288978">
            <a:off x="2793319" y="3102295"/>
            <a:ext cx="2172616" cy="204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046514">
            <a:off x="6067115" y="3121834"/>
            <a:ext cx="2071734" cy="17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745920">
            <a:off x="5874952" y="4635896"/>
            <a:ext cx="2606151" cy="242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000118">
            <a:off x="2481226" y="4578235"/>
            <a:ext cx="2631460" cy="199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936383" y="2415125"/>
            <a:ext cx="5136524" cy="23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98819" y="3143045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63824" y="6130894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26162" y="6216443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85892" y="3233974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35009" y="4293144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Tradition Page Ranking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54164"/>
            <a:ext cx="11582400" cy="4885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58344" y="2215166"/>
            <a:ext cx="137803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72907" y="2209016"/>
            <a:ext cx="137803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4+1=5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19561" y="3372824"/>
            <a:ext cx="138134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1+2.5=3.5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558344" y="5191485"/>
            <a:ext cx="137803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212846" y="5191485"/>
            <a:ext cx="1378039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288978">
            <a:off x="2793319" y="3102295"/>
            <a:ext cx="2172616" cy="204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20046514">
            <a:off x="6067115" y="3121834"/>
            <a:ext cx="2071734" cy="17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2745920">
            <a:off x="5874952" y="4635896"/>
            <a:ext cx="2606151" cy="242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000118">
            <a:off x="2481226" y="4578235"/>
            <a:ext cx="2631460" cy="199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936383" y="2415125"/>
            <a:ext cx="5136524" cy="23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96956" y="2871989"/>
            <a:ext cx="6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30406" y="2110280"/>
            <a:ext cx="6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59129" y="4267521"/>
            <a:ext cx="6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02982" y="4314249"/>
            <a:ext cx="6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59431" y="3013715"/>
            <a:ext cx="6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.5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26197" y="3084644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71660" y="6090276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74126" y="4314249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89741" y="3126011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42876" y="6047260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 Page Ranking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websites will be shown in below order: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1) Website-4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2) Website-3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3) Website-1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4) </a:t>
            </a:r>
            <a:r>
              <a:rPr lang="en-US" dirty="0"/>
              <a:t>Website-2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5) Website-5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74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Comparisons </a:t>
            </a:r>
            <a:r>
              <a:rPr lang="en-US" dirty="0" smtClean="0"/>
              <a:t>between Google </a:t>
            </a:r>
            <a:r>
              <a:rPr lang="en-US" dirty="0"/>
              <a:t>,</a:t>
            </a:r>
            <a:r>
              <a:rPr lang="en-US" dirty="0" smtClean="0"/>
              <a:t> Bing and duckduckgo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is best for Documents and Websites.</a:t>
            </a:r>
          </a:p>
          <a:p>
            <a:r>
              <a:rPr lang="en-US" dirty="0" smtClean="0"/>
              <a:t>Bing is best for searching Images and Videos.</a:t>
            </a:r>
          </a:p>
          <a:p>
            <a:r>
              <a:rPr lang="en-US" dirty="0" smtClean="0"/>
              <a:t>DuckDuckGo is best for anonyms search.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8420"/>
            <a:ext cx="11582400" cy="5901707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- Hello! Gordon's pizza?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- No sir it's Google's pizza.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- So it's a wrong number?</a:t>
            </a:r>
            <a:br>
              <a:rPr lang="en-IN" dirty="0"/>
            </a:br>
            <a:r>
              <a:rPr lang="en-IN" dirty="0"/>
              <a:t>- No sir, Google bought it.</a:t>
            </a:r>
            <a:br>
              <a:rPr lang="en-IN" dirty="0"/>
            </a:br>
            <a:r>
              <a:rPr lang="en-IN" dirty="0"/>
              <a:t>- OK. Take my order please ..</a:t>
            </a:r>
            <a:br>
              <a:rPr lang="en-IN" dirty="0"/>
            </a:br>
            <a:r>
              <a:rPr lang="en-IN" dirty="0"/>
              <a:t>- Well sir, you want the usual?</a:t>
            </a:r>
            <a:br>
              <a:rPr lang="en-IN" dirty="0"/>
            </a:br>
            <a:r>
              <a:rPr lang="en-IN" dirty="0"/>
              <a:t>- The usual? You know me?</a:t>
            </a:r>
            <a:br>
              <a:rPr lang="en-IN" dirty="0"/>
            </a:br>
            <a:r>
              <a:rPr lang="en-IN" dirty="0"/>
              <a:t>- According to our caller ID, in the last 12 times, you ordered pizza with cheeses, sausage, thick crust</a:t>
            </a:r>
            <a:br>
              <a:rPr lang="en-IN" dirty="0"/>
            </a:br>
            <a:r>
              <a:rPr lang="en-IN" dirty="0"/>
              <a:t>- OK! This is it</a:t>
            </a:r>
            <a:br>
              <a:rPr lang="en-IN" dirty="0"/>
            </a:br>
            <a:r>
              <a:rPr lang="en-IN" dirty="0"/>
              <a:t>- May I suggest to you this time ricotta, arugula with dry tomato?</a:t>
            </a:r>
            <a:br>
              <a:rPr lang="en-IN" dirty="0"/>
            </a:br>
            <a:r>
              <a:rPr lang="en-IN" dirty="0"/>
              <a:t>- No, I hate vegetables</a:t>
            </a:r>
            <a:br>
              <a:rPr lang="en-IN" dirty="0"/>
            </a:br>
            <a:r>
              <a:rPr lang="en-IN" dirty="0"/>
              <a:t>- But your cholesterol is not good</a:t>
            </a:r>
            <a:br>
              <a:rPr lang="en-IN" dirty="0"/>
            </a:br>
            <a:r>
              <a:rPr lang="en-IN" dirty="0"/>
              <a:t>- How do you know?</a:t>
            </a:r>
            <a:br>
              <a:rPr lang="en-IN" dirty="0"/>
            </a:br>
            <a:r>
              <a:rPr lang="en-IN" dirty="0"/>
              <a:t>- Through the subscribers guide. We have the result of your blood tests for the last 7 years</a:t>
            </a:r>
            <a:br>
              <a:rPr lang="en-IN" dirty="0"/>
            </a:br>
            <a:r>
              <a:rPr lang="en-IN" dirty="0"/>
              <a:t>- Okay, but I do not want this pizza, I already take medicine</a:t>
            </a:r>
            <a:br>
              <a:rPr lang="en-IN" dirty="0"/>
            </a:br>
            <a:r>
              <a:rPr lang="en-IN" dirty="0"/>
              <a:t>- You have not taken the medicine regularly, 4 months ago, you only purchased a box with 30 tablets at </a:t>
            </a:r>
            <a:r>
              <a:rPr lang="en-IN" dirty="0" err="1"/>
              <a:t>Drugsale</a:t>
            </a:r>
            <a:r>
              <a:rPr lang="en-IN" dirty="0"/>
              <a:t> Network</a:t>
            </a:r>
            <a:br>
              <a:rPr lang="en-IN" dirty="0"/>
            </a:br>
            <a:r>
              <a:rPr lang="en-IN" dirty="0"/>
              <a:t>- I bought more from another drugstore</a:t>
            </a:r>
            <a:br>
              <a:rPr lang="en-IN" dirty="0"/>
            </a:br>
            <a:r>
              <a:rPr lang="en-IN" dirty="0"/>
              <a:t>- It's not showing on your credit card</a:t>
            </a:r>
            <a:br>
              <a:rPr lang="en-IN" dirty="0"/>
            </a:br>
            <a:r>
              <a:rPr lang="en-IN" dirty="0"/>
              <a:t>- I paid in cash</a:t>
            </a:r>
            <a:br>
              <a:rPr lang="en-IN" dirty="0"/>
            </a:br>
            <a:r>
              <a:rPr lang="en-IN" dirty="0"/>
              <a:t>- But you did not withdraw that much cash according to your bank statement</a:t>
            </a:r>
            <a:br>
              <a:rPr lang="en-IN" dirty="0"/>
            </a:br>
            <a:r>
              <a:rPr lang="en-IN" dirty="0"/>
              <a:t>- I have other source of cash</a:t>
            </a:r>
            <a:br>
              <a:rPr lang="en-IN" dirty="0"/>
            </a:br>
            <a:r>
              <a:rPr lang="en-IN" dirty="0"/>
              <a:t>- This is not showing as per you last Tax form unless you got it from undeclared income source</a:t>
            </a:r>
            <a:br>
              <a:rPr lang="en-IN" dirty="0"/>
            </a:br>
            <a:r>
              <a:rPr lang="en-IN" dirty="0"/>
              <a:t>-WHAT THE HELL? Enough! I'm sick of Google, Facebook, twitter, WhatsApp. I'm going to an Island without </a:t>
            </a:r>
            <a:r>
              <a:rPr lang="en-IN" dirty="0" err="1"/>
              <a:t>internet,where</a:t>
            </a:r>
            <a:r>
              <a:rPr lang="en-IN" dirty="0"/>
              <a:t> there is no cell phone line and no one to spy on me</a:t>
            </a:r>
            <a:br>
              <a:rPr lang="en-IN" dirty="0"/>
            </a:br>
            <a:r>
              <a:rPr lang="en-IN" dirty="0"/>
              <a:t>- I understand sir, but you need to renew your passport as it has expired 5 weeks ago.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23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</a:t>
            </a:r>
            <a:r>
              <a:rPr lang="en-US" dirty="0"/>
              <a:t>tool used for searching content </a:t>
            </a:r>
            <a:r>
              <a:rPr lang="en-US" dirty="0" smtClean="0"/>
              <a:t>on </a:t>
            </a:r>
            <a:r>
              <a:rPr lang="en-US" dirty="0"/>
              <a:t>the Internet was </a:t>
            </a:r>
            <a:r>
              <a:rPr lang="en-US" b="1" dirty="0" smtClean="0"/>
              <a:t>“Archie” </a:t>
            </a:r>
            <a:r>
              <a:rPr lang="en-US" dirty="0" smtClean="0"/>
              <a:t>in</a:t>
            </a:r>
            <a:r>
              <a:rPr lang="en-US" b="1" dirty="0" smtClean="0"/>
              <a:t> </a:t>
            </a:r>
            <a:r>
              <a:rPr lang="en-US" dirty="0"/>
              <a:t>September 1990</a:t>
            </a:r>
            <a:r>
              <a:rPr lang="en-US" dirty="0" smtClean="0"/>
              <a:t>. </a:t>
            </a:r>
            <a:r>
              <a:rPr lang="en-IN" dirty="0" smtClean="0"/>
              <a:t>It </a:t>
            </a:r>
            <a:r>
              <a:rPr lang="en-IN" dirty="0"/>
              <a:t>was created by Alan </a:t>
            </a:r>
            <a:r>
              <a:rPr lang="en-IN" dirty="0" smtClean="0"/>
              <a:t>Emtage , </a:t>
            </a:r>
            <a:r>
              <a:rPr lang="en-IN" dirty="0"/>
              <a:t>Bill Heelan and J. Peter Deutsch, </a:t>
            </a:r>
            <a:r>
              <a:rPr lang="en-IN" dirty="0" smtClean="0"/>
              <a:t>computer </a:t>
            </a:r>
            <a:r>
              <a:rPr lang="en-IN" dirty="0"/>
              <a:t>science students at </a:t>
            </a:r>
            <a:r>
              <a:rPr lang="en-IN" dirty="0" smtClean="0"/>
              <a:t>McGill </a:t>
            </a:r>
            <a:r>
              <a:rPr lang="en-IN" dirty="0"/>
              <a:t>University in </a:t>
            </a:r>
            <a:r>
              <a:rPr lang="en-IN" dirty="0" smtClean="0"/>
              <a:t>Montreal in </a:t>
            </a:r>
            <a:r>
              <a:rPr lang="en-US" dirty="0" smtClean="0"/>
              <a:t>1990</a:t>
            </a:r>
            <a:r>
              <a:rPr lang="en-IN" dirty="0" smtClean="0"/>
              <a:t>.</a:t>
            </a:r>
            <a:r>
              <a:rPr lang="en-IN" dirty="0"/>
              <a:t>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 downloaded the directory listings of all the files located on public anonymous FTP (File Transfer Protocol) sites, creating a searchable database of file </a:t>
            </a:r>
            <a:r>
              <a:rPr lang="en-US" dirty="0" smtClean="0"/>
              <a:t>names.</a:t>
            </a:r>
          </a:p>
          <a:p>
            <a:r>
              <a:rPr lang="en-IN" dirty="0" smtClean="0"/>
              <a:t>Now ,Google</a:t>
            </a:r>
            <a:r>
              <a:rPr lang="en-IN" dirty="0"/>
              <a:t> is the world's most popular search engine, with a </a:t>
            </a:r>
            <a:r>
              <a:rPr lang="en-IN" dirty="0" smtClean="0"/>
              <a:t>market share </a:t>
            </a:r>
            <a:r>
              <a:rPr lang="en-IN" dirty="0"/>
              <a:t>of 80.52 percent as of March,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search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We search for </a:t>
            </a:r>
            <a:r>
              <a:rPr lang="en-US" b="1" dirty="0" smtClean="0"/>
              <a:t>“Cloud Computing” </a:t>
            </a:r>
            <a:r>
              <a:rPr lang="en-US" dirty="0" smtClean="0"/>
              <a:t>and search engine replies with all the links of website and all documents from World Wide Web.</a:t>
            </a:r>
            <a:endParaRPr lang="en-US" b="1" dirty="0" smtClean="0"/>
          </a:p>
          <a:p>
            <a:r>
              <a:rPr lang="en-US" dirty="0" smtClean="0"/>
              <a:t>How it can find these many files instantly?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behind 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54164"/>
            <a:ext cx="11582400" cy="4781495"/>
          </a:xfrm>
        </p:spPr>
        <p:txBody>
          <a:bodyPr/>
          <a:lstStyle/>
          <a:p>
            <a:r>
              <a:rPr lang="en-US" dirty="0"/>
              <a:t>A search engine maintains the following processes in </a:t>
            </a:r>
            <a:r>
              <a:rPr lang="en-US" dirty="0" smtClean="0"/>
              <a:t>real </a:t>
            </a:r>
            <a:r>
              <a:rPr lang="en-US" dirty="0"/>
              <a:t>time:</a:t>
            </a:r>
          </a:p>
          <a:p>
            <a:pPr marL="0" indent="0">
              <a:buNone/>
            </a:pPr>
            <a:r>
              <a:rPr lang="en-US" dirty="0" smtClean="0"/>
              <a:t>	1)Web </a:t>
            </a:r>
            <a:r>
              <a:rPr lang="en-US" dirty="0"/>
              <a:t>crawling</a:t>
            </a:r>
          </a:p>
          <a:p>
            <a:pPr marL="0" indent="0">
              <a:buNone/>
            </a:pPr>
            <a:r>
              <a:rPr lang="en-US" dirty="0" smtClean="0"/>
              <a:t>	2)Indexing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3)Ranking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4)Query Parsing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5)Retrieval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325219"/>
            <a:ext cx="6723529" cy="40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Spider?</a:t>
            </a:r>
          </a:p>
          <a:p>
            <a:r>
              <a:rPr lang="en-US" dirty="0" smtClean="0"/>
              <a:t>How </a:t>
            </a:r>
            <a:r>
              <a:rPr lang="en-US" dirty="0"/>
              <a:t>S</a:t>
            </a:r>
            <a:r>
              <a:rPr lang="en-US" dirty="0" smtClean="0"/>
              <a:t>pider Works?</a:t>
            </a:r>
          </a:p>
          <a:p>
            <a:r>
              <a:rPr lang="en-US" dirty="0" smtClean="0"/>
              <a:t>Video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00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Spider Crawl the web?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7369" y="1449865"/>
            <a:ext cx="1120461" cy="1287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Link-4</a:t>
            </a:r>
          </a:p>
          <a:p>
            <a:pPr algn="ctr"/>
            <a:endParaRPr lang="en-US" u="sng" dirty="0">
              <a:solidFill>
                <a:srgbClr val="0070C0"/>
              </a:solidFill>
            </a:endParaRPr>
          </a:p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Link-5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0806" y="2980223"/>
            <a:ext cx="1120461" cy="1628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Link-1</a:t>
            </a:r>
          </a:p>
          <a:p>
            <a:pPr algn="ctr"/>
            <a:endParaRPr lang="en-US" dirty="0"/>
          </a:p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Link-2</a:t>
            </a:r>
          </a:p>
          <a:p>
            <a:pPr algn="ctr"/>
            <a:endParaRPr lang="en-US" dirty="0" smtClean="0"/>
          </a:p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Link-3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7369" y="3150563"/>
            <a:ext cx="1120461" cy="1287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Link-6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7369" y="4895404"/>
            <a:ext cx="1120461" cy="1287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11711" y="1295400"/>
            <a:ext cx="1120461" cy="1287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11709" y="2980223"/>
            <a:ext cx="1120461" cy="1287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97333" y="4981760"/>
            <a:ext cx="1120461" cy="1287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723255" y="3669296"/>
            <a:ext cx="757550" cy="245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34221" y="2745183"/>
            <a:ext cx="72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Page-1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34221" y="4454902"/>
            <a:ext cx="72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Page-2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21" y="6162127"/>
            <a:ext cx="72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Page-3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 rot="20046765">
            <a:off x="4245613" y="2539288"/>
            <a:ext cx="1415868" cy="2386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449586" y="3669296"/>
            <a:ext cx="1187783" cy="24588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717225">
            <a:off x="4341856" y="4670475"/>
            <a:ext cx="1331916" cy="2274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3" y="3478491"/>
            <a:ext cx="616312" cy="616312"/>
          </a:xfrm>
        </p:spPr>
      </p:pic>
      <p:pic>
        <p:nvPicPr>
          <p:cNvPr id="22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86" y="2006286"/>
            <a:ext cx="616312" cy="6163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34216" y="4646239"/>
            <a:ext cx="968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ndex.html</a:t>
            </a:r>
            <a:endParaRPr lang="en-US" sz="1400" dirty="0"/>
          </a:p>
        </p:txBody>
      </p:sp>
      <p:pic>
        <p:nvPicPr>
          <p:cNvPr id="24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68" y="3076995"/>
            <a:ext cx="616312" cy="616312"/>
          </a:xfrm>
          <a:prstGeom prst="rect">
            <a:avLst/>
          </a:prstGeom>
        </p:spPr>
      </p:pic>
      <p:pic>
        <p:nvPicPr>
          <p:cNvPr id="25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95" y="4762679"/>
            <a:ext cx="616312" cy="6163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735409" y="1746481"/>
            <a:ext cx="1476301" cy="25980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408561" y="2535929"/>
            <a:ext cx="72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Page-4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403395" y="4220752"/>
            <a:ext cx="72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Page-5</a:t>
            </a:r>
            <a:endParaRPr lang="en-US" sz="1400" dirty="0"/>
          </a:p>
        </p:txBody>
      </p:sp>
      <p:sp>
        <p:nvSpPr>
          <p:cNvPr id="29" name="Right Arrow 28"/>
          <p:cNvSpPr/>
          <p:nvPr/>
        </p:nvSpPr>
        <p:spPr>
          <a:xfrm rot="1717225">
            <a:off x="6529566" y="2736613"/>
            <a:ext cx="1767666" cy="2593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76" y="1215700"/>
            <a:ext cx="616312" cy="616312"/>
          </a:xfrm>
          <a:prstGeom prst="rect">
            <a:avLst/>
          </a:prstGeom>
        </p:spPr>
      </p:pic>
      <p:pic>
        <p:nvPicPr>
          <p:cNvPr id="31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43" y="2173309"/>
            <a:ext cx="616312" cy="616312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 rot="2119798">
            <a:off x="6466459" y="4397996"/>
            <a:ext cx="1933143" cy="2325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Content Placeholder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267" y="3559295"/>
            <a:ext cx="616312" cy="6163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03395" y="6269647"/>
            <a:ext cx="72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Page-6</a:t>
            </a:r>
            <a:endParaRPr lang="en-US" sz="1400" dirty="0"/>
          </a:p>
        </p:txBody>
      </p:sp>
      <p:sp>
        <p:nvSpPr>
          <p:cNvPr id="35" name="Multiply 34"/>
          <p:cNvSpPr/>
          <p:nvPr/>
        </p:nvSpPr>
        <p:spPr>
          <a:xfrm rot="1130753">
            <a:off x="7176200" y="4229257"/>
            <a:ext cx="536963" cy="5708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341326" y="4608790"/>
            <a:ext cx="72073" cy="1347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0544" y="5980516"/>
            <a:ext cx="133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Access Denied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00166" y="2995177"/>
            <a:ext cx="1382776" cy="1628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70C0"/>
                </a:solidFill>
              </a:rPr>
              <a:t>User-agent:*</a:t>
            </a:r>
          </a:p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Disallow: /Page-6/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1127861" y="3663706"/>
            <a:ext cx="469677" cy="1967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638289" y="4646239"/>
            <a:ext cx="80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obot.txt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9288" y="40948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 animBg="1"/>
      <p:bldP spid="18" grpId="0" animBg="1"/>
      <p:bldP spid="19" grpId="0" animBg="1"/>
      <p:bldP spid="23" grpId="0"/>
      <p:bldP spid="26" grpId="0" animBg="1"/>
      <p:bldP spid="27" grpId="0"/>
      <p:bldP spid="28" grpId="0"/>
      <p:bldP spid="29" grpId="0" animBg="1"/>
      <p:bldP spid="32" grpId="0" animBg="1"/>
      <p:bldP spid="34" grpId="0"/>
      <p:bldP spid="35" grpId="0" animBg="1"/>
      <p:bldP spid="39" grpId="0"/>
      <p:bldP spid="41" grpId="0" animBg="1"/>
      <p:bldP spid="42" grpId="0" animBg="1"/>
      <p:bldP spid="44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“robot.txt”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Robots Exclusive Protocol</a:t>
            </a:r>
          </a:p>
          <a:p>
            <a:r>
              <a:rPr lang="en-IN" dirty="0" smtClean="0"/>
              <a:t>Example: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robot wants to </a:t>
            </a:r>
            <a:r>
              <a:rPr lang="en-IN" dirty="0" smtClean="0"/>
              <a:t>visits </a:t>
            </a:r>
            <a:r>
              <a:rPr lang="en-IN" dirty="0"/>
              <a:t>a Web site URL, say http://www.example.com/welcome.html. Before it does so, it firsts checks for http://www.example.com/robots.txt, and finds: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User-agent: *</a:t>
            </a:r>
          </a:p>
          <a:p>
            <a:pPr marL="457200" lvl="1" indent="0">
              <a:buNone/>
            </a:pPr>
            <a:r>
              <a:rPr lang="en-US" b="1" dirty="0" smtClean="0"/>
              <a:t>	Disallow: /filename.html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54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Page--Ranking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PageRank</a:t>
            </a:r>
            <a:r>
              <a:rPr lang="en-IN" dirty="0"/>
              <a:t> (PR) is an algorithm used by Google Search to rank websites in their search engine results. PageRank was named after </a:t>
            </a:r>
            <a:r>
              <a:rPr lang="en-IN" b="1" dirty="0"/>
              <a:t>Larry </a:t>
            </a:r>
            <a:r>
              <a:rPr lang="en-IN" b="1" dirty="0" smtClean="0"/>
              <a:t>Page.</a:t>
            </a:r>
          </a:p>
          <a:p>
            <a:endParaRPr lang="en-IN" dirty="0" smtClean="0"/>
          </a:p>
          <a:p>
            <a:r>
              <a:rPr lang="en-US" dirty="0" smtClean="0"/>
              <a:t>Let us take an example which can clear the concept.</a:t>
            </a:r>
          </a:p>
          <a:p>
            <a:pPr marL="857250" lvl="1" indent="-457200"/>
            <a:r>
              <a:rPr lang="en-US" dirty="0" smtClean="0"/>
              <a:t>This algorithm was used by google till 2010. But later it was changed because of some issues of black hat SEO.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280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Franklin Gothic Medium</vt:lpstr>
      <vt:lpstr>Wingdings 2</vt:lpstr>
      <vt:lpstr>Trek</vt:lpstr>
      <vt:lpstr>Search Engine</vt:lpstr>
      <vt:lpstr>History of search Engine</vt:lpstr>
      <vt:lpstr>What is search engine?</vt:lpstr>
      <vt:lpstr>Engineering behind Search engine</vt:lpstr>
      <vt:lpstr>Web-Crawling</vt:lpstr>
      <vt:lpstr>How Spider Crawl the web?</vt:lpstr>
      <vt:lpstr>What is “robot.txt”</vt:lpstr>
      <vt:lpstr>Indexing</vt:lpstr>
      <vt:lpstr>Page--Ranking</vt:lpstr>
      <vt:lpstr>Example OF Tradition Page Ranking Algorithm</vt:lpstr>
      <vt:lpstr>Example OF Tradition Page Ranking Algorithm</vt:lpstr>
      <vt:lpstr>Example OF Tradition Page Ranking Algorithm</vt:lpstr>
      <vt:lpstr>Comparisons between Google , Bing and duckduckgo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</dc:title>
  <dc:creator>garvit patel</dc:creator>
  <cp:lastModifiedBy>garvit patel</cp:lastModifiedBy>
  <cp:revision>139</cp:revision>
  <dcterms:created xsi:type="dcterms:W3CDTF">2017-05-11T05:39:02Z</dcterms:created>
  <dcterms:modified xsi:type="dcterms:W3CDTF">2017-06-16T18:40:16Z</dcterms:modified>
</cp:coreProperties>
</file>