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7" r:id="rId2"/>
    <p:sldId id="265" r:id="rId3"/>
    <p:sldId id="260" r:id="rId4"/>
    <p:sldId id="268" r:id="rId5"/>
    <p:sldId id="278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796FF"/>
    <a:srgbClr val="307CCD"/>
    <a:srgbClr val="11BFCD"/>
    <a:srgbClr val="1364CD"/>
    <a:srgbClr val="000000"/>
    <a:srgbClr val="04FF0F"/>
    <a:srgbClr val="062DFF"/>
    <a:srgbClr val="0CFF1C"/>
    <a:srgbClr val="04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7545F-4823-9E41-ABDC-E75A7BB19506}" type="datetimeFigureOut">
              <a:rPr lang="en-US" smtClean="0"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6C647-4165-214C-A1C0-2AD0112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02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E3A5D-96D4-C74F-B523-4867808ADF0D}" type="datetimeFigureOut">
              <a:rPr lang="en-US" smtClean="0"/>
              <a:t>4/9/13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46138-C7EF-4649-B75D-4360E7D8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39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E208-8079-9243-9476-9560B21A3C2A}" type="datetime1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&amp; Confidential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F5D2-2245-C24C-8134-70567F4BFE68}" type="datetime1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&amp; Confidential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2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629D-FA7E-F745-9DC2-EE9780257625}" type="datetime1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&amp; Confidential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93C4-91AB-624D-A90B-78B9C8E32B23}" type="datetime1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&amp; Confidential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5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9CC-CAAD-CA47-BA03-0E317C5F19A4}" type="datetime1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&amp; Confidential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F2CE-A1FA-D848-814C-1B1A0F6B0212}" type="datetime1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&amp; Confidential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993-CE2E-0444-A13A-7B225D0F5A83}" type="datetime1">
              <a:rPr lang="en-US" smtClean="0"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&amp; Confidential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9DB0-D67E-ED4C-B436-34EB94B9B23A}" type="datetime1">
              <a:rPr lang="en-US" smtClean="0"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&amp; Confidential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7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B01C-B4D3-BA4C-8B5F-952C969B572A}" type="datetime1">
              <a:rPr lang="en-US" smtClean="0"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&amp; Confidential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C025-1303-094B-9D7F-51CA914D53E6}" type="datetime1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&amp; Confidential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40AC-EA8C-8147-BBDD-CD21533496DD}" type="datetime1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&amp; Confidential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CC0E6-5AB4-CF45-8FC1-7445B529C0D0}" type="datetime1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&amp; Confidential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8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microsoft.com/office/2007/relationships/hdphoto" Target="../media/hdphoto3.wdp"/><Relationship Id="rId13" Type="http://schemas.microsoft.com/office/2007/relationships/hdphoto" Target="../media/hdphoto4.wdp"/><Relationship Id="rId14" Type="http://schemas.microsoft.com/office/2007/relationships/hdphoto" Target="../media/hdphoto5.wdp"/><Relationship Id="rId15" Type="http://schemas.openxmlformats.org/officeDocument/2006/relationships/image" Target="../media/image10.jpg"/><Relationship Id="rId16" Type="http://schemas.openxmlformats.org/officeDocument/2006/relationships/image" Target="../media/image11.png"/><Relationship Id="rId17" Type="http://schemas.openxmlformats.org/officeDocument/2006/relationships/image" Target="../media/image12.jpeg"/><Relationship Id="rId18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eg"/><Relationship Id="rId8" Type="http://schemas.microsoft.com/office/2007/relationships/hdphoto" Target="../media/hdphoto2.wdp"/><Relationship Id="rId9" Type="http://schemas.openxmlformats.org/officeDocument/2006/relationships/image" Target="../media/image7.jpg"/><Relationship Id="rId10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4.jpg"/><Relationship Id="rId13" Type="http://schemas.microsoft.com/office/2007/relationships/hdphoto" Target="../media/hdphoto6.wdp"/><Relationship Id="rId1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8.jpg"/><Relationship Id="rId7" Type="http://schemas.openxmlformats.org/officeDocument/2006/relationships/image" Target="../media/image17.jpg"/><Relationship Id="rId8" Type="http://schemas.openxmlformats.org/officeDocument/2006/relationships/image" Target="../media/image18.jpg"/><Relationship Id="rId9" Type="http://schemas.openxmlformats.org/officeDocument/2006/relationships/image" Target="../media/image11.png"/><Relationship Id="rId10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jpg"/><Relationship Id="rId12" Type="http://schemas.openxmlformats.org/officeDocument/2006/relationships/image" Target="../media/image24.jpg"/><Relationship Id="rId13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microsoft.com/office/2007/relationships/hdphoto" Target="../media/hdphoto7.wdp"/><Relationship Id="rId4" Type="http://schemas.openxmlformats.org/officeDocument/2006/relationships/image" Target="../media/image16.jpg"/><Relationship Id="rId5" Type="http://schemas.openxmlformats.org/officeDocument/2006/relationships/image" Target="../media/image11.png"/><Relationship Id="rId6" Type="http://schemas.openxmlformats.org/officeDocument/2006/relationships/image" Target="../media/image3.jpeg"/><Relationship Id="rId7" Type="http://schemas.microsoft.com/office/2007/relationships/hdphoto" Target="../media/hdphoto8.wdp"/><Relationship Id="rId8" Type="http://schemas.openxmlformats.org/officeDocument/2006/relationships/image" Target="../media/image4.jpg"/><Relationship Id="rId9" Type="http://schemas.openxmlformats.org/officeDocument/2006/relationships/image" Target="../media/image21.jpg"/><Relationship Id="rId10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ro_fron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4"/>
          <a:stretch/>
        </p:blipFill>
        <p:spPr>
          <a:xfrm>
            <a:off x="2673111" y="251951"/>
            <a:ext cx="3672518" cy="66060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5897" y="1200041"/>
            <a:ext cx="2458597" cy="42991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7073" y="1537162"/>
            <a:ext cx="243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pperplate"/>
                <a:cs typeface="Copperplate"/>
              </a:rPr>
              <a:t>Pocket Roster</a:t>
            </a:r>
            <a:endParaRPr lang="en-US" sz="2400" dirty="0">
              <a:solidFill>
                <a:schemeClr val="bg1"/>
              </a:solidFill>
              <a:latin typeface="Copperplate"/>
              <a:cs typeface="Copperplate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&amp; Confidential </a:t>
            </a:r>
            <a:endParaRPr lang="en-US"/>
          </a:p>
        </p:txBody>
      </p:sp>
      <p:pic>
        <p:nvPicPr>
          <p:cNvPr id="5" name="Picture 4" descr="g8apfxb99a2bl67h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"/>
          <a:stretch/>
        </p:blipFill>
        <p:spPr>
          <a:xfrm>
            <a:off x="3400111" y="2239665"/>
            <a:ext cx="2245871" cy="159550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233333" y="4081165"/>
            <a:ext cx="693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FFFF"/>
                </a:solidFill>
                <a:latin typeface="Copperplate"/>
                <a:cs typeface="Copperplate"/>
              </a:rPr>
              <a:t>Login</a:t>
            </a:r>
            <a:endParaRPr lang="en-US" sz="1400" dirty="0">
              <a:solidFill>
                <a:srgbClr val="00FFFF"/>
              </a:solidFill>
              <a:latin typeface="Copperplate"/>
              <a:cs typeface="Copperplat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5371" y="4549017"/>
            <a:ext cx="162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FFFF"/>
                </a:solidFill>
                <a:latin typeface="Copperplate"/>
                <a:cs typeface="Copperplate"/>
              </a:rPr>
              <a:t>Create Account</a:t>
            </a:r>
            <a:endParaRPr lang="en-US" sz="1400" dirty="0">
              <a:solidFill>
                <a:srgbClr val="00FFFF"/>
              </a:solidFill>
              <a:latin typeface="Copperplate"/>
              <a:cs typeface="Copperplate"/>
            </a:endParaRPr>
          </a:p>
        </p:txBody>
      </p:sp>
    </p:spTree>
    <p:extLst>
      <p:ext uri="{BB962C8B-B14F-4D97-AF65-F5344CB8AC3E}">
        <p14:creationId xmlns:p14="http://schemas.microsoft.com/office/powerpoint/2010/main" val="371290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ro_fron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4"/>
          <a:stretch/>
        </p:blipFill>
        <p:spPr>
          <a:xfrm>
            <a:off x="-246511" y="176096"/>
            <a:ext cx="3672518" cy="66060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6275" y="1124186"/>
            <a:ext cx="2458597" cy="42991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stock-vector-music-neon-icons-20921179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94" t="75446" r="49355" b="7001"/>
          <a:stretch/>
        </p:blipFill>
        <p:spPr>
          <a:xfrm>
            <a:off x="413194" y="2710497"/>
            <a:ext cx="798252" cy="718387"/>
          </a:xfrm>
          <a:prstGeom prst="rect">
            <a:avLst/>
          </a:prstGeom>
        </p:spPr>
      </p:pic>
      <p:pic>
        <p:nvPicPr>
          <p:cNvPr id="14" name="Picture 13" descr="bowdoin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t="9760" r="12035" b="14014"/>
          <a:stretch/>
        </p:blipFill>
        <p:spPr>
          <a:xfrm>
            <a:off x="621038" y="2878806"/>
            <a:ext cx="367043" cy="372305"/>
          </a:xfrm>
          <a:prstGeom prst="ellipse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7803" y="5164811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Copperplate"/>
                <a:cs typeface="Copperplate"/>
              </a:rPr>
              <a:t>Log Out </a:t>
            </a:r>
            <a:endParaRPr lang="en-US" sz="1000" dirty="0">
              <a:solidFill>
                <a:srgbClr val="FFFFFF"/>
              </a:solidFill>
              <a:latin typeface="Copperplate"/>
              <a:cs typeface="Copperplate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83370" y="1329649"/>
            <a:ext cx="2244002" cy="258909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Search….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6275" y="2673510"/>
            <a:ext cx="24585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6204" y="2210139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Edwardian Script ITC"/>
                <a:cs typeface="Edwardian Script ITC"/>
              </a:rPr>
              <a:t>Following</a:t>
            </a:r>
            <a:endParaRPr lang="en-US" sz="2800" dirty="0">
              <a:solidFill>
                <a:srgbClr val="FFFFFF"/>
              </a:solidFill>
              <a:latin typeface="Edwardian Script ITC"/>
              <a:cs typeface="Edwardian Script ITC"/>
            </a:endParaRPr>
          </a:p>
        </p:txBody>
      </p:sp>
      <p:pic>
        <p:nvPicPr>
          <p:cNvPr id="27" name="Picture 26" descr="stock-vector-music-neon-icons-20921179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94" t="75446" r="49355" b="7001"/>
          <a:stretch/>
        </p:blipFill>
        <p:spPr>
          <a:xfrm>
            <a:off x="1228641" y="2728779"/>
            <a:ext cx="798252" cy="718387"/>
          </a:xfrm>
          <a:prstGeom prst="rect">
            <a:avLst/>
          </a:prstGeom>
        </p:spPr>
      </p:pic>
      <p:pic>
        <p:nvPicPr>
          <p:cNvPr id="10" name="Picture 9" descr="logo-1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" t="4227" r="6162" b="6152"/>
          <a:stretch/>
        </p:blipFill>
        <p:spPr>
          <a:xfrm>
            <a:off x="1406511" y="2884388"/>
            <a:ext cx="408528" cy="406401"/>
          </a:xfrm>
          <a:prstGeom prst="ellipse">
            <a:avLst/>
          </a:prstGeom>
        </p:spPr>
      </p:pic>
      <p:pic>
        <p:nvPicPr>
          <p:cNvPr id="29" name="Picture 28" descr="stock-vector-music-neon-icons-20921179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94" t="75446" r="49355" b="7001"/>
          <a:stretch/>
        </p:blipFill>
        <p:spPr>
          <a:xfrm>
            <a:off x="2005320" y="2716834"/>
            <a:ext cx="798252" cy="7183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8118" r="7385"/>
          <a:stretch/>
        </p:blipFill>
        <p:spPr>
          <a:xfrm>
            <a:off x="2193989" y="2887563"/>
            <a:ext cx="395014" cy="390526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eric-chown-bowdoin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0" t="8904" r="15429" b="14404"/>
          <a:stretch/>
        </p:blipFill>
        <p:spPr>
          <a:xfrm>
            <a:off x="2063883" y="1693567"/>
            <a:ext cx="589535" cy="826698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413194" y="1637067"/>
            <a:ext cx="123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Eric </a:t>
            </a:r>
            <a:r>
              <a:rPr lang="en-US" dirty="0" err="1" smtClean="0">
                <a:solidFill>
                  <a:schemeClr val="bg1"/>
                </a:solidFill>
              </a:rPr>
              <a:t>Chown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2" name="Picture 31" descr="stock-vector-music-neon-icons-20921179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94" t="75446" r="49355" b="7001"/>
          <a:stretch/>
        </p:blipFill>
        <p:spPr>
          <a:xfrm>
            <a:off x="413194" y="3428169"/>
            <a:ext cx="798252" cy="718387"/>
          </a:xfrm>
          <a:prstGeom prst="rect">
            <a:avLst/>
          </a:prstGeom>
        </p:spPr>
      </p:pic>
      <p:pic>
        <p:nvPicPr>
          <p:cNvPr id="33" name="Picture 32" descr="bowdoin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t="9760" r="12035" b="14014"/>
          <a:stretch/>
        </p:blipFill>
        <p:spPr>
          <a:xfrm>
            <a:off x="621038" y="3596478"/>
            <a:ext cx="367043" cy="372305"/>
          </a:xfrm>
          <a:prstGeom prst="ellipse">
            <a:avLst/>
          </a:prstGeom>
        </p:spPr>
      </p:pic>
      <p:pic>
        <p:nvPicPr>
          <p:cNvPr id="34" name="Picture 33" descr="8k671kam6dvhnt2t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8" y="3611669"/>
            <a:ext cx="377009" cy="385022"/>
          </a:xfrm>
          <a:prstGeom prst="ellipse">
            <a:avLst/>
          </a:prstGeom>
          <a:ln>
            <a:solidFill>
              <a:srgbClr val="FFFFFF"/>
            </a:solidFill>
          </a:ln>
        </p:spPr>
      </p:pic>
      <p:sp>
        <p:nvSpPr>
          <p:cNvPr id="35" name="Oval 34"/>
          <p:cNvSpPr/>
          <p:nvPr/>
        </p:nvSpPr>
        <p:spPr>
          <a:xfrm>
            <a:off x="940193" y="3833164"/>
            <a:ext cx="271253" cy="271238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2" name="Picture 21" descr="hero_fron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4"/>
          <a:stretch/>
        </p:blipFill>
        <p:spPr>
          <a:xfrm>
            <a:off x="5774571" y="176096"/>
            <a:ext cx="3672518" cy="6606049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124027" y="6344199"/>
            <a:ext cx="2895600" cy="365125"/>
          </a:xfrm>
        </p:spPr>
        <p:txBody>
          <a:bodyPr/>
          <a:lstStyle/>
          <a:p>
            <a:r>
              <a:rPr lang="en-US" dirty="0" smtClean="0"/>
              <a:t>Private &amp; Confidential </a:t>
            </a:r>
            <a:endParaRPr lang="en-US" dirty="0"/>
          </a:p>
        </p:txBody>
      </p:sp>
      <p:pic>
        <p:nvPicPr>
          <p:cNvPr id="98" name="Picture 97" descr="hero_front.jpg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4818" l="1613" r="973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674"/>
          <a:stretch/>
        </p:blipFill>
        <p:spPr>
          <a:xfrm>
            <a:off x="2757775" y="135538"/>
            <a:ext cx="3672518" cy="660604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85347" y="3064121"/>
            <a:ext cx="2138680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72591" y="1101523"/>
            <a:ext cx="2458597" cy="42991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72591" y="2352354"/>
            <a:ext cx="24585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72591" y="1836028"/>
            <a:ext cx="9925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Edwardian Script ITC"/>
                <a:cs typeface="Edwardian Script ITC"/>
              </a:rPr>
              <a:t>Teams</a:t>
            </a:r>
            <a:endParaRPr lang="en-US" sz="3200" dirty="0">
              <a:solidFill>
                <a:schemeClr val="bg1"/>
              </a:solidFill>
              <a:latin typeface="Edwardian Script ITC"/>
              <a:cs typeface="Edwardian Script ITC"/>
            </a:endParaRPr>
          </a:p>
        </p:txBody>
      </p:sp>
      <p:pic>
        <p:nvPicPr>
          <p:cNvPr id="26" name="Picture 25" descr="stock-vector-music-neon-icons-20921179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47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94" t="75446" r="49355" b="7001"/>
          <a:stretch/>
        </p:blipFill>
        <p:spPr>
          <a:xfrm>
            <a:off x="3459890" y="1226297"/>
            <a:ext cx="609294" cy="548334"/>
          </a:xfrm>
          <a:prstGeom prst="rect">
            <a:avLst/>
          </a:prstGeom>
        </p:spPr>
      </p:pic>
      <p:pic>
        <p:nvPicPr>
          <p:cNvPr id="28" name="Picture 27" descr="stock-vector-music-neon-icons-20921179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94" t="75446" r="49355" b="7001"/>
          <a:stretch/>
        </p:blipFill>
        <p:spPr>
          <a:xfrm>
            <a:off x="4244221" y="1147644"/>
            <a:ext cx="798252" cy="718387"/>
          </a:xfrm>
          <a:prstGeom prst="rect">
            <a:avLst/>
          </a:prstGeom>
        </p:spPr>
      </p:pic>
      <p:pic>
        <p:nvPicPr>
          <p:cNvPr id="30" name="Picture 29" descr="bowdoin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t="9760" r="12035" b="14014"/>
          <a:stretch/>
        </p:blipFill>
        <p:spPr>
          <a:xfrm>
            <a:off x="4439736" y="1322521"/>
            <a:ext cx="367043" cy="372305"/>
          </a:xfrm>
          <a:prstGeom prst="ellipse">
            <a:avLst/>
          </a:prstGeom>
        </p:spPr>
      </p:pic>
      <p:pic>
        <p:nvPicPr>
          <p:cNvPr id="36" name="Picture 35" descr="stock-vector-music-neon-icons-20921179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47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94" t="75446" r="49355" b="7001"/>
          <a:stretch/>
        </p:blipFill>
        <p:spPr>
          <a:xfrm>
            <a:off x="5091793" y="1210244"/>
            <a:ext cx="673894" cy="606471"/>
          </a:xfrm>
          <a:prstGeom prst="rect">
            <a:avLst/>
          </a:prstGeom>
        </p:spPr>
      </p:pic>
      <p:pic>
        <p:nvPicPr>
          <p:cNvPr id="37" name="Picture 36" descr="neon-home-icon-black-250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96" y="1358413"/>
            <a:ext cx="311756" cy="311756"/>
          </a:xfrm>
          <a:prstGeom prst="ellipse">
            <a:avLst/>
          </a:prstGeom>
        </p:spPr>
      </p:pic>
      <p:pic>
        <p:nvPicPr>
          <p:cNvPr id="38" name="Picture 37" descr="1206571762111003144johnny_automatic_NPS_map_pictographs_part_89.svg.me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90" y="2450896"/>
            <a:ext cx="609294" cy="609294"/>
          </a:xfrm>
          <a:prstGeom prst="rect">
            <a:avLst/>
          </a:prstGeom>
        </p:spPr>
      </p:pic>
      <p:pic>
        <p:nvPicPr>
          <p:cNvPr id="41" name="Picture 40" descr="2b4e80e4dbbbb1b9893904cfd436159f.jpe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74" y="2450896"/>
            <a:ext cx="609856" cy="609857"/>
          </a:xfrm>
          <a:prstGeom prst="roundRect">
            <a:avLst>
              <a:gd name="adj" fmla="val 15626"/>
            </a:avLst>
          </a:prstGeom>
        </p:spPr>
      </p:pic>
      <p:pic>
        <p:nvPicPr>
          <p:cNvPr id="42" name="Picture 41" descr="342_Sporting Sign_hockey.jp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4" t="11702" r="23892" b="14331"/>
          <a:stretch/>
        </p:blipFill>
        <p:spPr>
          <a:xfrm>
            <a:off x="5076426" y="2450896"/>
            <a:ext cx="597766" cy="590562"/>
          </a:xfrm>
          <a:prstGeom prst="roundRect">
            <a:avLst/>
          </a:prstGeom>
        </p:spPr>
      </p:pic>
      <p:pic>
        <p:nvPicPr>
          <p:cNvPr id="43" name="Picture 42" descr="1206571762111003144johnny_automatic_NPS_map_pictographs_part_89.svg.me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74" y="3157970"/>
            <a:ext cx="609294" cy="609294"/>
          </a:xfrm>
          <a:prstGeom prst="rect">
            <a:avLst/>
          </a:prstGeom>
        </p:spPr>
      </p:pic>
      <p:pic>
        <p:nvPicPr>
          <p:cNvPr id="44" name="Picture 43" descr="2b4e80e4dbbbb1b9893904cfd436159f.jpe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90" y="3176702"/>
            <a:ext cx="609856" cy="609857"/>
          </a:xfrm>
          <a:prstGeom prst="roundRect">
            <a:avLst>
              <a:gd name="adj" fmla="val 15626"/>
            </a:avLst>
          </a:prstGeom>
        </p:spPr>
      </p:pic>
      <p:pic>
        <p:nvPicPr>
          <p:cNvPr id="45" name="Picture 44" descr="342_Sporting Sign_hockey.jp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4" t="11702" r="23892" b="14331"/>
          <a:stretch/>
        </p:blipFill>
        <p:spPr>
          <a:xfrm>
            <a:off x="4275209" y="3913233"/>
            <a:ext cx="597766" cy="590562"/>
          </a:xfrm>
          <a:prstGeom prst="roundRect">
            <a:avLst/>
          </a:prstGeom>
        </p:spPr>
      </p:pic>
      <p:pic>
        <p:nvPicPr>
          <p:cNvPr id="46" name="Picture 45" descr="1206571762111003144johnny_automatic_NPS_map_pictographs_part_89.svg.me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25" y="3913233"/>
            <a:ext cx="609294" cy="609294"/>
          </a:xfrm>
          <a:prstGeom prst="rect">
            <a:avLst/>
          </a:prstGeom>
        </p:spPr>
      </p:pic>
      <p:pic>
        <p:nvPicPr>
          <p:cNvPr id="47" name="Picture 46" descr="2b4e80e4dbbbb1b9893904cfd436159f.jpe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61" y="3157407"/>
            <a:ext cx="609856" cy="609857"/>
          </a:xfrm>
          <a:prstGeom prst="roundRect">
            <a:avLst>
              <a:gd name="adj" fmla="val 15626"/>
            </a:avLst>
          </a:prstGeom>
        </p:spPr>
      </p:pic>
      <p:pic>
        <p:nvPicPr>
          <p:cNvPr id="48" name="Picture 47" descr="342_Sporting Sign_hockey.jp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4" t="11702" r="23892" b="14331"/>
          <a:stretch/>
        </p:blipFill>
        <p:spPr>
          <a:xfrm>
            <a:off x="5066249" y="3913233"/>
            <a:ext cx="597766" cy="590562"/>
          </a:xfrm>
          <a:prstGeom prst="roundRect">
            <a:avLst/>
          </a:prstGeom>
        </p:spPr>
      </p:pic>
      <p:pic>
        <p:nvPicPr>
          <p:cNvPr id="49" name="Picture 48" descr="1206571762111003144johnny_automatic_NPS_map_pictographs_part_89.svg.med.pn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18"/>
          <a:stretch/>
        </p:blipFill>
        <p:spPr>
          <a:xfrm>
            <a:off x="3476525" y="4674927"/>
            <a:ext cx="609294" cy="467221"/>
          </a:xfrm>
          <a:prstGeom prst="rect">
            <a:avLst/>
          </a:prstGeom>
        </p:spPr>
      </p:pic>
      <p:pic>
        <p:nvPicPr>
          <p:cNvPr id="50" name="Picture 49" descr="2b4e80e4dbbbb1b9893904cfd436159f.jpe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7"/>
          <a:stretch/>
        </p:blipFill>
        <p:spPr>
          <a:xfrm>
            <a:off x="4275209" y="4674927"/>
            <a:ext cx="609856" cy="490705"/>
          </a:xfrm>
          <a:prstGeom prst="roundRect">
            <a:avLst>
              <a:gd name="adj" fmla="val 15626"/>
            </a:avLst>
          </a:prstGeom>
        </p:spPr>
      </p:pic>
      <p:pic>
        <p:nvPicPr>
          <p:cNvPr id="51" name="Picture 50" descr="342_Sporting Sign_hockey.jp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4" t="11702" r="23892" b="26838"/>
          <a:stretch/>
        </p:blipFill>
        <p:spPr>
          <a:xfrm>
            <a:off x="5093061" y="4674927"/>
            <a:ext cx="597766" cy="490705"/>
          </a:xfrm>
          <a:prstGeom prst="round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3363263" y="5142148"/>
            <a:ext cx="24585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355061" y="1137917"/>
            <a:ext cx="2458597" cy="42991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6355061" y="2388748"/>
            <a:ext cx="24585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355061" y="1914754"/>
            <a:ext cx="8899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Edwardian Script ITC"/>
                <a:cs typeface="Edwardian Script ITC"/>
              </a:rPr>
              <a:t>Teams</a:t>
            </a:r>
            <a:endParaRPr lang="en-US" sz="2800" dirty="0">
              <a:solidFill>
                <a:schemeClr val="bg1"/>
              </a:solidFill>
              <a:latin typeface="Edwardian Script ITC"/>
              <a:cs typeface="Edwardian Script ITC"/>
            </a:endParaRPr>
          </a:p>
        </p:txBody>
      </p:sp>
      <p:pic>
        <p:nvPicPr>
          <p:cNvPr id="117" name="Picture 116" descr="stock-vector-music-neon-icons-20921179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94" t="75446" r="49355" b="7001"/>
          <a:stretch/>
        </p:blipFill>
        <p:spPr>
          <a:xfrm>
            <a:off x="6442360" y="1262691"/>
            <a:ext cx="609294" cy="548334"/>
          </a:xfrm>
          <a:prstGeom prst="rect">
            <a:avLst/>
          </a:prstGeom>
        </p:spPr>
      </p:pic>
      <p:pic>
        <p:nvPicPr>
          <p:cNvPr id="118" name="Picture 117" descr="stock-vector-music-neon-icons-20921179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94" t="75446" r="49355" b="7001"/>
          <a:stretch/>
        </p:blipFill>
        <p:spPr>
          <a:xfrm>
            <a:off x="7226691" y="1184038"/>
            <a:ext cx="798252" cy="718387"/>
          </a:xfrm>
          <a:prstGeom prst="rect">
            <a:avLst/>
          </a:prstGeom>
        </p:spPr>
      </p:pic>
      <p:pic>
        <p:nvPicPr>
          <p:cNvPr id="119" name="Picture 118" descr="bowdoin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t="9760" r="12035" b="14014"/>
          <a:stretch/>
        </p:blipFill>
        <p:spPr>
          <a:xfrm>
            <a:off x="7422206" y="1358915"/>
            <a:ext cx="367043" cy="372305"/>
          </a:xfrm>
          <a:prstGeom prst="ellipse">
            <a:avLst/>
          </a:prstGeom>
        </p:spPr>
      </p:pic>
      <p:pic>
        <p:nvPicPr>
          <p:cNvPr id="120" name="Picture 119" descr="stock-vector-music-neon-icons-20921179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94" t="75446" r="49355" b="7001"/>
          <a:stretch/>
        </p:blipFill>
        <p:spPr>
          <a:xfrm>
            <a:off x="8074263" y="1246638"/>
            <a:ext cx="673894" cy="606471"/>
          </a:xfrm>
          <a:prstGeom prst="rect">
            <a:avLst/>
          </a:prstGeom>
        </p:spPr>
      </p:pic>
      <p:pic>
        <p:nvPicPr>
          <p:cNvPr id="121" name="Picture 120" descr="neon-home-icon-black-250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66" y="1394807"/>
            <a:ext cx="311756" cy="311756"/>
          </a:xfrm>
          <a:prstGeom prst="ellipse">
            <a:avLst/>
          </a:prstGeom>
        </p:spPr>
      </p:pic>
      <p:pic>
        <p:nvPicPr>
          <p:cNvPr id="122" name="Picture 121" descr="1206571762111003144johnny_automatic_NPS_map_pictographs_part_89.svg.me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646" y="2133327"/>
            <a:ext cx="609294" cy="609294"/>
          </a:xfrm>
          <a:prstGeom prst="rect">
            <a:avLst/>
          </a:prstGeom>
        </p:spPr>
      </p:pic>
      <p:cxnSp>
        <p:nvCxnSpPr>
          <p:cNvPr id="124" name="Straight Connector 123"/>
          <p:cNvCxnSpPr/>
          <p:nvPr/>
        </p:nvCxnSpPr>
        <p:spPr>
          <a:xfrm>
            <a:off x="6355061" y="3589112"/>
            <a:ext cx="24585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106355" y="3793162"/>
            <a:ext cx="992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FFFF"/>
                </a:solidFill>
                <a:latin typeface="Copperplate"/>
                <a:cs typeface="Copperplate"/>
              </a:rPr>
              <a:t>Men </a:t>
            </a:r>
          </a:p>
          <a:p>
            <a:pPr algn="ctr"/>
            <a:r>
              <a:rPr lang="en-US" sz="1200" dirty="0">
                <a:solidFill>
                  <a:srgbClr val="00FFFF"/>
                </a:solidFill>
                <a:latin typeface="Copperplate"/>
                <a:cs typeface="Copperplate"/>
              </a:rPr>
              <a:t>o</a:t>
            </a:r>
            <a:r>
              <a:rPr lang="en-US" sz="1200" dirty="0" smtClean="0">
                <a:solidFill>
                  <a:srgbClr val="00FFFF"/>
                </a:solidFill>
                <a:latin typeface="Copperplate"/>
                <a:cs typeface="Copperplate"/>
              </a:rPr>
              <a:t>r </a:t>
            </a:r>
          </a:p>
          <a:p>
            <a:pPr algn="ctr"/>
            <a:r>
              <a:rPr lang="en-US" dirty="0" smtClean="0">
                <a:solidFill>
                  <a:srgbClr val="00FFFF"/>
                </a:solidFill>
                <a:latin typeface="Copperplate"/>
                <a:cs typeface="Copperplate"/>
              </a:rPr>
              <a:t>Women </a:t>
            </a:r>
            <a:endParaRPr lang="en-US" dirty="0">
              <a:solidFill>
                <a:srgbClr val="00FFFF"/>
              </a:solidFill>
              <a:latin typeface="Copperplate"/>
              <a:cs typeface="Copperplate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293411" y="2746199"/>
            <a:ext cx="262123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Edwardian Script ITC"/>
                <a:cs typeface="Edwardian Script ITC"/>
              </a:rPr>
              <a:t>Swimming &amp; Diving</a:t>
            </a:r>
            <a:endParaRPr lang="en-US" sz="2800" dirty="0">
              <a:solidFill>
                <a:schemeClr val="bg1"/>
              </a:solidFill>
              <a:latin typeface="Edwardian Script ITC"/>
              <a:cs typeface="Edwardian Script ITC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007086" y="2662114"/>
            <a:ext cx="2138680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942667" y="3833165"/>
            <a:ext cx="1303599" cy="31339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3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ro_fron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4"/>
          <a:stretch/>
        </p:blipFill>
        <p:spPr>
          <a:xfrm>
            <a:off x="317490" y="251951"/>
            <a:ext cx="3672518" cy="66060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0276" y="1200041"/>
            <a:ext cx="2458597" cy="42991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35pr6r5d0ikrfut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018895" y="5101249"/>
            <a:ext cx="702295" cy="397967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4" name="Picture 13" descr="35pr6r5d0ikrfu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33" y="1897235"/>
            <a:ext cx="702295" cy="795934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5" name="Picture 14" descr="0rhjrp5nglh7y5j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38" y="1897235"/>
            <a:ext cx="702295" cy="795934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918444" y="2680470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rgbClr val="FFFFFF"/>
                </a:solidFill>
              </a:rPr>
              <a:t>Basyl</a:t>
            </a:r>
            <a:r>
              <a:rPr lang="en-US" sz="800" dirty="0" smtClean="0">
                <a:solidFill>
                  <a:srgbClr val="FFFFFF"/>
                </a:solidFill>
              </a:rPr>
              <a:t> Stuyvesant 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7091" y="2687048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</a:rPr>
              <a:t>Hugo Tran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0190" y="2693626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</a:rPr>
              <a:t>Will </a:t>
            </a:r>
            <a:r>
              <a:rPr lang="en-US" sz="800" dirty="0" err="1" smtClean="0">
                <a:solidFill>
                  <a:srgbClr val="FFFFFF"/>
                </a:solidFill>
              </a:rPr>
              <a:t>Shii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9" name="Picture 18" descr="q69brwtoavbaxjr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33" y="2972570"/>
            <a:ext cx="702295" cy="795934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20" name="Picture 19" descr="8k671kam6dvhnt2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91" y="2972570"/>
            <a:ext cx="702295" cy="79593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21" name="Picture 20" descr="x4rph7pfwfsazyy3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268" y="2972570"/>
            <a:ext cx="702295" cy="805298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942028" y="3760998"/>
            <a:ext cx="724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</a:rPr>
              <a:t>Ryan Kulesza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0675" y="3767576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</a:rPr>
              <a:t>EJ </a:t>
            </a:r>
            <a:r>
              <a:rPr lang="en-US" sz="800" dirty="0" err="1" smtClean="0">
                <a:solidFill>
                  <a:srgbClr val="FFFFFF"/>
                </a:solidFill>
              </a:rPr>
              <a:t>Googins</a:t>
            </a:r>
            <a:r>
              <a:rPr lang="en-US" sz="800" dirty="0" smtClean="0">
                <a:solidFill>
                  <a:srgbClr val="FFFFFF"/>
                </a:solidFill>
              </a:rPr>
              <a:t> 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33774" y="3774154"/>
            <a:ext cx="700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</a:rPr>
              <a:t>Tom Kramer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25" name="Picture 24" descr="qgvgg76g9bval05v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53" y="4027699"/>
            <a:ext cx="678353" cy="795934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26" name="Picture 25" descr="35pr6r5d0ikrfu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95" y="4027698"/>
            <a:ext cx="702295" cy="795934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27" name="Picture 26" descr="0rhjrp5nglh7y5j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00" y="4027698"/>
            <a:ext cx="702295" cy="795934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918906" y="4810933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rgbClr val="FFFFFF"/>
                </a:solidFill>
              </a:rPr>
              <a:t>Basyl</a:t>
            </a:r>
            <a:r>
              <a:rPr lang="en-US" sz="800" dirty="0" smtClean="0">
                <a:solidFill>
                  <a:srgbClr val="FFFFFF"/>
                </a:solidFill>
              </a:rPr>
              <a:t> Stuyvesant 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7553" y="4817511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</a:rPr>
              <a:t>Hugo Tran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0652" y="4824089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</a:rPr>
              <a:t>Will </a:t>
            </a:r>
            <a:r>
              <a:rPr lang="en-US" sz="800" dirty="0" err="1" smtClean="0">
                <a:solidFill>
                  <a:srgbClr val="FFFFFF"/>
                </a:solidFill>
              </a:rPr>
              <a:t>Shii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31" name="Picture 30" descr="35pr6r5d0ikrfut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800611" y="5101249"/>
            <a:ext cx="702295" cy="397967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32" name="Picture 31" descr="35pr6r5d0ikrfut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587938" y="5101249"/>
            <a:ext cx="702295" cy="397967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34" name="Picture 33" descr="1206571762111003144johnny_automatic_NPS_map_pictographs_part_89.svg.me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31" y="1328265"/>
            <a:ext cx="371212" cy="371212"/>
          </a:xfrm>
          <a:prstGeom prst="rect">
            <a:avLst/>
          </a:prstGeom>
        </p:spPr>
      </p:pic>
      <p:pic>
        <p:nvPicPr>
          <p:cNvPr id="37" name="Picture 36" descr="stock-vector-music-neon-icons-20921179.jpg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94" t="75446" r="49355" b="7001"/>
          <a:stretch/>
        </p:blipFill>
        <p:spPr>
          <a:xfrm>
            <a:off x="1862802" y="1204779"/>
            <a:ext cx="670971" cy="603840"/>
          </a:xfrm>
          <a:prstGeom prst="rect">
            <a:avLst/>
          </a:prstGeom>
        </p:spPr>
      </p:pic>
      <p:pic>
        <p:nvPicPr>
          <p:cNvPr id="38" name="Picture 37" descr="bowdoin.jp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t="9760" r="12035" b="14014"/>
          <a:stretch/>
        </p:blipFill>
        <p:spPr>
          <a:xfrm>
            <a:off x="2032347" y="1344140"/>
            <a:ext cx="318660" cy="323228"/>
          </a:xfrm>
          <a:prstGeom prst="ellipse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0276" y="1315565"/>
            <a:ext cx="97975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Edwardian Script ITC"/>
                <a:cs typeface="Edwardian Script ITC"/>
              </a:rPr>
              <a:t>Roster</a:t>
            </a:r>
            <a:endParaRPr lang="en-US" sz="2800" dirty="0">
              <a:solidFill>
                <a:schemeClr val="bg1"/>
              </a:solidFill>
              <a:latin typeface="Edwardian Script ITC"/>
              <a:cs typeface="Edwardian Script ITC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30276" y="1777230"/>
            <a:ext cx="24585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qgvgg76g9bval05v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91" y="1897236"/>
            <a:ext cx="678353" cy="795934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33" name="Picture 32" descr="hero_fron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4"/>
          <a:stretch/>
        </p:blipFill>
        <p:spPr>
          <a:xfrm>
            <a:off x="4746468" y="251951"/>
            <a:ext cx="3672518" cy="660604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359254" y="1200041"/>
            <a:ext cx="2458597" cy="42991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1206571762111003144johnny_automatic_NPS_map_pictographs_part_89.svg.me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809" y="1328265"/>
            <a:ext cx="371212" cy="371212"/>
          </a:xfrm>
          <a:prstGeom prst="rect">
            <a:avLst/>
          </a:prstGeom>
        </p:spPr>
      </p:pic>
      <p:pic>
        <p:nvPicPr>
          <p:cNvPr id="40" name="Picture 39" descr="stock-vector-music-neon-icons-20921179.jpg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47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94" t="75446" r="49355" b="7001"/>
          <a:stretch/>
        </p:blipFill>
        <p:spPr>
          <a:xfrm>
            <a:off x="6291780" y="1204779"/>
            <a:ext cx="670971" cy="603840"/>
          </a:xfrm>
          <a:prstGeom prst="rect">
            <a:avLst/>
          </a:prstGeom>
        </p:spPr>
      </p:pic>
      <p:pic>
        <p:nvPicPr>
          <p:cNvPr id="41" name="Picture 40" descr="bowdoin.jp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t="9760" r="12035" b="14014"/>
          <a:stretch/>
        </p:blipFill>
        <p:spPr>
          <a:xfrm>
            <a:off x="6461325" y="1344140"/>
            <a:ext cx="318660" cy="323228"/>
          </a:xfrm>
          <a:prstGeom prst="ellipse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359254" y="1315565"/>
            <a:ext cx="97975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Edwardian Script ITC"/>
                <a:cs typeface="Edwardian Script ITC"/>
              </a:rPr>
              <a:t>Roster</a:t>
            </a:r>
            <a:endParaRPr lang="en-US" sz="2800" dirty="0">
              <a:solidFill>
                <a:schemeClr val="bg1"/>
              </a:solidFill>
              <a:latin typeface="Edwardian Script ITC"/>
              <a:cs typeface="Edwardian Script ITC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359254" y="1777230"/>
            <a:ext cx="24585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ooter Placeholder 38"/>
          <p:cNvSpPr txBox="1">
            <a:spLocks/>
          </p:cNvSpPr>
          <p:nvPr/>
        </p:nvSpPr>
        <p:spPr>
          <a:xfrm>
            <a:off x="2898831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Private &amp; Confidential </a:t>
            </a:r>
            <a:endParaRPr lang="en-US" dirty="0"/>
          </a:p>
        </p:txBody>
      </p:sp>
      <p:pic>
        <p:nvPicPr>
          <p:cNvPr id="45" name="Picture 44" descr="media-app-design-template-slide3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4" r="17686"/>
          <a:stretch/>
        </p:blipFill>
        <p:spPr>
          <a:xfrm>
            <a:off x="5359254" y="1808619"/>
            <a:ext cx="2458597" cy="3690597"/>
          </a:xfrm>
          <a:prstGeom prst="rect">
            <a:avLst/>
          </a:prstGeom>
        </p:spPr>
      </p:pic>
      <p:pic>
        <p:nvPicPr>
          <p:cNvPr id="46" name="Picture 45" descr="35pr6r5d0ikrfut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" t="14305"/>
          <a:stretch/>
        </p:blipFill>
        <p:spPr>
          <a:xfrm>
            <a:off x="5426158" y="1808619"/>
            <a:ext cx="457088" cy="460418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47" name="Picture 46" descr="q69brwtoavbaxjr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60" y="3357217"/>
            <a:ext cx="457088" cy="688321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48" name="Picture 47" descr="8k671kam6dvhnt2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59" y="4248789"/>
            <a:ext cx="457088" cy="548512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49" name="Picture 48" descr="qgvgg76g9bval05v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59" y="2454599"/>
            <a:ext cx="457088" cy="691714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97262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ro_front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2" b="100000" l="0" r="965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674"/>
          <a:stretch/>
        </p:blipFill>
        <p:spPr>
          <a:xfrm>
            <a:off x="2673111" y="251951"/>
            <a:ext cx="3672518" cy="66060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5897" y="1200041"/>
            <a:ext cx="2458597" cy="42991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q69brwtoavbaxjr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6" y="1838785"/>
            <a:ext cx="702295" cy="795934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4090766" y="1777796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</a:rPr>
              <a:t>Ryan Kulesza</a:t>
            </a:r>
          </a:p>
          <a:p>
            <a:r>
              <a:rPr lang="en-US" sz="800" dirty="0" smtClean="0">
                <a:solidFill>
                  <a:srgbClr val="FFFFFF"/>
                </a:solidFill>
              </a:rPr>
              <a:t>Class: 2015</a:t>
            </a:r>
          </a:p>
          <a:p>
            <a:r>
              <a:rPr lang="en-US" sz="800" dirty="0" smtClean="0">
                <a:solidFill>
                  <a:srgbClr val="FFFFFF"/>
                </a:solidFill>
              </a:rPr>
              <a:t>Event: 200IM</a:t>
            </a:r>
          </a:p>
          <a:p>
            <a:r>
              <a:rPr lang="en-US" sz="800" dirty="0" smtClean="0">
                <a:solidFill>
                  <a:srgbClr val="FFFFFF"/>
                </a:solidFill>
              </a:rPr>
              <a:t>From: Bethesda, MD</a:t>
            </a:r>
          </a:p>
          <a:p>
            <a:r>
              <a:rPr lang="en-US" sz="800" dirty="0" smtClean="0">
                <a:solidFill>
                  <a:srgbClr val="FFFFFF"/>
                </a:solidFill>
              </a:rPr>
              <a:t>High School: Waldorf 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34" name="Picture 33" descr="1206571762111003144johnny_automatic_NPS_map_pictographs_part_89.svg.m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52" y="1328265"/>
            <a:ext cx="371212" cy="371212"/>
          </a:xfrm>
          <a:prstGeom prst="rect">
            <a:avLst/>
          </a:prstGeom>
        </p:spPr>
      </p:pic>
      <p:pic>
        <p:nvPicPr>
          <p:cNvPr id="37" name="Picture 36" descr="stock-vector-music-neon-icons-20921179.jpg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94" t="75446" r="49355" b="7001"/>
          <a:stretch/>
        </p:blipFill>
        <p:spPr>
          <a:xfrm>
            <a:off x="4218423" y="1204779"/>
            <a:ext cx="670971" cy="603840"/>
          </a:xfrm>
          <a:prstGeom prst="rect">
            <a:avLst/>
          </a:prstGeom>
        </p:spPr>
      </p:pic>
      <p:pic>
        <p:nvPicPr>
          <p:cNvPr id="38" name="Picture 37" descr="bowdoin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t="9760" r="12035" b="14014"/>
          <a:stretch/>
        </p:blipFill>
        <p:spPr>
          <a:xfrm>
            <a:off x="4387968" y="1344140"/>
            <a:ext cx="318660" cy="323228"/>
          </a:xfrm>
          <a:prstGeom prst="ellipse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85897" y="1315565"/>
            <a:ext cx="97975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Edwardian Script ITC"/>
                <a:cs typeface="Edwardian Script ITC"/>
              </a:rPr>
              <a:t>Roster</a:t>
            </a:r>
            <a:endParaRPr lang="en-US" sz="2800" dirty="0">
              <a:solidFill>
                <a:schemeClr val="bg1"/>
              </a:solidFill>
              <a:latin typeface="Edwardian Script ITC"/>
              <a:cs typeface="Edwardian Script ITC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285897" y="1777230"/>
            <a:ext cx="24585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26131" y="2377666"/>
            <a:ext cx="817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FFFF"/>
                </a:solidFill>
                <a:latin typeface="Copperplate"/>
                <a:cs typeface="Copperplate"/>
              </a:rPr>
              <a:t>Results </a:t>
            </a:r>
            <a:endParaRPr lang="en-US" sz="1200" dirty="0">
              <a:solidFill>
                <a:srgbClr val="00FFFF"/>
              </a:solidFill>
              <a:latin typeface="Copperplate"/>
              <a:cs typeface="Copperplate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285897" y="2734947"/>
            <a:ext cx="24585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2kdg6thl802aydu4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25" y="2847998"/>
            <a:ext cx="760311" cy="53221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 descr="tkf9djl086eq82vd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43" y="2844290"/>
            <a:ext cx="760311" cy="535926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3" name="Picture 12" descr="227680_10151492026864305_1239413724_n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29" y="2844290"/>
            <a:ext cx="765003" cy="523251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36" name="Picture 35" descr="740539_4085147337054_208566601_o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83" y="3433400"/>
            <a:ext cx="760311" cy="532218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39" name="Picture 38" descr="yu6h6ktn2rmoduww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17949" y="3442367"/>
            <a:ext cx="759587" cy="523251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&amp; Confidential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&amp; Confidential 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539750"/>
            <a:ext cx="8445500" cy="6318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63333" y="4233333"/>
            <a:ext cx="486834" cy="455084"/>
          </a:xfrm>
          <a:prstGeom prst="ellipse">
            <a:avLst/>
          </a:prstGeom>
          <a:solidFill>
            <a:srgbClr val="0CFF1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24541" y="4263998"/>
            <a:ext cx="164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ARE  HERE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0" y="0"/>
            <a:ext cx="1352550" cy="13525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12738" y="355084"/>
            <a:ext cx="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2946598">
            <a:off x="1587499" y="4942417"/>
            <a:ext cx="445458" cy="338667"/>
          </a:xfrm>
          <a:prstGeom prst="rightArrow">
            <a:avLst/>
          </a:prstGeom>
          <a:solidFill>
            <a:schemeClr val="tx1"/>
          </a:solidFill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791" y="3911200"/>
            <a:ext cx="23647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Have Met With: 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Professor </a:t>
            </a:r>
            <a:r>
              <a:rPr lang="en-US" sz="1400" dirty="0" err="1" smtClean="0"/>
              <a:t>Chown</a:t>
            </a:r>
            <a:r>
              <a:rPr lang="en-US" sz="1400" dirty="0" smtClean="0"/>
              <a:t> 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Coach Burnham 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Athletic Director Tim Ryan</a:t>
            </a: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 rot="13937783">
            <a:off x="4449231" y="3741866"/>
            <a:ext cx="445458" cy="338667"/>
          </a:xfrm>
          <a:prstGeom prst="rightArrow">
            <a:avLst/>
          </a:prstGeom>
          <a:solidFill>
            <a:schemeClr val="tx1"/>
          </a:solidFill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01769" y="4254500"/>
            <a:ext cx="4416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 the Next Two Weeks: 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Get the the information from athletic site into the app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Create Flicker Account </a:t>
            </a:r>
          </a:p>
          <a:p>
            <a:pPr marL="285750" indent="-285750">
              <a:buFontTx/>
              <a:buChar char="•"/>
            </a:pPr>
            <a:r>
              <a:rPr lang="en-US" sz="1400" dirty="0"/>
              <a:t>G</a:t>
            </a:r>
            <a:r>
              <a:rPr lang="en-US" sz="1400" dirty="0" smtClean="0"/>
              <a:t>et Flicker code to access the album 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 rot="3083947">
            <a:off x="5142012" y="1925766"/>
            <a:ext cx="445458" cy="338667"/>
          </a:xfrm>
          <a:prstGeom prst="rightArrow">
            <a:avLst/>
          </a:prstGeom>
          <a:solidFill>
            <a:schemeClr val="tx1"/>
          </a:solidFill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50117" y="767774"/>
            <a:ext cx="43358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Four Weeks from Now: 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Setup a Tagging System for Pictures (and stats)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Setup uploading system for the Flicker account through the app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Setup Search Bar </a:t>
            </a:r>
            <a:endParaRPr lang="en-US" sz="1400" dirty="0"/>
          </a:p>
        </p:txBody>
      </p:sp>
      <p:sp>
        <p:nvSpPr>
          <p:cNvPr id="24" name="Right Arrow 23"/>
          <p:cNvSpPr/>
          <p:nvPr/>
        </p:nvSpPr>
        <p:spPr>
          <a:xfrm rot="13787058">
            <a:off x="7163124" y="1646056"/>
            <a:ext cx="445458" cy="338667"/>
          </a:xfrm>
          <a:prstGeom prst="rightArrow">
            <a:avLst/>
          </a:prstGeom>
          <a:solidFill>
            <a:schemeClr val="tx1"/>
          </a:solidFill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68135" y="2113201"/>
            <a:ext cx="433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Final Week: 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Debugging </a:t>
            </a:r>
            <a:endParaRPr lang="en-US" sz="1400" dirty="0"/>
          </a:p>
        </p:txBody>
      </p:sp>
      <p:sp>
        <p:nvSpPr>
          <p:cNvPr id="26" name="Right Arrow 25"/>
          <p:cNvSpPr/>
          <p:nvPr/>
        </p:nvSpPr>
        <p:spPr>
          <a:xfrm rot="13937783">
            <a:off x="1313687" y="6063850"/>
            <a:ext cx="445458" cy="338667"/>
          </a:xfrm>
          <a:prstGeom prst="rightArrow">
            <a:avLst/>
          </a:prstGeom>
          <a:solidFill>
            <a:schemeClr val="tx1"/>
          </a:solidFill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799805" y="6356350"/>
            <a:ext cx="1250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Setup Concept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696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ro_fron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4"/>
          <a:stretch/>
        </p:blipFill>
        <p:spPr>
          <a:xfrm>
            <a:off x="2673111" y="251951"/>
            <a:ext cx="3672518" cy="66060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5897" y="1200041"/>
            <a:ext cx="2458597" cy="42991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&amp; Confidential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36710" y="2687720"/>
            <a:ext cx="2307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opperplate"/>
                <a:cs typeface="Copperplate"/>
              </a:rPr>
              <a:t>The End </a:t>
            </a:r>
            <a:endParaRPr lang="en-US" sz="4000" b="1" dirty="0">
              <a:latin typeface="Copperplate"/>
              <a:cs typeface="Copperplate"/>
            </a:endParaRPr>
          </a:p>
        </p:txBody>
      </p:sp>
    </p:spTree>
    <p:extLst>
      <p:ext uri="{BB962C8B-B14F-4D97-AF65-F5344CB8AC3E}">
        <p14:creationId xmlns:p14="http://schemas.microsoft.com/office/powerpoint/2010/main" val="252040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6369</TotalTime>
  <Words>160</Words>
  <Application>Microsoft Macintosh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Bowdoin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Kulesza</dc:creator>
  <cp:lastModifiedBy>Ryan Kulesza</cp:lastModifiedBy>
  <cp:revision>38</cp:revision>
  <dcterms:created xsi:type="dcterms:W3CDTF">2013-01-22T18:27:56Z</dcterms:created>
  <dcterms:modified xsi:type="dcterms:W3CDTF">2013-04-09T07:30:10Z</dcterms:modified>
</cp:coreProperties>
</file>