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Hammersmith One" charset="0"/>
      <p:regular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3" d="100"/>
          <a:sy n="93" d="100"/>
        </p:scale>
        <p:origin x="-72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333400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4" name="Google Shape;13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7"/>
        <p:cNvGrpSpPr/>
        <p:nvPr/>
      </p:nvGrpSpPr>
      <p:grpSpPr>
        <a:xfrm>
          <a:off x="0" y="0"/>
          <a:ext cx="0" cy="0"/>
          <a:chOff x="0" y="0"/>
          <a:chExt cx="0" cy="0"/>
        </a:xfrm>
      </p:grpSpPr>
      <p:sp>
        <p:nvSpPr>
          <p:cNvPr id="1318" name="Google Shape;1318;gc6a01074ef_0_179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9" name="Google Shape;1319;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c33250489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9"/>
        <p:cNvGrpSpPr/>
        <p:nvPr/>
      </p:nvGrpSpPr>
      <p:grpSpPr>
        <a:xfrm>
          <a:off x="0" y="0"/>
          <a:ext cx="0" cy="0"/>
          <a:chOff x="0" y="0"/>
          <a:chExt cx="0" cy="0"/>
        </a:xfrm>
      </p:grpSpPr>
      <p:sp>
        <p:nvSpPr>
          <p:cNvPr id="1330" name="Google Shape;1330;gc6a01074ef_0_179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1" name="Google Shape;1331;gc6a01074ef_0_17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5"/>
        <p:cNvGrpSpPr/>
        <p:nvPr/>
      </p:nvGrpSpPr>
      <p:grpSpPr>
        <a:xfrm>
          <a:off x="0" y="0"/>
          <a:ext cx="0" cy="0"/>
          <a:chOff x="0" y="0"/>
          <a:chExt cx="0" cy="0"/>
        </a:xfrm>
      </p:grpSpPr>
      <p:sp>
        <p:nvSpPr>
          <p:cNvPr id="1336" name="Google Shape;1336;gc33250489b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7" name="Google Shape;1337;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2"/>
        <p:cNvGrpSpPr/>
        <p:nvPr/>
      </p:nvGrpSpPr>
      <p:grpSpPr>
        <a:xfrm>
          <a:off x="0" y="0"/>
          <a:ext cx="0" cy="0"/>
          <a:chOff x="0" y="0"/>
          <a:chExt cx="0" cy="0"/>
        </a:xfrm>
      </p:grpSpPr>
      <p:sp>
        <p:nvSpPr>
          <p:cNvPr id="1343" name="Google Shape;1343;gc6a01074ef_0_206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4" name="Google Shape;1344;gc6a01074ef_0_20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8"/>
        <p:cNvGrpSpPr/>
        <p:nvPr/>
      </p:nvGrpSpPr>
      <p:grpSpPr>
        <a:xfrm>
          <a:off x="0" y="0"/>
          <a:ext cx="0" cy="0"/>
          <a:chOff x="0" y="0"/>
          <a:chExt cx="0" cy="0"/>
        </a:xfrm>
      </p:grpSpPr>
      <p:sp>
        <p:nvSpPr>
          <p:cNvPr id="1349" name="Google Shape;1349;gc6a01074ef_0_214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0" name="Google Shape;1350;gc6a01074ef_0_21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gc6a01074ef_0_21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7" name="Google Shape;1357;gc6a01074ef_0_21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7"/>
        <p:cNvGrpSpPr/>
        <p:nvPr/>
      </p:nvGrpSpPr>
      <p:grpSpPr>
        <a:xfrm>
          <a:off x="0" y="0"/>
          <a:ext cx="0" cy="0"/>
          <a:chOff x="0" y="0"/>
          <a:chExt cx="0" cy="0"/>
        </a:xfrm>
      </p:grpSpPr>
      <p:sp>
        <p:nvSpPr>
          <p:cNvPr id="168" name="Google Shape;168;p11"/>
          <p:cNvSpPr/>
          <p:nvPr/>
        </p:nvSpPr>
        <p:spPr>
          <a:xfrm rot="-3415034" flipH="1">
            <a:off x="5360216" y="729047"/>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rot="5400000">
            <a:off x="-1253772" y="2378259"/>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11"/>
          <p:cNvGrpSpPr/>
          <p:nvPr/>
        </p:nvGrpSpPr>
        <p:grpSpPr>
          <a:xfrm rot="10800000" flipH="1">
            <a:off x="-135159" y="-547193"/>
            <a:ext cx="1696762" cy="1688828"/>
            <a:chOff x="2414491" y="671177"/>
            <a:chExt cx="1830972" cy="1822411"/>
          </a:xfrm>
        </p:grpSpPr>
        <p:sp>
          <p:nvSpPr>
            <p:cNvPr id="171" name="Google Shape;171;p1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11"/>
          <p:cNvSpPr/>
          <p:nvPr/>
        </p:nvSpPr>
        <p:spPr>
          <a:xfrm>
            <a:off x="1661788" y="1441452"/>
            <a:ext cx="1434654" cy="1265482"/>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txBox="1">
            <a:spLocks noGrp="1"/>
          </p:cNvSpPr>
          <p:nvPr>
            <p:ph type="title" hasCustomPrompt="1"/>
          </p:nvPr>
        </p:nvSpPr>
        <p:spPr>
          <a:xfrm>
            <a:off x="2967200" y="1441438"/>
            <a:ext cx="5142900" cy="17889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07" name="Google Shape;207;p11"/>
          <p:cNvSpPr txBox="1">
            <a:spLocks noGrp="1"/>
          </p:cNvSpPr>
          <p:nvPr>
            <p:ph type="body" idx="1"/>
          </p:nvPr>
        </p:nvSpPr>
        <p:spPr>
          <a:xfrm>
            <a:off x="2967200" y="3236713"/>
            <a:ext cx="5142900" cy="443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sz="1600">
                <a:solidFill>
                  <a:schemeClr val="lt2"/>
                </a:solidFill>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209"/>
        <p:cNvGrpSpPr/>
        <p:nvPr/>
      </p:nvGrpSpPr>
      <p:grpSpPr>
        <a:xfrm>
          <a:off x="0" y="0"/>
          <a:ext cx="0" cy="0"/>
          <a:chOff x="0" y="0"/>
          <a:chExt cx="0" cy="0"/>
        </a:xfrm>
      </p:grpSpPr>
      <p:sp>
        <p:nvSpPr>
          <p:cNvPr id="210" name="Google Shape;210;p13"/>
          <p:cNvSpPr/>
          <p:nvPr/>
        </p:nvSpPr>
        <p:spPr>
          <a:xfrm>
            <a:off x="7233675" y="-730075"/>
            <a:ext cx="3030078" cy="348668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rot="2540379">
            <a:off x="-721411" y="3502530"/>
            <a:ext cx="2268525" cy="1945325"/>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txBox="1">
            <a:spLocks noGrp="1"/>
          </p:cNvSpPr>
          <p:nvPr>
            <p:ph type="subTitle" idx="1"/>
          </p:nvPr>
        </p:nvSpPr>
        <p:spPr>
          <a:xfrm>
            <a:off x="39057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3" name="Google Shape;213;p13"/>
          <p:cNvSpPr txBox="1">
            <a:spLocks noGrp="1"/>
          </p:cNvSpPr>
          <p:nvPr>
            <p:ph type="subTitle" idx="2"/>
          </p:nvPr>
        </p:nvSpPr>
        <p:spPr>
          <a:xfrm>
            <a:off x="13911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4" name="Google Shape;214;p1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5" name="Google Shape;215;p13">
            <a:hlinkClick r:id=""/>
          </p:cNvPr>
          <p:cNvSpPr txBox="1">
            <a:spLocks noGrp="1"/>
          </p:cNvSpPr>
          <p:nvPr>
            <p:ph type="subTitle" idx="3"/>
          </p:nvPr>
        </p:nvSpPr>
        <p:spPr>
          <a:xfrm>
            <a:off x="13911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6" name="Google Shape;216;p13">
            <a:hlinkClick r:id=""/>
          </p:cNvPr>
          <p:cNvSpPr txBox="1">
            <a:spLocks noGrp="1"/>
          </p:cNvSpPr>
          <p:nvPr>
            <p:ph type="subTitle" idx="4"/>
          </p:nvPr>
        </p:nvSpPr>
        <p:spPr>
          <a:xfrm>
            <a:off x="39057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7" name="Google Shape;217;p13">
            <a:hlinkClick r:id=""/>
          </p:cNvPr>
          <p:cNvSpPr txBox="1">
            <a:spLocks noGrp="1"/>
          </p:cNvSpPr>
          <p:nvPr>
            <p:ph type="subTitle" idx="5"/>
          </p:nvPr>
        </p:nvSpPr>
        <p:spPr>
          <a:xfrm>
            <a:off x="13911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8" name="Google Shape;218;p13">
            <a:hlinkClick r:id=""/>
          </p:cNvPr>
          <p:cNvSpPr txBox="1">
            <a:spLocks noGrp="1"/>
          </p:cNvSpPr>
          <p:nvPr>
            <p:ph type="subTitle" idx="6"/>
          </p:nvPr>
        </p:nvSpPr>
        <p:spPr>
          <a:xfrm>
            <a:off x="39057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9" name="Google Shape;219;p13"/>
          <p:cNvSpPr txBox="1">
            <a:spLocks noGrp="1"/>
          </p:cNvSpPr>
          <p:nvPr>
            <p:ph type="subTitle" idx="7"/>
          </p:nvPr>
        </p:nvSpPr>
        <p:spPr>
          <a:xfrm>
            <a:off x="13911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0" name="Google Shape;220;p13"/>
          <p:cNvSpPr txBox="1">
            <a:spLocks noGrp="1"/>
          </p:cNvSpPr>
          <p:nvPr>
            <p:ph type="subTitle" idx="8"/>
          </p:nvPr>
        </p:nvSpPr>
        <p:spPr>
          <a:xfrm>
            <a:off x="39057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1" name="Google Shape;221;p13">
            <a:hlinkClick r:id=""/>
          </p:cNvPr>
          <p:cNvSpPr txBox="1">
            <a:spLocks noGrp="1"/>
          </p:cNvSpPr>
          <p:nvPr>
            <p:ph type="title" idx="9" hasCustomPrompt="1"/>
          </p:nvPr>
        </p:nvSpPr>
        <p:spPr>
          <a:xfrm>
            <a:off x="79217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2" name="Google Shape;222;p13">
            <a:hlinkClick r:id=""/>
          </p:cNvPr>
          <p:cNvSpPr txBox="1">
            <a:spLocks noGrp="1"/>
          </p:cNvSpPr>
          <p:nvPr>
            <p:ph type="title" idx="13" hasCustomPrompt="1"/>
          </p:nvPr>
        </p:nvSpPr>
        <p:spPr>
          <a:xfrm>
            <a:off x="3314700"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3" name="Google Shape;223;p13">
            <a:hlinkClick r:id=""/>
          </p:cNvPr>
          <p:cNvSpPr txBox="1">
            <a:spLocks noGrp="1"/>
          </p:cNvSpPr>
          <p:nvPr>
            <p:ph type="title" idx="14" hasCustomPrompt="1"/>
          </p:nvPr>
        </p:nvSpPr>
        <p:spPr>
          <a:xfrm>
            <a:off x="79217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4" name="Google Shape;224;p13">
            <a:hlinkClick r:id=""/>
          </p:cNvPr>
          <p:cNvSpPr txBox="1">
            <a:spLocks noGrp="1"/>
          </p:cNvSpPr>
          <p:nvPr>
            <p:ph type="title" idx="15" hasCustomPrompt="1"/>
          </p:nvPr>
        </p:nvSpPr>
        <p:spPr>
          <a:xfrm>
            <a:off x="3314700"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5" name="Google Shape;225;p13"/>
          <p:cNvSpPr txBox="1">
            <a:spLocks noGrp="1"/>
          </p:cNvSpPr>
          <p:nvPr>
            <p:ph type="subTitle" idx="16"/>
          </p:nvPr>
        </p:nvSpPr>
        <p:spPr>
          <a:xfrm>
            <a:off x="6428225"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6" name="Google Shape;226;p13">
            <a:hlinkClick r:id=""/>
          </p:cNvPr>
          <p:cNvSpPr txBox="1">
            <a:spLocks noGrp="1"/>
          </p:cNvSpPr>
          <p:nvPr>
            <p:ph type="subTitle" idx="17"/>
          </p:nvPr>
        </p:nvSpPr>
        <p:spPr>
          <a:xfrm>
            <a:off x="6428225"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7" name="Google Shape;227;p13">
            <a:hlinkClick r:id=""/>
          </p:cNvPr>
          <p:cNvSpPr txBox="1">
            <a:spLocks noGrp="1"/>
          </p:cNvSpPr>
          <p:nvPr>
            <p:ph type="subTitle" idx="18"/>
          </p:nvPr>
        </p:nvSpPr>
        <p:spPr>
          <a:xfrm>
            <a:off x="6428225"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8" name="Google Shape;228;p13"/>
          <p:cNvSpPr txBox="1">
            <a:spLocks noGrp="1"/>
          </p:cNvSpPr>
          <p:nvPr>
            <p:ph type="subTitle" idx="19"/>
          </p:nvPr>
        </p:nvSpPr>
        <p:spPr>
          <a:xfrm>
            <a:off x="6428225"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13">
            <a:hlinkClick r:id=""/>
          </p:cNvPr>
          <p:cNvSpPr txBox="1">
            <a:spLocks noGrp="1"/>
          </p:cNvSpPr>
          <p:nvPr>
            <p:ph type="title" idx="20" hasCustomPrompt="1"/>
          </p:nvPr>
        </p:nvSpPr>
        <p:spPr>
          <a:xfrm>
            <a:off x="583722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0" name="Google Shape;230;p13">
            <a:hlinkClick r:id=""/>
          </p:cNvPr>
          <p:cNvSpPr txBox="1">
            <a:spLocks noGrp="1"/>
          </p:cNvSpPr>
          <p:nvPr>
            <p:ph type="title" idx="21" hasCustomPrompt="1"/>
          </p:nvPr>
        </p:nvSpPr>
        <p:spPr>
          <a:xfrm>
            <a:off x="583722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26">
    <p:spTree>
      <p:nvGrpSpPr>
        <p:cNvPr id="1" name="Shape 231"/>
        <p:cNvGrpSpPr/>
        <p:nvPr/>
      </p:nvGrpSpPr>
      <p:grpSpPr>
        <a:xfrm>
          <a:off x="0" y="0"/>
          <a:ext cx="0" cy="0"/>
          <a:chOff x="0" y="0"/>
          <a:chExt cx="0" cy="0"/>
        </a:xfrm>
      </p:grpSpPr>
      <p:sp>
        <p:nvSpPr>
          <p:cNvPr id="232" name="Google Shape;232;p14"/>
          <p:cNvSpPr txBox="1">
            <a:spLocks noGrp="1"/>
          </p:cNvSpPr>
          <p:nvPr>
            <p:ph type="title"/>
          </p:nvPr>
        </p:nvSpPr>
        <p:spPr>
          <a:xfrm flipH="1">
            <a:off x="3275625" y="2841950"/>
            <a:ext cx="45750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2"/>
              </a:buClr>
              <a:buSzPts val="1800"/>
              <a:buNone/>
              <a:defRPr sz="18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sp>
        <p:nvSpPr>
          <p:cNvPr id="233" name="Google Shape;233;p14"/>
          <p:cNvSpPr txBox="1">
            <a:spLocks noGrp="1"/>
          </p:cNvSpPr>
          <p:nvPr>
            <p:ph type="subTitle" idx="1"/>
          </p:nvPr>
        </p:nvSpPr>
        <p:spPr>
          <a:xfrm flipH="1">
            <a:off x="3275625" y="1728850"/>
            <a:ext cx="4575000" cy="1107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4" name="Google Shape;234;p14"/>
          <p:cNvSpPr/>
          <p:nvPr/>
        </p:nvSpPr>
        <p:spPr>
          <a:xfrm rot="-3415034" flipH="1">
            <a:off x="6361616" y="308997"/>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rot="1848056">
            <a:off x="2372175" y="2639561"/>
            <a:ext cx="1938888" cy="3305698"/>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14"/>
          <p:cNvGrpSpPr/>
          <p:nvPr/>
        </p:nvGrpSpPr>
        <p:grpSpPr>
          <a:xfrm>
            <a:off x="-228595" y="-80449"/>
            <a:ext cx="2277317" cy="5304377"/>
            <a:chOff x="224725" y="566950"/>
            <a:chExt cx="1850875" cy="4311100"/>
          </a:xfrm>
        </p:grpSpPr>
        <p:sp>
          <p:nvSpPr>
            <p:cNvPr id="237" name="Google Shape;237;p14"/>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14"/>
          <p:cNvSpPr/>
          <p:nvPr/>
        </p:nvSpPr>
        <p:spPr>
          <a:xfrm rot="-7977677">
            <a:off x="1649745" y="498156"/>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7092213" y="3598577"/>
            <a:ext cx="1434654" cy="1265482"/>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24">
    <p:spTree>
      <p:nvGrpSpPr>
        <p:cNvPr id="1" name="Shape 263"/>
        <p:cNvGrpSpPr/>
        <p:nvPr/>
      </p:nvGrpSpPr>
      <p:grpSpPr>
        <a:xfrm>
          <a:off x="0" y="0"/>
          <a:ext cx="0" cy="0"/>
          <a:chOff x="0" y="0"/>
          <a:chExt cx="0" cy="0"/>
        </a:xfrm>
      </p:grpSpPr>
      <p:sp>
        <p:nvSpPr>
          <p:cNvPr id="264" name="Google Shape;264;p15"/>
          <p:cNvSpPr/>
          <p:nvPr/>
        </p:nvSpPr>
        <p:spPr>
          <a:xfrm rot="2465585" flipH="1">
            <a:off x="-2193957" y="2702195"/>
            <a:ext cx="4267802" cy="2625668"/>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rot="-6430284" flipH="1">
            <a:off x="6992855" y="-1008460"/>
            <a:ext cx="3967958" cy="3604468"/>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458900" y="-740250"/>
            <a:ext cx="2037008" cy="2154203"/>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txBox="1">
            <a:spLocks noGrp="1"/>
          </p:cNvSpPr>
          <p:nvPr>
            <p:ph type="subTitle" idx="1"/>
          </p:nvPr>
        </p:nvSpPr>
        <p:spPr>
          <a:xfrm>
            <a:off x="628701"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8" name="Google Shape;268;p15"/>
          <p:cNvSpPr txBox="1">
            <a:spLocks noGrp="1"/>
          </p:cNvSpPr>
          <p:nvPr>
            <p:ph type="subTitle" idx="2"/>
          </p:nvPr>
        </p:nvSpPr>
        <p:spPr>
          <a:xfrm>
            <a:off x="3488100"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9" name="Google Shape;269;p15"/>
          <p:cNvSpPr txBox="1">
            <a:spLocks noGrp="1"/>
          </p:cNvSpPr>
          <p:nvPr>
            <p:ph type="subTitle" idx="3"/>
          </p:nvPr>
        </p:nvSpPr>
        <p:spPr>
          <a:xfrm>
            <a:off x="628700"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0" name="Google Shape;270;p15"/>
          <p:cNvSpPr txBox="1">
            <a:spLocks noGrp="1"/>
          </p:cNvSpPr>
          <p:nvPr>
            <p:ph type="subTitle" idx="4"/>
          </p:nvPr>
        </p:nvSpPr>
        <p:spPr>
          <a:xfrm>
            <a:off x="3488100"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1" name="Google Shape;271;p15"/>
          <p:cNvSpPr txBox="1">
            <a:spLocks noGrp="1"/>
          </p:cNvSpPr>
          <p:nvPr>
            <p:ph type="title" hasCustomPrompt="1"/>
          </p:nvPr>
        </p:nvSpPr>
        <p:spPr>
          <a:xfrm>
            <a:off x="628699"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2" name="Google Shape;272;p15"/>
          <p:cNvSpPr txBox="1">
            <a:spLocks noGrp="1"/>
          </p:cNvSpPr>
          <p:nvPr>
            <p:ph type="title" idx="5" hasCustomPrompt="1"/>
          </p:nvPr>
        </p:nvSpPr>
        <p:spPr>
          <a:xfrm>
            <a:off x="3456213"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3" name="Google Shape;273;p15"/>
          <p:cNvSpPr txBox="1">
            <a:spLocks noGrp="1"/>
          </p:cNvSpPr>
          <p:nvPr>
            <p:ph type="subTitle" idx="6"/>
          </p:nvPr>
        </p:nvSpPr>
        <p:spPr>
          <a:xfrm>
            <a:off x="6347500"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4" name="Google Shape;274;p15"/>
          <p:cNvSpPr txBox="1">
            <a:spLocks noGrp="1"/>
          </p:cNvSpPr>
          <p:nvPr>
            <p:ph type="subTitle" idx="7"/>
          </p:nvPr>
        </p:nvSpPr>
        <p:spPr>
          <a:xfrm>
            <a:off x="6347488"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5" name="Google Shape;275;p15"/>
          <p:cNvSpPr txBox="1">
            <a:spLocks noGrp="1"/>
          </p:cNvSpPr>
          <p:nvPr>
            <p:ph type="title" idx="8" hasCustomPrompt="1"/>
          </p:nvPr>
        </p:nvSpPr>
        <p:spPr>
          <a:xfrm>
            <a:off x="6347501"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6" name="Google Shape;276;p15"/>
          <p:cNvSpPr txBox="1">
            <a:spLocks noGrp="1"/>
          </p:cNvSpPr>
          <p:nvPr>
            <p:ph type="title" idx="9"/>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1">
  <p:cSld name="CUSTOM_25">
    <p:spTree>
      <p:nvGrpSpPr>
        <p:cNvPr id="1" name="Shape 277"/>
        <p:cNvGrpSpPr/>
        <p:nvPr/>
      </p:nvGrpSpPr>
      <p:grpSpPr>
        <a:xfrm>
          <a:off x="0" y="0"/>
          <a:ext cx="0" cy="0"/>
          <a:chOff x="0" y="0"/>
          <a:chExt cx="0" cy="0"/>
        </a:xfrm>
      </p:grpSpPr>
      <p:sp>
        <p:nvSpPr>
          <p:cNvPr id="278" name="Google Shape;278;p16"/>
          <p:cNvSpPr/>
          <p:nvPr/>
        </p:nvSpPr>
        <p:spPr>
          <a:xfrm rot="672094">
            <a:off x="5584289" y="5626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rot="3414914">
            <a:off x="-1520563" y="790995"/>
            <a:ext cx="3987256" cy="3391668"/>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16"/>
          <p:cNvGrpSpPr/>
          <p:nvPr/>
        </p:nvGrpSpPr>
        <p:grpSpPr>
          <a:xfrm rot="10800000" flipH="1">
            <a:off x="430416" y="1844182"/>
            <a:ext cx="1696762" cy="1688828"/>
            <a:chOff x="2414491" y="671177"/>
            <a:chExt cx="1830972" cy="1822411"/>
          </a:xfrm>
        </p:grpSpPr>
        <p:sp>
          <p:nvSpPr>
            <p:cNvPr id="281" name="Google Shape;281;p1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16"/>
          <p:cNvSpPr/>
          <p:nvPr/>
        </p:nvSpPr>
        <p:spPr>
          <a:xfrm rot="1095657">
            <a:off x="1778030" y="3865579"/>
            <a:ext cx="1021004" cy="1333445"/>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txBox="1">
            <a:spLocks noGrp="1"/>
          </p:cNvSpPr>
          <p:nvPr>
            <p:ph type="subTitle" idx="1"/>
          </p:nvPr>
        </p:nvSpPr>
        <p:spPr>
          <a:xfrm>
            <a:off x="2718750" y="1540138"/>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17" name="Google Shape;317;p16"/>
          <p:cNvSpPr txBox="1">
            <a:spLocks noGrp="1"/>
          </p:cNvSpPr>
          <p:nvPr>
            <p:ph type="title" hasCustomPrompt="1"/>
          </p:nvPr>
        </p:nvSpPr>
        <p:spPr>
          <a:xfrm>
            <a:off x="2718750" y="967438"/>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318" name="Google Shape;318;p16"/>
          <p:cNvSpPr txBox="1">
            <a:spLocks noGrp="1"/>
          </p:cNvSpPr>
          <p:nvPr>
            <p:ph type="subTitle" idx="2"/>
          </p:nvPr>
        </p:nvSpPr>
        <p:spPr>
          <a:xfrm>
            <a:off x="2718750" y="2673663"/>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19" name="Google Shape;319;p16"/>
          <p:cNvSpPr txBox="1">
            <a:spLocks noGrp="1"/>
          </p:cNvSpPr>
          <p:nvPr>
            <p:ph type="title" idx="3" hasCustomPrompt="1"/>
          </p:nvPr>
        </p:nvSpPr>
        <p:spPr>
          <a:xfrm>
            <a:off x="2718750" y="2100933"/>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320" name="Google Shape;320;p16"/>
          <p:cNvSpPr txBox="1">
            <a:spLocks noGrp="1"/>
          </p:cNvSpPr>
          <p:nvPr>
            <p:ph type="subTitle" idx="4"/>
          </p:nvPr>
        </p:nvSpPr>
        <p:spPr>
          <a:xfrm>
            <a:off x="2718750" y="3807163"/>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21" name="Google Shape;321;p16"/>
          <p:cNvSpPr txBox="1">
            <a:spLocks noGrp="1"/>
          </p:cNvSpPr>
          <p:nvPr>
            <p:ph type="title" idx="5" hasCustomPrompt="1"/>
          </p:nvPr>
        </p:nvSpPr>
        <p:spPr>
          <a:xfrm>
            <a:off x="2718750" y="3234463"/>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list">
  <p:cSld name="CUSTOM_22">
    <p:spTree>
      <p:nvGrpSpPr>
        <p:cNvPr id="1" name="Shape 322"/>
        <p:cNvGrpSpPr/>
        <p:nvPr/>
      </p:nvGrpSpPr>
      <p:grpSpPr>
        <a:xfrm>
          <a:off x="0" y="0"/>
          <a:ext cx="0" cy="0"/>
          <a:chOff x="0" y="0"/>
          <a:chExt cx="0" cy="0"/>
        </a:xfrm>
      </p:grpSpPr>
      <p:sp>
        <p:nvSpPr>
          <p:cNvPr id="323" name="Google Shape;323;p17"/>
          <p:cNvSpPr/>
          <p:nvPr/>
        </p:nvSpPr>
        <p:spPr>
          <a:xfrm rot="-1781954">
            <a:off x="6294084" y="45611"/>
            <a:ext cx="4658414" cy="476516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a:off x="6619750" y="1260100"/>
            <a:ext cx="1269687" cy="165822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rot="1145765" flipH="1">
            <a:off x="-1426013" y="-803761"/>
            <a:ext cx="3397353" cy="3383266"/>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27" name="Google Shape;327;p17"/>
          <p:cNvSpPr txBox="1">
            <a:spLocks noGrp="1"/>
          </p:cNvSpPr>
          <p:nvPr>
            <p:ph type="subTitle" idx="1"/>
          </p:nvPr>
        </p:nvSpPr>
        <p:spPr>
          <a:xfrm>
            <a:off x="897675" y="1577850"/>
            <a:ext cx="4809300" cy="248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grpSp>
        <p:nvGrpSpPr>
          <p:cNvPr id="328" name="Google Shape;328;p17"/>
          <p:cNvGrpSpPr/>
          <p:nvPr/>
        </p:nvGrpSpPr>
        <p:grpSpPr>
          <a:xfrm rot="10800000" flipH="1">
            <a:off x="4776891" y="3572332"/>
            <a:ext cx="1696762" cy="1688828"/>
            <a:chOff x="2414491" y="671177"/>
            <a:chExt cx="1830972" cy="1822411"/>
          </a:xfrm>
        </p:grpSpPr>
        <p:sp>
          <p:nvSpPr>
            <p:cNvPr id="329" name="Google Shape;329;p1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1">
  <p:cSld name="CUSTOM_32_1">
    <p:spTree>
      <p:nvGrpSpPr>
        <p:cNvPr id="1" name="Shape 363"/>
        <p:cNvGrpSpPr/>
        <p:nvPr/>
      </p:nvGrpSpPr>
      <p:grpSpPr>
        <a:xfrm>
          <a:off x="0" y="0"/>
          <a:ext cx="0" cy="0"/>
          <a:chOff x="0" y="0"/>
          <a:chExt cx="0" cy="0"/>
        </a:xfrm>
      </p:grpSpPr>
      <p:sp>
        <p:nvSpPr>
          <p:cNvPr id="364" name="Google Shape;364;p18"/>
          <p:cNvSpPr/>
          <p:nvPr/>
        </p:nvSpPr>
        <p:spPr>
          <a:xfrm rot="-1690000">
            <a:off x="4770052" y="3432202"/>
            <a:ext cx="4311133" cy="2652327"/>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rot="-8976185">
            <a:off x="-892229" y="695729"/>
            <a:ext cx="3210901" cy="3197587"/>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18"/>
          <p:cNvGrpSpPr/>
          <p:nvPr/>
        </p:nvGrpSpPr>
        <p:grpSpPr>
          <a:xfrm>
            <a:off x="5420243" y="-954594"/>
            <a:ext cx="2270935" cy="2260334"/>
            <a:chOff x="6762468" y="1386456"/>
            <a:chExt cx="2270935" cy="2260334"/>
          </a:xfrm>
        </p:grpSpPr>
        <p:sp>
          <p:nvSpPr>
            <p:cNvPr id="367" name="Google Shape;367;p18"/>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18"/>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3600">
                <a:solidFill>
                  <a:schemeClr val="accent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01" name="Google Shape;401;p18"/>
          <p:cNvSpPr txBox="1">
            <a:spLocks noGrp="1"/>
          </p:cNvSpPr>
          <p:nvPr>
            <p:ph type="subTitle" idx="1"/>
          </p:nvPr>
        </p:nvSpPr>
        <p:spPr>
          <a:xfrm>
            <a:off x="1569450" y="2756350"/>
            <a:ext cx="6005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solidFill>
                  <a:schemeClr val="accent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2">
  <p:cSld name="CUSTOM_24_1">
    <p:spTree>
      <p:nvGrpSpPr>
        <p:cNvPr id="1" name="Shape 402"/>
        <p:cNvGrpSpPr/>
        <p:nvPr/>
      </p:nvGrpSpPr>
      <p:grpSpPr>
        <a:xfrm>
          <a:off x="0" y="0"/>
          <a:ext cx="0" cy="0"/>
          <a:chOff x="0" y="0"/>
          <a:chExt cx="0" cy="0"/>
        </a:xfrm>
      </p:grpSpPr>
      <p:sp>
        <p:nvSpPr>
          <p:cNvPr id="403" name="Google Shape;403;p1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4" name="Google Shape;404;p19"/>
          <p:cNvSpPr txBox="1">
            <a:spLocks noGrp="1"/>
          </p:cNvSpPr>
          <p:nvPr>
            <p:ph type="subTitle" idx="1"/>
          </p:nvPr>
        </p:nvSpPr>
        <p:spPr>
          <a:xfrm>
            <a:off x="713250" y="1123450"/>
            <a:ext cx="7717500" cy="3442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AutoNum type="arabicPeriod"/>
              <a:defRPr sz="1600"/>
            </a:lvl1pPr>
            <a:lvl2pPr lvl="1">
              <a:spcBef>
                <a:spcPts val="0"/>
              </a:spcBef>
              <a:spcAft>
                <a:spcPts val="0"/>
              </a:spcAft>
              <a:buClr>
                <a:schemeClr val="accent1"/>
              </a:buClr>
              <a:buSzPts val="1400"/>
              <a:buAutoNum type="alphaLcPeriod"/>
              <a:defRPr sz="1600"/>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a:endParaRPr/>
          </a:p>
        </p:txBody>
      </p:sp>
      <p:sp>
        <p:nvSpPr>
          <p:cNvPr id="405" name="Google Shape;405;p19"/>
          <p:cNvSpPr/>
          <p:nvPr/>
        </p:nvSpPr>
        <p:spPr>
          <a:xfrm>
            <a:off x="-598400" y="3985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rot="7619243">
            <a:off x="7150868" y="2766901"/>
            <a:ext cx="3210914" cy="319760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19"/>
          <p:cNvGrpSpPr/>
          <p:nvPr/>
        </p:nvGrpSpPr>
        <p:grpSpPr>
          <a:xfrm>
            <a:off x="7295305" y="-672969"/>
            <a:ext cx="2270935" cy="2260334"/>
            <a:chOff x="6762468" y="1386456"/>
            <a:chExt cx="2270935" cy="2260334"/>
          </a:xfrm>
        </p:grpSpPr>
        <p:sp>
          <p:nvSpPr>
            <p:cNvPr id="408" name="Google Shape;408;p19"/>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3">
  <p:cSld name="CUSTOM_23">
    <p:spTree>
      <p:nvGrpSpPr>
        <p:cNvPr id="1" name="Shape 441"/>
        <p:cNvGrpSpPr/>
        <p:nvPr/>
      </p:nvGrpSpPr>
      <p:grpSpPr>
        <a:xfrm>
          <a:off x="0" y="0"/>
          <a:ext cx="0" cy="0"/>
          <a:chOff x="0" y="0"/>
          <a:chExt cx="0" cy="0"/>
        </a:xfrm>
      </p:grpSpPr>
      <p:sp>
        <p:nvSpPr>
          <p:cNvPr id="442" name="Google Shape;442;p20"/>
          <p:cNvSpPr txBox="1">
            <a:spLocks noGrp="1"/>
          </p:cNvSpPr>
          <p:nvPr>
            <p:ph type="title"/>
          </p:nvPr>
        </p:nvSpPr>
        <p:spPr>
          <a:xfrm>
            <a:off x="713225" y="1505738"/>
            <a:ext cx="4450800" cy="1269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43" name="Google Shape;443;p20"/>
          <p:cNvSpPr txBox="1">
            <a:spLocks noGrp="1"/>
          </p:cNvSpPr>
          <p:nvPr>
            <p:ph type="subTitle" idx="1"/>
          </p:nvPr>
        </p:nvSpPr>
        <p:spPr>
          <a:xfrm>
            <a:off x="713225" y="2725763"/>
            <a:ext cx="3231600" cy="912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grpSp>
        <p:nvGrpSpPr>
          <p:cNvPr id="444" name="Google Shape;444;p20"/>
          <p:cNvGrpSpPr/>
          <p:nvPr/>
        </p:nvGrpSpPr>
        <p:grpSpPr>
          <a:xfrm flipH="1">
            <a:off x="5418880" y="1"/>
            <a:ext cx="2277317" cy="5304377"/>
            <a:chOff x="224725" y="566950"/>
            <a:chExt cx="1850875" cy="4311100"/>
          </a:xfrm>
        </p:grpSpPr>
        <p:sp>
          <p:nvSpPr>
            <p:cNvPr id="445" name="Google Shape;445;p20"/>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0"/>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0"/>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0"/>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0"/>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0"/>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0"/>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0"/>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0"/>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 name="Google Shape;469;p20"/>
          <p:cNvSpPr/>
          <p:nvPr/>
        </p:nvSpPr>
        <p:spPr>
          <a:xfrm rot="-5035031" flipH="1">
            <a:off x="4206940" y="751857"/>
            <a:ext cx="7221377" cy="444298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rot="5400000">
            <a:off x="-2021747" y="226833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a:off x="1280800" y="-652650"/>
            <a:ext cx="1871779" cy="179602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3"/>
          <p:cNvSpPr/>
          <p:nvPr/>
        </p:nvSpPr>
        <p:spPr>
          <a:xfrm>
            <a:off x="6710333" y="1328994"/>
            <a:ext cx="2375400" cy="237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3"/>
          <p:cNvGrpSpPr/>
          <p:nvPr/>
        </p:nvGrpSpPr>
        <p:grpSpPr>
          <a:xfrm>
            <a:off x="6352643" y="607781"/>
            <a:ext cx="2270935" cy="2260334"/>
            <a:chOff x="6762468" y="1386456"/>
            <a:chExt cx="2270935" cy="2260334"/>
          </a:xfrm>
        </p:grpSpPr>
        <p:sp>
          <p:nvSpPr>
            <p:cNvPr id="54" name="Google Shape;54;p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rot="8100000">
            <a:off x="402124" y="-93526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41525" y="2945026"/>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a:hlinkClick r:id=""/>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0" name="Google Shape;90;p3"/>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4">
  <p:cSld name="CUSTOM_27">
    <p:spTree>
      <p:nvGrpSpPr>
        <p:cNvPr id="1" name="Shape 472"/>
        <p:cNvGrpSpPr/>
        <p:nvPr/>
      </p:nvGrpSpPr>
      <p:grpSpPr>
        <a:xfrm>
          <a:off x="0" y="0"/>
          <a:ext cx="0" cy="0"/>
          <a:chOff x="0" y="0"/>
          <a:chExt cx="0" cy="0"/>
        </a:xfrm>
      </p:grpSpPr>
      <p:sp>
        <p:nvSpPr>
          <p:cNvPr id="473" name="Google Shape;473;p21"/>
          <p:cNvSpPr/>
          <p:nvPr/>
        </p:nvSpPr>
        <p:spPr>
          <a:xfrm rot="-1408952">
            <a:off x="7039333" y="962822"/>
            <a:ext cx="3561578" cy="4437854"/>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1"/>
          <p:cNvSpPr/>
          <p:nvPr/>
        </p:nvSpPr>
        <p:spPr>
          <a:xfrm rot="5400000" flipH="1">
            <a:off x="-1331519" y="-591459"/>
            <a:ext cx="5570538" cy="3629454"/>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1"/>
          <p:cNvSpPr/>
          <p:nvPr/>
        </p:nvSpPr>
        <p:spPr>
          <a:xfrm rot="-7977677">
            <a:off x="1465320" y="345459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6" name="Google Shape;476;p21"/>
          <p:cNvGrpSpPr/>
          <p:nvPr/>
        </p:nvGrpSpPr>
        <p:grpSpPr>
          <a:xfrm>
            <a:off x="5084307" y="-1054185"/>
            <a:ext cx="2304462" cy="2293869"/>
            <a:chOff x="2414491" y="671177"/>
            <a:chExt cx="1830972" cy="1822411"/>
          </a:xfrm>
        </p:grpSpPr>
        <p:sp>
          <p:nvSpPr>
            <p:cNvPr id="477" name="Google Shape;477;p2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21"/>
          <p:cNvSpPr txBox="1">
            <a:spLocks noGrp="1"/>
          </p:cNvSpPr>
          <p:nvPr>
            <p:ph type="title"/>
          </p:nvPr>
        </p:nvSpPr>
        <p:spPr>
          <a:xfrm>
            <a:off x="2690725" y="1505725"/>
            <a:ext cx="3858900" cy="114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8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2" name="Google Shape;512;p21"/>
          <p:cNvSpPr txBox="1">
            <a:spLocks noGrp="1"/>
          </p:cNvSpPr>
          <p:nvPr>
            <p:ph type="subTitle" idx="1"/>
          </p:nvPr>
        </p:nvSpPr>
        <p:spPr>
          <a:xfrm>
            <a:off x="2690725" y="2725750"/>
            <a:ext cx="3858900" cy="9120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CUSTOM_33">
    <p:spTree>
      <p:nvGrpSpPr>
        <p:cNvPr id="1" name="Shape 513"/>
        <p:cNvGrpSpPr/>
        <p:nvPr/>
      </p:nvGrpSpPr>
      <p:grpSpPr>
        <a:xfrm>
          <a:off x="0" y="0"/>
          <a:ext cx="0" cy="0"/>
          <a:chOff x="0" y="0"/>
          <a:chExt cx="0" cy="0"/>
        </a:xfrm>
      </p:grpSpPr>
      <p:sp>
        <p:nvSpPr>
          <p:cNvPr id="514" name="Google Shape;514;p22"/>
          <p:cNvSpPr/>
          <p:nvPr/>
        </p:nvSpPr>
        <p:spPr>
          <a:xfrm rot="-5620610">
            <a:off x="7759237" y="345401"/>
            <a:ext cx="3242370" cy="3111144"/>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2"/>
          <p:cNvSpPr/>
          <p:nvPr/>
        </p:nvSpPr>
        <p:spPr>
          <a:xfrm rot="-5400000" flipH="1">
            <a:off x="-700258" y="2716121"/>
            <a:ext cx="3397312" cy="3383225"/>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2"/>
          <p:cNvSpPr/>
          <p:nvPr/>
        </p:nvSpPr>
        <p:spPr>
          <a:xfrm rot="1891771" flipH="1">
            <a:off x="3633391" y="3134640"/>
            <a:ext cx="2182046" cy="372026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8" name="Google Shape;518;p22"/>
          <p:cNvSpPr txBox="1">
            <a:spLocks noGrp="1"/>
          </p:cNvSpPr>
          <p:nvPr>
            <p:ph type="subTitle" idx="1"/>
          </p:nvPr>
        </p:nvSpPr>
        <p:spPr>
          <a:xfrm>
            <a:off x="5403875" y="1333525"/>
            <a:ext cx="2167800" cy="45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9" name="Google Shape;519;p22"/>
          <p:cNvSpPr txBox="1">
            <a:spLocks noGrp="1"/>
          </p:cNvSpPr>
          <p:nvPr>
            <p:ph type="subTitle" idx="2"/>
          </p:nvPr>
        </p:nvSpPr>
        <p:spPr>
          <a:xfrm>
            <a:off x="5403875" y="2852975"/>
            <a:ext cx="2167800" cy="45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0" name="Google Shape;520;p22"/>
          <p:cNvSpPr txBox="1">
            <a:spLocks noGrp="1"/>
          </p:cNvSpPr>
          <p:nvPr>
            <p:ph type="subTitle" idx="3"/>
          </p:nvPr>
        </p:nvSpPr>
        <p:spPr>
          <a:xfrm>
            <a:off x="5403875" y="1839280"/>
            <a:ext cx="2167800" cy="81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21" name="Google Shape;521;p22"/>
          <p:cNvSpPr txBox="1">
            <a:spLocks noGrp="1"/>
          </p:cNvSpPr>
          <p:nvPr>
            <p:ph type="subTitle" idx="4"/>
          </p:nvPr>
        </p:nvSpPr>
        <p:spPr>
          <a:xfrm>
            <a:off x="5403875" y="3358730"/>
            <a:ext cx="2167800" cy="81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CUSTOM_28">
    <p:spTree>
      <p:nvGrpSpPr>
        <p:cNvPr id="1" name="Shape 522"/>
        <p:cNvGrpSpPr/>
        <p:nvPr/>
      </p:nvGrpSpPr>
      <p:grpSpPr>
        <a:xfrm>
          <a:off x="0" y="0"/>
          <a:ext cx="0" cy="0"/>
          <a:chOff x="0" y="0"/>
          <a:chExt cx="0" cy="0"/>
        </a:xfrm>
      </p:grpSpPr>
      <p:sp>
        <p:nvSpPr>
          <p:cNvPr id="523" name="Google Shape;523;p23"/>
          <p:cNvSpPr/>
          <p:nvPr/>
        </p:nvSpPr>
        <p:spPr>
          <a:xfrm rot="5035045">
            <a:off x="-2322768" y="2876704"/>
            <a:ext cx="5262855" cy="323795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 name="Google Shape;524;p23"/>
          <p:cNvGrpSpPr/>
          <p:nvPr/>
        </p:nvGrpSpPr>
        <p:grpSpPr>
          <a:xfrm>
            <a:off x="-107118" y="-842535"/>
            <a:ext cx="2304462" cy="2293869"/>
            <a:chOff x="2414491" y="671177"/>
            <a:chExt cx="1830972" cy="1822411"/>
          </a:xfrm>
        </p:grpSpPr>
        <p:sp>
          <p:nvSpPr>
            <p:cNvPr id="525" name="Google Shape;525;p2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9" name="Google Shape;559;p23"/>
          <p:cNvSpPr/>
          <p:nvPr/>
        </p:nvSpPr>
        <p:spPr>
          <a:xfrm rot="-4280482">
            <a:off x="6793782" y="-1466885"/>
            <a:ext cx="3375483" cy="502433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rot="-7977677">
            <a:off x="5123145" y="405614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62" name="Google Shape;562;p23"/>
          <p:cNvSpPr txBox="1">
            <a:spLocks noGrp="1"/>
          </p:cNvSpPr>
          <p:nvPr>
            <p:ph type="subTitle" idx="1"/>
          </p:nvPr>
        </p:nvSpPr>
        <p:spPr>
          <a:xfrm>
            <a:off x="71325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3" name="Google Shape;563;p23"/>
          <p:cNvSpPr txBox="1">
            <a:spLocks noGrp="1"/>
          </p:cNvSpPr>
          <p:nvPr>
            <p:ph type="subTitle" idx="2"/>
          </p:nvPr>
        </p:nvSpPr>
        <p:spPr>
          <a:xfrm>
            <a:off x="348810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4" name="Google Shape;564;p23"/>
          <p:cNvSpPr txBox="1">
            <a:spLocks noGrp="1"/>
          </p:cNvSpPr>
          <p:nvPr>
            <p:ph type="subTitle" idx="3"/>
          </p:nvPr>
        </p:nvSpPr>
        <p:spPr>
          <a:xfrm>
            <a:off x="71325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5" name="Google Shape;565;p23"/>
          <p:cNvSpPr txBox="1">
            <a:spLocks noGrp="1"/>
          </p:cNvSpPr>
          <p:nvPr>
            <p:ph type="subTitle" idx="4"/>
          </p:nvPr>
        </p:nvSpPr>
        <p:spPr>
          <a:xfrm>
            <a:off x="348810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6" name="Google Shape;566;p23"/>
          <p:cNvSpPr txBox="1">
            <a:spLocks noGrp="1"/>
          </p:cNvSpPr>
          <p:nvPr>
            <p:ph type="subTitle" idx="5"/>
          </p:nvPr>
        </p:nvSpPr>
        <p:spPr>
          <a:xfrm>
            <a:off x="626295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7" name="Google Shape;567;p23"/>
          <p:cNvSpPr txBox="1">
            <a:spLocks noGrp="1"/>
          </p:cNvSpPr>
          <p:nvPr>
            <p:ph type="subTitle" idx="6"/>
          </p:nvPr>
        </p:nvSpPr>
        <p:spPr>
          <a:xfrm>
            <a:off x="626295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CUSTOM_30">
    <p:spTree>
      <p:nvGrpSpPr>
        <p:cNvPr id="1" name="Shape 568"/>
        <p:cNvGrpSpPr/>
        <p:nvPr/>
      </p:nvGrpSpPr>
      <p:grpSpPr>
        <a:xfrm>
          <a:off x="0" y="0"/>
          <a:ext cx="0" cy="0"/>
          <a:chOff x="0" y="0"/>
          <a:chExt cx="0" cy="0"/>
        </a:xfrm>
      </p:grpSpPr>
      <p:sp>
        <p:nvSpPr>
          <p:cNvPr id="569" name="Google Shape;569;p24"/>
          <p:cNvSpPr/>
          <p:nvPr/>
        </p:nvSpPr>
        <p:spPr>
          <a:xfrm rot="-7977680">
            <a:off x="2936026" y="3869950"/>
            <a:ext cx="2430109" cy="2331757"/>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24"/>
          <p:cNvGrpSpPr/>
          <p:nvPr/>
        </p:nvGrpSpPr>
        <p:grpSpPr>
          <a:xfrm rot="10800000" flipH="1">
            <a:off x="205659" y="2003797"/>
            <a:ext cx="1888282" cy="1879453"/>
            <a:chOff x="2414491" y="671177"/>
            <a:chExt cx="1830972" cy="1822411"/>
          </a:xfrm>
        </p:grpSpPr>
        <p:sp>
          <p:nvSpPr>
            <p:cNvPr id="571" name="Google Shape;571;p2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5" name="Google Shape;605;p24"/>
          <p:cNvSpPr/>
          <p:nvPr/>
        </p:nvSpPr>
        <p:spPr>
          <a:xfrm rot="135969" flipH="1">
            <a:off x="-993079" y="-957313"/>
            <a:ext cx="3397316" cy="338322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7" name="Google Shape;607;p24"/>
          <p:cNvSpPr txBox="1">
            <a:spLocks noGrp="1"/>
          </p:cNvSpPr>
          <p:nvPr>
            <p:ph type="subTitle" idx="1"/>
          </p:nvPr>
        </p:nvSpPr>
        <p:spPr>
          <a:xfrm>
            <a:off x="2214975" y="17670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8" name="Google Shape;608;p24"/>
          <p:cNvSpPr txBox="1">
            <a:spLocks noGrp="1"/>
          </p:cNvSpPr>
          <p:nvPr>
            <p:ph type="subTitle" idx="2"/>
          </p:nvPr>
        </p:nvSpPr>
        <p:spPr>
          <a:xfrm>
            <a:off x="4761225" y="17670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9" name="Google Shape;609;p24"/>
          <p:cNvSpPr txBox="1">
            <a:spLocks noGrp="1"/>
          </p:cNvSpPr>
          <p:nvPr>
            <p:ph type="subTitle" idx="3"/>
          </p:nvPr>
        </p:nvSpPr>
        <p:spPr>
          <a:xfrm>
            <a:off x="2214975" y="2141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0" name="Google Shape;610;p24"/>
          <p:cNvSpPr txBox="1">
            <a:spLocks noGrp="1"/>
          </p:cNvSpPr>
          <p:nvPr>
            <p:ph type="subTitle" idx="4"/>
          </p:nvPr>
        </p:nvSpPr>
        <p:spPr>
          <a:xfrm>
            <a:off x="4761225" y="2141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1" name="Google Shape;611;p24"/>
          <p:cNvSpPr txBox="1">
            <a:spLocks noGrp="1"/>
          </p:cNvSpPr>
          <p:nvPr>
            <p:ph type="subTitle" idx="5"/>
          </p:nvPr>
        </p:nvSpPr>
        <p:spPr>
          <a:xfrm>
            <a:off x="2214975" y="30653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2" name="Google Shape;612;p24"/>
          <p:cNvSpPr txBox="1">
            <a:spLocks noGrp="1"/>
          </p:cNvSpPr>
          <p:nvPr>
            <p:ph type="subTitle" idx="6"/>
          </p:nvPr>
        </p:nvSpPr>
        <p:spPr>
          <a:xfrm>
            <a:off x="4761225" y="30653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3" name="Google Shape;613;p24"/>
          <p:cNvSpPr txBox="1">
            <a:spLocks noGrp="1"/>
          </p:cNvSpPr>
          <p:nvPr>
            <p:ph type="subTitle" idx="7"/>
          </p:nvPr>
        </p:nvSpPr>
        <p:spPr>
          <a:xfrm>
            <a:off x="2214975" y="344011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4" name="Google Shape;614;p24"/>
          <p:cNvSpPr txBox="1">
            <a:spLocks noGrp="1"/>
          </p:cNvSpPr>
          <p:nvPr>
            <p:ph type="subTitle" idx="8"/>
          </p:nvPr>
        </p:nvSpPr>
        <p:spPr>
          <a:xfrm>
            <a:off x="4761225" y="344011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5" name="Google Shape;615;p24"/>
          <p:cNvSpPr/>
          <p:nvPr/>
        </p:nvSpPr>
        <p:spPr>
          <a:xfrm rot="-5035048" flipH="1">
            <a:off x="5373790" y="594172"/>
            <a:ext cx="6829100" cy="420164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CUSTOM_29">
    <p:spTree>
      <p:nvGrpSpPr>
        <p:cNvPr id="1" name="Shape 616"/>
        <p:cNvGrpSpPr/>
        <p:nvPr/>
      </p:nvGrpSpPr>
      <p:grpSpPr>
        <a:xfrm>
          <a:off x="0" y="0"/>
          <a:ext cx="0" cy="0"/>
          <a:chOff x="0" y="0"/>
          <a:chExt cx="0" cy="0"/>
        </a:xfrm>
      </p:grpSpPr>
      <p:sp>
        <p:nvSpPr>
          <p:cNvPr id="617" name="Google Shape;617;p25"/>
          <p:cNvSpPr/>
          <p:nvPr/>
        </p:nvSpPr>
        <p:spPr>
          <a:xfrm>
            <a:off x="4487750" y="727477"/>
            <a:ext cx="6559985" cy="523628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5"/>
          <p:cNvSpPr/>
          <p:nvPr/>
        </p:nvSpPr>
        <p:spPr>
          <a:xfrm rot="5400000">
            <a:off x="-2563625" y="1125983"/>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5"/>
          <p:cNvSpPr/>
          <p:nvPr/>
        </p:nvSpPr>
        <p:spPr>
          <a:xfrm rot="-7977677">
            <a:off x="635395" y="-298381"/>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1" name="Google Shape;621;p25"/>
          <p:cNvSpPr txBox="1">
            <a:spLocks noGrp="1"/>
          </p:cNvSpPr>
          <p:nvPr>
            <p:ph type="subTitle" idx="1"/>
          </p:nvPr>
        </p:nvSpPr>
        <p:spPr>
          <a:xfrm>
            <a:off x="109425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2" name="Google Shape;622;p25"/>
          <p:cNvSpPr txBox="1">
            <a:spLocks noGrp="1"/>
          </p:cNvSpPr>
          <p:nvPr>
            <p:ph type="subTitle" idx="2"/>
          </p:nvPr>
        </p:nvSpPr>
        <p:spPr>
          <a:xfrm>
            <a:off x="348810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3" name="Google Shape;623;p25"/>
          <p:cNvSpPr txBox="1">
            <a:spLocks noGrp="1"/>
          </p:cNvSpPr>
          <p:nvPr>
            <p:ph type="subTitle" idx="3"/>
          </p:nvPr>
        </p:nvSpPr>
        <p:spPr>
          <a:xfrm>
            <a:off x="109425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4" name="Google Shape;624;p25"/>
          <p:cNvSpPr txBox="1">
            <a:spLocks noGrp="1"/>
          </p:cNvSpPr>
          <p:nvPr>
            <p:ph type="subTitle" idx="4"/>
          </p:nvPr>
        </p:nvSpPr>
        <p:spPr>
          <a:xfrm>
            <a:off x="348810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5" name="Google Shape;625;p25"/>
          <p:cNvSpPr txBox="1">
            <a:spLocks noGrp="1"/>
          </p:cNvSpPr>
          <p:nvPr>
            <p:ph type="subTitle" idx="5"/>
          </p:nvPr>
        </p:nvSpPr>
        <p:spPr>
          <a:xfrm>
            <a:off x="588195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6" name="Google Shape;626;p25"/>
          <p:cNvSpPr txBox="1">
            <a:spLocks noGrp="1"/>
          </p:cNvSpPr>
          <p:nvPr>
            <p:ph type="subTitle" idx="6"/>
          </p:nvPr>
        </p:nvSpPr>
        <p:spPr>
          <a:xfrm>
            <a:off x="588195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7" name="Google Shape;627;p25"/>
          <p:cNvSpPr txBox="1">
            <a:spLocks noGrp="1"/>
          </p:cNvSpPr>
          <p:nvPr>
            <p:ph type="subTitle" idx="7"/>
          </p:nvPr>
        </p:nvSpPr>
        <p:spPr>
          <a:xfrm>
            <a:off x="109425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8" name="Google Shape;628;p25"/>
          <p:cNvSpPr txBox="1">
            <a:spLocks noGrp="1"/>
          </p:cNvSpPr>
          <p:nvPr>
            <p:ph type="subTitle" idx="8"/>
          </p:nvPr>
        </p:nvSpPr>
        <p:spPr>
          <a:xfrm>
            <a:off x="348810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9" name="Google Shape;629;p25"/>
          <p:cNvSpPr txBox="1">
            <a:spLocks noGrp="1"/>
          </p:cNvSpPr>
          <p:nvPr>
            <p:ph type="subTitle" idx="9"/>
          </p:nvPr>
        </p:nvSpPr>
        <p:spPr>
          <a:xfrm>
            <a:off x="109425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30" name="Google Shape;630;p25"/>
          <p:cNvSpPr txBox="1">
            <a:spLocks noGrp="1"/>
          </p:cNvSpPr>
          <p:nvPr>
            <p:ph type="subTitle" idx="13"/>
          </p:nvPr>
        </p:nvSpPr>
        <p:spPr>
          <a:xfrm>
            <a:off x="348810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31" name="Google Shape;631;p25"/>
          <p:cNvSpPr txBox="1">
            <a:spLocks noGrp="1"/>
          </p:cNvSpPr>
          <p:nvPr>
            <p:ph type="subTitle" idx="14"/>
          </p:nvPr>
        </p:nvSpPr>
        <p:spPr>
          <a:xfrm>
            <a:off x="588195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2" name="Google Shape;632;p25"/>
          <p:cNvSpPr txBox="1">
            <a:spLocks noGrp="1"/>
          </p:cNvSpPr>
          <p:nvPr>
            <p:ph type="subTitle" idx="15"/>
          </p:nvPr>
        </p:nvSpPr>
        <p:spPr>
          <a:xfrm>
            <a:off x="588195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633"/>
        <p:cNvGrpSpPr/>
        <p:nvPr/>
      </p:nvGrpSpPr>
      <p:grpSpPr>
        <a:xfrm>
          <a:off x="0" y="0"/>
          <a:ext cx="0" cy="0"/>
          <a:chOff x="0" y="0"/>
          <a:chExt cx="0" cy="0"/>
        </a:xfrm>
      </p:grpSpPr>
      <p:sp>
        <p:nvSpPr>
          <p:cNvPr id="634" name="Google Shape;634;p26"/>
          <p:cNvSpPr/>
          <p:nvPr/>
        </p:nvSpPr>
        <p:spPr>
          <a:xfrm rot="-8234214" flipH="1">
            <a:off x="6462164" y="-167221"/>
            <a:ext cx="4162685" cy="2560997"/>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6"/>
          <p:cNvSpPr/>
          <p:nvPr/>
        </p:nvSpPr>
        <p:spPr>
          <a:xfrm rot="672094">
            <a:off x="-1833836" y="1849763"/>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6"/>
          <p:cNvSpPr/>
          <p:nvPr/>
        </p:nvSpPr>
        <p:spPr>
          <a:xfrm>
            <a:off x="8042975" y="3533675"/>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CUSTOM_12">
    <p:spTree>
      <p:nvGrpSpPr>
        <p:cNvPr id="1" name="Shape 638"/>
        <p:cNvGrpSpPr/>
        <p:nvPr/>
      </p:nvGrpSpPr>
      <p:grpSpPr>
        <a:xfrm>
          <a:off x="0" y="0"/>
          <a:ext cx="0" cy="0"/>
          <a:chOff x="0" y="0"/>
          <a:chExt cx="0" cy="0"/>
        </a:xfrm>
      </p:grpSpPr>
      <p:sp>
        <p:nvSpPr>
          <p:cNvPr id="639" name="Google Shape;639;p27"/>
          <p:cNvSpPr/>
          <p:nvPr/>
        </p:nvSpPr>
        <p:spPr>
          <a:xfrm rot="-2505069" flipH="1">
            <a:off x="6267646" y="1159768"/>
            <a:ext cx="4436783" cy="371422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rot="3781174">
            <a:off x="-1644519" y="1806437"/>
            <a:ext cx="4267951" cy="26257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1" name="Google Shape;641;p27"/>
          <p:cNvGrpSpPr/>
          <p:nvPr/>
        </p:nvGrpSpPr>
        <p:grpSpPr>
          <a:xfrm rot="10800000" flipH="1">
            <a:off x="566191" y="1712532"/>
            <a:ext cx="1696762" cy="1688828"/>
            <a:chOff x="2414491" y="671177"/>
            <a:chExt cx="1830972" cy="1822411"/>
          </a:xfrm>
        </p:grpSpPr>
        <p:sp>
          <p:nvSpPr>
            <p:cNvPr id="642" name="Google Shape;642;p2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 name="Google Shape;676;p2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3">
  <p:cSld name="CUSTOM_14">
    <p:spTree>
      <p:nvGrpSpPr>
        <p:cNvPr id="1" name="Shape 677"/>
        <p:cNvGrpSpPr/>
        <p:nvPr/>
      </p:nvGrpSpPr>
      <p:grpSpPr>
        <a:xfrm>
          <a:off x="0" y="0"/>
          <a:ext cx="0" cy="0"/>
          <a:chOff x="0" y="0"/>
          <a:chExt cx="0" cy="0"/>
        </a:xfrm>
      </p:grpSpPr>
      <p:sp>
        <p:nvSpPr>
          <p:cNvPr id="678" name="Google Shape;678;p28"/>
          <p:cNvSpPr/>
          <p:nvPr/>
        </p:nvSpPr>
        <p:spPr>
          <a:xfrm rot="5400000">
            <a:off x="-897085" y="455393"/>
            <a:ext cx="4906632" cy="4469596"/>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rot="4271990">
            <a:off x="6861805" y="3034227"/>
            <a:ext cx="3403945" cy="338983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8"/>
          <p:cNvSpPr/>
          <p:nvPr/>
        </p:nvSpPr>
        <p:spPr>
          <a:xfrm>
            <a:off x="7014776" y="357427"/>
            <a:ext cx="801658" cy="707098"/>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4">
  <p:cSld name="CUSTOM_15">
    <p:spTree>
      <p:nvGrpSpPr>
        <p:cNvPr id="1" name="Shape 682"/>
        <p:cNvGrpSpPr/>
        <p:nvPr/>
      </p:nvGrpSpPr>
      <p:grpSpPr>
        <a:xfrm>
          <a:off x="0" y="0"/>
          <a:ext cx="0" cy="0"/>
          <a:chOff x="0" y="0"/>
          <a:chExt cx="0" cy="0"/>
        </a:xfrm>
      </p:grpSpPr>
      <p:sp>
        <p:nvSpPr>
          <p:cNvPr id="683" name="Google Shape;683;p29"/>
          <p:cNvSpPr/>
          <p:nvPr/>
        </p:nvSpPr>
        <p:spPr>
          <a:xfrm rot="8100090">
            <a:off x="-1277624" y="-498533"/>
            <a:ext cx="4047120" cy="248996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9"/>
          <p:cNvSpPr/>
          <p:nvPr/>
        </p:nvSpPr>
        <p:spPr>
          <a:xfrm rot="-2262480" flipH="1">
            <a:off x="5470609" y="3669962"/>
            <a:ext cx="4913469" cy="302290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86" name="Google Shape;686;p29"/>
          <p:cNvSpPr/>
          <p:nvPr/>
        </p:nvSpPr>
        <p:spPr>
          <a:xfrm rot="-7977666">
            <a:off x="7581866" y="924182"/>
            <a:ext cx="1233331" cy="1183416"/>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5">
  <p:cSld name="CUSTOM_16">
    <p:spTree>
      <p:nvGrpSpPr>
        <p:cNvPr id="1" name="Shape 687"/>
        <p:cNvGrpSpPr/>
        <p:nvPr/>
      </p:nvGrpSpPr>
      <p:grpSpPr>
        <a:xfrm>
          <a:off x="0" y="0"/>
          <a:ext cx="0" cy="0"/>
          <a:chOff x="0" y="0"/>
          <a:chExt cx="0" cy="0"/>
        </a:xfrm>
      </p:grpSpPr>
      <p:sp>
        <p:nvSpPr>
          <p:cNvPr id="688" name="Google Shape;688;p30"/>
          <p:cNvSpPr/>
          <p:nvPr/>
        </p:nvSpPr>
        <p:spPr>
          <a:xfrm rot="5575585">
            <a:off x="-1934287" y="-969252"/>
            <a:ext cx="4436755" cy="371424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0"/>
          <p:cNvSpPr/>
          <p:nvPr/>
        </p:nvSpPr>
        <p:spPr>
          <a:xfrm>
            <a:off x="4971452" y="887873"/>
            <a:ext cx="5492180" cy="3689245"/>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0"/>
          <p:cNvSpPr/>
          <p:nvPr/>
        </p:nvSpPr>
        <p:spPr>
          <a:xfrm rot="-7977666">
            <a:off x="3954029" y="4656032"/>
            <a:ext cx="1233331" cy="1183416"/>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0"/>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4"/>
          <p:cNvSpPr/>
          <p:nvPr/>
        </p:nvSpPr>
        <p:spPr>
          <a:xfrm rot="-1762095" flipH="1">
            <a:off x="-645480" y="2383695"/>
            <a:ext cx="2540453" cy="378144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8139625" y="1901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95" name="Google Shape;95;p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6">
  <p:cSld name="CUSTOM_18">
    <p:spTree>
      <p:nvGrpSpPr>
        <p:cNvPr id="1" name="Shape 692"/>
        <p:cNvGrpSpPr/>
        <p:nvPr/>
      </p:nvGrpSpPr>
      <p:grpSpPr>
        <a:xfrm>
          <a:off x="0" y="0"/>
          <a:ext cx="0" cy="0"/>
          <a:chOff x="0" y="0"/>
          <a:chExt cx="0" cy="0"/>
        </a:xfrm>
      </p:grpSpPr>
      <p:sp>
        <p:nvSpPr>
          <p:cNvPr id="693" name="Google Shape;693;p31"/>
          <p:cNvSpPr/>
          <p:nvPr/>
        </p:nvSpPr>
        <p:spPr>
          <a:xfrm rot="912733" flipH="1">
            <a:off x="-1572654" y="597947"/>
            <a:ext cx="3253667" cy="548082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rot="-482288">
            <a:off x="6784912" y="-733687"/>
            <a:ext cx="3654738" cy="363958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rot="3320924">
            <a:off x="8443534" y="3822428"/>
            <a:ext cx="1269688" cy="1658230"/>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7">
  <p:cSld name="CUSTOM_20">
    <p:spTree>
      <p:nvGrpSpPr>
        <p:cNvPr id="1" name="Shape 697"/>
        <p:cNvGrpSpPr/>
        <p:nvPr/>
      </p:nvGrpSpPr>
      <p:grpSpPr>
        <a:xfrm>
          <a:off x="0" y="0"/>
          <a:ext cx="0" cy="0"/>
          <a:chOff x="0" y="0"/>
          <a:chExt cx="0" cy="0"/>
        </a:xfrm>
      </p:grpSpPr>
      <p:sp>
        <p:nvSpPr>
          <p:cNvPr id="698" name="Google Shape;698;p32"/>
          <p:cNvSpPr/>
          <p:nvPr/>
        </p:nvSpPr>
        <p:spPr>
          <a:xfrm rot="-5620610">
            <a:off x="8235762" y="2503251"/>
            <a:ext cx="3242370" cy="3111144"/>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2"/>
          <p:cNvSpPr/>
          <p:nvPr/>
        </p:nvSpPr>
        <p:spPr>
          <a:xfrm rot="-595142" flipH="1">
            <a:off x="-1233073" y="-485172"/>
            <a:ext cx="3397327" cy="3383240"/>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2"/>
          <p:cNvSpPr/>
          <p:nvPr/>
        </p:nvSpPr>
        <p:spPr>
          <a:xfrm rot="-7977683">
            <a:off x="6409699" y="-29230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8">
  <p:cSld name="CUSTOM_21">
    <p:spTree>
      <p:nvGrpSpPr>
        <p:cNvPr id="1" name="Shape 702"/>
        <p:cNvGrpSpPr/>
        <p:nvPr/>
      </p:nvGrpSpPr>
      <p:grpSpPr>
        <a:xfrm>
          <a:off x="0" y="0"/>
          <a:ext cx="0" cy="0"/>
          <a:chOff x="0" y="0"/>
          <a:chExt cx="0" cy="0"/>
        </a:xfrm>
      </p:grpSpPr>
      <p:sp>
        <p:nvSpPr>
          <p:cNvPr id="703" name="Google Shape;703;p33"/>
          <p:cNvSpPr/>
          <p:nvPr/>
        </p:nvSpPr>
        <p:spPr>
          <a:xfrm rot="-5400000" flipH="1">
            <a:off x="5697375" y="631183"/>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705" name="Google Shape;705;p33"/>
          <p:cNvGrpSpPr/>
          <p:nvPr/>
        </p:nvGrpSpPr>
        <p:grpSpPr>
          <a:xfrm rot="10800000" flipH="1">
            <a:off x="-776141" y="2015093"/>
            <a:ext cx="2087674" cy="2077913"/>
            <a:chOff x="2414491" y="671177"/>
            <a:chExt cx="1830972" cy="1822411"/>
          </a:xfrm>
        </p:grpSpPr>
        <p:sp>
          <p:nvSpPr>
            <p:cNvPr id="706" name="Google Shape;706;p3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header 1">
  <p:cSld name="CUSTOM_6">
    <p:spTree>
      <p:nvGrpSpPr>
        <p:cNvPr id="1" name="Shape 740"/>
        <p:cNvGrpSpPr/>
        <p:nvPr/>
      </p:nvGrpSpPr>
      <p:grpSpPr>
        <a:xfrm>
          <a:off x="0" y="0"/>
          <a:ext cx="0" cy="0"/>
          <a:chOff x="0" y="0"/>
          <a:chExt cx="0" cy="0"/>
        </a:xfrm>
      </p:grpSpPr>
      <p:sp>
        <p:nvSpPr>
          <p:cNvPr id="741" name="Google Shape;741;p34"/>
          <p:cNvSpPr/>
          <p:nvPr/>
        </p:nvSpPr>
        <p:spPr>
          <a:xfrm rot="-2187687">
            <a:off x="6997415" y="2824325"/>
            <a:ext cx="1938838" cy="3305612"/>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4"/>
          <p:cNvSpPr/>
          <p:nvPr/>
        </p:nvSpPr>
        <p:spPr>
          <a:xfrm rot="1855510">
            <a:off x="2523490" y="1937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4"/>
          <p:cNvSpPr/>
          <p:nvPr/>
        </p:nvSpPr>
        <p:spPr>
          <a:xfrm rot="10800000" flipH="1">
            <a:off x="242450" y="2888462"/>
            <a:ext cx="1774800" cy="177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4" name="Google Shape;744;p34"/>
          <p:cNvGrpSpPr/>
          <p:nvPr/>
        </p:nvGrpSpPr>
        <p:grpSpPr>
          <a:xfrm rot="10800000" flipH="1">
            <a:off x="955516" y="2266845"/>
            <a:ext cx="1696762" cy="1688828"/>
            <a:chOff x="2414491" y="671177"/>
            <a:chExt cx="1830972" cy="1822411"/>
          </a:xfrm>
        </p:grpSpPr>
        <p:sp>
          <p:nvSpPr>
            <p:cNvPr id="745" name="Google Shape;745;p3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9" name="Google Shape;779;p34"/>
          <p:cNvSpPr/>
          <p:nvPr/>
        </p:nvSpPr>
        <p:spPr>
          <a:xfrm rot="-7977683">
            <a:off x="6033949" y="548625"/>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a:hlinkClick r:id=""/>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1" name="Google Shape;781;p34"/>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2">
  <p:cSld name="CUSTOM_8">
    <p:spTree>
      <p:nvGrpSpPr>
        <p:cNvPr id="1" name="Shape 782"/>
        <p:cNvGrpSpPr/>
        <p:nvPr/>
      </p:nvGrpSpPr>
      <p:grpSpPr>
        <a:xfrm>
          <a:off x="0" y="0"/>
          <a:ext cx="0" cy="0"/>
          <a:chOff x="0" y="0"/>
          <a:chExt cx="0" cy="0"/>
        </a:xfrm>
      </p:grpSpPr>
      <p:sp>
        <p:nvSpPr>
          <p:cNvPr id="783" name="Google Shape;783;p35"/>
          <p:cNvSpPr/>
          <p:nvPr/>
        </p:nvSpPr>
        <p:spPr>
          <a:xfrm rot="-7977683">
            <a:off x="1484724" y="151640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rot="288619" flipH="1">
            <a:off x="-1415244" y="1158707"/>
            <a:ext cx="4829256" cy="494005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rot="-8533595">
            <a:off x="7105388" y="-706575"/>
            <a:ext cx="1938828" cy="330559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a:off x="6970750" y="2154714"/>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7" name="Google Shape;787;p35"/>
          <p:cNvGrpSpPr/>
          <p:nvPr/>
        </p:nvGrpSpPr>
        <p:grpSpPr>
          <a:xfrm>
            <a:off x="6247704" y="2777002"/>
            <a:ext cx="1830972" cy="1822411"/>
            <a:chOff x="2414491" y="671177"/>
            <a:chExt cx="1830972" cy="1822411"/>
          </a:xfrm>
        </p:grpSpPr>
        <p:sp>
          <p:nvSpPr>
            <p:cNvPr id="788" name="Google Shape;788;p35"/>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5"/>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5"/>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5"/>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5"/>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5"/>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2" name="Google Shape;822;p35">
            <a:hlinkClick r:id=""/>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23" name="Google Shape;823;p35"/>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3">
  <p:cSld name="CUSTOM_13">
    <p:spTree>
      <p:nvGrpSpPr>
        <p:cNvPr id="1" name="Shape 824"/>
        <p:cNvGrpSpPr/>
        <p:nvPr/>
      </p:nvGrpSpPr>
      <p:grpSpPr>
        <a:xfrm>
          <a:off x="0" y="0"/>
          <a:ext cx="0" cy="0"/>
          <a:chOff x="0" y="0"/>
          <a:chExt cx="0" cy="0"/>
        </a:xfrm>
      </p:grpSpPr>
      <p:sp>
        <p:nvSpPr>
          <p:cNvPr id="825" name="Google Shape;825;p36"/>
          <p:cNvSpPr/>
          <p:nvPr/>
        </p:nvSpPr>
        <p:spPr>
          <a:xfrm rot="-5716269">
            <a:off x="3090772" y="121523"/>
            <a:ext cx="3242308" cy="5108995"/>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6" name="Google Shape;826;p36"/>
          <p:cNvGrpSpPr/>
          <p:nvPr/>
        </p:nvGrpSpPr>
        <p:grpSpPr>
          <a:xfrm flipH="1">
            <a:off x="6918862" y="-84862"/>
            <a:ext cx="2277317" cy="5304377"/>
            <a:chOff x="224725" y="566950"/>
            <a:chExt cx="1850875" cy="4311100"/>
          </a:xfrm>
        </p:grpSpPr>
        <p:sp>
          <p:nvSpPr>
            <p:cNvPr id="827" name="Google Shape;827;p36"/>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1" name="Google Shape;851;p36">
            <a:hlinkClick r:id=""/>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52" name="Google Shape;852;p36"/>
          <p:cNvSpPr txBox="1">
            <a:spLocks noGrp="1"/>
          </p:cNvSpPr>
          <p:nvPr>
            <p:ph type="title" idx="2" hasCustomPrompt="1"/>
          </p:nvPr>
        </p:nvSpPr>
        <p:spPr>
          <a:xfrm>
            <a:off x="2020824" y="91845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53" name="Google Shape;853;p36"/>
          <p:cNvSpPr/>
          <p:nvPr/>
        </p:nvSpPr>
        <p:spPr>
          <a:xfrm flipH="1">
            <a:off x="6154471" y="760963"/>
            <a:ext cx="1269687" cy="165822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flipH="1">
            <a:off x="736534" y="1655532"/>
            <a:ext cx="1774800" cy="177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5" name="Google Shape;855;p36"/>
          <p:cNvGrpSpPr/>
          <p:nvPr/>
        </p:nvGrpSpPr>
        <p:grpSpPr>
          <a:xfrm flipH="1">
            <a:off x="101505" y="2363121"/>
            <a:ext cx="1696762" cy="1688828"/>
            <a:chOff x="2414491" y="671177"/>
            <a:chExt cx="1830972" cy="1822411"/>
          </a:xfrm>
        </p:grpSpPr>
        <p:sp>
          <p:nvSpPr>
            <p:cNvPr id="856" name="Google Shape;856;p3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4">
  <p:cSld name="CUSTOM_17">
    <p:spTree>
      <p:nvGrpSpPr>
        <p:cNvPr id="1" name="Shape 890"/>
        <p:cNvGrpSpPr/>
        <p:nvPr/>
      </p:nvGrpSpPr>
      <p:grpSpPr>
        <a:xfrm>
          <a:off x="0" y="0"/>
          <a:ext cx="0" cy="0"/>
          <a:chOff x="0" y="0"/>
          <a:chExt cx="0" cy="0"/>
        </a:xfrm>
      </p:grpSpPr>
      <p:sp>
        <p:nvSpPr>
          <p:cNvPr id="891" name="Google Shape;891;p37"/>
          <p:cNvSpPr/>
          <p:nvPr/>
        </p:nvSpPr>
        <p:spPr>
          <a:xfrm>
            <a:off x="6379125" y="3295174"/>
            <a:ext cx="1436700" cy="1436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p:cNvSpPr/>
          <p:nvPr/>
        </p:nvSpPr>
        <p:spPr>
          <a:xfrm rot="3781224">
            <a:off x="-1829431" y="2502688"/>
            <a:ext cx="6147391" cy="3782042"/>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p:cNvSpPr/>
          <p:nvPr/>
        </p:nvSpPr>
        <p:spPr>
          <a:xfrm rot="-1693254" flipH="1">
            <a:off x="7048898" y="1570932"/>
            <a:ext cx="2436429" cy="415397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a:hlinkClick r:id=""/>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95" name="Google Shape;895;p37"/>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896" name="Google Shape;896;p37"/>
          <p:cNvGrpSpPr/>
          <p:nvPr/>
        </p:nvGrpSpPr>
        <p:grpSpPr>
          <a:xfrm rot="10800000" flipH="1">
            <a:off x="815666" y="1235970"/>
            <a:ext cx="1696762" cy="1688828"/>
            <a:chOff x="2414491" y="671177"/>
            <a:chExt cx="1830972" cy="1822411"/>
          </a:xfrm>
        </p:grpSpPr>
        <p:sp>
          <p:nvSpPr>
            <p:cNvPr id="897" name="Google Shape;897;p3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5">
  <p:cSld name="CUSTOM_19">
    <p:spTree>
      <p:nvGrpSpPr>
        <p:cNvPr id="1" name="Shape 931"/>
        <p:cNvGrpSpPr/>
        <p:nvPr/>
      </p:nvGrpSpPr>
      <p:grpSpPr>
        <a:xfrm>
          <a:off x="0" y="0"/>
          <a:ext cx="0" cy="0"/>
          <a:chOff x="0" y="0"/>
          <a:chExt cx="0" cy="0"/>
        </a:xfrm>
      </p:grpSpPr>
      <p:sp>
        <p:nvSpPr>
          <p:cNvPr id="932" name="Google Shape;932;p38"/>
          <p:cNvSpPr/>
          <p:nvPr/>
        </p:nvSpPr>
        <p:spPr>
          <a:xfrm rot="199611" flipH="1">
            <a:off x="-1222385" y="1111794"/>
            <a:ext cx="4658395" cy="476529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8"/>
          <p:cNvSpPr/>
          <p:nvPr/>
        </p:nvSpPr>
        <p:spPr>
          <a:xfrm rot="-5035045" flipH="1">
            <a:off x="5862077" y="-226971"/>
            <a:ext cx="5262855" cy="323795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rot="10800000">
            <a:off x="6276915" y="2875987"/>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38"/>
          <p:cNvGrpSpPr/>
          <p:nvPr/>
        </p:nvGrpSpPr>
        <p:grpSpPr>
          <a:xfrm rot="10800000">
            <a:off x="1381161" y="1333007"/>
            <a:ext cx="1696762" cy="1688828"/>
            <a:chOff x="2414491" y="671177"/>
            <a:chExt cx="1830972" cy="1822411"/>
          </a:xfrm>
        </p:grpSpPr>
        <p:sp>
          <p:nvSpPr>
            <p:cNvPr id="936" name="Google Shape;936;p38"/>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8"/>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38">
            <a:hlinkClick r:id=""/>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71" name="Google Shape;971;p38"/>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
  <p:cSld name="CUSTOM_32_2">
    <p:spTree>
      <p:nvGrpSpPr>
        <p:cNvPr id="1" name="Shape 972"/>
        <p:cNvGrpSpPr/>
        <p:nvPr/>
      </p:nvGrpSpPr>
      <p:grpSpPr>
        <a:xfrm>
          <a:off x="0" y="0"/>
          <a:ext cx="0" cy="0"/>
          <a:chOff x="0" y="0"/>
          <a:chExt cx="0" cy="0"/>
        </a:xfrm>
      </p:grpSpPr>
      <p:sp>
        <p:nvSpPr>
          <p:cNvPr id="973" name="Google Shape;973;p39"/>
          <p:cNvSpPr/>
          <p:nvPr/>
        </p:nvSpPr>
        <p:spPr>
          <a:xfrm rot="672094">
            <a:off x="-3534661" y="4141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9"/>
          <p:cNvSpPr/>
          <p:nvPr/>
        </p:nvSpPr>
        <p:spPr>
          <a:xfrm>
            <a:off x="8264550" y="465501"/>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6" name="Google Shape;976;p39"/>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050"/>
              <a:buFont typeface="Ubuntu"/>
              <a:buChar char="●"/>
              <a:defRPr sz="1600"/>
            </a:lvl1pPr>
            <a:lvl2pPr lvl="1" rtl="0">
              <a:spcBef>
                <a:spcPts val="0"/>
              </a:spcBef>
              <a:spcAft>
                <a:spcPts val="0"/>
              </a:spcAft>
              <a:buClr>
                <a:schemeClr val="dk1"/>
              </a:buClr>
              <a:buSzPts val="1400"/>
              <a:buFont typeface="Ubuntu"/>
              <a:buAutoNum type="alphaLcPeriod"/>
              <a:defRPr sz="1600"/>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1">
  <p:cSld name="CUSTOM_1_1">
    <p:spTree>
      <p:nvGrpSpPr>
        <p:cNvPr id="1" name="Shape 977"/>
        <p:cNvGrpSpPr/>
        <p:nvPr/>
      </p:nvGrpSpPr>
      <p:grpSpPr>
        <a:xfrm>
          <a:off x="0" y="0"/>
          <a:ext cx="0" cy="0"/>
          <a:chOff x="0" y="0"/>
          <a:chExt cx="0" cy="0"/>
        </a:xfrm>
      </p:grpSpPr>
      <p:sp>
        <p:nvSpPr>
          <p:cNvPr id="978" name="Google Shape;978;p40"/>
          <p:cNvSpPr/>
          <p:nvPr/>
        </p:nvSpPr>
        <p:spPr>
          <a:xfrm rot="-5620636">
            <a:off x="7260268" y="484121"/>
            <a:ext cx="2991681" cy="287060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rot="135969" flipH="1">
            <a:off x="-1259479" y="-732013"/>
            <a:ext cx="3397316" cy="338322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rot="10800000">
            <a:off x="7259653" y="3925437"/>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1" name="Google Shape;981;p40"/>
          <p:cNvGrpSpPr/>
          <p:nvPr/>
        </p:nvGrpSpPr>
        <p:grpSpPr>
          <a:xfrm rot="10800000">
            <a:off x="6624625" y="3303820"/>
            <a:ext cx="1696762" cy="1688828"/>
            <a:chOff x="2414491" y="671177"/>
            <a:chExt cx="1830972" cy="1822411"/>
          </a:xfrm>
        </p:grpSpPr>
        <p:sp>
          <p:nvSpPr>
            <p:cNvPr id="982" name="Google Shape;982;p4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6" name="Google Shape;1016;p40"/>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17" name="Google Shape;1017;p40"/>
          <p:cNvSpPr txBox="1">
            <a:spLocks noGrp="1"/>
          </p:cNvSpPr>
          <p:nvPr>
            <p:ph type="subTitle" idx="1"/>
          </p:nvPr>
        </p:nvSpPr>
        <p:spPr>
          <a:xfrm>
            <a:off x="713225" y="1168075"/>
            <a:ext cx="60288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6"/>
        <p:cNvGrpSpPr/>
        <p:nvPr/>
      </p:nvGrpSpPr>
      <p:grpSpPr>
        <a:xfrm>
          <a:off x="0" y="0"/>
          <a:ext cx="0" cy="0"/>
          <a:chOff x="0" y="0"/>
          <a:chExt cx="0" cy="0"/>
        </a:xfrm>
      </p:grpSpPr>
      <p:sp>
        <p:nvSpPr>
          <p:cNvPr id="97" name="Google Shape;97;p5"/>
          <p:cNvSpPr/>
          <p:nvPr/>
        </p:nvSpPr>
        <p:spPr>
          <a:xfrm flipH="1">
            <a:off x="75" y="1620000"/>
            <a:ext cx="9143837" cy="2281200"/>
          </a:xfrm>
          <a:custGeom>
            <a:avLst/>
            <a:gdLst/>
            <a:ahLst/>
            <a:cxnLst/>
            <a:rect l="l" t="t" r="r" b="b"/>
            <a:pathLst>
              <a:path w="305584" h="121664" extrusionOk="0">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rot="5400000">
            <a:off x="-1596150" y="-854219"/>
            <a:ext cx="3561783" cy="302965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7699300" y="2874875"/>
            <a:ext cx="1176089" cy="153598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txBox="1">
            <a:spLocks noGrp="1"/>
          </p:cNvSpPr>
          <p:nvPr>
            <p:ph type="body" idx="1"/>
          </p:nvPr>
        </p:nvSpPr>
        <p:spPr>
          <a:xfrm>
            <a:off x="1101975"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1" name="Google Shape;101;p5"/>
          <p:cNvSpPr txBox="1">
            <a:spLocks noGrp="1"/>
          </p:cNvSpPr>
          <p:nvPr>
            <p:ph type="body" idx="2"/>
          </p:nvPr>
        </p:nvSpPr>
        <p:spPr>
          <a:xfrm>
            <a:off x="5071000"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2" name="Google Shape;102;p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5"/>
          <p:cNvSpPr txBox="1">
            <a:spLocks noGrp="1"/>
          </p:cNvSpPr>
          <p:nvPr>
            <p:ph type="subTitle" idx="3"/>
          </p:nvPr>
        </p:nvSpPr>
        <p:spPr>
          <a:xfrm>
            <a:off x="1118600" y="1666100"/>
            <a:ext cx="2954400" cy="4674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5"/>
          <p:cNvSpPr txBox="1">
            <a:spLocks noGrp="1"/>
          </p:cNvSpPr>
          <p:nvPr>
            <p:ph type="subTitle" idx="4"/>
          </p:nvPr>
        </p:nvSpPr>
        <p:spPr>
          <a:xfrm>
            <a:off x="5071000" y="1666100"/>
            <a:ext cx="2954400" cy="467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5" name="Google Shape;105;p5"/>
          <p:cNvSpPr/>
          <p:nvPr/>
        </p:nvSpPr>
        <p:spPr>
          <a:xfrm rot="-1390808" flipH="1">
            <a:off x="4052075" y="2819900"/>
            <a:ext cx="1938821" cy="3305584"/>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ext 2">
  <p:cSld name="CUSTOM_32">
    <p:spTree>
      <p:nvGrpSpPr>
        <p:cNvPr id="1" name="Shape 1018"/>
        <p:cNvGrpSpPr/>
        <p:nvPr/>
      </p:nvGrpSpPr>
      <p:grpSpPr>
        <a:xfrm>
          <a:off x="0" y="0"/>
          <a:ext cx="0" cy="0"/>
          <a:chOff x="0" y="0"/>
          <a:chExt cx="0" cy="0"/>
        </a:xfrm>
      </p:grpSpPr>
      <p:sp>
        <p:nvSpPr>
          <p:cNvPr id="1019" name="Google Shape;1019;p41"/>
          <p:cNvSpPr/>
          <p:nvPr/>
        </p:nvSpPr>
        <p:spPr>
          <a:xfrm rot="-455554">
            <a:off x="6637849" y="-126684"/>
            <a:ext cx="3253668" cy="548076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p:cNvSpPr/>
          <p:nvPr/>
        </p:nvSpPr>
        <p:spPr>
          <a:xfrm rot="-7977677">
            <a:off x="5635995" y="150939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p:cNvSpPr/>
          <p:nvPr/>
        </p:nvSpPr>
        <p:spPr>
          <a:xfrm rot="8880872">
            <a:off x="-2066784" y="-214836"/>
            <a:ext cx="4047011" cy="2490084"/>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23" name="Google Shape;1023;p41"/>
          <p:cNvSpPr txBox="1">
            <a:spLocks noGrp="1"/>
          </p:cNvSpPr>
          <p:nvPr>
            <p:ph type="subTitle" idx="1"/>
          </p:nvPr>
        </p:nvSpPr>
        <p:spPr>
          <a:xfrm>
            <a:off x="713225" y="1168075"/>
            <a:ext cx="49899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b="1"/>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ext 3">
  <p:cSld name="CUSTOM_34">
    <p:spTree>
      <p:nvGrpSpPr>
        <p:cNvPr id="1" name="Shape 1024"/>
        <p:cNvGrpSpPr/>
        <p:nvPr/>
      </p:nvGrpSpPr>
      <p:grpSpPr>
        <a:xfrm>
          <a:off x="0" y="0"/>
          <a:ext cx="0" cy="0"/>
          <a:chOff x="0" y="0"/>
          <a:chExt cx="0" cy="0"/>
        </a:xfrm>
      </p:grpSpPr>
      <p:sp>
        <p:nvSpPr>
          <p:cNvPr id="1025" name="Google Shape;1025;p42"/>
          <p:cNvSpPr/>
          <p:nvPr/>
        </p:nvSpPr>
        <p:spPr>
          <a:xfrm rot="-4971949">
            <a:off x="-1978224" y="-993266"/>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6" name="Google Shape;1026;p42"/>
          <p:cNvGrpSpPr/>
          <p:nvPr/>
        </p:nvGrpSpPr>
        <p:grpSpPr>
          <a:xfrm flipH="1">
            <a:off x="6866680" y="-80437"/>
            <a:ext cx="2277317" cy="5304377"/>
            <a:chOff x="224725" y="566950"/>
            <a:chExt cx="1850875" cy="4311100"/>
          </a:xfrm>
        </p:grpSpPr>
        <p:sp>
          <p:nvSpPr>
            <p:cNvPr id="1027" name="Google Shape;1027;p42"/>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2"/>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2"/>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2"/>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2"/>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2"/>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2"/>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2"/>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2"/>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2"/>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2"/>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2"/>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2"/>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2"/>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2"/>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2"/>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2"/>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2"/>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2"/>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2"/>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2"/>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2"/>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2"/>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1" name="Google Shape;1051;p42"/>
          <p:cNvSpPr/>
          <p:nvPr/>
        </p:nvSpPr>
        <p:spPr>
          <a:xfrm rot="250550" flipH="1">
            <a:off x="838717" y="3110207"/>
            <a:ext cx="5950574" cy="36610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2"/>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3" name="Google Shape;1053;p42"/>
          <p:cNvSpPr txBox="1">
            <a:spLocks noGrp="1"/>
          </p:cNvSpPr>
          <p:nvPr>
            <p:ph type="subTitle" idx="1"/>
          </p:nvPr>
        </p:nvSpPr>
        <p:spPr>
          <a:xfrm>
            <a:off x="713225" y="2027400"/>
            <a:ext cx="3402600" cy="10887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4">
  <p:cSld name="CUSTOM_35">
    <p:spTree>
      <p:nvGrpSpPr>
        <p:cNvPr id="1" name="Shape 1054"/>
        <p:cNvGrpSpPr/>
        <p:nvPr/>
      </p:nvGrpSpPr>
      <p:grpSpPr>
        <a:xfrm>
          <a:off x="0" y="0"/>
          <a:ext cx="0" cy="0"/>
          <a:chOff x="0" y="0"/>
          <a:chExt cx="0" cy="0"/>
        </a:xfrm>
      </p:grpSpPr>
      <p:grpSp>
        <p:nvGrpSpPr>
          <p:cNvPr id="1055" name="Google Shape;1055;p43"/>
          <p:cNvGrpSpPr/>
          <p:nvPr/>
        </p:nvGrpSpPr>
        <p:grpSpPr>
          <a:xfrm>
            <a:off x="4789682" y="3273165"/>
            <a:ext cx="2304462" cy="2293869"/>
            <a:chOff x="2414491" y="671177"/>
            <a:chExt cx="1830972" cy="1822411"/>
          </a:xfrm>
        </p:grpSpPr>
        <p:sp>
          <p:nvSpPr>
            <p:cNvPr id="1056" name="Google Shape;1056;p4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0" name="Google Shape;1090;p43"/>
          <p:cNvSpPr/>
          <p:nvPr/>
        </p:nvSpPr>
        <p:spPr>
          <a:xfrm rot="-919010">
            <a:off x="6732142" y="-371518"/>
            <a:ext cx="3397275" cy="338318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3"/>
          <p:cNvSpPr/>
          <p:nvPr/>
        </p:nvSpPr>
        <p:spPr>
          <a:xfrm rot="-5620636">
            <a:off x="-1100482" y="1591409"/>
            <a:ext cx="2991681" cy="287060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3"/>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3" name="Google Shape;1093;p43"/>
          <p:cNvSpPr txBox="1">
            <a:spLocks noGrp="1"/>
          </p:cNvSpPr>
          <p:nvPr>
            <p:ph type="subTitle" idx="1"/>
          </p:nvPr>
        </p:nvSpPr>
        <p:spPr>
          <a:xfrm>
            <a:off x="5028175" y="2027400"/>
            <a:ext cx="3402600" cy="1088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5">
  <p:cSld name="CUSTOM_36">
    <p:spTree>
      <p:nvGrpSpPr>
        <p:cNvPr id="1" name="Shape 1094"/>
        <p:cNvGrpSpPr/>
        <p:nvPr/>
      </p:nvGrpSpPr>
      <p:grpSpPr>
        <a:xfrm>
          <a:off x="0" y="0"/>
          <a:ext cx="0" cy="0"/>
          <a:chOff x="0" y="0"/>
          <a:chExt cx="0" cy="0"/>
        </a:xfrm>
      </p:grpSpPr>
      <p:sp>
        <p:nvSpPr>
          <p:cNvPr id="1095" name="Google Shape;1095;p44"/>
          <p:cNvSpPr/>
          <p:nvPr/>
        </p:nvSpPr>
        <p:spPr>
          <a:xfrm>
            <a:off x="4260425" y="1957095"/>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4"/>
          <p:cNvSpPr/>
          <p:nvPr/>
        </p:nvSpPr>
        <p:spPr>
          <a:xfrm rot="-4971949">
            <a:off x="6653151" y="1865359"/>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4"/>
          <p:cNvSpPr/>
          <p:nvPr/>
        </p:nvSpPr>
        <p:spPr>
          <a:xfrm rot="7019959" flipH="1">
            <a:off x="-962151" y="-1327476"/>
            <a:ext cx="4047102" cy="249001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4"/>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9" name="Google Shape;1099;p44"/>
          <p:cNvSpPr txBox="1">
            <a:spLocks noGrp="1"/>
          </p:cNvSpPr>
          <p:nvPr>
            <p:ph type="subTitle" idx="1"/>
          </p:nvPr>
        </p:nvSpPr>
        <p:spPr>
          <a:xfrm>
            <a:off x="713225" y="2027400"/>
            <a:ext cx="3402600" cy="10887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6">
  <p:cSld name="CUSTOM_37_1">
    <p:spTree>
      <p:nvGrpSpPr>
        <p:cNvPr id="1" name="Shape 1100"/>
        <p:cNvGrpSpPr/>
        <p:nvPr/>
      </p:nvGrpSpPr>
      <p:grpSpPr>
        <a:xfrm>
          <a:off x="0" y="0"/>
          <a:ext cx="0" cy="0"/>
          <a:chOff x="0" y="0"/>
          <a:chExt cx="0" cy="0"/>
        </a:xfrm>
      </p:grpSpPr>
      <p:sp>
        <p:nvSpPr>
          <p:cNvPr id="1101" name="Google Shape;1101;p45"/>
          <p:cNvSpPr/>
          <p:nvPr/>
        </p:nvSpPr>
        <p:spPr>
          <a:xfrm rot="-4971949">
            <a:off x="6499451" y="687059"/>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5"/>
          <p:cNvSpPr/>
          <p:nvPr/>
        </p:nvSpPr>
        <p:spPr>
          <a:xfrm rot="9475593">
            <a:off x="-1974698" y="-446077"/>
            <a:ext cx="4047145" cy="2489949"/>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5"/>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04" name="Google Shape;1104;p45"/>
          <p:cNvSpPr txBox="1">
            <a:spLocks noGrp="1"/>
          </p:cNvSpPr>
          <p:nvPr>
            <p:ph type="subTitle" idx="1"/>
          </p:nvPr>
        </p:nvSpPr>
        <p:spPr>
          <a:xfrm>
            <a:off x="713225" y="1168075"/>
            <a:ext cx="62643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7">
  <p:cSld name="CUSTOM_37">
    <p:spTree>
      <p:nvGrpSpPr>
        <p:cNvPr id="1" name="Shape 1105"/>
        <p:cNvGrpSpPr/>
        <p:nvPr/>
      </p:nvGrpSpPr>
      <p:grpSpPr>
        <a:xfrm>
          <a:off x="0" y="0"/>
          <a:ext cx="0" cy="0"/>
          <a:chOff x="0" y="0"/>
          <a:chExt cx="0" cy="0"/>
        </a:xfrm>
      </p:grpSpPr>
      <p:sp>
        <p:nvSpPr>
          <p:cNvPr id="1106" name="Google Shape;1106;p46"/>
          <p:cNvSpPr/>
          <p:nvPr/>
        </p:nvSpPr>
        <p:spPr>
          <a:xfrm rot="-5400000" flipH="1">
            <a:off x="6051628" y="169178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6"/>
          <p:cNvSpPr/>
          <p:nvPr/>
        </p:nvSpPr>
        <p:spPr>
          <a:xfrm>
            <a:off x="-749900" y="3073920"/>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8" name="Google Shape;1108;p46"/>
          <p:cNvGrpSpPr/>
          <p:nvPr/>
        </p:nvGrpSpPr>
        <p:grpSpPr>
          <a:xfrm rot="10800000">
            <a:off x="6204525" y="1244395"/>
            <a:ext cx="1696762" cy="1688828"/>
            <a:chOff x="2414491" y="671177"/>
            <a:chExt cx="1830972" cy="1822411"/>
          </a:xfrm>
        </p:grpSpPr>
        <p:sp>
          <p:nvSpPr>
            <p:cNvPr id="1109" name="Google Shape;1109;p4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3" name="Google Shape;1143;p46"/>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44" name="Google Shape;1144;p46"/>
          <p:cNvSpPr txBox="1">
            <a:spLocks noGrp="1"/>
          </p:cNvSpPr>
          <p:nvPr>
            <p:ph type="subTitle" idx="1"/>
          </p:nvPr>
        </p:nvSpPr>
        <p:spPr>
          <a:xfrm>
            <a:off x="713225" y="1168075"/>
            <a:ext cx="60288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hanks">
  <p:cSld name="CUSTOM_31">
    <p:spTree>
      <p:nvGrpSpPr>
        <p:cNvPr id="1" name="Shape 1145"/>
        <p:cNvGrpSpPr/>
        <p:nvPr/>
      </p:nvGrpSpPr>
      <p:grpSpPr>
        <a:xfrm>
          <a:off x="0" y="0"/>
          <a:ext cx="0" cy="0"/>
          <a:chOff x="0" y="0"/>
          <a:chExt cx="0" cy="0"/>
        </a:xfrm>
      </p:grpSpPr>
      <p:sp>
        <p:nvSpPr>
          <p:cNvPr id="1146" name="Google Shape;1146;p47"/>
          <p:cNvSpPr/>
          <p:nvPr/>
        </p:nvSpPr>
        <p:spPr>
          <a:xfrm rot="5716307" flipH="1">
            <a:off x="3128709" y="-17350"/>
            <a:ext cx="3009510" cy="5911593"/>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7"/>
          <p:cNvSpPr/>
          <p:nvPr/>
        </p:nvSpPr>
        <p:spPr>
          <a:xfrm rot="-1408952">
            <a:off x="7059833" y="-1532053"/>
            <a:ext cx="3561578" cy="4437854"/>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7"/>
          <p:cNvSpPr/>
          <p:nvPr/>
        </p:nvSpPr>
        <p:spPr>
          <a:xfrm rot="10800000">
            <a:off x="797253" y="2885987"/>
            <a:ext cx="1774800" cy="177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9" name="Google Shape;1149;p47"/>
          <p:cNvGrpSpPr/>
          <p:nvPr/>
        </p:nvGrpSpPr>
        <p:grpSpPr>
          <a:xfrm rot="10800000">
            <a:off x="162225" y="2264370"/>
            <a:ext cx="1696762" cy="1688828"/>
            <a:chOff x="2414491" y="671177"/>
            <a:chExt cx="1830972" cy="1822411"/>
          </a:xfrm>
        </p:grpSpPr>
        <p:sp>
          <p:nvSpPr>
            <p:cNvPr id="1150" name="Google Shape;1150;p4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4" name="Google Shape;1184;p47"/>
          <p:cNvSpPr/>
          <p:nvPr/>
        </p:nvSpPr>
        <p:spPr>
          <a:xfrm rot="8100000">
            <a:off x="371399" y="-115041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7"/>
          <p:cNvSpPr txBox="1">
            <a:spLocks noGrp="1"/>
          </p:cNvSpPr>
          <p:nvPr>
            <p:ph type="title"/>
          </p:nvPr>
        </p:nvSpPr>
        <p:spPr>
          <a:xfrm>
            <a:off x="2572050" y="539888"/>
            <a:ext cx="3999900" cy="106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77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86" name="Google Shape;1186;p47"/>
          <p:cNvSpPr txBox="1">
            <a:spLocks noGrp="1"/>
          </p:cNvSpPr>
          <p:nvPr>
            <p:ph type="subTitle" idx="1"/>
          </p:nvPr>
        </p:nvSpPr>
        <p:spPr>
          <a:xfrm>
            <a:off x="2572050" y="1652263"/>
            <a:ext cx="3999900" cy="83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Font typeface="Anaheim"/>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
        <p:nvSpPr>
          <p:cNvPr id="1187" name="Google Shape;1187;p47"/>
          <p:cNvSpPr txBox="1"/>
          <p:nvPr/>
        </p:nvSpPr>
        <p:spPr>
          <a:xfrm>
            <a:off x="2720550" y="3431613"/>
            <a:ext cx="3702900" cy="7926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accent2"/>
                </a:solidFill>
                <a:latin typeface="Manjari"/>
                <a:ea typeface="Manjari"/>
                <a:cs typeface="Manjari"/>
                <a:sym typeface="Manjari"/>
              </a:rPr>
              <a:t>CREDITS: This presentation template was created by </a:t>
            </a:r>
            <a:r>
              <a:rPr lang="en" sz="1200" b="1">
                <a:solidFill>
                  <a:schemeClr val="accent2"/>
                </a:solidFill>
                <a:uFill>
                  <a:noFill/>
                </a:uFill>
                <a:latin typeface="Manjari"/>
                <a:ea typeface="Manjari"/>
                <a:cs typeface="Manjari"/>
                <a:sym typeface="Manjari"/>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chemeClr val="accent2"/>
                </a:solidFill>
                <a:latin typeface="Manjari"/>
                <a:ea typeface="Manjari"/>
                <a:cs typeface="Manjari"/>
                <a:sym typeface="Manjari"/>
              </a:rPr>
              <a:t>, including icons by </a:t>
            </a:r>
            <a:r>
              <a:rPr lang="en" sz="1200" b="1">
                <a:solidFill>
                  <a:schemeClr val="accent2"/>
                </a:solidFill>
                <a:uFill>
                  <a:noFill/>
                </a:uFill>
                <a:latin typeface="Manjari"/>
                <a:ea typeface="Manjari"/>
                <a:cs typeface="Manjari"/>
                <a:sym typeface="Manjari"/>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accent2"/>
                </a:solidFill>
                <a:latin typeface="Manjari"/>
                <a:ea typeface="Manjari"/>
                <a:cs typeface="Manjari"/>
                <a:sym typeface="Manjari"/>
              </a:rPr>
              <a:t>, infographics &amp; images by </a:t>
            </a:r>
            <a:r>
              <a:rPr lang="en" sz="1200" b="1">
                <a:solidFill>
                  <a:schemeClr val="accent2"/>
                </a:solidFill>
                <a:uFill>
                  <a:noFill/>
                </a:uFill>
                <a:latin typeface="Manjari"/>
                <a:ea typeface="Manjari"/>
                <a:cs typeface="Manjari"/>
                <a:sym typeface="Manjari"/>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200">
                <a:solidFill>
                  <a:schemeClr val="accent2"/>
                </a:solidFill>
                <a:latin typeface="Manjari"/>
                <a:ea typeface="Manjari"/>
                <a:cs typeface="Manjari"/>
                <a:sym typeface="Manjari"/>
              </a:rPr>
              <a:t> </a:t>
            </a:r>
            <a:endParaRPr sz="1200">
              <a:solidFill>
                <a:schemeClr val="accent2"/>
              </a:solidFill>
              <a:latin typeface="Manjari"/>
              <a:ea typeface="Manjari"/>
              <a:cs typeface="Manjari"/>
              <a:sym typeface="Manja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1188"/>
        <p:cNvGrpSpPr/>
        <p:nvPr/>
      </p:nvGrpSpPr>
      <p:grpSpPr>
        <a:xfrm>
          <a:off x="0" y="0"/>
          <a:ext cx="0" cy="0"/>
          <a:chOff x="0" y="0"/>
          <a:chExt cx="0" cy="0"/>
        </a:xfrm>
      </p:grpSpPr>
      <p:sp>
        <p:nvSpPr>
          <p:cNvPr id="1189" name="Google Shape;1189;p48"/>
          <p:cNvSpPr/>
          <p:nvPr/>
        </p:nvSpPr>
        <p:spPr>
          <a:xfrm rot="288678" flipH="1">
            <a:off x="-1270417" y="553336"/>
            <a:ext cx="4658411" cy="476518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1334050" y="1127073"/>
            <a:ext cx="1522302" cy="1342795"/>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1" name="Google Shape;1191;p48"/>
          <p:cNvGrpSpPr/>
          <p:nvPr/>
        </p:nvGrpSpPr>
        <p:grpSpPr>
          <a:xfrm>
            <a:off x="5119018" y="713081"/>
            <a:ext cx="2270935" cy="2260334"/>
            <a:chOff x="6762468" y="1386456"/>
            <a:chExt cx="2270935" cy="2260334"/>
          </a:xfrm>
        </p:grpSpPr>
        <p:sp>
          <p:nvSpPr>
            <p:cNvPr id="1192" name="Google Shape;1192;p48"/>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8"/>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5" name="Google Shape;1225;p48"/>
          <p:cNvSpPr/>
          <p:nvPr/>
        </p:nvSpPr>
        <p:spPr>
          <a:xfrm rot="-1848056" flipH="1">
            <a:off x="7756025" y="2517986"/>
            <a:ext cx="1938888" cy="3305698"/>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1">
  <p:cSld name="CUSTOM_2">
    <p:spTree>
      <p:nvGrpSpPr>
        <p:cNvPr id="1" name="Shape 1226"/>
        <p:cNvGrpSpPr/>
        <p:nvPr/>
      </p:nvGrpSpPr>
      <p:grpSpPr>
        <a:xfrm>
          <a:off x="0" y="0"/>
          <a:ext cx="0" cy="0"/>
          <a:chOff x="0" y="0"/>
          <a:chExt cx="0" cy="0"/>
        </a:xfrm>
      </p:grpSpPr>
      <p:grpSp>
        <p:nvGrpSpPr>
          <p:cNvPr id="1227" name="Google Shape;1227;p49"/>
          <p:cNvGrpSpPr/>
          <p:nvPr/>
        </p:nvGrpSpPr>
        <p:grpSpPr>
          <a:xfrm>
            <a:off x="5" y="-80449"/>
            <a:ext cx="2277317" cy="5304377"/>
            <a:chOff x="224725" y="566950"/>
            <a:chExt cx="1850875" cy="4311100"/>
          </a:xfrm>
        </p:grpSpPr>
        <p:sp>
          <p:nvSpPr>
            <p:cNvPr id="1228" name="Google Shape;1228;p49"/>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9"/>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9"/>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9"/>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9"/>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9"/>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9"/>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9"/>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9"/>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9"/>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9"/>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9"/>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9"/>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9"/>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9"/>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9"/>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9"/>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9"/>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9"/>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9"/>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9"/>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9"/>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9"/>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9"/>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2" name="Google Shape;1252;p49"/>
          <p:cNvSpPr/>
          <p:nvPr/>
        </p:nvSpPr>
        <p:spPr>
          <a:xfrm rot="-3415034" flipH="1">
            <a:off x="5349941" y="647072"/>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9"/>
          <p:cNvSpPr/>
          <p:nvPr/>
        </p:nvSpPr>
        <p:spPr>
          <a:xfrm rot="1379372">
            <a:off x="5149944" y="2281365"/>
            <a:ext cx="1343009" cy="1754062"/>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9"/>
          <p:cNvSpPr/>
          <p:nvPr/>
        </p:nvSpPr>
        <p:spPr>
          <a:xfrm>
            <a:off x="-767475" y="502200"/>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2">
  <p:cSld name="CUSTOM_4">
    <p:spTree>
      <p:nvGrpSpPr>
        <p:cNvPr id="1" name="Shape 1255"/>
        <p:cNvGrpSpPr/>
        <p:nvPr/>
      </p:nvGrpSpPr>
      <p:grpSpPr>
        <a:xfrm>
          <a:off x="0" y="0"/>
          <a:ext cx="0" cy="0"/>
          <a:chOff x="0" y="0"/>
          <a:chExt cx="0" cy="0"/>
        </a:xfrm>
      </p:grpSpPr>
      <p:grpSp>
        <p:nvGrpSpPr>
          <p:cNvPr id="1256" name="Google Shape;1256;p50"/>
          <p:cNvGrpSpPr/>
          <p:nvPr/>
        </p:nvGrpSpPr>
        <p:grpSpPr>
          <a:xfrm rot="-4412986">
            <a:off x="6233427" y="1978854"/>
            <a:ext cx="2523466" cy="2406919"/>
            <a:chOff x="616550" y="744600"/>
            <a:chExt cx="936200" cy="893025"/>
          </a:xfrm>
        </p:grpSpPr>
        <p:sp>
          <p:nvSpPr>
            <p:cNvPr id="1257" name="Google Shape;1257;p50"/>
            <p:cNvSpPr/>
            <p:nvPr/>
          </p:nvSpPr>
          <p:spPr>
            <a:xfrm>
              <a:off x="616550" y="744600"/>
              <a:ext cx="936200" cy="893025"/>
            </a:xfrm>
            <a:custGeom>
              <a:avLst/>
              <a:gdLst/>
              <a:ahLst/>
              <a:cxnLst/>
              <a:rect l="l" t="t" r="r" b="b"/>
              <a:pathLst>
                <a:path w="37448" h="35721" extrusionOk="0">
                  <a:moveTo>
                    <a:pt x="21003" y="1"/>
                  </a:moveTo>
                  <a:cubicBezTo>
                    <a:pt x="20950" y="1"/>
                    <a:pt x="20897" y="16"/>
                    <a:pt x="20852" y="46"/>
                  </a:cubicBezTo>
                  <a:lnTo>
                    <a:pt x="18177" y="2356"/>
                  </a:lnTo>
                  <a:cubicBezTo>
                    <a:pt x="18177" y="2356"/>
                    <a:pt x="18146" y="2387"/>
                    <a:pt x="18146" y="2387"/>
                  </a:cubicBezTo>
                  <a:lnTo>
                    <a:pt x="91" y="26946"/>
                  </a:lnTo>
                  <a:cubicBezTo>
                    <a:pt x="0" y="27068"/>
                    <a:pt x="61" y="27220"/>
                    <a:pt x="182" y="27281"/>
                  </a:cubicBezTo>
                  <a:lnTo>
                    <a:pt x="2523" y="28436"/>
                  </a:lnTo>
                  <a:lnTo>
                    <a:pt x="15654" y="35700"/>
                  </a:lnTo>
                  <a:cubicBezTo>
                    <a:pt x="15692" y="35713"/>
                    <a:pt x="15735" y="35720"/>
                    <a:pt x="15776" y="35720"/>
                  </a:cubicBezTo>
                  <a:cubicBezTo>
                    <a:pt x="15835" y="35720"/>
                    <a:pt x="15892" y="35705"/>
                    <a:pt x="15927" y="35670"/>
                  </a:cubicBezTo>
                  <a:cubicBezTo>
                    <a:pt x="16657" y="35092"/>
                    <a:pt x="20274" y="32083"/>
                    <a:pt x="25320" y="27433"/>
                  </a:cubicBezTo>
                  <a:cubicBezTo>
                    <a:pt x="30730" y="22417"/>
                    <a:pt x="37204" y="14666"/>
                    <a:pt x="37204" y="14666"/>
                  </a:cubicBezTo>
                  <a:cubicBezTo>
                    <a:pt x="37448" y="14454"/>
                    <a:pt x="37448" y="14089"/>
                    <a:pt x="37204" y="13876"/>
                  </a:cubicBezTo>
                  <a:cubicBezTo>
                    <a:pt x="36779" y="13451"/>
                    <a:pt x="35867" y="12600"/>
                    <a:pt x="34286" y="11171"/>
                  </a:cubicBezTo>
                  <a:cubicBezTo>
                    <a:pt x="31824" y="9013"/>
                    <a:pt x="22493" y="1171"/>
                    <a:pt x="21155" y="46"/>
                  </a:cubicBezTo>
                  <a:cubicBezTo>
                    <a:pt x="21110" y="16"/>
                    <a:pt x="21057" y="1"/>
                    <a:pt x="21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0"/>
            <p:cNvSpPr/>
            <p:nvPr/>
          </p:nvSpPr>
          <p:spPr>
            <a:xfrm>
              <a:off x="1118825" y="951075"/>
              <a:ext cx="191525" cy="163425"/>
            </a:xfrm>
            <a:custGeom>
              <a:avLst/>
              <a:gdLst/>
              <a:ahLst/>
              <a:cxnLst/>
              <a:rect l="l" t="t" r="r" b="b"/>
              <a:pathLst>
                <a:path w="7661" h="6537" extrusionOk="0">
                  <a:moveTo>
                    <a:pt x="426" y="0"/>
                  </a:moveTo>
                  <a:cubicBezTo>
                    <a:pt x="317" y="0"/>
                    <a:pt x="206" y="46"/>
                    <a:pt x="122" y="146"/>
                  </a:cubicBezTo>
                  <a:cubicBezTo>
                    <a:pt x="1" y="298"/>
                    <a:pt x="31" y="541"/>
                    <a:pt x="183" y="663"/>
                  </a:cubicBezTo>
                  <a:lnTo>
                    <a:pt x="6992" y="6468"/>
                  </a:lnTo>
                  <a:cubicBezTo>
                    <a:pt x="7052" y="6499"/>
                    <a:pt x="7144" y="6529"/>
                    <a:pt x="7235" y="6529"/>
                  </a:cubicBezTo>
                  <a:cubicBezTo>
                    <a:pt x="7251" y="6534"/>
                    <a:pt x="7268" y="6537"/>
                    <a:pt x="7286" y="6537"/>
                  </a:cubicBezTo>
                  <a:cubicBezTo>
                    <a:pt x="7368" y="6537"/>
                    <a:pt x="7464" y="6483"/>
                    <a:pt x="7539" y="6407"/>
                  </a:cubicBezTo>
                  <a:cubicBezTo>
                    <a:pt x="7660" y="6255"/>
                    <a:pt x="7630" y="6012"/>
                    <a:pt x="7478" y="5860"/>
                  </a:cubicBezTo>
                  <a:lnTo>
                    <a:pt x="669" y="85"/>
                  </a:lnTo>
                  <a:cubicBezTo>
                    <a:pt x="601" y="31"/>
                    <a:pt x="514"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0"/>
            <p:cNvSpPr/>
            <p:nvPr/>
          </p:nvSpPr>
          <p:spPr>
            <a:xfrm>
              <a:off x="1078550" y="994400"/>
              <a:ext cx="190750" cy="164750"/>
            </a:xfrm>
            <a:custGeom>
              <a:avLst/>
              <a:gdLst/>
              <a:ahLst/>
              <a:cxnLst/>
              <a:rect l="l" t="t" r="r" b="b"/>
              <a:pathLst>
                <a:path w="7630" h="6590" extrusionOk="0">
                  <a:moveTo>
                    <a:pt x="413" y="0"/>
                  </a:moveTo>
                  <a:cubicBezTo>
                    <a:pt x="308" y="0"/>
                    <a:pt x="206" y="45"/>
                    <a:pt x="122" y="146"/>
                  </a:cubicBezTo>
                  <a:cubicBezTo>
                    <a:pt x="1" y="298"/>
                    <a:pt x="1" y="541"/>
                    <a:pt x="153" y="662"/>
                  </a:cubicBezTo>
                  <a:lnTo>
                    <a:pt x="6931" y="6498"/>
                  </a:lnTo>
                  <a:cubicBezTo>
                    <a:pt x="7022" y="6559"/>
                    <a:pt x="7113" y="6589"/>
                    <a:pt x="7174" y="6589"/>
                  </a:cubicBezTo>
                  <a:cubicBezTo>
                    <a:pt x="7296" y="6589"/>
                    <a:pt x="7417" y="6529"/>
                    <a:pt x="7478" y="6437"/>
                  </a:cubicBezTo>
                  <a:cubicBezTo>
                    <a:pt x="7630" y="6285"/>
                    <a:pt x="7600" y="6042"/>
                    <a:pt x="7448" y="5921"/>
                  </a:cubicBezTo>
                  <a:lnTo>
                    <a:pt x="669" y="85"/>
                  </a:lnTo>
                  <a:cubicBezTo>
                    <a:pt x="587" y="30"/>
                    <a:pt x="499"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1041325" y="1033375"/>
              <a:ext cx="196075" cy="159975"/>
            </a:xfrm>
            <a:custGeom>
              <a:avLst/>
              <a:gdLst/>
              <a:ahLst/>
              <a:cxnLst/>
              <a:rect l="l" t="t" r="r" b="b"/>
              <a:pathLst>
                <a:path w="7843" h="6399" extrusionOk="0">
                  <a:moveTo>
                    <a:pt x="446" y="1"/>
                  </a:moveTo>
                  <a:cubicBezTo>
                    <a:pt x="335" y="1"/>
                    <a:pt x="223" y="48"/>
                    <a:pt x="152" y="137"/>
                  </a:cubicBezTo>
                  <a:cubicBezTo>
                    <a:pt x="0" y="319"/>
                    <a:pt x="31" y="532"/>
                    <a:pt x="213" y="684"/>
                  </a:cubicBezTo>
                  <a:lnTo>
                    <a:pt x="7174" y="6307"/>
                  </a:lnTo>
                  <a:cubicBezTo>
                    <a:pt x="7234" y="6368"/>
                    <a:pt x="7326" y="6398"/>
                    <a:pt x="7386" y="6398"/>
                  </a:cubicBezTo>
                  <a:cubicBezTo>
                    <a:pt x="7508" y="6398"/>
                    <a:pt x="7630" y="6337"/>
                    <a:pt x="7690" y="6246"/>
                  </a:cubicBezTo>
                  <a:cubicBezTo>
                    <a:pt x="7842" y="6094"/>
                    <a:pt x="7812" y="5851"/>
                    <a:pt x="7630" y="5729"/>
                  </a:cubicBezTo>
                  <a:lnTo>
                    <a:pt x="669" y="76"/>
                  </a:lnTo>
                  <a:cubicBezTo>
                    <a:pt x="606" y="25"/>
                    <a:pt x="526" y="1"/>
                    <a:pt x="4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a:off x="1007125" y="1070750"/>
              <a:ext cx="186950" cy="159825"/>
            </a:xfrm>
            <a:custGeom>
              <a:avLst/>
              <a:gdLst/>
              <a:ahLst/>
              <a:cxnLst/>
              <a:rect l="l" t="t" r="r" b="b"/>
              <a:pathLst>
                <a:path w="7478" h="6393" extrusionOk="0">
                  <a:moveTo>
                    <a:pt x="413" y="1"/>
                  </a:moveTo>
                  <a:cubicBezTo>
                    <a:pt x="307" y="1"/>
                    <a:pt x="206" y="48"/>
                    <a:pt x="122" y="131"/>
                  </a:cubicBezTo>
                  <a:cubicBezTo>
                    <a:pt x="0" y="283"/>
                    <a:pt x="0" y="526"/>
                    <a:pt x="183" y="678"/>
                  </a:cubicBezTo>
                  <a:lnTo>
                    <a:pt x="6809" y="6301"/>
                  </a:lnTo>
                  <a:cubicBezTo>
                    <a:pt x="6870" y="6362"/>
                    <a:pt x="6961" y="6393"/>
                    <a:pt x="7022" y="6393"/>
                  </a:cubicBezTo>
                  <a:cubicBezTo>
                    <a:pt x="7143" y="6393"/>
                    <a:pt x="7265" y="6362"/>
                    <a:pt x="7326" y="6271"/>
                  </a:cubicBezTo>
                  <a:cubicBezTo>
                    <a:pt x="7478" y="6119"/>
                    <a:pt x="7447" y="5876"/>
                    <a:pt x="7295" y="5724"/>
                  </a:cubicBezTo>
                  <a:lnTo>
                    <a:pt x="669" y="101"/>
                  </a:lnTo>
                  <a:cubicBezTo>
                    <a:pt x="587" y="32"/>
                    <a:pt x="499" y="1"/>
                    <a:pt x="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50"/>
          <p:cNvGrpSpPr/>
          <p:nvPr/>
        </p:nvGrpSpPr>
        <p:grpSpPr>
          <a:xfrm>
            <a:off x="1326404" y="500540"/>
            <a:ext cx="1830972" cy="1822411"/>
            <a:chOff x="2414491" y="671177"/>
            <a:chExt cx="1830972" cy="1822411"/>
          </a:xfrm>
        </p:grpSpPr>
        <p:sp>
          <p:nvSpPr>
            <p:cNvPr id="1263" name="Google Shape;1263;p5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50"/>
          <p:cNvGrpSpPr/>
          <p:nvPr/>
        </p:nvGrpSpPr>
        <p:grpSpPr>
          <a:xfrm rot="-969610">
            <a:off x="6880585" y="2461943"/>
            <a:ext cx="2217391" cy="2896369"/>
            <a:chOff x="6078061" y="1684347"/>
            <a:chExt cx="1743860" cy="2277840"/>
          </a:xfrm>
        </p:grpSpPr>
        <p:sp>
          <p:nvSpPr>
            <p:cNvPr id="1298" name="Google Shape;1298;p50"/>
            <p:cNvSpPr/>
            <p:nvPr/>
          </p:nvSpPr>
          <p:spPr>
            <a:xfrm>
              <a:off x="7384410" y="1684347"/>
              <a:ext cx="437511" cy="516459"/>
            </a:xfrm>
            <a:custGeom>
              <a:avLst/>
              <a:gdLst/>
              <a:ahLst/>
              <a:cxnLst/>
              <a:rect l="l" t="t" r="r" b="b"/>
              <a:pathLst>
                <a:path w="8490" h="10022" extrusionOk="0">
                  <a:moveTo>
                    <a:pt x="8405" y="0"/>
                  </a:moveTo>
                  <a:cubicBezTo>
                    <a:pt x="8396" y="0"/>
                    <a:pt x="8390" y="41"/>
                    <a:pt x="8390" y="41"/>
                  </a:cubicBezTo>
                  <a:cubicBezTo>
                    <a:pt x="8390" y="41"/>
                    <a:pt x="6535" y="1439"/>
                    <a:pt x="4043" y="1986"/>
                  </a:cubicBezTo>
                  <a:cubicBezTo>
                    <a:pt x="1551" y="2563"/>
                    <a:pt x="0" y="6636"/>
                    <a:pt x="487" y="8430"/>
                  </a:cubicBezTo>
                  <a:cubicBezTo>
                    <a:pt x="895" y="9870"/>
                    <a:pt x="1871" y="10021"/>
                    <a:pt x="2264" y="10021"/>
                  </a:cubicBezTo>
                  <a:cubicBezTo>
                    <a:pt x="2369" y="10021"/>
                    <a:pt x="2432" y="10010"/>
                    <a:pt x="2432" y="10010"/>
                  </a:cubicBezTo>
                  <a:cubicBezTo>
                    <a:pt x="2432" y="10010"/>
                    <a:pt x="8298" y="8794"/>
                    <a:pt x="8420" y="4053"/>
                  </a:cubicBezTo>
                  <a:cubicBezTo>
                    <a:pt x="8490" y="427"/>
                    <a:pt x="8435" y="0"/>
                    <a:pt x="8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0"/>
            <p:cNvSpPr/>
            <p:nvPr/>
          </p:nvSpPr>
          <p:spPr>
            <a:xfrm>
              <a:off x="6078061" y="2151644"/>
              <a:ext cx="1448939" cy="1810543"/>
            </a:xfrm>
            <a:custGeom>
              <a:avLst/>
              <a:gdLst/>
              <a:ahLst/>
              <a:cxnLst/>
              <a:rect l="l" t="t" r="r" b="b"/>
              <a:pathLst>
                <a:path w="28117" h="35134" extrusionOk="0">
                  <a:moveTo>
                    <a:pt x="26110" y="0"/>
                  </a:moveTo>
                  <a:cubicBezTo>
                    <a:pt x="26110" y="0"/>
                    <a:pt x="21247" y="3587"/>
                    <a:pt x="16353" y="10213"/>
                  </a:cubicBezTo>
                  <a:cubicBezTo>
                    <a:pt x="11429" y="16839"/>
                    <a:pt x="0" y="34256"/>
                    <a:pt x="1186" y="35107"/>
                  </a:cubicBezTo>
                  <a:cubicBezTo>
                    <a:pt x="1210" y="35125"/>
                    <a:pt x="1241" y="35134"/>
                    <a:pt x="1279" y="35134"/>
                  </a:cubicBezTo>
                  <a:cubicBezTo>
                    <a:pt x="3097" y="35134"/>
                    <a:pt x="20354" y="14791"/>
                    <a:pt x="24195" y="8420"/>
                  </a:cubicBezTo>
                  <a:cubicBezTo>
                    <a:pt x="28116" y="1915"/>
                    <a:pt x="27782" y="942"/>
                    <a:pt x="27782" y="942"/>
                  </a:cubicBezTo>
                  <a:lnTo>
                    <a:pt x="261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0" name="Google Shape;1300;p50"/>
          <p:cNvSpPr/>
          <p:nvPr/>
        </p:nvSpPr>
        <p:spPr>
          <a:xfrm rot="5400000">
            <a:off x="-1836150" y="1175258"/>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0"/>
          <p:cNvSpPr/>
          <p:nvPr/>
        </p:nvSpPr>
        <p:spPr>
          <a:xfrm rot="-7977683">
            <a:off x="2160949" y="316425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0"/>
          <p:cNvSpPr/>
          <p:nvPr/>
        </p:nvSpPr>
        <p:spPr>
          <a:xfrm rot="4742319" flipH="1">
            <a:off x="6790763" y="-645967"/>
            <a:ext cx="3210858" cy="319754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3">
  <p:cSld name="CUSTOM_5">
    <p:spTree>
      <p:nvGrpSpPr>
        <p:cNvPr id="1" name="Shape 1303"/>
        <p:cNvGrpSpPr/>
        <p:nvPr/>
      </p:nvGrpSpPr>
      <p:grpSpPr>
        <a:xfrm>
          <a:off x="0" y="0"/>
          <a:ext cx="0" cy="0"/>
          <a:chOff x="0" y="0"/>
          <a:chExt cx="0" cy="0"/>
        </a:xfrm>
      </p:grpSpPr>
      <p:sp>
        <p:nvSpPr>
          <p:cNvPr id="1304" name="Google Shape;1304;p51"/>
          <p:cNvSpPr/>
          <p:nvPr/>
        </p:nvSpPr>
        <p:spPr>
          <a:xfrm rot="288619" flipH="1">
            <a:off x="-1653681" y="1325314"/>
            <a:ext cx="4829256" cy="4097619"/>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1"/>
          <p:cNvSpPr/>
          <p:nvPr/>
        </p:nvSpPr>
        <p:spPr>
          <a:xfrm>
            <a:off x="7777725" y="671438"/>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1"/>
          <p:cNvSpPr/>
          <p:nvPr/>
        </p:nvSpPr>
        <p:spPr>
          <a:xfrm rot="8226410">
            <a:off x="757957" y="-908700"/>
            <a:ext cx="1938898" cy="330571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7" name="Google Shape;1307;p51"/>
          <p:cNvGrpSpPr/>
          <p:nvPr/>
        </p:nvGrpSpPr>
        <p:grpSpPr>
          <a:xfrm rot="-3861937">
            <a:off x="6523183" y="1380139"/>
            <a:ext cx="2023570" cy="3313878"/>
            <a:chOff x="5754175" y="3922575"/>
            <a:chExt cx="682400" cy="1117525"/>
          </a:xfrm>
        </p:grpSpPr>
        <p:sp>
          <p:nvSpPr>
            <p:cNvPr id="1308" name="Google Shape;1308;p51"/>
            <p:cNvSpPr/>
            <p:nvPr/>
          </p:nvSpPr>
          <p:spPr>
            <a:xfrm>
              <a:off x="5754175" y="4953250"/>
              <a:ext cx="70700" cy="86850"/>
            </a:xfrm>
            <a:custGeom>
              <a:avLst/>
              <a:gdLst/>
              <a:ahLst/>
              <a:cxnLst/>
              <a:rect l="l" t="t" r="r" b="b"/>
              <a:pathLst>
                <a:path w="2828" h="3474" extrusionOk="0">
                  <a:moveTo>
                    <a:pt x="1855" y="1"/>
                  </a:moveTo>
                  <a:cubicBezTo>
                    <a:pt x="1855" y="1"/>
                    <a:pt x="0" y="3283"/>
                    <a:pt x="973" y="3466"/>
                  </a:cubicBezTo>
                  <a:cubicBezTo>
                    <a:pt x="1000" y="3471"/>
                    <a:pt x="1027" y="3473"/>
                    <a:pt x="1054" y="3473"/>
                  </a:cubicBezTo>
                  <a:cubicBezTo>
                    <a:pt x="1994" y="3473"/>
                    <a:pt x="2827" y="456"/>
                    <a:pt x="2827" y="456"/>
                  </a:cubicBezTo>
                  <a:lnTo>
                    <a:pt x="1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1"/>
            <p:cNvSpPr/>
            <p:nvPr/>
          </p:nvSpPr>
          <p:spPr>
            <a:xfrm>
              <a:off x="5768600" y="4780750"/>
              <a:ext cx="193050" cy="209925"/>
            </a:xfrm>
            <a:custGeom>
              <a:avLst/>
              <a:gdLst/>
              <a:ahLst/>
              <a:cxnLst/>
              <a:rect l="l" t="t" r="r" b="b"/>
              <a:pathLst>
                <a:path w="7722" h="8397" extrusionOk="0">
                  <a:moveTo>
                    <a:pt x="1065" y="1"/>
                  </a:moveTo>
                  <a:cubicBezTo>
                    <a:pt x="1065" y="1"/>
                    <a:pt x="1" y="7812"/>
                    <a:pt x="1156" y="8359"/>
                  </a:cubicBezTo>
                  <a:cubicBezTo>
                    <a:pt x="1208" y="8384"/>
                    <a:pt x="1269" y="8396"/>
                    <a:pt x="1338" y="8396"/>
                  </a:cubicBezTo>
                  <a:cubicBezTo>
                    <a:pt x="2789" y="8396"/>
                    <a:pt x="7721" y="3131"/>
                    <a:pt x="7721" y="3131"/>
                  </a:cubicBezTo>
                  <a:lnTo>
                    <a:pt x="10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1"/>
            <p:cNvSpPr/>
            <p:nvPr/>
          </p:nvSpPr>
          <p:spPr>
            <a:xfrm>
              <a:off x="5795200" y="4343050"/>
              <a:ext cx="389100" cy="516000"/>
            </a:xfrm>
            <a:custGeom>
              <a:avLst/>
              <a:gdLst/>
              <a:ahLst/>
              <a:cxnLst/>
              <a:rect l="l" t="t" r="r" b="b"/>
              <a:pathLst>
                <a:path w="15564" h="20640" extrusionOk="0">
                  <a:moveTo>
                    <a:pt x="8329" y="1"/>
                  </a:moveTo>
                  <a:cubicBezTo>
                    <a:pt x="8329" y="1"/>
                    <a:pt x="7296" y="1399"/>
                    <a:pt x="5715" y="5047"/>
                  </a:cubicBezTo>
                  <a:cubicBezTo>
                    <a:pt x="4104" y="8694"/>
                    <a:pt x="1" y="17509"/>
                    <a:pt x="1" y="17509"/>
                  </a:cubicBezTo>
                  <a:lnTo>
                    <a:pt x="6657" y="20639"/>
                  </a:lnTo>
                  <a:cubicBezTo>
                    <a:pt x="6657" y="20639"/>
                    <a:pt x="7387" y="19728"/>
                    <a:pt x="9636" y="15381"/>
                  </a:cubicBezTo>
                  <a:cubicBezTo>
                    <a:pt x="12281" y="10305"/>
                    <a:pt x="15563" y="3010"/>
                    <a:pt x="15563" y="3010"/>
                  </a:cubicBezTo>
                  <a:lnTo>
                    <a:pt x="83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1"/>
            <p:cNvSpPr/>
            <p:nvPr/>
          </p:nvSpPr>
          <p:spPr>
            <a:xfrm>
              <a:off x="6003425" y="3922575"/>
              <a:ext cx="433150" cy="579525"/>
            </a:xfrm>
            <a:custGeom>
              <a:avLst/>
              <a:gdLst/>
              <a:ahLst/>
              <a:cxnLst/>
              <a:rect l="l" t="t" r="r" b="b"/>
              <a:pathLst>
                <a:path w="17326" h="23181" extrusionOk="0">
                  <a:moveTo>
                    <a:pt x="11816" y="1"/>
                  </a:moveTo>
                  <a:cubicBezTo>
                    <a:pt x="10345" y="1"/>
                    <a:pt x="8903" y="821"/>
                    <a:pt x="8085" y="2200"/>
                  </a:cubicBezTo>
                  <a:cubicBezTo>
                    <a:pt x="6535" y="4814"/>
                    <a:pt x="0" y="16820"/>
                    <a:pt x="0" y="16820"/>
                  </a:cubicBezTo>
                  <a:lnTo>
                    <a:pt x="7234" y="19829"/>
                  </a:lnTo>
                  <a:cubicBezTo>
                    <a:pt x="7234" y="19829"/>
                    <a:pt x="13515" y="6181"/>
                    <a:pt x="13978" y="6181"/>
                  </a:cubicBezTo>
                  <a:cubicBezTo>
                    <a:pt x="13979" y="6181"/>
                    <a:pt x="13981" y="6181"/>
                    <a:pt x="13982" y="6181"/>
                  </a:cubicBezTo>
                  <a:cubicBezTo>
                    <a:pt x="14469" y="6273"/>
                    <a:pt x="8237" y="17276"/>
                    <a:pt x="8481" y="20619"/>
                  </a:cubicBezTo>
                  <a:cubicBezTo>
                    <a:pt x="8589" y="22468"/>
                    <a:pt x="9616" y="23180"/>
                    <a:pt x="10214" y="23180"/>
                  </a:cubicBezTo>
                  <a:cubicBezTo>
                    <a:pt x="10451" y="23180"/>
                    <a:pt x="10621" y="23068"/>
                    <a:pt x="10639" y="22869"/>
                  </a:cubicBezTo>
                  <a:cubicBezTo>
                    <a:pt x="10730" y="22109"/>
                    <a:pt x="8845" y="21835"/>
                    <a:pt x="9757" y="19130"/>
                  </a:cubicBezTo>
                  <a:cubicBezTo>
                    <a:pt x="12493" y="10802"/>
                    <a:pt x="17326" y="5300"/>
                    <a:pt x="15411" y="2169"/>
                  </a:cubicBezTo>
                  <a:cubicBezTo>
                    <a:pt x="14477" y="660"/>
                    <a:pt x="13135" y="1"/>
                    <a:pt x="11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0" name="Google Shape;110;p7"/>
          <p:cNvSpPr txBox="1">
            <a:spLocks noGrp="1"/>
          </p:cNvSpPr>
          <p:nvPr>
            <p:ph type="body" idx="1"/>
          </p:nvPr>
        </p:nvSpPr>
        <p:spPr>
          <a:xfrm>
            <a:off x="713225" y="1122325"/>
            <a:ext cx="7717500" cy="3580500"/>
          </a:xfrm>
          <a:prstGeom prst="rect">
            <a:avLst/>
          </a:prstGeom>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marL="914400" lvl="1" indent="-317500">
              <a:spcBef>
                <a:spcPts val="0"/>
              </a:spcBef>
              <a:spcAft>
                <a:spcPts val="0"/>
              </a:spcAft>
              <a:buClr>
                <a:schemeClr val="accent1"/>
              </a:buClr>
              <a:buSzPts val="1400"/>
              <a:buFont typeface="Hammersmith One"/>
              <a:buAutoNum type="alphaLcPeriod"/>
              <a:defRPr sz="1600"/>
            </a:lvl2pPr>
            <a:lvl3pPr marL="1371600" lvl="2" indent="-317500">
              <a:spcBef>
                <a:spcPts val="0"/>
              </a:spcBef>
              <a:spcAft>
                <a:spcPts val="0"/>
              </a:spcAft>
              <a:buClr>
                <a:srgbClr val="FEDD4F"/>
              </a:buClr>
              <a:buSzPts val="1400"/>
              <a:buFont typeface="Hammersmith One"/>
              <a:buAutoNum type="romanLcPeriod"/>
              <a:defRPr sz="1200"/>
            </a:lvl3pPr>
            <a:lvl4pPr marL="1828800" lvl="3" indent="-317500">
              <a:spcBef>
                <a:spcPts val="0"/>
              </a:spcBef>
              <a:spcAft>
                <a:spcPts val="0"/>
              </a:spcAft>
              <a:buClr>
                <a:srgbClr val="FEDD4F"/>
              </a:buClr>
              <a:buSzPts val="1400"/>
              <a:buFont typeface="Hammersmith One"/>
              <a:buAutoNum type="arabicPeriod"/>
              <a:defRPr sz="1200"/>
            </a:lvl4pPr>
            <a:lvl5pPr marL="2286000" lvl="4" indent="-317500">
              <a:spcBef>
                <a:spcPts val="0"/>
              </a:spcBef>
              <a:spcAft>
                <a:spcPts val="0"/>
              </a:spcAft>
              <a:buClr>
                <a:srgbClr val="FEDD4F"/>
              </a:buClr>
              <a:buSzPts val="1400"/>
              <a:buFont typeface="Hammersmith One"/>
              <a:buAutoNum type="alphaLcPeriod"/>
              <a:defRPr sz="1200"/>
            </a:lvl5pPr>
            <a:lvl6pPr marL="2743200" lvl="5" indent="-317500">
              <a:spcBef>
                <a:spcPts val="0"/>
              </a:spcBef>
              <a:spcAft>
                <a:spcPts val="0"/>
              </a:spcAft>
              <a:buClr>
                <a:srgbClr val="FEDD4F"/>
              </a:buClr>
              <a:buSzPts val="1400"/>
              <a:buFont typeface="Hammersmith One"/>
              <a:buAutoNum type="romanLcPeriod"/>
              <a:defRPr sz="1200"/>
            </a:lvl6pPr>
            <a:lvl7pPr marL="3200400" lvl="6" indent="-317500">
              <a:spcBef>
                <a:spcPts val="0"/>
              </a:spcBef>
              <a:spcAft>
                <a:spcPts val="0"/>
              </a:spcAft>
              <a:buClr>
                <a:srgbClr val="FEDD4F"/>
              </a:buClr>
              <a:buSzPts val="1400"/>
              <a:buFont typeface="Hammersmith One"/>
              <a:buAutoNum type="arabicPeriod"/>
              <a:defRPr sz="1200"/>
            </a:lvl7pPr>
            <a:lvl8pPr marL="3657600" lvl="7" indent="-317500">
              <a:spcBef>
                <a:spcPts val="0"/>
              </a:spcBef>
              <a:spcAft>
                <a:spcPts val="0"/>
              </a:spcAft>
              <a:buClr>
                <a:srgbClr val="FEDD4F"/>
              </a:buClr>
              <a:buSzPts val="1400"/>
              <a:buFont typeface="Hammersmith One"/>
              <a:buAutoNum type="alphaLcPeriod"/>
              <a:defRPr sz="1200"/>
            </a:lvl8pPr>
            <a:lvl9pPr marL="4114800" lvl="8" indent="-317500">
              <a:spcBef>
                <a:spcPts val="0"/>
              </a:spcBef>
              <a:spcAft>
                <a:spcPts val="0"/>
              </a:spcAft>
              <a:buClr>
                <a:srgbClr val="FEDD4F"/>
              </a:buClr>
              <a:buSzPts val="1400"/>
              <a:buFont typeface="Hammersmith One"/>
              <a:buAutoNum type="romanLcPeriod"/>
              <a:defRPr sz="1200"/>
            </a:lvl9pPr>
          </a:lstStyle>
          <a:p>
            <a:endParaRPr/>
          </a:p>
        </p:txBody>
      </p:sp>
      <p:grpSp>
        <p:nvGrpSpPr>
          <p:cNvPr id="111" name="Google Shape;111;p7"/>
          <p:cNvGrpSpPr/>
          <p:nvPr/>
        </p:nvGrpSpPr>
        <p:grpSpPr>
          <a:xfrm>
            <a:off x="8039875" y="1772525"/>
            <a:ext cx="2052600" cy="2052600"/>
            <a:chOff x="-1185375" y="1414000"/>
            <a:chExt cx="2052600" cy="2052600"/>
          </a:xfrm>
        </p:grpSpPr>
        <p:sp>
          <p:nvSpPr>
            <p:cNvPr id="112" name="Google Shape;112;p7"/>
            <p:cNvSpPr/>
            <p:nvPr/>
          </p:nvSpPr>
          <p:spPr>
            <a:xfrm>
              <a:off x="-1185375" y="1414000"/>
              <a:ext cx="2052600" cy="2052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1140322" y="1463656"/>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730833" y="1637371"/>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620381" y="1470575"/>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212008" y="1463656"/>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197481" y="1576386"/>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348160" y="1599422"/>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074782" y="2080254"/>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924060" y="1822561"/>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1010358" y="1944488"/>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821687" y="1731707"/>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413315" y="1731707"/>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3825" y="1731707"/>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04547" y="1766218"/>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1136884" y="2350540"/>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1028753" y="2094050"/>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620381" y="2094050"/>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212008" y="2094050"/>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197481" y="2092890"/>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605853" y="2092890"/>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131125" y="2435678"/>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821687" y="2435678"/>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413315" y="2435678"/>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3825" y="2435678"/>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404547" y="2435678"/>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1028753" y="2801503"/>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620381" y="2801503"/>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212008" y="2801503"/>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97481" y="2801503"/>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605853" y="2886598"/>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636497" y="3228269"/>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671008" y="3143131"/>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413315" y="3143131"/>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3825" y="3143131"/>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404547" y="3228269"/>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7"/>
          <p:cNvSpPr/>
          <p:nvPr/>
        </p:nvSpPr>
        <p:spPr>
          <a:xfrm flipH="1">
            <a:off x="-817503" y="2575150"/>
            <a:ext cx="2540578" cy="378149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8"/>
        <p:cNvGrpSpPr/>
        <p:nvPr/>
      </p:nvGrpSpPr>
      <p:grpSpPr>
        <a:xfrm>
          <a:off x="0" y="0"/>
          <a:ext cx="0" cy="0"/>
          <a:chOff x="0" y="0"/>
          <a:chExt cx="0" cy="0"/>
        </a:xfrm>
      </p:grpSpPr>
      <p:sp>
        <p:nvSpPr>
          <p:cNvPr id="149" name="Google Shape;149;p8"/>
          <p:cNvSpPr/>
          <p:nvPr/>
        </p:nvSpPr>
        <p:spPr>
          <a:xfrm rot="-1855510" flipH="1">
            <a:off x="2277590" y="3269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rot="-458900">
            <a:off x="-1050010" y="1201201"/>
            <a:ext cx="3369322" cy="3877052"/>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rot="-5776221" flipH="1">
            <a:off x="5743624" y="-1186688"/>
            <a:ext cx="4752751" cy="4346457"/>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rot="8329862" flipH="1">
            <a:off x="3226188" y="-1327516"/>
            <a:ext cx="2044712" cy="348606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7018450" y="3331851"/>
            <a:ext cx="1020984" cy="1333420"/>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txBox="1">
            <a:spLocks noGrp="1"/>
          </p:cNvSpPr>
          <p:nvPr>
            <p:ph type="title"/>
          </p:nvPr>
        </p:nvSpPr>
        <p:spPr>
          <a:xfrm>
            <a:off x="1388100" y="1557450"/>
            <a:ext cx="6367800" cy="2028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5"/>
        <p:cNvGrpSpPr/>
        <p:nvPr/>
      </p:nvGrpSpPr>
      <p:grpSpPr>
        <a:xfrm>
          <a:off x="0" y="0"/>
          <a:ext cx="0" cy="0"/>
          <a:chOff x="0" y="0"/>
          <a:chExt cx="0" cy="0"/>
        </a:xfrm>
      </p:grpSpPr>
      <p:sp>
        <p:nvSpPr>
          <p:cNvPr id="156" name="Google Shape;156;p9"/>
          <p:cNvSpPr/>
          <p:nvPr/>
        </p:nvSpPr>
        <p:spPr>
          <a:xfrm>
            <a:off x="763275" y="799200"/>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6926300" y="-86950"/>
            <a:ext cx="4030804" cy="5999550"/>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112700" y="3113038"/>
            <a:ext cx="1938817" cy="330557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0" name="Google Shape;160;p9"/>
          <p:cNvSpPr txBox="1">
            <a:spLocks noGrp="1"/>
          </p:cNvSpPr>
          <p:nvPr>
            <p:ph type="subTitle" idx="1"/>
          </p:nvPr>
        </p:nvSpPr>
        <p:spPr>
          <a:xfrm>
            <a:off x="1904250" y="2756350"/>
            <a:ext cx="53355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1"/>
        <p:cNvGrpSpPr/>
        <p:nvPr/>
      </p:nvGrpSpPr>
      <p:grpSpPr>
        <a:xfrm>
          <a:off x="0" y="0"/>
          <a:ext cx="0" cy="0"/>
          <a:chOff x="0" y="0"/>
          <a:chExt cx="0" cy="0"/>
        </a:xfrm>
      </p:grpSpPr>
      <p:sp>
        <p:nvSpPr>
          <p:cNvPr id="162" name="Google Shape;162;p10"/>
          <p:cNvSpPr/>
          <p:nvPr/>
        </p:nvSpPr>
        <p:spPr>
          <a:xfrm>
            <a:off x="0" y="0"/>
            <a:ext cx="9144000" cy="5143500"/>
          </a:xfrm>
          <a:prstGeom prst="rect">
            <a:avLst/>
          </a:prstGeom>
          <a:solidFill>
            <a:srgbClr val="A0A299">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0"/>
          <p:cNvSpPr txBox="1">
            <a:spLocks noGrp="1"/>
          </p:cNvSpPr>
          <p:nvPr>
            <p:ph type="title"/>
          </p:nvPr>
        </p:nvSpPr>
        <p:spPr>
          <a:xfrm>
            <a:off x="4184875" y="1473300"/>
            <a:ext cx="4245900" cy="2196900"/>
          </a:xfrm>
          <a:prstGeom prst="rect">
            <a:avLst/>
          </a:prstGeom>
        </p:spPr>
        <p:txBody>
          <a:bodyPr spcFirstLastPara="1" wrap="square" lIns="91425" tIns="91425" rIns="91425" bIns="91425" anchor="t" anchorCtr="0">
            <a:noAutofit/>
          </a:bodyPr>
          <a:lstStyle>
            <a:lvl1pPr lvl="0" algn="r">
              <a:spcBef>
                <a:spcPts val="0"/>
              </a:spcBef>
              <a:spcAft>
                <a:spcPts val="0"/>
              </a:spcAft>
              <a:buSzPts val="3000"/>
              <a:buNone/>
              <a:defRPr sz="4000">
                <a:solidFill>
                  <a:schemeClr val="dk1"/>
                </a:solidFill>
              </a:defRPr>
            </a:lvl1pPr>
            <a:lvl2pPr lvl="1">
              <a:spcBef>
                <a:spcPts val="0"/>
              </a:spcBef>
              <a:spcAft>
                <a:spcPts val="0"/>
              </a:spcAft>
              <a:buSzPts val="3000"/>
              <a:buNone/>
              <a:defRPr>
                <a:latin typeface="Manjari"/>
                <a:ea typeface="Manjari"/>
                <a:cs typeface="Manjari"/>
                <a:sym typeface="Manjari"/>
              </a:defRPr>
            </a:lvl2pPr>
            <a:lvl3pPr lvl="2">
              <a:spcBef>
                <a:spcPts val="0"/>
              </a:spcBef>
              <a:spcAft>
                <a:spcPts val="0"/>
              </a:spcAft>
              <a:buSzPts val="3000"/>
              <a:buNone/>
              <a:defRPr>
                <a:latin typeface="Manjari"/>
                <a:ea typeface="Manjari"/>
                <a:cs typeface="Manjari"/>
                <a:sym typeface="Manjari"/>
              </a:defRPr>
            </a:lvl3pPr>
            <a:lvl4pPr lvl="3">
              <a:spcBef>
                <a:spcPts val="0"/>
              </a:spcBef>
              <a:spcAft>
                <a:spcPts val="0"/>
              </a:spcAft>
              <a:buSzPts val="3000"/>
              <a:buNone/>
              <a:defRPr>
                <a:latin typeface="Manjari"/>
                <a:ea typeface="Manjari"/>
                <a:cs typeface="Manjari"/>
                <a:sym typeface="Manjari"/>
              </a:defRPr>
            </a:lvl4pPr>
            <a:lvl5pPr lvl="4">
              <a:spcBef>
                <a:spcPts val="0"/>
              </a:spcBef>
              <a:spcAft>
                <a:spcPts val="0"/>
              </a:spcAft>
              <a:buSzPts val="3000"/>
              <a:buNone/>
              <a:defRPr>
                <a:latin typeface="Manjari"/>
                <a:ea typeface="Manjari"/>
                <a:cs typeface="Manjari"/>
                <a:sym typeface="Manjari"/>
              </a:defRPr>
            </a:lvl5pPr>
            <a:lvl6pPr lvl="5">
              <a:spcBef>
                <a:spcPts val="0"/>
              </a:spcBef>
              <a:spcAft>
                <a:spcPts val="0"/>
              </a:spcAft>
              <a:buSzPts val="3000"/>
              <a:buNone/>
              <a:defRPr>
                <a:latin typeface="Manjari"/>
                <a:ea typeface="Manjari"/>
                <a:cs typeface="Manjari"/>
                <a:sym typeface="Manjari"/>
              </a:defRPr>
            </a:lvl6pPr>
            <a:lvl7pPr lvl="6">
              <a:spcBef>
                <a:spcPts val="0"/>
              </a:spcBef>
              <a:spcAft>
                <a:spcPts val="0"/>
              </a:spcAft>
              <a:buSzPts val="3000"/>
              <a:buNone/>
              <a:defRPr>
                <a:latin typeface="Manjari"/>
                <a:ea typeface="Manjari"/>
                <a:cs typeface="Manjari"/>
                <a:sym typeface="Manjari"/>
              </a:defRPr>
            </a:lvl7pPr>
            <a:lvl8pPr lvl="7">
              <a:spcBef>
                <a:spcPts val="0"/>
              </a:spcBef>
              <a:spcAft>
                <a:spcPts val="0"/>
              </a:spcAft>
              <a:buSzPts val="3000"/>
              <a:buNone/>
              <a:defRPr>
                <a:latin typeface="Manjari"/>
                <a:ea typeface="Manjari"/>
                <a:cs typeface="Manjari"/>
                <a:sym typeface="Manjari"/>
              </a:defRPr>
            </a:lvl8pPr>
            <a:lvl9pPr lvl="8">
              <a:spcBef>
                <a:spcPts val="0"/>
              </a:spcBef>
              <a:spcAft>
                <a:spcPts val="0"/>
              </a:spcAft>
              <a:buSzPts val="3000"/>
              <a:buNone/>
              <a:defRPr>
                <a:latin typeface="Manjari"/>
                <a:ea typeface="Manjari"/>
                <a:cs typeface="Manjari"/>
                <a:sym typeface="Manjari"/>
              </a:defRPr>
            </a:lvl9pPr>
          </a:lstStyle>
          <a:p>
            <a:endParaRPr/>
          </a:p>
        </p:txBody>
      </p:sp>
      <p:sp>
        <p:nvSpPr>
          <p:cNvPr id="164" name="Google Shape;164;p10"/>
          <p:cNvSpPr/>
          <p:nvPr/>
        </p:nvSpPr>
        <p:spPr>
          <a:xfrm rot="7018826" flipH="1">
            <a:off x="2857318" y="-764238"/>
            <a:ext cx="4267951" cy="26257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0"/>
          <p:cNvSpPr/>
          <p:nvPr/>
        </p:nvSpPr>
        <p:spPr>
          <a:xfrm rot="-8259636" flipH="1">
            <a:off x="4411264" y="3000624"/>
            <a:ext cx="3210911" cy="3197598"/>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0"/>
          <p:cNvSpPr/>
          <p:nvPr/>
        </p:nvSpPr>
        <p:spPr>
          <a:xfrm>
            <a:off x="2285225" y="3225607"/>
            <a:ext cx="1419128" cy="12517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5"/>
        <p:cNvGrpSpPr/>
        <p:nvPr/>
      </p:nvGrpSpPr>
      <p:grpSpPr>
        <a:xfrm>
          <a:off x="0" y="0"/>
          <a:ext cx="0" cy="0"/>
          <a:chOff x="0" y="0"/>
          <a:chExt cx="0" cy="0"/>
        </a:xfrm>
      </p:grpSpPr>
      <p:sp>
        <p:nvSpPr>
          <p:cNvPr id="1316" name="Google Shape;1316;p5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2"/>
                </a:solidFill>
              </a:rPr>
              <a:t>Online Bus Ticket Reservation</a:t>
            </a:r>
            <a:endParaRPr>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0"/>
        <p:cNvGrpSpPr/>
        <p:nvPr/>
      </p:nvGrpSpPr>
      <p:grpSpPr>
        <a:xfrm>
          <a:off x="0" y="0"/>
          <a:ext cx="0" cy="0"/>
          <a:chOff x="0" y="0"/>
          <a:chExt cx="0" cy="0"/>
        </a:xfrm>
      </p:grpSpPr>
      <p:sp>
        <p:nvSpPr>
          <p:cNvPr id="1321" name="Google Shape;1321;p53"/>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AutoNum type="arabicPeriod"/>
            </a:pPr>
            <a:r>
              <a:rPr lang="en" sz="2800"/>
              <a:t>Introduction</a:t>
            </a:r>
            <a:endParaRPr sz="2800"/>
          </a:p>
          <a:p>
            <a:pPr marL="457200" lvl="0" indent="-406400" algn="l" rtl="0">
              <a:spcBef>
                <a:spcPts val="0"/>
              </a:spcBef>
              <a:spcAft>
                <a:spcPts val="0"/>
              </a:spcAft>
              <a:buSzPts val="2800"/>
              <a:buAutoNum type="arabicPeriod"/>
            </a:pPr>
            <a:r>
              <a:rPr lang="en" sz="2800"/>
              <a:t>Problem statement</a:t>
            </a:r>
            <a:endParaRPr sz="2800"/>
          </a:p>
          <a:p>
            <a:pPr marL="457200" lvl="0" indent="-406400" algn="l" rtl="0">
              <a:spcBef>
                <a:spcPts val="0"/>
              </a:spcBef>
              <a:spcAft>
                <a:spcPts val="0"/>
              </a:spcAft>
              <a:buSzPts val="2800"/>
              <a:buAutoNum type="arabicPeriod"/>
            </a:pPr>
            <a:r>
              <a:rPr lang="en" sz="2800"/>
              <a:t>Scope</a:t>
            </a:r>
            <a:endParaRPr sz="2800"/>
          </a:p>
          <a:p>
            <a:pPr marL="457200" lvl="0" indent="-406400" algn="l" rtl="0">
              <a:spcBef>
                <a:spcPts val="0"/>
              </a:spcBef>
              <a:spcAft>
                <a:spcPts val="0"/>
              </a:spcAft>
              <a:buSzPts val="2800"/>
              <a:buAutoNum type="arabicPeriod"/>
            </a:pPr>
            <a:r>
              <a:rPr lang="en" sz="2800"/>
              <a:t>Activity Diagram</a:t>
            </a:r>
            <a:endParaRPr sz="2800"/>
          </a:p>
          <a:p>
            <a:pPr marL="457200" lvl="0" indent="-406400" algn="l" rtl="0">
              <a:spcBef>
                <a:spcPts val="0"/>
              </a:spcBef>
              <a:spcAft>
                <a:spcPts val="0"/>
              </a:spcAft>
              <a:buSzPts val="2800"/>
              <a:buAutoNum type="arabicPeriod"/>
            </a:pPr>
            <a:r>
              <a:rPr lang="en" sz="2800"/>
              <a:t>Conclusion</a:t>
            </a:r>
            <a:endParaRPr sz="2800"/>
          </a:p>
          <a:p>
            <a:pPr marL="457200" lvl="0" indent="0" algn="l" rtl="0">
              <a:spcBef>
                <a:spcPts val="0"/>
              </a:spcBef>
              <a:spcAft>
                <a:spcPts val="0"/>
              </a:spcAft>
              <a:buNone/>
            </a:pPr>
            <a:endParaRPr sz="2800"/>
          </a:p>
        </p:txBody>
      </p:sp>
      <p:sp>
        <p:nvSpPr>
          <p:cNvPr id="1322" name="Google Shape;1322;p5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Table of Content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26"/>
        <p:cNvGrpSpPr/>
        <p:nvPr/>
      </p:nvGrpSpPr>
      <p:grpSpPr>
        <a:xfrm>
          <a:off x="0" y="0"/>
          <a:ext cx="0" cy="0"/>
          <a:chOff x="0" y="0"/>
          <a:chExt cx="0" cy="0"/>
        </a:xfrm>
      </p:grpSpPr>
      <p:sp>
        <p:nvSpPr>
          <p:cNvPr id="1327" name="Google Shape;1327;p54"/>
          <p:cNvSpPr/>
          <p:nvPr/>
        </p:nvSpPr>
        <p:spPr>
          <a:xfrm>
            <a:off x="3881688" y="3991450"/>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4"/>
          <p:cNvSpPr txBox="1"/>
          <p:nvPr/>
        </p:nvSpPr>
        <p:spPr>
          <a:xfrm>
            <a:off x="526925" y="660775"/>
            <a:ext cx="8097000" cy="3447900"/>
          </a:xfrm>
          <a:prstGeom prst="rect">
            <a:avLst/>
          </a:prstGeom>
          <a:noFill/>
          <a:ln>
            <a:noFill/>
          </a:ln>
        </p:spPr>
        <p:txBody>
          <a:bodyPr spcFirstLastPara="1" wrap="square" lIns="91425" tIns="91425" rIns="91425" bIns="91425" anchor="t" anchorCtr="0">
            <a:spAutoFit/>
          </a:bodyPr>
          <a:lstStyle/>
          <a:p>
            <a:pPr marL="2286000" lvl="0" indent="457200" algn="l" rtl="0">
              <a:spcBef>
                <a:spcPts val="0"/>
              </a:spcBef>
              <a:spcAft>
                <a:spcPts val="0"/>
              </a:spcAft>
              <a:buNone/>
            </a:pPr>
            <a:r>
              <a:rPr lang="en" sz="2200" b="1" dirty="0">
                <a:latin typeface="Manjari"/>
                <a:ea typeface="Manjari"/>
                <a:cs typeface="Manjari"/>
                <a:sym typeface="Manjari"/>
              </a:rPr>
              <a:t>Introduction:</a:t>
            </a:r>
            <a:endParaRPr sz="2200" b="1" dirty="0">
              <a:latin typeface="Manjari"/>
              <a:ea typeface="Manjari"/>
              <a:cs typeface="Manjari"/>
              <a:sym typeface="Manjari"/>
            </a:endParaRPr>
          </a:p>
          <a:p>
            <a:pPr marL="0" lvl="0" indent="0" algn="l" rtl="0">
              <a:spcBef>
                <a:spcPts val="0"/>
              </a:spcBef>
              <a:spcAft>
                <a:spcPts val="0"/>
              </a:spcAft>
              <a:buNone/>
            </a:pPr>
            <a:endParaRPr sz="1900" dirty="0">
              <a:latin typeface="Manjari"/>
              <a:ea typeface="Manjari"/>
              <a:cs typeface="Manjari"/>
              <a:sym typeface="Manjari"/>
            </a:endParaRPr>
          </a:p>
          <a:p>
            <a:pPr marL="0" lvl="0" indent="0" algn="l" rtl="0">
              <a:spcBef>
                <a:spcPts val="0"/>
              </a:spcBef>
              <a:spcAft>
                <a:spcPts val="0"/>
              </a:spcAft>
              <a:buNone/>
            </a:pPr>
            <a:r>
              <a:rPr lang="en" sz="1900" dirty="0">
                <a:latin typeface="Manjari"/>
                <a:ea typeface="Manjari"/>
                <a:cs typeface="Manjari"/>
                <a:sym typeface="Manjari"/>
              </a:rPr>
              <a:t>Online Bus Ticket Reservation System is Windows based application that works within centralized network. The software program “Online Bus Reservation System” provides bus transportation system, a facility to reserved seats, cancellation of seats and different types of enquiry which need an instant and quick reservation. OBTRS is built for manage and computerize the traditional database, ticket booking and tracking bus and travel made easy. It maintains all data of users, bus details, reservation details, booking details, customer details. </a:t>
            </a:r>
            <a:endParaRPr sz="1900" dirty="0">
              <a:latin typeface="Manjari"/>
              <a:ea typeface="Manjari"/>
              <a:cs typeface="Manjari"/>
              <a:sym typeface="Manjari"/>
            </a:endParaRPr>
          </a:p>
          <a:p>
            <a:pPr marL="0" lvl="0" indent="0" algn="l" rtl="0">
              <a:spcBef>
                <a:spcPts val="0"/>
              </a:spcBef>
              <a:spcAft>
                <a:spcPts val="0"/>
              </a:spcAft>
              <a:buNone/>
            </a:pPr>
            <a:endParaRPr sz="1900" dirty="0">
              <a:latin typeface="Manjari"/>
              <a:ea typeface="Manjari"/>
              <a:cs typeface="Manjari"/>
              <a:sym typeface="Manja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2"/>
        <p:cNvGrpSpPr/>
        <p:nvPr/>
      </p:nvGrpSpPr>
      <p:grpSpPr>
        <a:xfrm>
          <a:off x="0" y="0"/>
          <a:ext cx="0" cy="0"/>
          <a:chOff x="0" y="0"/>
          <a:chExt cx="0" cy="0"/>
        </a:xfrm>
      </p:grpSpPr>
      <p:sp>
        <p:nvSpPr>
          <p:cNvPr id="1333" name="Google Shape;1333;p55"/>
          <p:cNvSpPr txBox="1">
            <a:spLocks noGrp="1"/>
          </p:cNvSpPr>
          <p:nvPr>
            <p:ph type="title"/>
          </p:nvPr>
        </p:nvSpPr>
        <p:spPr>
          <a:xfrm>
            <a:off x="758700" y="1168250"/>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Manjari"/>
                <a:ea typeface="Manjari"/>
                <a:cs typeface="Manjari"/>
                <a:sym typeface="Manjari"/>
              </a:rPr>
              <a:t>Problem Statement</a:t>
            </a:r>
            <a:endParaRPr>
              <a:latin typeface="Manjari"/>
              <a:ea typeface="Manjari"/>
              <a:cs typeface="Manjari"/>
              <a:sym typeface="Manjari"/>
            </a:endParaRPr>
          </a:p>
        </p:txBody>
      </p:sp>
      <p:sp>
        <p:nvSpPr>
          <p:cNvPr id="1334" name="Google Shape;1334;p55"/>
          <p:cNvSpPr txBox="1"/>
          <p:nvPr/>
        </p:nvSpPr>
        <p:spPr>
          <a:xfrm>
            <a:off x="282750" y="2048400"/>
            <a:ext cx="8578500" cy="1723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2000">
                <a:latin typeface="Manjari"/>
                <a:ea typeface="Manjari"/>
                <a:cs typeface="Manjari"/>
                <a:sym typeface="Manjari"/>
              </a:rPr>
              <a:t>Currently, the type of system being used at the counter is an analog system which is manually used in selling the bus tickets. The problems facing the company are that customers have to go to the counter to buy bus ticket or ask for bus schedule, customers will also have to queue up for a long time in order to secure a bus ticket .</a:t>
            </a:r>
            <a:endParaRPr sz="2000">
              <a:latin typeface="Manjari"/>
              <a:ea typeface="Manjari"/>
              <a:cs typeface="Manjari"/>
              <a:sym typeface="Manja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8"/>
        <p:cNvGrpSpPr/>
        <p:nvPr/>
      </p:nvGrpSpPr>
      <p:grpSpPr>
        <a:xfrm>
          <a:off x="0" y="0"/>
          <a:ext cx="0" cy="0"/>
          <a:chOff x="0" y="0"/>
          <a:chExt cx="0" cy="0"/>
        </a:xfrm>
      </p:grpSpPr>
      <p:sp>
        <p:nvSpPr>
          <p:cNvPr id="1339" name="Google Shape;1339;p56"/>
          <p:cNvSpPr txBox="1">
            <a:spLocks noGrp="1"/>
          </p:cNvSpPr>
          <p:nvPr>
            <p:ph type="title"/>
          </p:nvPr>
        </p:nvSpPr>
        <p:spPr>
          <a:xfrm>
            <a:off x="713250" y="208250"/>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Scope</a:t>
            </a:r>
            <a:endParaRPr/>
          </a:p>
        </p:txBody>
      </p:sp>
      <p:sp>
        <p:nvSpPr>
          <p:cNvPr id="1340" name="Google Shape;1340;p56"/>
          <p:cNvSpPr txBox="1">
            <a:spLocks noGrp="1"/>
          </p:cNvSpPr>
          <p:nvPr>
            <p:ph type="body" idx="1"/>
          </p:nvPr>
        </p:nvSpPr>
        <p:spPr>
          <a:xfrm>
            <a:off x="713250" y="913325"/>
            <a:ext cx="7717500" cy="35805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1800" b="1">
                <a:solidFill>
                  <a:schemeClr val="accent2"/>
                </a:solidFill>
              </a:rPr>
              <a:t>The scope of the online bus ticket reservation is:</a:t>
            </a:r>
            <a:endParaRPr sz="1800" b="1">
              <a:solidFill>
                <a:schemeClr val="accent2"/>
              </a:solidFill>
            </a:endParaRPr>
          </a:p>
          <a:p>
            <a:pPr marL="0" lvl="0" indent="0" algn="l" rtl="0">
              <a:spcBef>
                <a:spcPts val="1600"/>
              </a:spcBef>
              <a:spcAft>
                <a:spcPts val="0"/>
              </a:spcAft>
              <a:buNone/>
            </a:pPr>
            <a:r>
              <a:rPr lang="en" sz="1800">
                <a:solidFill>
                  <a:schemeClr val="accent2"/>
                </a:solidFill>
              </a:rPr>
              <a:t> A person should be able to</a:t>
            </a:r>
            <a:endParaRPr sz="1800">
              <a:solidFill>
                <a:schemeClr val="accent2"/>
              </a:solidFill>
            </a:endParaRPr>
          </a:p>
          <a:p>
            <a:pPr marL="457200" lvl="0" indent="-342900" algn="l" rtl="0">
              <a:spcBef>
                <a:spcPts val="1600"/>
              </a:spcBef>
              <a:spcAft>
                <a:spcPts val="0"/>
              </a:spcAft>
              <a:buClr>
                <a:schemeClr val="accent2"/>
              </a:buClr>
              <a:buSzPts val="1800"/>
              <a:buChar char="●"/>
            </a:pPr>
            <a:r>
              <a:rPr lang="en" sz="1800">
                <a:solidFill>
                  <a:schemeClr val="accent2"/>
                </a:solidFill>
              </a:rPr>
              <a:t>Login to the system through the first page of the application</a:t>
            </a:r>
            <a:endParaRPr sz="1800">
              <a:solidFill>
                <a:schemeClr val="accent2"/>
              </a:solidFill>
            </a:endParaRPr>
          </a:p>
          <a:p>
            <a:pPr marL="457200" lvl="0" indent="-342900" algn="l" rtl="0">
              <a:spcBef>
                <a:spcPts val="0"/>
              </a:spcBef>
              <a:spcAft>
                <a:spcPts val="0"/>
              </a:spcAft>
              <a:buClr>
                <a:schemeClr val="accent2"/>
              </a:buClr>
              <a:buSzPts val="1800"/>
              <a:buChar char="●"/>
            </a:pPr>
            <a:r>
              <a:rPr lang="en" sz="1800">
                <a:solidFill>
                  <a:schemeClr val="accent2"/>
                </a:solidFill>
              </a:rPr>
              <a:t>Change the password after login into the system</a:t>
            </a:r>
            <a:endParaRPr sz="1800">
              <a:solidFill>
                <a:schemeClr val="accent2"/>
              </a:solidFill>
            </a:endParaRPr>
          </a:p>
          <a:p>
            <a:pPr marL="457200" lvl="0" indent="-342900" algn="l" rtl="0">
              <a:spcBef>
                <a:spcPts val="0"/>
              </a:spcBef>
              <a:spcAft>
                <a:spcPts val="0"/>
              </a:spcAft>
              <a:buClr>
                <a:schemeClr val="accent2"/>
              </a:buClr>
              <a:buSzPts val="1800"/>
              <a:buChar char="●"/>
            </a:pPr>
            <a:r>
              <a:rPr lang="en" sz="1800">
                <a:solidFill>
                  <a:schemeClr val="accent2"/>
                </a:solidFill>
              </a:rPr>
              <a:t>Should be able to create a new login for accessing the reservation facility.</a:t>
            </a:r>
            <a:endParaRPr sz="1800">
              <a:solidFill>
                <a:schemeClr val="accent2"/>
              </a:solidFill>
            </a:endParaRPr>
          </a:p>
          <a:p>
            <a:pPr marL="457200" lvl="0" indent="-342900" algn="l" rtl="0">
              <a:spcBef>
                <a:spcPts val="0"/>
              </a:spcBef>
              <a:spcAft>
                <a:spcPts val="0"/>
              </a:spcAft>
              <a:buClr>
                <a:schemeClr val="accent2"/>
              </a:buClr>
              <a:buSzPts val="1800"/>
              <a:buChar char="●"/>
            </a:pPr>
            <a:r>
              <a:rPr lang="en" sz="1800">
                <a:solidFill>
                  <a:schemeClr val="accent2"/>
                </a:solidFill>
              </a:rPr>
              <a:t>No reservation before Two days can be done.</a:t>
            </a:r>
            <a:endParaRPr sz="1800">
              <a:solidFill>
                <a:schemeClr val="accent2"/>
              </a:solidFill>
            </a:endParaRPr>
          </a:p>
          <a:p>
            <a:pPr marL="457200" lvl="0" indent="-342900" algn="l" rtl="0">
              <a:spcBef>
                <a:spcPts val="0"/>
              </a:spcBef>
              <a:spcAft>
                <a:spcPts val="0"/>
              </a:spcAft>
              <a:buClr>
                <a:schemeClr val="accent2"/>
              </a:buClr>
              <a:buSzPts val="1800"/>
              <a:buChar char="●"/>
            </a:pPr>
            <a:r>
              <a:rPr lang="en" sz="1800">
                <a:solidFill>
                  <a:schemeClr val="accent2"/>
                </a:solidFill>
              </a:rPr>
              <a:t>Able To choose the seats which are available for a certain class</a:t>
            </a:r>
            <a:endParaRPr sz="1800">
              <a:solidFill>
                <a:schemeClr val="accent2"/>
              </a:solidFill>
            </a:endParaRPr>
          </a:p>
          <a:p>
            <a:pPr marL="457200" lvl="0" indent="-342900" algn="l" rtl="0">
              <a:spcBef>
                <a:spcPts val="0"/>
              </a:spcBef>
              <a:spcAft>
                <a:spcPts val="0"/>
              </a:spcAft>
              <a:buClr>
                <a:schemeClr val="accent2"/>
              </a:buClr>
              <a:buSzPts val="1800"/>
              <a:buChar char="●"/>
            </a:pPr>
            <a:r>
              <a:rPr lang="en" sz="1800">
                <a:solidFill>
                  <a:schemeClr val="accent2"/>
                </a:solidFill>
              </a:rPr>
              <a:t>Give details about the credit card</a:t>
            </a:r>
            <a:endParaRPr sz="1800">
              <a:solidFill>
                <a:schemeClr val="accent2"/>
              </a:solidFill>
            </a:endParaRPr>
          </a:p>
          <a:p>
            <a:pPr marL="457200" lvl="0" indent="-342900" algn="l" rtl="0">
              <a:spcBef>
                <a:spcPts val="0"/>
              </a:spcBef>
              <a:spcAft>
                <a:spcPts val="0"/>
              </a:spcAft>
              <a:buClr>
                <a:schemeClr val="accent2"/>
              </a:buClr>
              <a:buSzPts val="1800"/>
              <a:buChar char="●"/>
            </a:pPr>
            <a:r>
              <a:rPr lang="en" sz="1800">
                <a:solidFill>
                  <a:schemeClr val="accent2"/>
                </a:solidFill>
              </a:rPr>
              <a:t>Improved &amp; optimized service.</a:t>
            </a:r>
            <a:endParaRPr sz="1800">
              <a:solidFill>
                <a:schemeClr val="accent2"/>
              </a:solidFill>
            </a:endParaRPr>
          </a:p>
          <a:p>
            <a:pPr marL="914400" lvl="0" indent="0" algn="l" rtl="0">
              <a:spcBef>
                <a:spcPts val="1600"/>
              </a:spcBef>
              <a:spcAft>
                <a:spcPts val="0"/>
              </a:spcAft>
              <a:buNone/>
            </a:pPr>
            <a:endParaRPr sz="1800">
              <a:solidFill>
                <a:schemeClr val="accent2"/>
              </a:solidFill>
            </a:endParaRPr>
          </a:p>
          <a:p>
            <a:pPr marL="457200" lvl="0" indent="0" algn="l" rtl="0">
              <a:spcBef>
                <a:spcPts val="1600"/>
              </a:spcBef>
              <a:spcAft>
                <a:spcPts val="1600"/>
              </a:spcAft>
              <a:buNone/>
            </a:pPr>
            <a:endParaRPr sz="1800">
              <a:solidFill>
                <a:schemeClr val="accent2"/>
              </a:solidFill>
            </a:endParaRPr>
          </a:p>
        </p:txBody>
      </p:sp>
      <p:sp>
        <p:nvSpPr>
          <p:cNvPr id="1341" name="Google Shape;1341;p56"/>
          <p:cNvSpPr/>
          <p:nvPr/>
        </p:nvSpPr>
        <p:spPr>
          <a:xfrm>
            <a:off x="812919" y="2519656"/>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45"/>
        <p:cNvGrpSpPr/>
        <p:nvPr/>
      </p:nvGrpSpPr>
      <p:grpSpPr>
        <a:xfrm>
          <a:off x="0" y="0"/>
          <a:ext cx="0" cy="0"/>
          <a:chOff x="0" y="0"/>
          <a:chExt cx="0" cy="0"/>
        </a:xfrm>
      </p:grpSpPr>
      <p:sp>
        <p:nvSpPr>
          <p:cNvPr id="1346" name="Google Shape;1346;p57"/>
          <p:cNvSpPr txBox="1">
            <a:spLocks noGrp="1"/>
          </p:cNvSpPr>
          <p:nvPr>
            <p:ph type="title"/>
          </p:nvPr>
        </p:nvSpPr>
        <p:spPr>
          <a:xfrm>
            <a:off x="1850313" y="332175"/>
            <a:ext cx="4734600" cy="54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          Activity Diagram</a:t>
            </a:r>
            <a:endParaRPr/>
          </a:p>
        </p:txBody>
      </p:sp>
      <p:pic>
        <p:nvPicPr>
          <p:cNvPr id="1347" name="Google Shape;1347;p57"/>
          <p:cNvPicPr preferRelativeResize="0"/>
          <p:nvPr/>
        </p:nvPicPr>
        <p:blipFill>
          <a:blip r:embed="rId3">
            <a:alphaModFix/>
          </a:blip>
          <a:stretch>
            <a:fillRect/>
          </a:stretch>
        </p:blipFill>
        <p:spPr>
          <a:xfrm>
            <a:off x="3276063" y="1176750"/>
            <a:ext cx="2591875" cy="3774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1"/>
        <p:cNvGrpSpPr/>
        <p:nvPr/>
      </p:nvGrpSpPr>
      <p:grpSpPr>
        <a:xfrm>
          <a:off x="0" y="0"/>
          <a:ext cx="0" cy="0"/>
          <a:chOff x="0" y="0"/>
          <a:chExt cx="0" cy="0"/>
        </a:xfrm>
      </p:grpSpPr>
      <p:sp>
        <p:nvSpPr>
          <p:cNvPr id="1352" name="Google Shape;1352;p58"/>
          <p:cNvSpPr txBox="1">
            <a:spLocks noGrp="1"/>
          </p:cNvSpPr>
          <p:nvPr>
            <p:ph type="title"/>
          </p:nvPr>
        </p:nvSpPr>
        <p:spPr>
          <a:xfrm>
            <a:off x="3041625" y="583400"/>
            <a:ext cx="2983500" cy="83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Conclusion</a:t>
            </a:r>
            <a:endParaRPr/>
          </a:p>
        </p:txBody>
      </p:sp>
      <p:sp>
        <p:nvSpPr>
          <p:cNvPr id="1353" name="Google Shape;1353;p58"/>
          <p:cNvSpPr txBox="1">
            <a:spLocks noGrp="1"/>
          </p:cNvSpPr>
          <p:nvPr>
            <p:ph type="subTitle" idx="1"/>
          </p:nvPr>
        </p:nvSpPr>
        <p:spPr>
          <a:xfrm>
            <a:off x="630225" y="1414700"/>
            <a:ext cx="7806300" cy="30270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a:t>The method to solve this problem is to create an online booking bus ticket system . Customer can buy the book ticket over the Internet, 24 hours a day, 7 days a week and the bus ticket can't be lost, stolen or left behind. In addition, the online system lets the customers check the availability of the bus ticket before they buy bus ticket. Furthermore, customers no need to pay cash to buy bus ticket because they can pay the bus ticket on the traveling time.</a:t>
            </a:r>
            <a:endParaRPr/>
          </a:p>
        </p:txBody>
      </p:sp>
      <p:sp>
        <p:nvSpPr>
          <p:cNvPr id="1354" name="Google Shape;1354;p58"/>
          <p:cNvSpPr/>
          <p:nvPr/>
        </p:nvSpPr>
        <p:spPr>
          <a:xfrm>
            <a:off x="3881688" y="38193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8"/>
        <p:cNvGrpSpPr/>
        <p:nvPr/>
      </p:nvGrpSpPr>
      <p:grpSpPr>
        <a:xfrm>
          <a:off x="0" y="0"/>
          <a:ext cx="0" cy="0"/>
          <a:chOff x="0" y="0"/>
          <a:chExt cx="0" cy="0"/>
        </a:xfrm>
      </p:grpSpPr>
      <p:sp>
        <p:nvSpPr>
          <p:cNvPr id="1359" name="Google Shape;1359;p59"/>
          <p:cNvSpPr txBox="1">
            <a:spLocks noGrp="1"/>
          </p:cNvSpPr>
          <p:nvPr>
            <p:ph type="title"/>
          </p:nvPr>
        </p:nvSpPr>
        <p:spPr>
          <a:xfrm>
            <a:off x="713250" y="241300"/>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 You</a:t>
            </a:r>
            <a:endParaRPr/>
          </a:p>
        </p:txBody>
      </p:sp>
      <p:sp>
        <p:nvSpPr>
          <p:cNvPr id="1360" name="Google Shape;1360;p59"/>
          <p:cNvSpPr txBox="1">
            <a:spLocks noGrp="1"/>
          </p:cNvSpPr>
          <p:nvPr>
            <p:ph type="subTitle" idx="1"/>
          </p:nvPr>
        </p:nvSpPr>
        <p:spPr>
          <a:xfrm>
            <a:off x="713250" y="908000"/>
            <a:ext cx="7717500" cy="39630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2100" b="1" dirty="0"/>
          </a:p>
        </p:txBody>
      </p:sp>
    </p:spTree>
  </p:cSld>
  <p:clrMapOvr>
    <a:masterClrMapping/>
  </p:clrMapOvr>
</p:sld>
</file>

<file path=ppt/theme/theme1.xml><?xml version="1.0" encoding="utf-8"?>
<a:theme xmlns:a="http://schemas.openxmlformats.org/drawingml/2006/main" name="Elegant Education Pack for Students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360</Words>
  <Application>Microsoft Office PowerPoint</Application>
  <PresentationFormat>On-screen Show (16:9)</PresentationFormat>
  <Paragraphs>26</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Hammersmith One</vt:lpstr>
      <vt:lpstr>Anaheim</vt:lpstr>
      <vt:lpstr>Ubuntu</vt:lpstr>
      <vt:lpstr>Manjari</vt:lpstr>
      <vt:lpstr>Roboto Condensed Light</vt:lpstr>
      <vt:lpstr>Nunito</vt:lpstr>
      <vt:lpstr>Elegant Education Pack for Students by Slidesgo</vt:lpstr>
      <vt:lpstr>Online Bus Ticket Reservation</vt:lpstr>
      <vt:lpstr>Table of Content</vt:lpstr>
      <vt:lpstr>PowerPoint Presentation</vt:lpstr>
      <vt:lpstr>Problem Statement</vt:lpstr>
      <vt:lpstr>Scope</vt:lpstr>
      <vt:lpstr>          Activity Diagram</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Bus Ticket Reservation</dc:title>
  <cp:lastModifiedBy>dell</cp:lastModifiedBy>
  <cp:revision>1</cp:revision>
  <dcterms:modified xsi:type="dcterms:W3CDTF">2022-05-07T16:58:38Z</dcterms:modified>
</cp:coreProperties>
</file>