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9" r:id="rId4"/>
    <p:sldId id="260" r:id="rId5"/>
    <p:sldId id="257" r:id="rId6"/>
    <p:sldId id="258" r:id="rId7"/>
    <p:sldId id="265" r:id="rId8"/>
    <p:sldId id="261" r:id="rId9"/>
    <p:sldId id="262" r:id="rId10"/>
    <p:sldId id="263" r:id="rId11"/>
    <p:sldId id="290" r:id="rId12"/>
    <p:sldId id="291" r:id="rId13"/>
    <p:sldId id="266" r:id="rId14"/>
    <p:sldId id="267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1" r:id="rId27"/>
    <p:sldId id="282" r:id="rId28"/>
    <p:sldId id="283" r:id="rId29"/>
    <p:sldId id="293" r:id="rId30"/>
    <p:sldId id="284" r:id="rId31"/>
    <p:sldId id="286" r:id="rId32"/>
    <p:sldId id="294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8F47E-0A9D-45BA-AC84-1718355A0393}" v="60" dt="2021-05-18T21:57:42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Larson" userId="c3fd6a6287cc9462" providerId="LiveId" clId="{13A8F47E-0A9D-45BA-AC84-1718355A0393}"/>
    <pc:docChg chg="undo custSel addSld delSld modSld sldOrd">
      <pc:chgData name="Gary Larson" userId="c3fd6a6287cc9462" providerId="LiveId" clId="{13A8F47E-0A9D-45BA-AC84-1718355A0393}" dt="2021-05-18T22:06:09.670" v="1971" actId="27636"/>
      <pc:docMkLst>
        <pc:docMk/>
      </pc:docMkLst>
      <pc:sldChg chg="addSp delSp modSp new mod">
        <pc:chgData name="Gary Larson" userId="c3fd6a6287cc9462" providerId="LiveId" clId="{13A8F47E-0A9D-45BA-AC84-1718355A0393}" dt="2021-05-13T21:05:30.987" v="1560" actId="1076"/>
        <pc:sldMkLst>
          <pc:docMk/>
          <pc:sldMk cId="430434745" sldId="257"/>
        </pc:sldMkLst>
        <pc:spChg chg="mod">
          <ac:chgData name="Gary Larson" userId="c3fd6a6287cc9462" providerId="LiveId" clId="{13A8F47E-0A9D-45BA-AC84-1718355A0393}" dt="2021-05-12T20:34:59.303" v="57"/>
          <ac:spMkLst>
            <pc:docMk/>
            <pc:sldMk cId="430434745" sldId="257"/>
            <ac:spMk id="2" creationId="{69F8A33B-E286-4BEF-BB7A-96E6BB0B018F}"/>
          </ac:spMkLst>
        </pc:spChg>
        <pc:spChg chg="mod">
          <ac:chgData name="Gary Larson" userId="c3fd6a6287cc9462" providerId="LiveId" clId="{13A8F47E-0A9D-45BA-AC84-1718355A0393}" dt="2021-05-13T21:05:18.651" v="1558" actId="1076"/>
          <ac:spMkLst>
            <pc:docMk/>
            <pc:sldMk cId="430434745" sldId="257"/>
            <ac:spMk id="3" creationId="{BB6D2197-BA0B-4A84-AB92-5DD7904F804A}"/>
          </ac:spMkLst>
        </pc:spChg>
        <pc:spChg chg="del">
          <ac:chgData name="Gary Larson" userId="c3fd6a6287cc9462" providerId="LiveId" clId="{13A8F47E-0A9D-45BA-AC84-1718355A0393}" dt="2021-05-12T20:33:51.911" v="50"/>
          <ac:spMkLst>
            <pc:docMk/>
            <pc:sldMk cId="430434745" sldId="257"/>
            <ac:spMk id="4" creationId="{5585C8D4-5E44-433C-B316-E531BAB43B4F}"/>
          </ac:spMkLst>
        </pc:spChg>
        <pc:spChg chg="del">
          <ac:chgData name="Gary Larson" userId="c3fd6a6287cc9462" providerId="LiveId" clId="{13A8F47E-0A9D-45BA-AC84-1718355A0393}" dt="2021-05-12T20:34:21.689" v="53" actId="478"/>
          <ac:spMkLst>
            <pc:docMk/>
            <pc:sldMk cId="430434745" sldId="257"/>
            <ac:spMk id="5" creationId="{838BF46D-3768-44EE-8329-4B731DB7BB44}"/>
          </ac:spMkLst>
        </pc:spChg>
        <pc:spChg chg="mod">
          <ac:chgData name="Gary Larson" userId="c3fd6a6287cc9462" providerId="LiveId" clId="{13A8F47E-0A9D-45BA-AC84-1718355A0393}" dt="2021-05-13T21:05:26.254" v="1559" actId="1076"/>
          <ac:spMkLst>
            <pc:docMk/>
            <pc:sldMk cId="430434745" sldId="257"/>
            <ac:spMk id="6" creationId="{EF5F77D5-BA92-41D9-95E2-7D5862C90557}"/>
          </ac:spMkLst>
        </pc:spChg>
        <pc:spChg chg="del mod">
          <ac:chgData name="Gary Larson" userId="c3fd6a6287cc9462" providerId="LiveId" clId="{13A8F47E-0A9D-45BA-AC84-1718355A0393}" dt="2021-05-12T20:44:31.117" v="122"/>
          <ac:spMkLst>
            <pc:docMk/>
            <pc:sldMk cId="430434745" sldId="257"/>
            <ac:spMk id="7" creationId="{656D9379-04CB-4D54-BAF1-396BE02EAF22}"/>
          </ac:spMkLst>
        </pc:spChg>
        <pc:spChg chg="del">
          <ac:chgData name="Gary Larson" userId="c3fd6a6287cc9462" providerId="LiveId" clId="{13A8F47E-0A9D-45BA-AC84-1718355A0393}" dt="2021-05-12T20:40:14.885" v="78" actId="478"/>
          <ac:spMkLst>
            <pc:docMk/>
            <pc:sldMk cId="430434745" sldId="257"/>
            <ac:spMk id="8" creationId="{277C8B85-DB00-4178-862F-4266105D16C8}"/>
          </ac:spMkLst>
        </pc:spChg>
        <pc:spChg chg="mod">
          <ac:chgData name="Gary Larson" userId="c3fd6a6287cc9462" providerId="LiveId" clId="{13A8F47E-0A9D-45BA-AC84-1718355A0393}" dt="2021-05-13T21:05:30.987" v="1560" actId="1076"/>
          <ac:spMkLst>
            <pc:docMk/>
            <pc:sldMk cId="430434745" sldId="257"/>
            <ac:spMk id="9" creationId="{1668CD02-B95E-4EF5-B0DE-9B748527916B}"/>
          </ac:spMkLst>
        </pc:spChg>
        <pc:spChg chg="del mod">
          <ac:chgData name="Gary Larson" userId="c3fd6a6287cc9462" providerId="LiveId" clId="{13A8F47E-0A9D-45BA-AC84-1718355A0393}" dt="2021-05-12T20:44:34.777" v="125"/>
          <ac:spMkLst>
            <pc:docMk/>
            <pc:sldMk cId="430434745" sldId="257"/>
            <ac:spMk id="10" creationId="{08042F28-89D0-484E-A38B-7B8EDB839660}"/>
          </ac:spMkLst>
        </pc:spChg>
        <pc:spChg chg="del">
          <ac:chgData name="Gary Larson" userId="c3fd6a6287cc9462" providerId="LiveId" clId="{13A8F47E-0A9D-45BA-AC84-1718355A0393}" dt="2021-05-12T20:40:19.485" v="79" actId="478"/>
          <ac:spMkLst>
            <pc:docMk/>
            <pc:sldMk cId="430434745" sldId="257"/>
            <ac:spMk id="11" creationId="{96D75039-1EBA-4BEE-A40D-9B36E0666EEC}"/>
          </ac:spMkLst>
        </pc:spChg>
        <pc:picChg chg="add mod">
          <ac:chgData name="Gary Larson" userId="c3fd6a6287cc9462" providerId="LiveId" clId="{13A8F47E-0A9D-45BA-AC84-1718355A0393}" dt="2021-05-13T21:05:09.815" v="1557" actId="1076"/>
          <ac:picMkLst>
            <pc:docMk/>
            <pc:sldMk cId="430434745" sldId="257"/>
            <ac:picMk id="13" creationId="{39A07414-C187-458E-BAD8-3CD3D1613B01}"/>
          </ac:picMkLst>
        </pc:picChg>
        <pc:picChg chg="add mod">
          <ac:chgData name="Gary Larson" userId="c3fd6a6287cc9462" providerId="LiveId" clId="{13A8F47E-0A9D-45BA-AC84-1718355A0393}" dt="2021-05-12T20:44:32.103" v="124" actId="962"/>
          <ac:picMkLst>
            <pc:docMk/>
            <pc:sldMk cId="430434745" sldId="257"/>
            <ac:picMk id="15" creationId="{10B58FEC-A097-4066-8AF6-413913F03772}"/>
          </ac:picMkLst>
        </pc:picChg>
        <pc:picChg chg="add mod">
          <ac:chgData name="Gary Larson" userId="c3fd6a6287cc9462" providerId="LiveId" clId="{13A8F47E-0A9D-45BA-AC84-1718355A0393}" dt="2021-05-12T20:44:35.365" v="127" actId="962"/>
          <ac:picMkLst>
            <pc:docMk/>
            <pc:sldMk cId="430434745" sldId="257"/>
            <ac:picMk id="17" creationId="{E4559A8C-20CB-4B1D-B1F8-511398DF9CAC}"/>
          </ac:picMkLst>
        </pc:picChg>
      </pc:sldChg>
      <pc:sldChg chg="modSp new del mod">
        <pc:chgData name="Gary Larson" userId="c3fd6a6287cc9462" providerId="LiveId" clId="{13A8F47E-0A9D-45BA-AC84-1718355A0393}" dt="2021-05-12T20:32:54.817" v="48" actId="47"/>
        <pc:sldMkLst>
          <pc:docMk/>
          <pc:sldMk cId="2423719700" sldId="257"/>
        </pc:sldMkLst>
        <pc:spChg chg="mod">
          <ac:chgData name="Gary Larson" userId="c3fd6a6287cc9462" providerId="LiveId" clId="{13A8F47E-0A9D-45BA-AC84-1718355A0393}" dt="2021-05-12T20:30:36.393" v="47" actId="20577"/>
          <ac:spMkLst>
            <pc:docMk/>
            <pc:sldMk cId="2423719700" sldId="257"/>
            <ac:spMk id="2" creationId="{738DF20C-D916-4C31-B6AC-CC4D9F2E0670}"/>
          </ac:spMkLst>
        </pc:spChg>
      </pc:sldChg>
      <pc:sldChg chg="addSp delSp modSp new mod">
        <pc:chgData name="Gary Larson" userId="c3fd6a6287cc9462" providerId="LiveId" clId="{13A8F47E-0A9D-45BA-AC84-1718355A0393}" dt="2021-05-13T21:06:02.143" v="1563" actId="1076"/>
        <pc:sldMkLst>
          <pc:docMk/>
          <pc:sldMk cId="2176524640" sldId="258"/>
        </pc:sldMkLst>
        <pc:spChg chg="mod">
          <ac:chgData name="Gary Larson" userId="c3fd6a6287cc9462" providerId="LiveId" clId="{13A8F47E-0A9D-45BA-AC84-1718355A0393}" dt="2021-05-12T20:47:25.090" v="181" actId="20577"/>
          <ac:spMkLst>
            <pc:docMk/>
            <pc:sldMk cId="2176524640" sldId="258"/>
            <ac:spMk id="2" creationId="{12C3E04F-0173-4365-ACF6-7A437784BB95}"/>
          </ac:spMkLst>
        </pc:spChg>
        <pc:spChg chg="mod">
          <ac:chgData name="Gary Larson" userId="c3fd6a6287cc9462" providerId="LiveId" clId="{13A8F47E-0A9D-45BA-AC84-1718355A0393}" dt="2021-05-13T21:05:54.414" v="1561" actId="1076"/>
          <ac:spMkLst>
            <pc:docMk/>
            <pc:sldMk cId="2176524640" sldId="258"/>
            <ac:spMk id="3" creationId="{C13EC963-D9FE-4D3E-A87D-DB926117E449}"/>
          </ac:spMkLst>
        </pc:spChg>
        <pc:spChg chg="del mod">
          <ac:chgData name="Gary Larson" userId="c3fd6a6287cc9462" providerId="LiveId" clId="{13A8F47E-0A9D-45BA-AC84-1718355A0393}" dt="2021-05-12T20:50:54.373" v="182"/>
          <ac:spMkLst>
            <pc:docMk/>
            <pc:sldMk cId="2176524640" sldId="258"/>
            <ac:spMk id="4" creationId="{E4D085E5-C327-45C3-AC14-C00421BAA70C}"/>
          </ac:spMkLst>
        </pc:spChg>
        <pc:spChg chg="del">
          <ac:chgData name="Gary Larson" userId="c3fd6a6287cc9462" providerId="LiveId" clId="{13A8F47E-0A9D-45BA-AC84-1718355A0393}" dt="2021-05-12T20:45:18.819" v="129" actId="478"/>
          <ac:spMkLst>
            <pc:docMk/>
            <pc:sldMk cId="2176524640" sldId="258"/>
            <ac:spMk id="5" creationId="{E6AA81FD-923E-4EE6-B266-00C03403EAD9}"/>
          </ac:spMkLst>
        </pc:spChg>
        <pc:spChg chg="mod">
          <ac:chgData name="Gary Larson" userId="c3fd6a6287cc9462" providerId="LiveId" clId="{13A8F47E-0A9D-45BA-AC84-1718355A0393}" dt="2021-05-13T21:05:57.900" v="1562" actId="1076"/>
          <ac:spMkLst>
            <pc:docMk/>
            <pc:sldMk cId="2176524640" sldId="258"/>
            <ac:spMk id="6" creationId="{5139A717-027C-4A97-BBF4-1888334B2A91}"/>
          </ac:spMkLst>
        </pc:spChg>
        <pc:spChg chg="del mod">
          <ac:chgData name="Gary Larson" userId="c3fd6a6287cc9462" providerId="LiveId" clId="{13A8F47E-0A9D-45BA-AC84-1718355A0393}" dt="2021-05-12T20:50:57.907" v="185"/>
          <ac:spMkLst>
            <pc:docMk/>
            <pc:sldMk cId="2176524640" sldId="258"/>
            <ac:spMk id="7" creationId="{7944A4AF-1442-45BF-A28E-B031CF852675}"/>
          </ac:spMkLst>
        </pc:spChg>
        <pc:spChg chg="del">
          <ac:chgData name="Gary Larson" userId="c3fd6a6287cc9462" providerId="LiveId" clId="{13A8F47E-0A9D-45BA-AC84-1718355A0393}" dt="2021-05-12T20:45:21.803" v="130" actId="478"/>
          <ac:spMkLst>
            <pc:docMk/>
            <pc:sldMk cId="2176524640" sldId="258"/>
            <ac:spMk id="8" creationId="{C72FB121-2255-4CCF-8997-1F17BB5EFA06}"/>
          </ac:spMkLst>
        </pc:spChg>
        <pc:spChg chg="mod">
          <ac:chgData name="Gary Larson" userId="c3fd6a6287cc9462" providerId="LiveId" clId="{13A8F47E-0A9D-45BA-AC84-1718355A0393}" dt="2021-05-13T21:06:02.143" v="1563" actId="1076"/>
          <ac:spMkLst>
            <pc:docMk/>
            <pc:sldMk cId="2176524640" sldId="258"/>
            <ac:spMk id="9" creationId="{FB2B94C7-E1F7-4CE5-81FB-EE69B39FC4AF}"/>
          </ac:spMkLst>
        </pc:spChg>
        <pc:spChg chg="del mod">
          <ac:chgData name="Gary Larson" userId="c3fd6a6287cc9462" providerId="LiveId" clId="{13A8F47E-0A9D-45BA-AC84-1718355A0393}" dt="2021-05-12T20:51:00.452" v="188"/>
          <ac:spMkLst>
            <pc:docMk/>
            <pc:sldMk cId="2176524640" sldId="258"/>
            <ac:spMk id="10" creationId="{92DD9F1C-117A-4F64-BDB7-51418E8B44B5}"/>
          </ac:spMkLst>
        </pc:spChg>
        <pc:spChg chg="del">
          <ac:chgData name="Gary Larson" userId="c3fd6a6287cc9462" providerId="LiveId" clId="{13A8F47E-0A9D-45BA-AC84-1718355A0393}" dt="2021-05-12T20:45:23.179" v="131" actId="478"/>
          <ac:spMkLst>
            <pc:docMk/>
            <pc:sldMk cId="2176524640" sldId="258"/>
            <ac:spMk id="11" creationId="{E8626C63-EC1C-46EB-A91D-43A70FD556F1}"/>
          </ac:spMkLst>
        </pc:spChg>
        <pc:picChg chg="add del">
          <ac:chgData name="Gary Larson" userId="c3fd6a6287cc9462" providerId="LiveId" clId="{13A8F47E-0A9D-45BA-AC84-1718355A0393}" dt="2021-05-12T20:46:28.826" v="139" actId="478"/>
          <ac:picMkLst>
            <pc:docMk/>
            <pc:sldMk cId="2176524640" sldId="258"/>
            <ac:picMk id="13" creationId="{57F4B506-FDF2-4D21-8B10-627A94960ED5}"/>
          </ac:picMkLst>
        </pc:picChg>
        <pc:picChg chg="add mod">
          <ac:chgData name="Gary Larson" userId="c3fd6a6287cc9462" providerId="LiveId" clId="{13A8F47E-0A9D-45BA-AC84-1718355A0393}" dt="2021-05-12T20:50:55.067" v="184" actId="962"/>
          <ac:picMkLst>
            <pc:docMk/>
            <pc:sldMk cId="2176524640" sldId="258"/>
            <ac:picMk id="15" creationId="{6B73E350-5FF7-4C49-9C1A-A920E640E238}"/>
          </ac:picMkLst>
        </pc:picChg>
        <pc:picChg chg="add mod">
          <ac:chgData name="Gary Larson" userId="c3fd6a6287cc9462" providerId="LiveId" clId="{13A8F47E-0A9D-45BA-AC84-1718355A0393}" dt="2021-05-12T20:50:58.498" v="187" actId="962"/>
          <ac:picMkLst>
            <pc:docMk/>
            <pc:sldMk cId="2176524640" sldId="258"/>
            <ac:picMk id="17" creationId="{2F0F1BB4-9EAC-43D9-97C0-1417A7F47CF1}"/>
          </ac:picMkLst>
        </pc:picChg>
        <pc:picChg chg="add mod">
          <ac:chgData name="Gary Larson" userId="c3fd6a6287cc9462" providerId="LiveId" clId="{13A8F47E-0A9D-45BA-AC84-1718355A0393}" dt="2021-05-12T20:51:01.037" v="190" actId="962"/>
          <ac:picMkLst>
            <pc:docMk/>
            <pc:sldMk cId="2176524640" sldId="258"/>
            <ac:picMk id="19" creationId="{266C2CA7-F279-4AD2-8CB5-D78010E732F6}"/>
          </ac:picMkLst>
        </pc:picChg>
      </pc:sldChg>
      <pc:sldChg chg="addSp delSp modSp new mod setBg addAnim setClrOvrMap">
        <pc:chgData name="Gary Larson" userId="c3fd6a6287cc9462" providerId="LiveId" clId="{13A8F47E-0A9D-45BA-AC84-1718355A0393}" dt="2021-05-12T21:06:02.175" v="348" actId="27614"/>
        <pc:sldMkLst>
          <pc:docMk/>
          <pc:sldMk cId="3198473553" sldId="259"/>
        </pc:sldMkLst>
        <pc:spChg chg="mod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2" creationId="{D00C9AAC-AA98-48FE-A8DE-FEE94E340D41}"/>
          </ac:spMkLst>
        </pc:spChg>
        <pc:spChg chg="mod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3" creationId="{F5CCAED9-5B79-418F-ABAB-D22113CA2EF4}"/>
          </ac:spMkLst>
        </pc:spChg>
        <pc:spChg chg="del">
          <ac:chgData name="Gary Larson" userId="c3fd6a6287cc9462" providerId="LiveId" clId="{13A8F47E-0A9D-45BA-AC84-1718355A0393}" dt="2021-05-12T21:00:07.293" v="323" actId="931"/>
          <ac:spMkLst>
            <pc:docMk/>
            <pc:sldMk cId="3198473553" sldId="259"/>
            <ac:spMk id="4" creationId="{CBFE86A8-2C8A-447D-900A-E93EA4DB3522}"/>
          </ac:spMkLst>
        </pc:spChg>
        <pc:spChg chg="add del">
          <ac:chgData name="Gary Larson" userId="c3fd6a6287cc9462" providerId="LiveId" clId="{13A8F47E-0A9D-45BA-AC84-1718355A0393}" dt="2021-05-12T21:03:07.072" v="335" actId="26606"/>
          <ac:spMkLst>
            <pc:docMk/>
            <pc:sldMk cId="3198473553" sldId="259"/>
            <ac:spMk id="15" creationId="{670D6F2B-93AF-47D6-9378-5E54BE0AC69F}"/>
          </ac:spMkLst>
        </pc:spChg>
        <pc:spChg chg="add del">
          <ac:chgData name="Gary Larson" userId="c3fd6a6287cc9462" providerId="LiveId" clId="{13A8F47E-0A9D-45BA-AC84-1718355A0393}" dt="2021-05-12T21:03:07.072" v="335" actId="26606"/>
          <ac:spMkLst>
            <pc:docMk/>
            <pc:sldMk cId="3198473553" sldId="259"/>
            <ac:spMk id="17" creationId="{56981798-4550-46DA-9172-4846E2FB66EC}"/>
          </ac:spMkLst>
        </pc:spChg>
        <pc:spChg chg="add del">
          <ac:chgData name="Gary Larson" userId="c3fd6a6287cc9462" providerId="LiveId" clId="{13A8F47E-0A9D-45BA-AC84-1718355A0393}" dt="2021-05-12T21:03:07.072" v="335" actId="26606"/>
          <ac:spMkLst>
            <pc:docMk/>
            <pc:sldMk cId="3198473553" sldId="259"/>
            <ac:spMk id="19" creationId="{D82EB7D3-3AD8-4ED1-9E1A-2906E14635E3}"/>
          </ac:spMkLst>
        </pc:spChg>
        <pc:spChg chg="add del">
          <ac:chgData name="Gary Larson" userId="c3fd6a6287cc9462" providerId="LiveId" clId="{13A8F47E-0A9D-45BA-AC84-1718355A0393}" dt="2021-05-12T21:03:07.072" v="335" actId="26606"/>
          <ac:spMkLst>
            <pc:docMk/>
            <pc:sldMk cId="3198473553" sldId="259"/>
            <ac:spMk id="21" creationId="{2D529E20-662F-4915-ACD7-970C026FDB7F}"/>
          </ac:spMkLst>
        </pc:spChg>
        <pc:spChg chg="add del">
          <ac:chgData name="Gary Larson" userId="c3fd6a6287cc9462" providerId="LiveId" clId="{13A8F47E-0A9D-45BA-AC84-1718355A0393}" dt="2021-05-12T21:03:07.024" v="334" actId="26606"/>
          <ac:spMkLst>
            <pc:docMk/>
            <pc:sldMk cId="3198473553" sldId="259"/>
            <ac:spMk id="30" creationId="{B8144315-1C5A-4185-A952-25D98D303D46}"/>
          </ac:spMkLst>
        </pc:spChg>
        <pc:spChg chg="add del">
          <ac:chgData name="Gary Larson" userId="c3fd6a6287cc9462" providerId="LiveId" clId="{13A8F47E-0A9D-45BA-AC84-1718355A0393}" dt="2021-05-12T21:04:13.337" v="339" actId="26606"/>
          <ac:spMkLst>
            <pc:docMk/>
            <pc:sldMk cId="3198473553" sldId="259"/>
            <ac:spMk id="34" creationId="{D82EB7D3-3AD8-4ED1-9E1A-2906E14635E3}"/>
          </ac:spMkLst>
        </pc:spChg>
        <pc:spChg chg="add del">
          <ac:chgData name="Gary Larson" userId="c3fd6a6287cc9462" providerId="LiveId" clId="{13A8F47E-0A9D-45BA-AC84-1718355A0393}" dt="2021-05-12T21:04:13.337" v="339" actId="26606"/>
          <ac:spMkLst>
            <pc:docMk/>
            <pc:sldMk cId="3198473553" sldId="259"/>
            <ac:spMk id="36" creationId="{2D529E20-662F-4915-ACD7-970C026FDB7F}"/>
          </ac:spMkLst>
        </pc:spChg>
        <pc:spChg chg="add del">
          <ac:chgData name="Gary Larson" userId="c3fd6a6287cc9462" providerId="LiveId" clId="{13A8F47E-0A9D-45BA-AC84-1718355A0393}" dt="2021-05-12T21:04:13.337" v="339" actId="26606"/>
          <ac:spMkLst>
            <pc:docMk/>
            <pc:sldMk cId="3198473553" sldId="259"/>
            <ac:spMk id="38" creationId="{670D6F2B-93AF-47D6-9378-5E54BE0AC69F}"/>
          </ac:spMkLst>
        </pc:spChg>
        <pc:spChg chg="add del">
          <ac:chgData name="Gary Larson" userId="c3fd6a6287cc9462" providerId="LiveId" clId="{13A8F47E-0A9D-45BA-AC84-1718355A0393}" dt="2021-05-12T21:04:13.337" v="339" actId="26606"/>
          <ac:spMkLst>
            <pc:docMk/>
            <pc:sldMk cId="3198473553" sldId="259"/>
            <ac:spMk id="39" creationId="{56981798-4550-46DA-9172-4846E2FB66EC}"/>
          </ac:spMkLst>
        </pc:spChg>
        <pc:spChg chg="add del">
          <ac:chgData name="Gary Larson" userId="c3fd6a6287cc9462" providerId="LiveId" clId="{13A8F47E-0A9D-45BA-AC84-1718355A0393}" dt="2021-05-12T21:04:13.288" v="338" actId="26606"/>
          <ac:spMkLst>
            <pc:docMk/>
            <pc:sldMk cId="3198473553" sldId="259"/>
            <ac:spMk id="48" creationId="{B8144315-1C5A-4185-A952-25D98D303D46}"/>
          </ac:spMkLst>
        </pc:spChg>
        <pc:spChg chg="add del">
          <ac:chgData name="Gary Larson" userId="c3fd6a6287cc9462" providerId="LiveId" clId="{13A8F47E-0A9D-45BA-AC84-1718355A0393}" dt="2021-05-12T21:04:13.288" v="338" actId="26606"/>
          <ac:spMkLst>
            <pc:docMk/>
            <pc:sldMk cId="3198473553" sldId="259"/>
            <ac:spMk id="50" creationId="{4E212B76-74CB-461F-90A3-EF4F2397A883}"/>
          </ac:spMkLst>
        </pc:spChg>
        <pc:spChg chg="add del">
          <ac:chgData name="Gary Larson" userId="c3fd6a6287cc9462" providerId="LiveId" clId="{13A8F47E-0A9D-45BA-AC84-1718355A0393}" dt="2021-05-12T21:04:13.288" v="338" actId="26606"/>
          <ac:spMkLst>
            <pc:docMk/>
            <pc:sldMk cId="3198473553" sldId="259"/>
            <ac:spMk id="52" creationId="{81E746D0-4B37-4869-B2EF-79D5F0FFFBC9}"/>
          </ac:spMkLst>
        </pc:spChg>
        <pc:spChg chg="add del">
          <ac:chgData name="Gary Larson" userId="c3fd6a6287cc9462" providerId="LiveId" clId="{13A8F47E-0A9D-45BA-AC84-1718355A0393}" dt="2021-05-12T21:04:56.205" v="340" actId="26606"/>
          <ac:spMkLst>
            <pc:docMk/>
            <pc:sldMk cId="3198473553" sldId="259"/>
            <ac:spMk id="54" creationId="{2D529E20-662F-4915-ACD7-970C026FDB7F}"/>
          </ac:spMkLst>
        </pc:spChg>
        <pc:spChg chg="add del">
          <ac:chgData name="Gary Larson" userId="c3fd6a6287cc9462" providerId="LiveId" clId="{13A8F47E-0A9D-45BA-AC84-1718355A0393}" dt="2021-05-12T21:04:56.205" v="340" actId="26606"/>
          <ac:spMkLst>
            <pc:docMk/>
            <pc:sldMk cId="3198473553" sldId="259"/>
            <ac:spMk id="56" creationId="{670D6F2B-93AF-47D6-9378-5E54BE0AC69F}"/>
          </ac:spMkLst>
        </pc:spChg>
        <pc:spChg chg="add del">
          <ac:chgData name="Gary Larson" userId="c3fd6a6287cc9462" providerId="LiveId" clId="{13A8F47E-0A9D-45BA-AC84-1718355A0393}" dt="2021-05-12T21:04:56.205" v="340" actId="26606"/>
          <ac:spMkLst>
            <pc:docMk/>
            <pc:sldMk cId="3198473553" sldId="259"/>
            <ac:spMk id="57" creationId="{56981798-4550-46DA-9172-4846E2FB66EC}"/>
          </ac:spMkLst>
        </pc:spChg>
        <pc:spChg chg="add del">
          <ac:chgData name="Gary Larson" userId="c3fd6a6287cc9462" providerId="LiveId" clId="{13A8F47E-0A9D-45BA-AC84-1718355A0393}" dt="2021-05-12T21:04:56.205" v="340" actId="26606"/>
          <ac:spMkLst>
            <pc:docMk/>
            <pc:sldMk cId="3198473553" sldId="259"/>
            <ac:spMk id="58" creationId="{D82EB7D3-3AD8-4ED1-9E1A-2906E14635E3}"/>
          </ac:spMkLst>
        </pc:spChg>
        <pc:spChg chg="add del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67" creationId="{B8144315-1C5A-4185-A952-25D98D303D46}"/>
          </ac:spMkLst>
        </pc:spChg>
        <pc:spChg chg="add del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69" creationId="{11CAC6F2-0806-417B-BF5D-5AEF6195FA49}"/>
          </ac:spMkLst>
        </pc:spChg>
        <pc:spChg chg="add del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71" creationId="{D4723B02-0AAB-4F6E-BA41-8ED99D559D93}"/>
          </ac:spMkLst>
        </pc:spChg>
        <pc:spChg chg="add del">
          <ac:chgData name="Gary Larson" userId="c3fd6a6287cc9462" providerId="LiveId" clId="{13A8F47E-0A9D-45BA-AC84-1718355A0393}" dt="2021-05-12T21:05:38.294" v="344" actId="26606"/>
          <ac:spMkLst>
            <pc:docMk/>
            <pc:sldMk cId="3198473553" sldId="259"/>
            <ac:spMk id="80" creationId="{B8144315-1C5A-4185-A952-25D98D303D46}"/>
          </ac:spMkLst>
        </pc:spChg>
        <pc:spChg chg="add del">
          <ac:chgData name="Gary Larson" userId="c3fd6a6287cc9462" providerId="LiveId" clId="{13A8F47E-0A9D-45BA-AC84-1718355A0393}" dt="2021-05-12T21:05:38.294" v="344" actId="26606"/>
          <ac:spMkLst>
            <pc:docMk/>
            <pc:sldMk cId="3198473553" sldId="259"/>
            <ac:spMk id="82" creationId="{11CAC6F2-0806-417B-BF5D-5AEF6195FA49}"/>
          </ac:spMkLst>
        </pc:spChg>
        <pc:spChg chg="add del">
          <ac:chgData name="Gary Larson" userId="c3fd6a6287cc9462" providerId="LiveId" clId="{13A8F47E-0A9D-45BA-AC84-1718355A0393}" dt="2021-05-12T21:05:38.294" v="344" actId="26606"/>
          <ac:spMkLst>
            <pc:docMk/>
            <pc:sldMk cId="3198473553" sldId="259"/>
            <ac:spMk id="84" creationId="{D4723B02-0AAB-4F6E-BA41-8ED99D559D93}"/>
          </ac:spMkLst>
        </pc:spChg>
        <pc:spChg chg="add del">
          <ac:chgData name="Gary Larson" userId="c3fd6a6287cc9462" providerId="LiveId" clId="{13A8F47E-0A9D-45BA-AC84-1718355A0393}" dt="2021-05-12T21:05:41.769" v="346" actId="26606"/>
          <ac:spMkLst>
            <pc:docMk/>
            <pc:sldMk cId="3198473553" sldId="259"/>
            <ac:spMk id="87" creationId="{B8144315-1C5A-4185-A952-25D98D303D46}"/>
          </ac:spMkLst>
        </pc:spChg>
        <pc:spChg chg="add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92" creationId="{B8144315-1C5A-4185-A952-25D98D303D46}"/>
          </ac:spMkLst>
        </pc:spChg>
        <pc:spChg chg="add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93" creationId="{4E212B76-74CB-461F-90A3-EF4F2397A883}"/>
          </ac:spMkLst>
        </pc:spChg>
        <pc:spChg chg="add">
          <ac:chgData name="Gary Larson" userId="c3fd6a6287cc9462" providerId="LiveId" clId="{13A8F47E-0A9D-45BA-AC84-1718355A0393}" dt="2021-05-12T21:05:41.817" v="347" actId="26606"/>
          <ac:spMkLst>
            <pc:docMk/>
            <pc:sldMk cId="3198473553" sldId="259"/>
            <ac:spMk id="94" creationId="{81E746D0-4B37-4869-B2EF-79D5F0FFFBC9}"/>
          </ac:spMkLst>
        </pc:spChg>
        <pc:grpChg chg="add del">
          <ac:chgData name="Gary Larson" userId="c3fd6a6287cc9462" providerId="LiveId" clId="{13A8F47E-0A9D-45BA-AC84-1718355A0393}" dt="2021-05-12T21:03:07.072" v="335" actId="26606"/>
          <ac:grpSpMkLst>
            <pc:docMk/>
            <pc:sldMk cId="3198473553" sldId="259"/>
            <ac:grpSpMk id="11" creationId="{6503EB0F-2257-4A3E-A73B-E1DE769B459F}"/>
          </ac:grpSpMkLst>
        </pc:grpChg>
        <pc:grpChg chg="add del">
          <ac:chgData name="Gary Larson" userId="c3fd6a6287cc9462" providerId="LiveId" clId="{13A8F47E-0A9D-45BA-AC84-1718355A0393}" dt="2021-05-12T21:03:07.024" v="334" actId="26606"/>
          <ac:grpSpMkLst>
            <pc:docMk/>
            <pc:sldMk cId="3198473553" sldId="259"/>
            <ac:grpSpMk id="26" creationId="{4091D54B-59AB-4A5E-8E9E-0421BD66D4FB}"/>
          </ac:grpSpMkLst>
        </pc:grpChg>
        <pc:grpChg chg="add del">
          <ac:chgData name="Gary Larson" userId="c3fd6a6287cc9462" providerId="LiveId" clId="{13A8F47E-0A9D-45BA-AC84-1718355A0393}" dt="2021-05-12T21:03:07.024" v="334" actId="26606"/>
          <ac:grpSpMkLst>
            <pc:docMk/>
            <pc:sldMk cId="3198473553" sldId="259"/>
            <ac:grpSpMk id="32" creationId="{7E2D86BB-893F-471B-AD66-50E01777C082}"/>
          </ac:grpSpMkLst>
        </pc:grpChg>
        <pc:grpChg chg="add del">
          <ac:chgData name="Gary Larson" userId="c3fd6a6287cc9462" providerId="LiveId" clId="{13A8F47E-0A9D-45BA-AC84-1718355A0393}" dt="2021-05-12T21:04:13.337" v="339" actId="26606"/>
          <ac:grpSpMkLst>
            <pc:docMk/>
            <pc:sldMk cId="3198473553" sldId="259"/>
            <ac:grpSpMk id="37" creationId="{6503EB0F-2257-4A3E-A73B-E1DE769B459F}"/>
          </ac:grpSpMkLst>
        </pc:grpChg>
        <pc:grpChg chg="add del">
          <ac:chgData name="Gary Larson" userId="c3fd6a6287cc9462" providerId="LiveId" clId="{13A8F47E-0A9D-45BA-AC84-1718355A0393}" dt="2021-05-12T21:04:13.288" v="338" actId="26606"/>
          <ac:grpSpMkLst>
            <pc:docMk/>
            <pc:sldMk cId="3198473553" sldId="259"/>
            <ac:grpSpMk id="44" creationId="{4091D54B-59AB-4A5E-8E9E-0421BD66D4FB}"/>
          </ac:grpSpMkLst>
        </pc:grpChg>
        <pc:grpChg chg="add del">
          <ac:chgData name="Gary Larson" userId="c3fd6a6287cc9462" providerId="LiveId" clId="{13A8F47E-0A9D-45BA-AC84-1718355A0393}" dt="2021-05-12T21:04:56.205" v="340" actId="26606"/>
          <ac:grpSpMkLst>
            <pc:docMk/>
            <pc:sldMk cId="3198473553" sldId="259"/>
            <ac:grpSpMk id="55" creationId="{6503EB0F-2257-4A3E-A73B-E1DE769B459F}"/>
          </ac:grpSpMkLst>
        </pc:grpChg>
        <pc:grpChg chg="add del">
          <ac:chgData name="Gary Larson" userId="c3fd6a6287cc9462" providerId="LiveId" clId="{13A8F47E-0A9D-45BA-AC84-1718355A0393}" dt="2021-05-12T21:05:41.817" v="347" actId="26606"/>
          <ac:grpSpMkLst>
            <pc:docMk/>
            <pc:sldMk cId="3198473553" sldId="259"/>
            <ac:grpSpMk id="63" creationId="{4091D54B-59AB-4A5E-8E9E-0421BD66D4FB}"/>
          </ac:grpSpMkLst>
        </pc:grpChg>
        <pc:grpChg chg="add del">
          <ac:chgData name="Gary Larson" userId="c3fd6a6287cc9462" providerId="LiveId" clId="{13A8F47E-0A9D-45BA-AC84-1718355A0393}" dt="2021-05-12T21:05:38.294" v="344" actId="26606"/>
          <ac:grpSpMkLst>
            <pc:docMk/>
            <pc:sldMk cId="3198473553" sldId="259"/>
            <ac:grpSpMk id="76" creationId="{4091D54B-59AB-4A5E-8E9E-0421BD66D4FB}"/>
          </ac:grpSpMkLst>
        </pc:grpChg>
        <pc:grpChg chg="add del">
          <ac:chgData name="Gary Larson" userId="c3fd6a6287cc9462" providerId="LiveId" clId="{13A8F47E-0A9D-45BA-AC84-1718355A0393}" dt="2021-05-12T21:05:41.769" v="346" actId="26606"/>
          <ac:grpSpMkLst>
            <pc:docMk/>
            <pc:sldMk cId="3198473553" sldId="259"/>
            <ac:grpSpMk id="86" creationId="{4091D54B-59AB-4A5E-8E9E-0421BD66D4FB}"/>
          </ac:grpSpMkLst>
        </pc:grpChg>
        <pc:grpChg chg="add del">
          <ac:chgData name="Gary Larson" userId="c3fd6a6287cc9462" providerId="LiveId" clId="{13A8F47E-0A9D-45BA-AC84-1718355A0393}" dt="2021-05-12T21:05:41.769" v="346" actId="26606"/>
          <ac:grpSpMkLst>
            <pc:docMk/>
            <pc:sldMk cId="3198473553" sldId="259"/>
            <ac:grpSpMk id="88" creationId="{25A657F0-42F3-40D3-BC75-7DA1F5C6A225}"/>
          </ac:grpSpMkLst>
        </pc:grpChg>
        <pc:grpChg chg="add">
          <ac:chgData name="Gary Larson" userId="c3fd6a6287cc9462" providerId="LiveId" clId="{13A8F47E-0A9D-45BA-AC84-1718355A0393}" dt="2021-05-12T21:05:41.817" v="347" actId="26606"/>
          <ac:grpSpMkLst>
            <pc:docMk/>
            <pc:sldMk cId="3198473553" sldId="259"/>
            <ac:grpSpMk id="91" creationId="{4091D54B-59AB-4A5E-8E9E-0421BD66D4FB}"/>
          </ac:grpSpMkLst>
        </pc:grpChg>
        <pc:picChg chg="add mod">
          <ac:chgData name="Gary Larson" userId="c3fd6a6287cc9462" providerId="LiveId" clId="{13A8F47E-0A9D-45BA-AC84-1718355A0393}" dt="2021-05-12T21:06:02.175" v="348" actId="27614"/>
          <ac:picMkLst>
            <pc:docMk/>
            <pc:sldMk cId="3198473553" sldId="259"/>
            <ac:picMk id="6" creationId="{F757C5E6-0147-4F02-A858-14FBB3501C6F}"/>
          </ac:picMkLst>
        </pc:picChg>
      </pc:sldChg>
      <pc:sldChg chg="addSp delSp modSp new mod setBg setClrOvrMap">
        <pc:chgData name="Gary Larson" userId="c3fd6a6287cc9462" providerId="LiveId" clId="{13A8F47E-0A9D-45BA-AC84-1718355A0393}" dt="2021-05-12T21:10:32.867" v="406" actId="26606"/>
        <pc:sldMkLst>
          <pc:docMk/>
          <pc:sldMk cId="1797265657" sldId="260"/>
        </pc:sldMkLst>
        <pc:spChg chg="mod">
          <ac:chgData name="Gary Larson" userId="c3fd6a6287cc9462" providerId="LiveId" clId="{13A8F47E-0A9D-45BA-AC84-1718355A0393}" dt="2021-05-12T21:10:32.867" v="406" actId="26606"/>
          <ac:spMkLst>
            <pc:docMk/>
            <pc:sldMk cId="1797265657" sldId="260"/>
            <ac:spMk id="2" creationId="{45F42E0A-3565-4E1E-9861-6D21EDB1664E}"/>
          </ac:spMkLst>
        </pc:spChg>
        <pc:spChg chg="del">
          <ac:chgData name="Gary Larson" userId="c3fd6a6287cc9462" providerId="LiveId" clId="{13A8F47E-0A9D-45BA-AC84-1718355A0393}" dt="2021-05-12T21:09:05.499" v="350" actId="931"/>
          <ac:spMkLst>
            <pc:docMk/>
            <pc:sldMk cId="1797265657" sldId="260"/>
            <ac:spMk id="3" creationId="{23D8B262-08F8-422D-8702-D3C39DAA5730}"/>
          </ac:spMkLst>
        </pc:spChg>
        <pc:spChg chg="add">
          <ac:chgData name="Gary Larson" userId="c3fd6a6287cc9462" providerId="LiveId" clId="{13A8F47E-0A9D-45BA-AC84-1718355A0393}" dt="2021-05-12T21:10:32.867" v="406" actId="26606"/>
          <ac:spMkLst>
            <pc:docMk/>
            <pc:sldMk cId="1797265657" sldId="260"/>
            <ac:spMk id="14" creationId="{B8144315-1C5A-4185-A952-25D98D303D46}"/>
          </ac:spMkLst>
        </pc:spChg>
        <pc:spChg chg="add">
          <ac:chgData name="Gary Larson" userId="c3fd6a6287cc9462" providerId="LiveId" clId="{13A8F47E-0A9D-45BA-AC84-1718355A0393}" dt="2021-05-12T21:10:32.867" v="406" actId="26606"/>
          <ac:spMkLst>
            <pc:docMk/>
            <pc:sldMk cId="1797265657" sldId="260"/>
            <ac:spMk id="16" creationId="{31D248D0-90D8-4EAF-84EE-DA3868518829}"/>
          </ac:spMkLst>
        </pc:spChg>
        <pc:spChg chg="add">
          <ac:chgData name="Gary Larson" userId="c3fd6a6287cc9462" providerId="LiveId" clId="{13A8F47E-0A9D-45BA-AC84-1718355A0393}" dt="2021-05-12T21:10:32.867" v="406" actId="26606"/>
          <ac:spMkLst>
            <pc:docMk/>
            <pc:sldMk cId="1797265657" sldId="260"/>
            <ac:spMk id="18" creationId="{0775805F-9E56-4330-9EA3-04D38DCEC3F1}"/>
          </ac:spMkLst>
        </pc:spChg>
        <pc:grpChg chg="add">
          <ac:chgData name="Gary Larson" userId="c3fd6a6287cc9462" providerId="LiveId" clId="{13A8F47E-0A9D-45BA-AC84-1718355A0393}" dt="2021-05-12T21:10:32.867" v="406" actId="26606"/>
          <ac:grpSpMkLst>
            <pc:docMk/>
            <pc:sldMk cId="1797265657" sldId="260"/>
            <ac:grpSpMk id="10" creationId="{4091D54B-59AB-4A5E-8E9E-0421BD66D4FB}"/>
          </ac:grpSpMkLst>
        </pc:grpChg>
        <pc:picChg chg="add mod">
          <ac:chgData name="Gary Larson" userId="c3fd6a6287cc9462" providerId="LiveId" clId="{13A8F47E-0A9D-45BA-AC84-1718355A0393}" dt="2021-05-12T21:10:32.867" v="406" actId="26606"/>
          <ac:picMkLst>
            <pc:docMk/>
            <pc:sldMk cId="1797265657" sldId="260"/>
            <ac:picMk id="5" creationId="{16CB4373-65FF-4C81-9AEF-E58FB8A62E45}"/>
          </ac:picMkLst>
        </pc:picChg>
      </pc:sldChg>
      <pc:sldChg chg="addSp delSp modSp new mod setBg setClrOvrMap">
        <pc:chgData name="Gary Larson" userId="c3fd6a6287cc9462" providerId="LiveId" clId="{13A8F47E-0A9D-45BA-AC84-1718355A0393}" dt="2021-05-12T21:14:58.868" v="434" actId="26606"/>
        <pc:sldMkLst>
          <pc:docMk/>
          <pc:sldMk cId="1866773250" sldId="261"/>
        </pc:sldMkLst>
        <pc:spChg chg="mod">
          <ac:chgData name="Gary Larson" userId="c3fd6a6287cc9462" providerId="LiveId" clId="{13A8F47E-0A9D-45BA-AC84-1718355A0393}" dt="2021-05-12T21:14:58.868" v="434" actId="26606"/>
          <ac:spMkLst>
            <pc:docMk/>
            <pc:sldMk cId="1866773250" sldId="261"/>
            <ac:spMk id="2" creationId="{91681439-4B9A-4EA1-9AA6-35FC5E052743}"/>
          </ac:spMkLst>
        </pc:spChg>
        <pc:spChg chg="del">
          <ac:chgData name="Gary Larson" userId="c3fd6a6287cc9462" providerId="LiveId" clId="{13A8F47E-0A9D-45BA-AC84-1718355A0393}" dt="2021-05-12T21:14:49.079" v="431"/>
          <ac:spMkLst>
            <pc:docMk/>
            <pc:sldMk cId="1866773250" sldId="261"/>
            <ac:spMk id="3" creationId="{A2870373-BC87-42BD-9A50-5BBD9B8697AA}"/>
          </ac:spMkLst>
        </pc:spChg>
        <pc:spChg chg="add">
          <ac:chgData name="Gary Larson" userId="c3fd6a6287cc9462" providerId="LiveId" clId="{13A8F47E-0A9D-45BA-AC84-1718355A0393}" dt="2021-05-12T21:14:58.868" v="434" actId="26606"/>
          <ac:spMkLst>
            <pc:docMk/>
            <pc:sldMk cId="1866773250" sldId="261"/>
            <ac:spMk id="14" creationId="{B8144315-1C5A-4185-A952-25D98D303D46}"/>
          </ac:spMkLst>
        </pc:spChg>
        <pc:spChg chg="add">
          <ac:chgData name="Gary Larson" userId="c3fd6a6287cc9462" providerId="LiveId" clId="{13A8F47E-0A9D-45BA-AC84-1718355A0393}" dt="2021-05-12T21:14:58.868" v="434" actId="26606"/>
          <ac:spMkLst>
            <pc:docMk/>
            <pc:sldMk cId="1866773250" sldId="261"/>
            <ac:spMk id="16" creationId="{31D248D0-90D8-4EAF-84EE-DA3868518829}"/>
          </ac:spMkLst>
        </pc:spChg>
        <pc:spChg chg="add">
          <ac:chgData name="Gary Larson" userId="c3fd6a6287cc9462" providerId="LiveId" clId="{13A8F47E-0A9D-45BA-AC84-1718355A0393}" dt="2021-05-12T21:14:58.868" v="434" actId="26606"/>
          <ac:spMkLst>
            <pc:docMk/>
            <pc:sldMk cId="1866773250" sldId="261"/>
            <ac:spMk id="18" creationId="{0775805F-9E56-4330-9EA3-04D38DCEC3F1}"/>
          </ac:spMkLst>
        </pc:spChg>
        <pc:grpChg chg="add">
          <ac:chgData name="Gary Larson" userId="c3fd6a6287cc9462" providerId="LiveId" clId="{13A8F47E-0A9D-45BA-AC84-1718355A0393}" dt="2021-05-12T21:14:58.868" v="434" actId="26606"/>
          <ac:grpSpMkLst>
            <pc:docMk/>
            <pc:sldMk cId="1866773250" sldId="261"/>
            <ac:grpSpMk id="10" creationId="{4091D54B-59AB-4A5E-8E9E-0421BD66D4FB}"/>
          </ac:grpSpMkLst>
        </pc:grpChg>
        <pc:picChg chg="add mod">
          <ac:chgData name="Gary Larson" userId="c3fd6a6287cc9462" providerId="LiveId" clId="{13A8F47E-0A9D-45BA-AC84-1718355A0393}" dt="2021-05-12T21:14:58.868" v="434" actId="26606"/>
          <ac:picMkLst>
            <pc:docMk/>
            <pc:sldMk cId="1866773250" sldId="261"/>
            <ac:picMk id="5" creationId="{B03EEAE5-7856-4EB1-8B19-418CDF162134}"/>
          </ac:picMkLst>
        </pc:picChg>
      </pc:sldChg>
      <pc:sldChg chg="addSp delSp modSp new mod setBg">
        <pc:chgData name="Gary Larson" userId="c3fd6a6287cc9462" providerId="LiveId" clId="{13A8F47E-0A9D-45BA-AC84-1718355A0393}" dt="2021-05-12T21:17:49.470" v="473" actId="14100"/>
        <pc:sldMkLst>
          <pc:docMk/>
          <pc:sldMk cId="396576486" sldId="262"/>
        </pc:sldMkLst>
        <pc:spChg chg="mod ord">
          <ac:chgData name="Gary Larson" userId="c3fd6a6287cc9462" providerId="LiveId" clId="{13A8F47E-0A9D-45BA-AC84-1718355A0393}" dt="2021-05-12T21:15:56.307" v="471" actId="26606"/>
          <ac:spMkLst>
            <pc:docMk/>
            <pc:sldMk cId="396576486" sldId="262"/>
            <ac:spMk id="2" creationId="{17A7321E-519D-4177-8701-B032C7138711}"/>
          </ac:spMkLst>
        </pc:spChg>
        <pc:spChg chg="del">
          <ac:chgData name="Gary Larson" userId="c3fd6a6287cc9462" providerId="LiveId" clId="{13A8F47E-0A9D-45BA-AC84-1718355A0393}" dt="2021-05-12T21:15:50.656" v="468"/>
          <ac:spMkLst>
            <pc:docMk/>
            <pc:sldMk cId="396576486" sldId="262"/>
            <ac:spMk id="3" creationId="{6A06B087-A6FD-488F-84BD-E265E2C3EB23}"/>
          </ac:spMkLst>
        </pc:spChg>
        <pc:spChg chg="add">
          <ac:chgData name="Gary Larson" userId="c3fd6a6287cc9462" providerId="LiveId" clId="{13A8F47E-0A9D-45BA-AC84-1718355A0393}" dt="2021-05-12T21:15:56.307" v="471" actId="26606"/>
          <ac:spMkLst>
            <pc:docMk/>
            <pc:sldMk cId="396576486" sldId="262"/>
            <ac:spMk id="14" creationId="{670D6F2B-93AF-47D6-9378-5E54BE0AC69F}"/>
          </ac:spMkLst>
        </pc:spChg>
        <pc:spChg chg="add">
          <ac:chgData name="Gary Larson" userId="c3fd6a6287cc9462" providerId="LiveId" clId="{13A8F47E-0A9D-45BA-AC84-1718355A0393}" dt="2021-05-12T21:15:56.307" v="471" actId="26606"/>
          <ac:spMkLst>
            <pc:docMk/>
            <pc:sldMk cId="396576486" sldId="262"/>
            <ac:spMk id="16" creationId="{D36F3EEA-55D4-4677-80E7-92D00B8F343B}"/>
          </ac:spMkLst>
        </pc:spChg>
        <pc:spChg chg="add">
          <ac:chgData name="Gary Larson" userId="c3fd6a6287cc9462" providerId="LiveId" clId="{13A8F47E-0A9D-45BA-AC84-1718355A0393}" dt="2021-05-12T21:15:56.307" v="471" actId="26606"/>
          <ac:spMkLst>
            <pc:docMk/>
            <pc:sldMk cId="396576486" sldId="262"/>
            <ac:spMk id="18" creationId="{C91E93A7-6C7F-4F77-9CB0-280D958EF4D2}"/>
          </ac:spMkLst>
        </pc:spChg>
        <pc:spChg chg="add">
          <ac:chgData name="Gary Larson" userId="c3fd6a6287cc9462" providerId="LiveId" clId="{13A8F47E-0A9D-45BA-AC84-1718355A0393}" dt="2021-05-12T21:15:56.307" v="471" actId="26606"/>
          <ac:spMkLst>
            <pc:docMk/>
            <pc:sldMk cId="396576486" sldId="262"/>
            <ac:spMk id="20" creationId="{E4F17063-EDA4-417B-946F-BA357F3B390D}"/>
          </ac:spMkLst>
        </pc:spChg>
        <pc:grpChg chg="add">
          <ac:chgData name="Gary Larson" userId="c3fd6a6287cc9462" providerId="LiveId" clId="{13A8F47E-0A9D-45BA-AC84-1718355A0393}" dt="2021-05-12T21:15:56.307" v="471" actId="26606"/>
          <ac:grpSpMkLst>
            <pc:docMk/>
            <pc:sldMk cId="396576486" sldId="262"/>
            <ac:grpSpMk id="10" creationId="{6503EB0F-2257-4A3E-A73B-E1DE769B459F}"/>
          </ac:grpSpMkLst>
        </pc:grpChg>
        <pc:picChg chg="add mod">
          <ac:chgData name="Gary Larson" userId="c3fd6a6287cc9462" providerId="LiveId" clId="{13A8F47E-0A9D-45BA-AC84-1718355A0393}" dt="2021-05-12T21:17:49.470" v="473" actId="14100"/>
          <ac:picMkLst>
            <pc:docMk/>
            <pc:sldMk cId="396576486" sldId="262"/>
            <ac:picMk id="5" creationId="{31EF51FF-0F3F-4AF5-A745-0C07DB80E935}"/>
          </ac:picMkLst>
        </pc:picChg>
      </pc:sldChg>
      <pc:sldChg chg="addSp delSp modSp new mod">
        <pc:chgData name="Gary Larson" userId="c3fd6a6287cc9462" providerId="LiveId" clId="{13A8F47E-0A9D-45BA-AC84-1718355A0393}" dt="2021-05-12T21:25:37.375" v="528"/>
        <pc:sldMkLst>
          <pc:docMk/>
          <pc:sldMk cId="1101090725" sldId="263"/>
        </pc:sldMkLst>
        <pc:spChg chg="mod">
          <ac:chgData name="Gary Larson" userId="c3fd6a6287cc9462" providerId="LiveId" clId="{13A8F47E-0A9D-45BA-AC84-1718355A0393}" dt="2021-05-12T21:23:04.891" v="507" actId="20577"/>
          <ac:spMkLst>
            <pc:docMk/>
            <pc:sldMk cId="1101090725" sldId="263"/>
            <ac:spMk id="2" creationId="{CAB96D9A-5F99-4A45-B8FE-0B2AF9357503}"/>
          </ac:spMkLst>
        </pc:spChg>
        <pc:spChg chg="mod">
          <ac:chgData name="Gary Larson" userId="c3fd6a6287cc9462" providerId="LiveId" clId="{13A8F47E-0A9D-45BA-AC84-1718355A0393}" dt="2021-05-12T21:23:17.419" v="515" actId="20577"/>
          <ac:spMkLst>
            <pc:docMk/>
            <pc:sldMk cId="1101090725" sldId="263"/>
            <ac:spMk id="3" creationId="{375DB0C6-2A75-4B5F-A038-BDB2C9135174}"/>
          </ac:spMkLst>
        </pc:spChg>
        <pc:spChg chg="mod">
          <ac:chgData name="Gary Larson" userId="c3fd6a6287cc9462" providerId="LiveId" clId="{13A8F47E-0A9D-45BA-AC84-1718355A0393}" dt="2021-05-12T21:25:37.375" v="528"/>
          <ac:spMkLst>
            <pc:docMk/>
            <pc:sldMk cId="1101090725" sldId="263"/>
            <ac:spMk id="4" creationId="{BB94E3BB-585E-421E-9E0C-DA980A6D503D}"/>
          </ac:spMkLst>
        </pc:spChg>
        <pc:spChg chg="del mod">
          <ac:chgData name="Gary Larson" userId="c3fd6a6287cc9462" providerId="LiveId" clId="{13A8F47E-0A9D-45BA-AC84-1718355A0393}" dt="2021-05-12T21:24:46.069" v="524" actId="478"/>
          <ac:spMkLst>
            <pc:docMk/>
            <pc:sldMk cId="1101090725" sldId="263"/>
            <ac:spMk id="5" creationId="{0F846AEE-EE84-4DE9-9DEA-17260F149EAC}"/>
          </ac:spMkLst>
        </pc:spChg>
        <pc:spChg chg="del">
          <ac:chgData name="Gary Larson" userId="c3fd6a6287cc9462" providerId="LiveId" clId="{13A8F47E-0A9D-45BA-AC84-1718355A0393}" dt="2021-05-12T21:24:43.186" v="523" actId="478"/>
          <ac:spMkLst>
            <pc:docMk/>
            <pc:sldMk cId="1101090725" sldId="263"/>
            <ac:spMk id="6" creationId="{23C65140-A020-4B48-902F-7AFE6EADB65F}"/>
          </ac:spMkLst>
        </pc:spChg>
        <pc:spChg chg="add del mod">
          <ac:chgData name="Gary Larson" userId="c3fd6a6287cc9462" providerId="LiveId" clId="{13A8F47E-0A9D-45BA-AC84-1718355A0393}" dt="2021-05-12T21:24:48.905" v="525" actId="478"/>
          <ac:spMkLst>
            <pc:docMk/>
            <pc:sldMk cId="1101090725" sldId="263"/>
            <ac:spMk id="8" creationId="{04E8F217-F3BD-45B5-B743-30A874C2678B}"/>
          </ac:spMkLst>
        </pc:spChg>
      </pc:sldChg>
      <pc:sldChg chg="addSp modSp new del mod setBg">
        <pc:chgData name="Gary Larson" userId="c3fd6a6287cc9462" providerId="LiveId" clId="{13A8F47E-0A9D-45BA-AC84-1718355A0393}" dt="2021-05-13T21:18:15.383" v="1681" actId="47"/>
        <pc:sldMkLst>
          <pc:docMk/>
          <pc:sldMk cId="2351751282" sldId="264"/>
        </pc:sldMkLst>
        <pc:picChg chg="add mod">
          <ac:chgData name="Gary Larson" userId="c3fd6a6287cc9462" providerId="LiveId" clId="{13A8F47E-0A9D-45BA-AC84-1718355A0393}" dt="2021-05-12T21:41:32.822" v="606" actId="14826"/>
          <ac:picMkLst>
            <pc:docMk/>
            <pc:sldMk cId="2351751282" sldId="264"/>
            <ac:picMk id="3" creationId="{021B3454-894E-4E81-AADB-CE47192E32E6}"/>
          </ac:picMkLst>
        </pc:picChg>
      </pc:sldChg>
      <pc:sldChg chg="addSp delSp modSp new mod">
        <pc:chgData name="Gary Larson" userId="c3fd6a6287cc9462" providerId="LiveId" clId="{13A8F47E-0A9D-45BA-AC84-1718355A0393}" dt="2021-05-12T21:32:40.522" v="581" actId="1076"/>
        <pc:sldMkLst>
          <pc:docMk/>
          <pc:sldMk cId="4556312" sldId="265"/>
        </pc:sldMkLst>
        <pc:spChg chg="mod">
          <ac:chgData name="Gary Larson" userId="c3fd6a6287cc9462" providerId="LiveId" clId="{13A8F47E-0A9D-45BA-AC84-1718355A0393}" dt="2021-05-12T21:30:02.864" v="567" actId="20577"/>
          <ac:spMkLst>
            <pc:docMk/>
            <pc:sldMk cId="4556312" sldId="265"/>
            <ac:spMk id="2" creationId="{E21F9DC4-B81A-4CEE-A6AE-2DF14CE14B76}"/>
          </ac:spMkLst>
        </pc:spChg>
        <pc:spChg chg="del">
          <ac:chgData name="Gary Larson" userId="c3fd6a6287cc9462" providerId="LiveId" clId="{13A8F47E-0A9D-45BA-AC84-1718355A0393}" dt="2021-05-12T21:29:38.657" v="535"/>
          <ac:spMkLst>
            <pc:docMk/>
            <pc:sldMk cId="4556312" sldId="265"/>
            <ac:spMk id="3" creationId="{28A095CC-3261-4109-85E7-BD7D3869D071}"/>
          </ac:spMkLst>
        </pc:spChg>
        <pc:spChg chg="del">
          <ac:chgData name="Gary Larson" userId="c3fd6a6287cc9462" providerId="LiveId" clId="{13A8F47E-0A9D-45BA-AC84-1718355A0393}" dt="2021-05-12T21:29:47.227" v="538"/>
          <ac:spMkLst>
            <pc:docMk/>
            <pc:sldMk cId="4556312" sldId="265"/>
            <ac:spMk id="4" creationId="{E12E0349-AF5E-4832-84D9-E611CE3052E8}"/>
          </ac:spMkLst>
        </pc:spChg>
        <pc:picChg chg="add mod">
          <ac:chgData name="Gary Larson" userId="c3fd6a6287cc9462" providerId="LiveId" clId="{13A8F47E-0A9D-45BA-AC84-1718355A0393}" dt="2021-05-12T21:32:36.022" v="580" actId="1076"/>
          <ac:picMkLst>
            <pc:docMk/>
            <pc:sldMk cId="4556312" sldId="265"/>
            <ac:picMk id="6" creationId="{0765C0FE-518F-4463-A177-7AC80ABDBBF3}"/>
          </ac:picMkLst>
        </pc:picChg>
        <pc:picChg chg="add mod">
          <ac:chgData name="Gary Larson" userId="c3fd6a6287cc9462" providerId="LiveId" clId="{13A8F47E-0A9D-45BA-AC84-1718355A0393}" dt="2021-05-12T21:32:40.522" v="581" actId="1076"/>
          <ac:picMkLst>
            <pc:docMk/>
            <pc:sldMk cId="4556312" sldId="265"/>
            <ac:picMk id="8" creationId="{1347DF35-8D30-46FB-B819-366598709CEE}"/>
          </ac:picMkLst>
        </pc:picChg>
      </pc:sldChg>
      <pc:sldChg chg="modSp add mod ord">
        <pc:chgData name="Gary Larson" userId="c3fd6a6287cc9462" providerId="LiveId" clId="{13A8F47E-0A9D-45BA-AC84-1718355A0393}" dt="2021-05-12T21:36:58.078" v="590" actId="18131"/>
        <pc:sldMkLst>
          <pc:docMk/>
          <pc:sldMk cId="2198711713" sldId="266"/>
        </pc:sldMkLst>
        <pc:spChg chg="mod">
          <ac:chgData name="Gary Larson" userId="c3fd6a6287cc9462" providerId="LiveId" clId="{13A8F47E-0A9D-45BA-AC84-1718355A0393}" dt="2021-05-12T21:33:52.326" v="586" actId="20577"/>
          <ac:spMkLst>
            <pc:docMk/>
            <pc:sldMk cId="2198711713" sldId="266"/>
            <ac:spMk id="2" creationId="{17A7321E-519D-4177-8701-B032C7138711}"/>
          </ac:spMkLst>
        </pc:spChg>
        <pc:picChg chg="mod modCrop">
          <ac:chgData name="Gary Larson" userId="c3fd6a6287cc9462" providerId="LiveId" clId="{13A8F47E-0A9D-45BA-AC84-1718355A0393}" dt="2021-05-12T21:36:58.078" v="590" actId="18131"/>
          <ac:picMkLst>
            <pc:docMk/>
            <pc:sldMk cId="2198711713" sldId="266"/>
            <ac:picMk id="5" creationId="{31EF51FF-0F3F-4AF5-A745-0C07DB80E935}"/>
          </ac:picMkLst>
        </pc:picChg>
      </pc:sldChg>
      <pc:sldChg chg="modSp add mod ord">
        <pc:chgData name="Gary Larson" userId="c3fd6a6287cc9462" providerId="LiveId" clId="{13A8F47E-0A9D-45BA-AC84-1718355A0393}" dt="2021-05-12T21:38:39.206" v="604"/>
        <pc:sldMkLst>
          <pc:docMk/>
          <pc:sldMk cId="2086878411" sldId="267"/>
        </pc:sldMkLst>
        <pc:spChg chg="mod">
          <ac:chgData name="Gary Larson" userId="c3fd6a6287cc9462" providerId="LiveId" clId="{13A8F47E-0A9D-45BA-AC84-1718355A0393}" dt="2021-05-12T21:37:36.924" v="601" actId="20577"/>
          <ac:spMkLst>
            <pc:docMk/>
            <pc:sldMk cId="2086878411" sldId="267"/>
            <ac:spMk id="2" creationId="{CAB96D9A-5F99-4A45-B8FE-0B2AF9357503}"/>
          </ac:spMkLst>
        </pc:spChg>
        <pc:spChg chg="mod">
          <ac:chgData name="Gary Larson" userId="c3fd6a6287cc9462" providerId="LiveId" clId="{13A8F47E-0A9D-45BA-AC84-1718355A0393}" dt="2021-05-12T21:38:39.206" v="604"/>
          <ac:spMkLst>
            <pc:docMk/>
            <pc:sldMk cId="2086878411" sldId="267"/>
            <ac:spMk id="4" creationId="{BB94E3BB-585E-421E-9E0C-DA980A6D503D}"/>
          </ac:spMkLst>
        </pc:spChg>
      </pc:sldChg>
      <pc:sldChg chg="addSp modSp new del mod">
        <pc:chgData name="Gary Larson" userId="c3fd6a6287cc9462" providerId="LiveId" clId="{13A8F47E-0A9D-45BA-AC84-1718355A0393}" dt="2021-05-13T21:23:09.389" v="1739" actId="47"/>
        <pc:sldMkLst>
          <pc:docMk/>
          <pc:sldMk cId="2667804619" sldId="268"/>
        </pc:sldMkLst>
        <pc:picChg chg="add mod">
          <ac:chgData name="Gary Larson" userId="c3fd6a6287cc9462" providerId="LiveId" clId="{13A8F47E-0A9D-45BA-AC84-1718355A0393}" dt="2021-05-12T21:42:12.460" v="609" actId="962"/>
          <ac:picMkLst>
            <pc:docMk/>
            <pc:sldMk cId="2667804619" sldId="268"/>
            <ac:picMk id="3" creationId="{2CE19B0F-945B-4C51-98EF-9EF5547C32D9}"/>
          </ac:picMkLst>
        </pc:picChg>
      </pc:sldChg>
      <pc:sldChg chg="addSp modSp new del mod setBg">
        <pc:chgData name="Gary Larson" userId="c3fd6a6287cc9462" providerId="LiveId" clId="{13A8F47E-0A9D-45BA-AC84-1718355A0393}" dt="2021-05-13T21:11:32.225" v="1618" actId="47"/>
        <pc:sldMkLst>
          <pc:docMk/>
          <pc:sldMk cId="1622492733" sldId="269"/>
        </pc:sldMkLst>
        <pc:picChg chg="add mod">
          <ac:chgData name="Gary Larson" userId="c3fd6a6287cc9462" providerId="LiveId" clId="{13A8F47E-0A9D-45BA-AC84-1718355A0393}" dt="2021-05-12T21:43:41.278" v="614" actId="26606"/>
          <ac:picMkLst>
            <pc:docMk/>
            <pc:sldMk cId="1622492733" sldId="269"/>
            <ac:picMk id="3" creationId="{999F5EC1-F9B0-407A-8718-9364E6855B07}"/>
          </ac:picMkLst>
        </pc:picChg>
      </pc:sldChg>
      <pc:sldChg chg="modSp new mod">
        <pc:chgData name="Gary Larson" userId="c3fd6a6287cc9462" providerId="LiveId" clId="{13A8F47E-0A9D-45BA-AC84-1718355A0393}" dt="2021-05-12T21:47:43.104" v="708" actId="20577"/>
        <pc:sldMkLst>
          <pc:docMk/>
          <pc:sldMk cId="1726305043" sldId="270"/>
        </pc:sldMkLst>
        <pc:spChg chg="mod">
          <ac:chgData name="Gary Larson" userId="c3fd6a6287cc9462" providerId="LiveId" clId="{13A8F47E-0A9D-45BA-AC84-1718355A0393}" dt="2021-05-12T21:46:36.328" v="628" actId="20577"/>
          <ac:spMkLst>
            <pc:docMk/>
            <pc:sldMk cId="1726305043" sldId="270"/>
            <ac:spMk id="2" creationId="{A0CF7D5C-E281-4671-959E-504F618354FC}"/>
          </ac:spMkLst>
        </pc:spChg>
        <pc:spChg chg="mod">
          <ac:chgData name="Gary Larson" userId="c3fd6a6287cc9462" providerId="LiveId" clId="{13A8F47E-0A9D-45BA-AC84-1718355A0393}" dt="2021-05-12T21:47:43.104" v="708" actId="20577"/>
          <ac:spMkLst>
            <pc:docMk/>
            <pc:sldMk cId="1726305043" sldId="270"/>
            <ac:spMk id="3" creationId="{B29C595D-EDAB-4266-A920-C822A661E089}"/>
          </ac:spMkLst>
        </pc:spChg>
      </pc:sldChg>
      <pc:sldChg chg="modSp new mod">
        <pc:chgData name="Gary Larson" userId="c3fd6a6287cc9462" providerId="LiveId" clId="{13A8F47E-0A9D-45BA-AC84-1718355A0393}" dt="2021-05-12T21:48:26.024" v="742" actId="20577"/>
        <pc:sldMkLst>
          <pc:docMk/>
          <pc:sldMk cId="971058886" sldId="271"/>
        </pc:sldMkLst>
        <pc:spChg chg="mod">
          <ac:chgData name="Gary Larson" userId="c3fd6a6287cc9462" providerId="LiveId" clId="{13A8F47E-0A9D-45BA-AC84-1718355A0393}" dt="2021-05-12T21:48:06.457" v="718" actId="20577"/>
          <ac:spMkLst>
            <pc:docMk/>
            <pc:sldMk cId="971058886" sldId="271"/>
            <ac:spMk id="2" creationId="{1D8BD60B-9C1F-4F65-9E29-D1D05576CE44}"/>
          </ac:spMkLst>
        </pc:spChg>
        <pc:spChg chg="mod">
          <ac:chgData name="Gary Larson" userId="c3fd6a6287cc9462" providerId="LiveId" clId="{13A8F47E-0A9D-45BA-AC84-1718355A0393}" dt="2021-05-12T21:48:26.024" v="742" actId="20577"/>
          <ac:spMkLst>
            <pc:docMk/>
            <pc:sldMk cId="971058886" sldId="271"/>
            <ac:spMk id="3" creationId="{079A56EF-D1ED-4619-8FCA-776BCDA4738B}"/>
          </ac:spMkLst>
        </pc:spChg>
      </pc:sldChg>
      <pc:sldChg chg="addSp delSp modSp new mod">
        <pc:chgData name="Gary Larson" userId="c3fd6a6287cc9462" providerId="LiveId" clId="{13A8F47E-0A9D-45BA-AC84-1718355A0393}" dt="2021-05-13T21:25:51.457" v="1745" actId="14100"/>
        <pc:sldMkLst>
          <pc:docMk/>
          <pc:sldMk cId="2309756505" sldId="272"/>
        </pc:sldMkLst>
        <pc:spChg chg="del mod">
          <ac:chgData name="Gary Larson" userId="c3fd6a6287cc9462" providerId="LiveId" clId="{13A8F47E-0A9D-45BA-AC84-1718355A0393}" dt="2021-05-12T21:55:21.424" v="789" actId="478"/>
          <ac:spMkLst>
            <pc:docMk/>
            <pc:sldMk cId="2309756505" sldId="272"/>
            <ac:spMk id="2" creationId="{D74A7677-56D8-4C54-9300-54B57F490AA8}"/>
          </ac:spMkLst>
        </pc:spChg>
        <pc:spChg chg="del">
          <ac:chgData name="Gary Larson" userId="c3fd6a6287cc9462" providerId="LiveId" clId="{13A8F47E-0A9D-45BA-AC84-1718355A0393}" dt="2021-05-12T21:54:45.973" v="775" actId="478"/>
          <ac:spMkLst>
            <pc:docMk/>
            <pc:sldMk cId="2309756505" sldId="272"/>
            <ac:spMk id="3" creationId="{F02E3DEE-4EB1-461B-8584-8DAE745790D7}"/>
          </ac:spMkLst>
        </pc:spChg>
        <pc:spChg chg="del">
          <ac:chgData name="Gary Larson" userId="c3fd6a6287cc9462" providerId="LiveId" clId="{13A8F47E-0A9D-45BA-AC84-1718355A0393}" dt="2021-05-12T21:53:26.888" v="763"/>
          <ac:spMkLst>
            <pc:docMk/>
            <pc:sldMk cId="2309756505" sldId="272"/>
            <ac:spMk id="4" creationId="{B64BA618-E6CB-4755-85B4-9ED320016160}"/>
          </ac:spMkLst>
        </pc:spChg>
        <pc:spChg chg="del">
          <ac:chgData name="Gary Larson" userId="c3fd6a6287cc9462" providerId="LiveId" clId="{13A8F47E-0A9D-45BA-AC84-1718355A0393}" dt="2021-05-12T21:54:41.125" v="774" actId="478"/>
          <ac:spMkLst>
            <pc:docMk/>
            <pc:sldMk cId="2309756505" sldId="272"/>
            <ac:spMk id="5" creationId="{92797662-87D3-4FA6-9C57-8F25495AEE8D}"/>
          </ac:spMkLst>
        </pc:spChg>
        <pc:spChg chg="mod">
          <ac:chgData name="Gary Larson" userId="c3fd6a6287cc9462" providerId="LiveId" clId="{13A8F47E-0A9D-45BA-AC84-1718355A0393}" dt="2021-05-12T21:58:34.951" v="805" actId="1076"/>
          <ac:spMkLst>
            <pc:docMk/>
            <pc:sldMk cId="2309756505" sldId="272"/>
            <ac:spMk id="6" creationId="{176D9D03-40A4-471D-84DA-CEDC33B6B3F3}"/>
          </ac:spMkLst>
        </pc:spChg>
        <pc:spChg chg="add mod">
          <ac:chgData name="Gary Larson" userId="c3fd6a6287cc9462" providerId="LiveId" clId="{13A8F47E-0A9D-45BA-AC84-1718355A0393}" dt="2021-05-13T21:25:51.457" v="1745" actId="14100"/>
          <ac:spMkLst>
            <pc:docMk/>
            <pc:sldMk cId="2309756505" sldId="272"/>
            <ac:spMk id="7" creationId="{53DE40AB-6645-43E7-BFA6-9FF2B75C0646}"/>
          </ac:spMkLst>
        </pc:spChg>
        <pc:spChg chg="add del mod">
          <ac:chgData name="Gary Larson" userId="c3fd6a6287cc9462" providerId="LiveId" clId="{13A8F47E-0A9D-45BA-AC84-1718355A0393}" dt="2021-05-12T21:55:25.076" v="790" actId="478"/>
          <ac:spMkLst>
            <pc:docMk/>
            <pc:sldMk cId="2309756505" sldId="272"/>
            <ac:spMk id="11" creationId="{82C8AEEE-630F-4251-AC0B-AE6DE3F9E9F1}"/>
          </ac:spMkLst>
        </pc:spChg>
        <pc:spChg chg="add del mod">
          <ac:chgData name="Gary Larson" userId="c3fd6a6287cc9462" providerId="LiveId" clId="{13A8F47E-0A9D-45BA-AC84-1718355A0393}" dt="2021-05-12T21:57:13.700" v="797" actId="478"/>
          <ac:spMkLst>
            <pc:docMk/>
            <pc:sldMk cId="2309756505" sldId="272"/>
            <ac:spMk id="13" creationId="{F653230E-989E-4F0A-A2FE-958D03F23AD1}"/>
          </ac:spMkLst>
        </pc:spChg>
        <pc:picChg chg="add del mod">
          <ac:chgData name="Gary Larson" userId="c3fd6a6287cc9462" providerId="LiveId" clId="{13A8F47E-0A9D-45BA-AC84-1718355A0393}" dt="2021-05-12T21:56:38.599" v="793" actId="478"/>
          <ac:picMkLst>
            <pc:docMk/>
            <pc:sldMk cId="2309756505" sldId="272"/>
            <ac:picMk id="9" creationId="{4F6DF153-DC0B-4D20-9997-62712F24C1EA}"/>
          </ac:picMkLst>
        </pc:picChg>
      </pc:sldChg>
      <pc:sldChg chg="addSp delSp modSp new mod">
        <pc:chgData name="Gary Larson" userId="c3fd6a6287cc9462" providerId="LiveId" clId="{13A8F47E-0A9D-45BA-AC84-1718355A0393}" dt="2021-05-13T20:49:25.987" v="1311" actId="20577"/>
        <pc:sldMkLst>
          <pc:docMk/>
          <pc:sldMk cId="618159700" sldId="273"/>
        </pc:sldMkLst>
        <pc:spChg chg="mod">
          <ac:chgData name="Gary Larson" userId="c3fd6a6287cc9462" providerId="LiveId" clId="{13A8F47E-0A9D-45BA-AC84-1718355A0393}" dt="2021-05-13T20:49:25.987" v="1311" actId="20577"/>
          <ac:spMkLst>
            <pc:docMk/>
            <pc:sldMk cId="618159700" sldId="273"/>
            <ac:spMk id="2" creationId="{ACEE3696-AB68-4547-9B11-DD24729FCD7D}"/>
          </ac:spMkLst>
        </pc:spChg>
        <pc:spChg chg="del">
          <ac:chgData name="Gary Larson" userId="c3fd6a6287cc9462" providerId="LiveId" clId="{13A8F47E-0A9D-45BA-AC84-1718355A0393}" dt="2021-05-12T22:00:07.098" v="819"/>
          <ac:spMkLst>
            <pc:docMk/>
            <pc:sldMk cId="618159700" sldId="273"/>
            <ac:spMk id="3" creationId="{B314DE65-EAA3-41DF-B347-80AD9F478A87}"/>
          </ac:spMkLst>
        </pc:spChg>
        <pc:picChg chg="add mod">
          <ac:chgData name="Gary Larson" userId="c3fd6a6287cc9462" providerId="LiveId" clId="{13A8F47E-0A9D-45BA-AC84-1718355A0393}" dt="2021-05-13T18:06:49.189" v="869" actId="14100"/>
          <ac:picMkLst>
            <pc:docMk/>
            <pc:sldMk cId="618159700" sldId="273"/>
            <ac:picMk id="5" creationId="{4B514C6C-5339-438C-ABAE-EBB134964C2C}"/>
          </ac:picMkLst>
        </pc:picChg>
      </pc:sldChg>
      <pc:sldChg chg="modSp add mod ord">
        <pc:chgData name="Gary Larson" userId="c3fd6a6287cc9462" providerId="LiveId" clId="{13A8F47E-0A9D-45BA-AC84-1718355A0393}" dt="2021-05-13T21:26:11.670" v="1746" actId="14100"/>
        <pc:sldMkLst>
          <pc:docMk/>
          <pc:sldMk cId="2293325441" sldId="274"/>
        </pc:sldMkLst>
        <pc:spChg chg="mod">
          <ac:chgData name="Gary Larson" userId="c3fd6a6287cc9462" providerId="LiveId" clId="{13A8F47E-0A9D-45BA-AC84-1718355A0393}" dt="2021-05-13T18:02:27.641" v="845"/>
          <ac:spMkLst>
            <pc:docMk/>
            <pc:sldMk cId="2293325441" sldId="274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6:11.670" v="1746" actId="14100"/>
          <ac:spMkLst>
            <pc:docMk/>
            <pc:sldMk cId="2293325441" sldId="274"/>
            <ac:spMk id="7" creationId="{53DE40AB-6645-43E7-BFA6-9FF2B75C0646}"/>
          </ac:spMkLst>
        </pc:spChg>
      </pc:sldChg>
      <pc:sldChg chg="modSp add mod ord">
        <pc:chgData name="Gary Larson" userId="c3fd6a6287cc9462" providerId="LiveId" clId="{13A8F47E-0A9D-45BA-AC84-1718355A0393}" dt="2021-05-13T20:48:59.660" v="1297" actId="20577"/>
        <pc:sldMkLst>
          <pc:docMk/>
          <pc:sldMk cId="2140458895" sldId="275"/>
        </pc:sldMkLst>
        <pc:spChg chg="mod">
          <ac:chgData name="Gary Larson" userId="c3fd6a6287cc9462" providerId="LiveId" clId="{13A8F47E-0A9D-45BA-AC84-1718355A0393}" dt="2021-05-13T20:48:59.660" v="1297" actId="20577"/>
          <ac:spMkLst>
            <pc:docMk/>
            <pc:sldMk cId="2140458895" sldId="275"/>
            <ac:spMk id="2" creationId="{ACEE3696-AB68-4547-9B11-DD24729FCD7D}"/>
          </ac:spMkLst>
        </pc:spChg>
        <pc:picChg chg="mod">
          <ac:chgData name="Gary Larson" userId="c3fd6a6287cc9462" providerId="LiveId" clId="{13A8F47E-0A9D-45BA-AC84-1718355A0393}" dt="2021-05-13T18:06:39.237" v="868" actId="14100"/>
          <ac:picMkLst>
            <pc:docMk/>
            <pc:sldMk cId="2140458895" sldId="275"/>
            <ac:picMk id="5" creationId="{4B514C6C-5339-438C-ABAE-EBB134964C2C}"/>
          </ac:picMkLst>
        </pc:picChg>
      </pc:sldChg>
      <pc:sldChg chg="modSp add mod ord">
        <pc:chgData name="Gary Larson" userId="c3fd6a6287cc9462" providerId="LiveId" clId="{13A8F47E-0A9D-45BA-AC84-1718355A0393}" dt="2021-05-13T21:25:37.917" v="1744" actId="14100"/>
        <pc:sldMkLst>
          <pc:docMk/>
          <pc:sldMk cId="1501326177" sldId="276"/>
        </pc:sldMkLst>
        <pc:spChg chg="mod">
          <ac:chgData name="Gary Larson" userId="c3fd6a6287cc9462" providerId="LiveId" clId="{13A8F47E-0A9D-45BA-AC84-1718355A0393}" dt="2021-05-13T18:05:27.616" v="862"/>
          <ac:spMkLst>
            <pc:docMk/>
            <pc:sldMk cId="1501326177" sldId="276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5:37.917" v="1744" actId="14100"/>
          <ac:spMkLst>
            <pc:docMk/>
            <pc:sldMk cId="1501326177" sldId="276"/>
            <ac:spMk id="7" creationId="{53DE40AB-6645-43E7-BFA6-9FF2B75C0646}"/>
          </ac:spMkLst>
        </pc:spChg>
      </pc:sldChg>
      <pc:sldChg chg="modSp add mod ord">
        <pc:chgData name="Gary Larson" userId="c3fd6a6287cc9462" providerId="LiveId" clId="{13A8F47E-0A9D-45BA-AC84-1718355A0393}" dt="2021-05-13T20:48:01.923" v="1272" actId="20577"/>
        <pc:sldMkLst>
          <pc:docMk/>
          <pc:sldMk cId="467695848" sldId="277"/>
        </pc:sldMkLst>
        <pc:spChg chg="mod">
          <ac:chgData name="Gary Larson" userId="c3fd6a6287cc9462" providerId="LiveId" clId="{13A8F47E-0A9D-45BA-AC84-1718355A0393}" dt="2021-05-13T20:48:01.923" v="1272" actId="20577"/>
          <ac:spMkLst>
            <pc:docMk/>
            <pc:sldMk cId="467695848" sldId="277"/>
            <ac:spMk id="2" creationId="{ACEE3696-AB68-4547-9B11-DD24729FCD7D}"/>
          </ac:spMkLst>
        </pc:spChg>
        <pc:picChg chg="mod">
          <ac:chgData name="Gary Larson" userId="c3fd6a6287cc9462" providerId="LiveId" clId="{13A8F47E-0A9D-45BA-AC84-1718355A0393}" dt="2021-05-13T18:06:30.816" v="867" actId="14100"/>
          <ac:picMkLst>
            <pc:docMk/>
            <pc:sldMk cId="467695848" sldId="277"/>
            <ac:picMk id="5" creationId="{4B514C6C-5339-438C-ABAE-EBB134964C2C}"/>
          </ac:picMkLst>
        </pc:picChg>
      </pc:sldChg>
      <pc:sldChg chg="modSp add mod ord">
        <pc:chgData name="Gary Larson" userId="c3fd6a6287cc9462" providerId="LiveId" clId="{13A8F47E-0A9D-45BA-AC84-1718355A0393}" dt="2021-05-15T14:25:26.071" v="1911" actId="1076"/>
        <pc:sldMkLst>
          <pc:docMk/>
          <pc:sldMk cId="2040399388" sldId="278"/>
        </pc:sldMkLst>
        <pc:spChg chg="mod">
          <ac:chgData name="Gary Larson" userId="c3fd6a6287cc9462" providerId="LiveId" clId="{13A8F47E-0A9D-45BA-AC84-1718355A0393}" dt="2021-05-15T14:25:26.071" v="1911" actId="1076"/>
          <ac:spMkLst>
            <pc:docMk/>
            <pc:sldMk cId="2040399388" sldId="278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6:44.772" v="1747" actId="255"/>
          <ac:spMkLst>
            <pc:docMk/>
            <pc:sldMk cId="2040399388" sldId="278"/>
            <ac:spMk id="7" creationId="{53DE40AB-6645-43E7-BFA6-9FF2B75C0646}"/>
          </ac:spMkLst>
        </pc:spChg>
      </pc:sldChg>
      <pc:sldChg chg="modSp add mod">
        <pc:chgData name="Gary Larson" userId="c3fd6a6287cc9462" providerId="LiveId" clId="{13A8F47E-0A9D-45BA-AC84-1718355A0393}" dt="2021-05-15T14:33:47.124" v="1915" actId="1076"/>
        <pc:sldMkLst>
          <pc:docMk/>
          <pc:sldMk cId="1266428847" sldId="279"/>
        </pc:sldMkLst>
        <pc:spChg chg="mod">
          <ac:chgData name="Gary Larson" userId="c3fd6a6287cc9462" providerId="LiveId" clId="{13A8F47E-0A9D-45BA-AC84-1718355A0393}" dt="2021-05-15T14:33:47.124" v="1915" actId="1076"/>
          <ac:spMkLst>
            <pc:docMk/>
            <pc:sldMk cId="1266428847" sldId="279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7:16.112" v="1751" actId="14100"/>
          <ac:spMkLst>
            <pc:docMk/>
            <pc:sldMk cId="1266428847" sldId="279"/>
            <ac:spMk id="7" creationId="{53DE40AB-6645-43E7-BFA6-9FF2B75C0646}"/>
          </ac:spMkLst>
        </pc:spChg>
      </pc:sldChg>
      <pc:sldChg chg="addSp delSp modSp add del mod ord setBg setClrOvrMap">
        <pc:chgData name="Gary Larson" userId="c3fd6a6287cc9462" providerId="LiveId" clId="{13A8F47E-0A9D-45BA-AC84-1718355A0393}" dt="2021-05-13T20:47:21.684" v="1247" actId="47"/>
        <pc:sldMkLst>
          <pc:docMk/>
          <pc:sldMk cId="796644013" sldId="280"/>
        </pc:sldMkLst>
        <pc:spChg chg="mod">
          <ac:chgData name="Gary Larson" userId="c3fd6a6287cc9462" providerId="LiveId" clId="{13A8F47E-0A9D-45BA-AC84-1718355A0393}" dt="2021-05-13T18:26:11.530" v="912" actId="26606"/>
          <ac:spMkLst>
            <pc:docMk/>
            <pc:sldMk cId="796644013" sldId="280"/>
            <ac:spMk id="2" creationId="{ACEE3696-AB68-4547-9B11-DD24729FCD7D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9" creationId="{16D28375-34F9-4761-9F34-B842E9BEF1E4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12" creationId="{35BE4897-C7A1-4E8C-B5A5-8797DAC6DC74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14" creationId="{C300240B-912F-4AD7-AE1B-923B3F987C1F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16" creationId="{6421EF78-B00C-42F8-8908-2CF3E417CB0E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18" creationId="{F3E0A6DF-2313-4EC2-B95B-212CD4861059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20" creationId="{B083B194-504C-4B70-B8F6-80C51076FDC8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22" creationId="{E9BF1AE2-40FC-4B8F-B531-AB84540A2C7D}"/>
          </ac:spMkLst>
        </pc:spChg>
        <pc:spChg chg="add del">
          <ac:chgData name="Gary Larson" userId="c3fd6a6287cc9462" providerId="LiveId" clId="{13A8F47E-0A9D-45BA-AC84-1718355A0393}" dt="2021-05-13T18:25:45.999" v="906" actId="26606"/>
          <ac:spMkLst>
            <pc:docMk/>
            <pc:sldMk cId="796644013" sldId="280"/>
            <ac:spMk id="24" creationId="{1C4EB7C1-42EF-4F28-AF4F-02E879CB6A6A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26" creationId="{FC485557-E744-401B-A251-3650FAEEAD8E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27" creationId="{986D68AF-6B45-4B98-8634-61D8C9C05662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28" creationId="{0143DE54-7BFF-4B29-8566-DF80EE4CCB07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29" creationId="{7C661810-D461-4214-A635-30A7D1714054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30" creationId="{ED6475A3-FF98-4FA0-B527-600EBA9BD68F}"/>
          </ac:spMkLst>
        </pc:spChg>
        <pc:spChg chg="add del">
          <ac:chgData name="Gary Larson" userId="c3fd6a6287cc9462" providerId="LiveId" clId="{13A8F47E-0A9D-45BA-AC84-1718355A0393}" dt="2021-05-13T18:25:51.043" v="908" actId="26606"/>
          <ac:spMkLst>
            <pc:docMk/>
            <pc:sldMk cId="796644013" sldId="280"/>
            <ac:spMk id="31" creationId="{ACCEC60B-5E2D-47E1-A5E7-DAC3FD82546A}"/>
          </ac:spMkLst>
        </pc:spChg>
        <pc:spChg chg="add del">
          <ac:chgData name="Gary Larson" userId="c3fd6a6287cc9462" providerId="LiveId" clId="{13A8F47E-0A9D-45BA-AC84-1718355A0393}" dt="2021-05-13T18:26:11.530" v="912" actId="26606"/>
          <ac:spMkLst>
            <pc:docMk/>
            <pc:sldMk cId="796644013" sldId="280"/>
            <ac:spMk id="34" creationId="{F7689D68-C339-4D5B-9DAA-E13F6BD4D575}"/>
          </ac:spMkLst>
        </pc:spChg>
        <pc:spChg chg="add del">
          <ac:chgData name="Gary Larson" userId="c3fd6a6287cc9462" providerId="LiveId" clId="{13A8F47E-0A9D-45BA-AC84-1718355A0393}" dt="2021-05-13T18:26:11.530" v="912" actId="26606"/>
          <ac:spMkLst>
            <pc:docMk/>
            <pc:sldMk cId="796644013" sldId="280"/>
            <ac:spMk id="35" creationId="{2CE4F249-AC71-406E-8410-03E1C8809E6D}"/>
          </ac:spMkLst>
        </pc:spChg>
        <pc:spChg chg="add">
          <ac:chgData name="Gary Larson" userId="c3fd6a6287cc9462" providerId="LiveId" clId="{13A8F47E-0A9D-45BA-AC84-1718355A0393}" dt="2021-05-13T18:26:11.530" v="912" actId="26606"/>
          <ac:spMkLst>
            <pc:docMk/>
            <pc:sldMk cId="796644013" sldId="280"/>
            <ac:spMk id="44" creationId="{F7689D68-C339-4D5B-9DAA-E13F6BD4D575}"/>
          </ac:spMkLst>
        </pc:spChg>
        <pc:grpChg chg="add del">
          <ac:chgData name="Gary Larson" userId="c3fd6a6287cc9462" providerId="LiveId" clId="{13A8F47E-0A9D-45BA-AC84-1718355A0393}" dt="2021-05-13T18:26:11.530" v="912" actId="26606"/>
          <ac:grpSpMkLst>
            <pc:docMk/>
            <pc:sldMk cId="796644013" sldId="280"/>
            <ac:grpSpMk id="10" creationId="{EED2E2BB-3846-41EB-9F1E-92C33C4A8F46}"/>
          </ac:grpSpMkLst>
        </pc:grpChg>
        <pc:grpChg chg="add">
          <ac:chgData name="Gary Larson" userId="c3fd6a6287cc9462" providerId="LiveId" clId="{13A8F47E-0A9D-45BA-AC84-1718355A0393}" dt="2021-05-13T18:26:11.530" v="912" actId="26606"/>
          <ac:grpSpMkLst>
            <pc:docMk/>
            <pc:sldMk cId="796644013" sldId="280"/>
            <ac:grpSpMk id="40" creationId="{EED2E2BB-3846-41EB-9F1E-92C33C4A8F46}"/>
          </ac:grpSpMkLst>
        </pc:grpChg>
        <pc:grpChg chg="add">
          <ac:chgData name="Gary Larson" userId="c3fd6a6287cc9462" providerId="LiveId" clId="{13A8F47E-0A9D-45BA-AC84-1718355A0393}" dt="2021-05-13T18:26:11.530" v="912" actId="26606"/>
          <ac:grpSpMkLst>
            <pc:docMk/>
            <pc:sldMk cId="796644013" sldId="280"/>
            <ac:grpSpMk id="46" creationId="{C8F821F4-B6DB-4EC4-B2F4-CCC64AB812FE}"/>
          </ac:grpSpMkLst>
        </pc:grpChg>
        <pc:picChg chg="add mod">
          <ac:chgData name="Gary Larson" userId="c3fd6a6287cc9462" providerId="LiveId" clId="{13A8F47E-0A9D-45BA-AC84-1718355A0393}" dt="2021-05-13T18:26:11.530" v="912" actId="26606"/>
          <ac:picMkLst>
            <pc:docMk/>
            <pc:sldMk cId="796644013" sldId="280"/>
            <ac:picMk id="4" creationId="{39C9E0DD-4BA9-40C5-A1AC-3282FC2AD1E3}"/>
          </ac:picMkLst>
        </pc:picChg>
        <pc:picChg chg="mod ord">
          <ac:chgData name="Gary Larson" userId="c3fd6a6287cc9462" providerId="LiveId" clId="{13A8F47E-0A9D-45BA-AC84-1718355A0393}" dt="2021-05-13T18:26:25.495" v="915" actId="1076"/>
          <ac:picMkLst>
            <pc:docMk/>
            <pc:sldMk cId="796644013" sldId="280"/>
            <ac:picMk id="5" creationId="{4B514C6C-5339-438C-ABAE-EBB134964C2C}"/>
          </ac:picMkLst>
        </pc:picChg>
      </pc:sldChg>
      <pc:sldChg chg="addSp delSp modSp add mod ord">
        <pc:chgData name="Gary Larson" userId="c3fd6a6287cc9462" providerId="LiveId" clId="{13A8F47E-0A9D-45BA-AC84-1718355A0393}" dt="2021-05-15T14:32:43.003" v="1912" actId="14826"/>
        <pc:sldMkLst>
          <pc:docMk/>
          <pc:sldMk cId="1959392844" sldId="281"/>
        </pc:sldMkLst>
        <pc:spChg chg="mod">
          <ac:chgData name="Gary Larson" userId="c3fd6a6287cc9462" providerId="LiveId" clId="{13A8F47E-0A9D-45BA-AC84-1718355A0393}" dt="2021-05-13T20:37:09.421" v="1210" actId="26606"/>
          <ac:spMkLst>
            <pc:docMk/>
            <pc:sldMk cId="1959392844" sldId="281"/>
            <ac:spMk id="2" creationId="{ACEE3696-AB68-4547-9B11-DD24729FCD7D}"/>
          </ac:spMkLst>
        </pc:spChg>
        <pc:spChg chg="add del mod">
          <ac:chgData name="Gary Larson" userId="c3fd6a6287cc9462" providerId="LiveId" clId="{13A8F47E-0A9D-45BA-AC84-1718355A0393}" dt="2021-05-13T20:40:58.923" v="1215"/>
          <ac:spMkLst>
            <pc:docMk/>
            <pc:sldMk cId="1959392844" sldId="281"/>
            <ac:spMk id="6" creationId="{F05030D4-425B-4DF3-BA1F-2F5119554970}"/>
          </ac:spMkLst>
        </pc:spChg>
        <pc:spChg chg="del">
          <ac:chgData name="Gary Larson" userId="c3fd6a6287cc9462" providerId="LiveId" clId="{13A8F47E-0A9D-45BA-AC84-1718355A0393}" dt="2021-05-13T20:37:09.421" v="1210" actId="26606"/>
          <ac:spMkLst>
            <pc:docMk/>
            <pc:sldMk cId="1959392844" sldId="281"/>
            <ac:spMk id="44" creationId="{F7689D68-C339-4D5B-9DAA-E13F6BD4D575}"/>
          </ac:spMkLst>
        </pc:spChg>
        <pc:spChg chg="add">
          <ac:chgData name="Gary Larson" userId="c3fd6a6287cc9462" providerId="LiveId" clId="{13A8F47E-0A9D-45BA-AC84-1718355A0393}" dt="2021-05-13T20:37:09.421" v="1210" actId="26606"/>
          <ac:spMkLst>
            <pc:docMk/>
            <pc:sldMk cId="1959392844" sldId="281"/>
            <ac:spMk id="58" creationId="{F7689D68-C339-4D5B-9DAA-E13F6BD4D575}"/>
          </ac:spMkLst>
        </pc:spChg>
        <pc:grpChg chg="del">
          <ac:chgData name="Gary Larson" userId="c3fd6a6287cc9462" providerId="LiveId" clId="{13A8F47E-0A9D-45BA-AC84-1718355A0393}" dt="2021-05-13T20:37:09.421" v="1210" actId="26606"/>
          <ac:grpSpMkLst>
            <pc:docMk/>
            <pc:sldMk cId="1959392844" sldId="281"/>
            <ac:grpSpMk id="40" creationId="{EED2E2BB-3846-41EB-9F1E-92C33C4A8F46}"/>
          </ac:grpSpMkLst>
        </pc:grpChg>
        <pc:grpChg chg="del">
          <ac:chgData name="Gary Larson" userId="c3fd6a6287cc9462" providerId="LiveId" clId="{13A8F47E-0A9D-45BA-AC84-1718355A0393}" dt="2021-05-13T20:37:09.421" v="1210" actId="26606"/>
          <ac:grpSpMkLst>
            <pc:docMk/>
            <pc:sldMk cId="1959392844" sldId="281"/>
            <ac:grpSpMk id="46" creationId="{C8F821F4-B6DB-4EC4-B2F4-CCC64AB812FE}"/>
          </ac:grpSpMkLst>
        </pc:grpChg>
        <pc:grpChg chg="add">
          <ac:chgData name="Gary Larson" userId="c3fd6a6287cc9462" providerId="LiveId" clId="{13A8F47E-0A9D-45BA-AC84-1718355A0393}" dt="2021-05-13T20:37:09.421" v="1210" actId="26606"/>
          <ac:grpSpMkLst>
            <pc:docMk/>
            <pc:sldMk cId="1959392844" sldId="281"/>
            <ac:grpSpMk id="54" creationId="{EED2E2BB-3846-41EB-9F1E-92C33C4A8F46}"/>
          </ac:grpSpMkLst>
        </pc:grpChg>
        <pc:picChg chg="mod">
          <ac:chgData name="Gary Larson" userId="c3fd6a6287cc9462" providerId="LiveId" clId="{13A8F47E-0A9D-45BA-AC84-1718355A0393}" dt="2021-05-13T20:42:05.252" v="1227" actId="1076"/>
          <ac:picMkLst>
            <pc:docMk/>
            <pc:sldMk cId="1959392844" sldId="281"/>
            <ac:picMk id="4" creationId="{39C9E0DD-4BA9-40C5-A1AC-3282FC2AD1E3}"/>
          </ac:picMkLst>
        </pc:picChg>
        <pc:picChg chg="del mod">
          <ac:chgData name="Gary Larson" userId="c3fd6a6287cc9462" providerId="LiveId" clId="{13A8F47E-0A9D-45BA-AC84-1718355A0393}" dt="2021-05-13T20:40:45.260" v="1214" actId="478"/>
          <ac:picMkLst>
            <pc:docMk/>
            <pc:sldMk cId="1959392844" sldId="281"/>
            <ac:picMk id="5" creationId="{4B514C6C-5339-438C-ABAE-EBB134964C2C}"/>
          </ac:picMkLst>
        </pc:picChg>
        <pc:picChg chg="add mod">
          <ac:chgData name="Gary Larson" userId="c3fd6a6287cc9462" providerId="LiveId" clId="{13A8F47E-0A9D-45BA-AC84-1718355A0393}" dt="2021-05-15T14:32:43.003" v="1912" actId="14826"/>
          <ac:picMkLst>
            <pc:docMk/>
            <pc:sldMk cId="1959392844" sldId="281"/>
            <ac:picMk id="8" creationId="{B16B8A33-6AFD-47D0-A992-0046F78F5705}"/>
          </ac:picMkLst>
        </pc:picChg>
        <pc:picChg chg="add mod">
          <ac:chgData name="Gary Larson" userId="c3fd6a6287cc9462" providerId="LiveId" clId="{13A8F47E-0A9D-45BA-AC84-1718355A0393}" dt="2021-05-13T20:41:46.520" v="1226" actId="14100"/>
          <ac:picMkLst>
            <pc:docMk/>
            <pc:sldMk cId="1959392844" sldId="281"/>
            <ac:picMk id="10" creationId="{A1432306-47D0-421D-840B-95B99030363A}"/>
          </ac:picMkLst>
        </pc:picChg>
      </pc:sldChg>
      <pc:sldChg chg="modSp add mod ord">
        <pc:chgData name="Gary Larson" userId="c3fd6a6287cc9462" providerId="LiveId" clId="{13A8F47E-0A9D-45BA-AC84-1718355A0393}" dt="2021-05-15T14:45:30.090" v="1963" actId="6549"/>
        <pc:sldMkLst>
          <pc:docMk/>
          <pc:sldMk cId="2121895317" sldId="282"/>
        </pc:sldMkLst>
        <pc:spChg chg="mod">
          <ac:chgData name="Gary Larson" userId="c3fd6a6287cc9462" providerId="LiveId" clId="{13A8F47E-0A9D-45BA-AC84-1718355A0393}" dt="2021-05-15T14:45:30.090" v="1963" actId="6549"/>
          <ac:spMkLst>
            <pc:docMk/>
            <pc:sldMk cId="2121895317" sldId="282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39:05.496" v="1819" actId="20577"/>
          <ac:spMkLst>
            <pc:docMk/>
            <pc:sldMk cId="2121895317" sldId="282"/>
            <ac:spMk id="7" creationId="{53DE40AB-6645-43E7-BFA6-9FF2B75C0646}"/>
          </ac:spMkLst>
        </pc:spChg>
      </pc:sldChg>
      <pc:sldChg chg="addSp delSp modSp new mod setBg">
        <pc:chgData name="Gary Larson" userId="c3fd6a6287cc9462" providerId="LiveId" clId="{13A8F47E-0A9D-45BA-AC84-1718355A0393}" dt="2021-05-15T14:44:58.617" v="1935" actId="1076"/>
        <pc:sldMkLst>
          <pc:docMk/>
          <pc:sldMk cId="2309768267" sldId="283"/>
        </pc:sldMkLst>
        <pc:spChg chg="mod ord">
          <ac:chgData name="Gary Larson" userId="c3fd6a6287cc9462" providerId="LiveId" clId="{13A8F47E-0A9D-45BA-AC84-1718355A0393}" dt="2021-05-13T20:31:13.099" v="1166" actId="20577"/>
          <ac:spMkLst>
            <pc:docMk/>
            <pc:sldMk cId="2309768267" sldId="283"/>
            <ac:spMk id="2" creationId="{AD704295-39D0-43A8-BD5F-D7F03B4BAD83}"/>
          </ac:spMkLst>
        </pc:spChg>
        <pc:spChg chg="del mod">
          <ac:chgData name="Gary Larson" userId="c3fd6a6287cc9462" providerId="LiveId" clId="{13A8F47E-0A9D-45BA-AC84-1718355A0393}" dt="2021-05-13T20:19:25.672" v="1059" actId="478"/>
          <ac:spMkLst>
            <pc:docMk/>
            <pc:sldMk cId="2309768267" sldId="283"/>
            <ac:spMk id="3" creationId="{FE928C9C-308A-490B-80C3-4495463965A0}"/>
          </ac:spMkLst>
        </pc:spChg>
        <pc:spChg chg="del">
          <ac:chgData name="Gary Larson" userId="c3fd6a6287cc9462" providerId="LiveId" clId="{13A8F47E-0A9D-45BA-AC84-1718355A0393}" dt="2021-05-13T19:46:09.330" v="1050" actId="478"/>
          <ac:spMkLst>
            <pc:docMk/>
            <pc:sldMk cId="2309768267" sldId="283"/>
            <ac:spMk id="4" creationId="{2D3BAD6C-0D8A-40D9-A20E-AAF02267DA83}"/>
          </ac:spMkLst>
        </pc:spChg>
        <pc:spChg chg="del mod">
          <ac:chgData name="Gary Larson" userId="c3fd6a6287cc9462" providerId="LiveId" clId="{13A8F47E-0A9D-45BA-AC84-1718355A0393}" dt="2021-05-13T20:19:40.754" v="1064" actId="478"/>
          <ac:spMkLst>
            <pc:docMk/>
            <pc:sldMk cId="2309768267" sldId="283"/>
            <ac:spMk id="5" creationId="{EE0C742C-9F1F-455A-B1DC-392EC7A4F826}"/>
          </ac:spMkLst>
        </pc:spChg>
        <pc:spChg chg="del">
          <ac:chgData name="Gary Larson" userId="c3fd6a6287cc9462" providerId="LiveId" clId="{13A8F47E-0A9D-45BA-AC84-1718355A0393}" dt="2021-05-13T19:46:06.875" v="1049" actId="478"/>
          <ac:spMkLst>
            <pc:docMk/>
            <pc:sldMk cId="2309768267" sldId="283"/>
            <ac:spMk id="6" creationId="{F97E2CF2-B469-4C76-8409-0480DB1E16E5}"/>
          </ac:spMkLst>
        </pc:spChg>
        <pc:spChg chg="del mod">
          <ac:chgData name="Gary Larson" userId="c3fd6a6287cc9462" providerId="LiveId" clId="{13A8F47E-0A9D-45BA-AC84-1718355A0393}" dt="2021-05-13T20:19:36.900" v="1062" actId="478"/>
          <ac:spMkLst>
            <pc:docMk/>
            <pc:sldMk cId="2309768267" sldId="283"/>
            <ac:spMk id="7" creationId="{F0354D6A-E438-44A1-9636-8F404B942CA0}"/>
          </ac:spMkLst>
        </pc:spChg>
        <pc:spChg chg="del">
          <ac:chgData name="Gary Larson" userId="c3fd6a6287cc9462" providerId="LiveId" clId="{13A8F47E-0A9D-45BA-AC84-1718355A0393}" dt="2021-05-13T19:46:03.333" v="1048" actId="478"/>
          <ac:spMkLst>
            <pc:docMk/>
            <pc:sldMk cId="2309768267" sldId="283"/>
            <ac:spMk id="8" creationId="{4EDA3546-E8A9-4564-B3E3-72E208567ADC}"/>
          </ac:spMkLst>
        </pc:spChg>
        <pc:spChg chg="add del mod">
          <ac:chgData name="Gary Larson" userId="c3fd6a6287cc9462" providerId="LiveId" clId="{13A8F47E-0A9D-45BA-AC84-1718355A0393}" dt="2021-05-13T20:19:28.080" v="1060" actId="478"/>
          <ac:spMkLst>
            <pc:docMk/>
            <pc:sldMk cId="2309768267" sldId="283"/>
            <ac:spMk id="20" creationId="{C20CC054-43CD-43F4-9127-93EE8344FB7B}"/>
          </ac:spMkLst>
        </pc:spChg>
        <pc:spChg chg="add del mod">
          <ac:chgData name="Gary Larson" userId="c3fd6a6287cc9462" providerId="LiveId" clId="{13A8F47E-0A9D-45BA-AC84-1718355A0393}" dt="2021-05-13T20:19:38.375" v="1063" actId="478"/>
          <ac:spMkLst>
            <pc:docMk/>
            <pc:sldMk cId="2309768267" sldId="283"/>
            <ac:spMk id="22" creationId="{2589F47A-5276-422F-88A6-FA4EE4A78B85}"/>
          </ac:spMkLst>
        </pc:spChg>
        <pc:spChg chg="add del mod">
          <ac:chgData name="Gary Larson" userId="c3fd6a6287cc9462" providerId="LiveId" clId="{13A8F47E-0A9D-45BA-AC84-1718355A0393}" dt="2021-05-13T20:19:43.473" v="1065" actId="478"/>
          <ac:spMkLst>
            <pc:docMk/>
            <pc:sldMk cId="2309768267" sldId="283"/>
            <ac:spMk id="24" creationId="{4241F077-C9B5-4412-B167-C4F3242BEADE}"/>
          </ac:spMkLst>
        </pc:spChg>
        <pc:spChg chg="add del">
          <ac:chgData name="Gary Larson" userId="c3fd6a6287cc9462" providerId="LiveId" clId="{13A8F47E-0A9D-45BA-AC84-1718355A0393}" dt="2021-05-13T20:20:31.956" v="1067" actId="26606"/>
          <ac:spMkLst>
            <pc:docMk/>
            <pc:sldMk cId="2309768267" sldId="283"/>
            <ac:spMk id="25" creationId="{F7689D68-C339-4D5B-9DAA-E13F6BD4D575}"/>
          </ac:spMkLst>
        </pc:spChg>
        <pc:spChg chg="add mod">
          <ac:chgData name="Gary Larson" userId="c3fd6a6287cc9462" providerId="LiveId" clId="{13A8F47E-0A9D-45BA-AC84-1718355A0393}" dt="2021-05-15T14:44:09.980" v="1930" actId="1076"/>
          <ac:spMkLst>
            <pc:docMk/>
            <pc:sldMk cId="2309768267" sldId="283"/>
            <ac:spMk id="26" creationId="{0C08F968-BF5B-4E90-825B-A7E20A25D11A}"/>
          </ac:spMkLst>
        </pc:spChg>
        <pc:spChg chg="add del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29" creationId="{FB8DBC8E-FBA7-466C-8D97-75B15FBE9048}"/>
          </ac:spMkLst>
        </pc:spChg>
        <pc:spChg chg="add del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31" creationId="{E6FFF64E-1FE4-4AE0-9D62-567AA183C128}"/>
          </ac:spMkLst>
        </pc:spChg>
        <pc:spChg chg="add del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33" creationId="{9C80E52D-DE5C-4267-9C99-8741F2E42E36}"/>
          </ac:spMkLst>
        </pc:spChg>
        <pc:spChg chg="add del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35" creationId="{F7689D68-C339-4D5B-9DAA-E13F6BD4D575}"/>
          </ac:spMkLst>
        </pc:spChg>
        <pc:spChg chg="add del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36" creationId="{1B9CC3E5-EA42-4393-A2C0-5192B91BD745}"/>
          </ac:spMkLst>
        </pc:spChg>
        <pc:spChg chg="add mod">
          <ac:chgData name="Gary Larson" userId="c3fd6a6287cc9462" providerId="LiveId" clId="{13A8F47E-0A9D-45BA-AC84-1718355A0393}" dt="2021-05-15T14:44:54.641" v="1934" actId="1076"/>
          <ac:spMkLst>
            <pc:docMk/>
            <pc:sldMk cId="2309768267" sldId="283"/>
            <ac:spMk id="37" creationId="{1666FB79-AFD6-4827-98BE-1056A025B1F8}"/>
          </ac:spMkLst>
        </pc:spChg>
        <pc:spChg chg="add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45" creationId="{F7689D68-C339-4D5B-9DAA-E13F6BD4D575}"/>
          </ac:spMkLst>
        </pc:spChg>
        <pc:spChg chg="add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47" creationId="{1B9CC3E5-EA42-4393-A2C0-5192B91BD745}"/>
          </ac:spMkLst>
        </pc:spChg>
        <pc:spChg chg="add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49" creationId="{FB8DBC8E-FBA7-466C-8D97-75B15FBE9048}"/>
          </ac:spMkLst>
        </pc:spChg>
        <pc:spChg chg="add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51" creationId="{E6FFF64E-1FE4-4AE0-9D62-567AA183C128}"/>
          </ac:spMkLst>
        </pc:spChg>
        <pc:spChg chg="add">
          <ac:chgData name="Gary Larson" userId="c3fd6a6287cc9462" providerId="LiveId" clId="{13A8F47E-0A9D-45BA-AC84-1718355A0393}" dt="2021-05-13T20:25:46.368" v="1104" actId="26606"/>
          <ac:spMkLst>
            <pc:docMk/>
            <pc:sldMk cId="2309768267" sldId="283"/>
            <ac:spMk id="53" creationId="{9C80E52D-DE5C-4267-9C99-8741F2E42E36}"/>
          </ac:spMkLst>
        </pc:spChg>
        <pc:grpChg chg="add del">
          <ac:chgData name="Gary Larson" userId="c3fd6a6287cc9462" providerId="LiveId" clId="{13A8F47E-0A9D-45BA-AC84-1718355A0393}" dt="2021-05-13T20:20:31.956" v="1067" actId="26606"/>
          <ac:grpSpMkLst>
            <pc:docMk/>
            <pc:sldMk cId="2309768267" sldId="283"/>
            <ac:grpSpMk id="21" creationId="{EED2E2BB-3846-41EB-9F1E-92C33C4A8F46}"/>
          </ac:grpSpMkLst>
        </pc:grpChg>
        <pc:grpChg chg="add del">
          <ac:chgData name="Gary Larson" userId="c3fd6a6287cc9462" providerId="LiveId" clId="{13A8F47E-0A9D-45BA-AC84-1718355A0393}" dt="2021-05-13T20:20:31.956" v="1067" actId="26606"/>
          <ac:grpSpMkLst>
            <pc:docMk/>
            <pc:sldMk cId="2309768267" sldId="283"/>
            <ac:grpSpMk id="27" creationId="{28F798B8-1C3B-4B89-8B9A-3F9613CD0775}"/>
          </ac:grpSpMkLst>
        </pc:grpChg>
        <pc:grpChg chg="add del">
          <ac:chgData name="Gary Larson" userId="c3fd6a6287cc9462" providerId="LiveId" clId="{13A8F47E-0A9D-45BA-AC84-1718355A0393}" dt="2021-05-13T20:25:46.368" v="1104" actId="26606"/>
          <ac:grpSpMkLst>
            <pc:docMk/>
            <pc:sldMk cId="2309768267" sldId="283"/>
            <ac:grpSpMk id="32" creationId="{EED2E2BB-3846-41EB-9F1E-92C33C4A8F46}"/>
          </ac:grpSpMkLst>
        </pc:grpChg>
        <pc:grpChg chg="add">
          <ac:chgData name="Gary Larson" userId="c3fd6a6287cc9462" providerId="LiveId" clId="{13A8F47E-0A9D-45BA-AC84-1718355A0393}" dt="2021-05-13T20:25:46.368" v="1104" actId="26606"/>
          <ac:grpSpMkLst>
            <pc:docMk/>
            <pc:sldMk cId="2309768267" sldId="283"/>
            <ac:grpSpMk id="41" creationId="{EED2E2BB-3846-41EB-9F1E-92C33C4A8F46}"/>
          </ac:grpSpMkLst>
        </pc:grpChg>
        <pc:picChg chg="add mod">
          <ac:chgData name="Gary Larson" userId="c3fd6a6287cc9462" providerId="LiveId" clId="{13A8F47E-0A9D-45BA-AC84-1718355A0393}" dt="2021-05-15T14:44:58.617" v="1935" actId="1076"/>
          <ac:picMkLst>
            <pc:docMk/>
            <pc:sldMk cId="2309768267" sldId="283"/>
            <ac:picMk id="4" creationId="{C7D47322-4A00-4509-A71C-8B5345682A69}"/>
          </ac:picMkLst>
        </pc:picChg>
        <pc:picChg chg="add del mod">
          <ac:chgData name="Gary Larson" userId="c3fd6a6287cc9462" providerId="LiveId" clId="{13A8F47E-0A9D-45BA-AC84-1718355A0393}" dt="2021-05-13T19:42:02.826" v="1007" actId="478"/>
          <ac:picMkLst>
            <pc:docMk/>
            <pc:sldMk cId="2309768267" sldId="283"/>
            <ac:picMk id="10" creationId="{751FC2C2-EA86-4F59-9C4F-AF9208D92ECE}"/>
          </ac:picMkLst>
        </pc:picChg>
        <pc:picChg chg="add del mod">
          <ac:chgData name="Gary Larson" userId="c3fd6a6287cc9462" providerId="LiveId" clId="{13A8F47E-0A9D-45BA-AC84-1718355A0393}" dt="2021-05-13T19:46:48.947" v="1053" actId="478"/>
          <ac:picMkLst>
            <pc:docMk/>
            <pc:sldMk cId="2309768267" sldId="283"/>
            <ac:picMk id="12" creationId="{ABF18D35-0064-43BE-9DC6-A61F8A1601E6}"/>
          </ac:picMkLst>
        </pc:picChg>
        <pc:picChg chg="add mod ord">
          <ac:chgData name="Gary Larson" userId="c3fd6a6287cc9462" providerId="LiveId" clId="{13A8F47E-0A9D-45BA-AC84-1718355A0393}" dt="2021-05-15T14:44:49.831" v="1933" actId="1076"/>
          <ac:picMkLst>
            <pc:docMk/>
            <pc:sldMk cId="2309768267" sldId="283"/>
            <ac:picMk id="14" creationId="{90B45311-DA16-4DB3-BA80-956328B87924}"/>
          </ac:picMkLst>
        </pc:picChg>
        <pc:picChg chg="add del mod">
          <ac:chgData name="Gary Larson" userId="c3fd6a6287cc9462" providerId="LiveId" clId="{13A8F47E-0A9D-45BA-AC84-1718355A0393}" dt="2021-05-15T14:43:21.702" v="1926" actId="478"/>
          <ac:picMkLst>
            <pc:docMk/>
            <pc:sldMk cId="2309768267" sldId="283"/>
            <ac:picMk id="16" creationId="{92C7BF4F-3A25-47BB-AB4A-1674A3EA1155}"/>
          </ac:picMkLst>
        </pc:picChg>
        <pc:picChg chg="add del mod">
          <ac:chgData name="Gary Larson" userId="c3fd6a6287cc9462" providerId="LiveId" clId="{13A8F47E-0A9D-45BA-AC84-1718355A0393}" dt="2021-05-13T20:19:07.409" v="1057" actId="478"/>
          <ac:picMkLst>
            <pc:docMk/>
            <pc:sldMk cId="2309768267" sldId="283"/>
            <ac:picMk id="18" creationId="{405C9C2A-FB35-4014-AEF6-705BE90E792A}"/>
          </ac:picMkLst>
        </pc:picChg>
        <pc:picChg chg="add del mod">
          <ac:chgData name="Gary Larson" userId="c3fd6a6287cc9462" providerId="LiveId" clId="{13A8F47E-0A9D-45BA-AC84-1718355A0393}" dt="2021-05-13T20:29:03.995" v="1132" actId="478"/>
          <ac:picMkLst>
            <pc:docMk/>
            <pc:sldMk cId="2309768267" sldId="283"/>
            <ac:picMk id="39" creationId="{2587B520-509F-4A70-B94D-7374DC8EB964}"/>
          </ac:picMkLst>
        </pc:picChg>
      </pc:sldChg>
      <pc:sldChg chg="addSp delSp modSp add mod">
        <pc:chgData name="Gary Larson" userId="c3fd6a6287cc9462" providerId="LiveId" clId="{13A8F47E-0A9D-45BA-AC84-1718355A0393}" dt="2021-05-13T20:32:42.714" v="1185" actId="1076"/>
        <pc:sldMkLst>
          <pc:docMk/>
          <pc:sldMk cId="2815508531" sldId="284"/>
        </pc:sldMkLst>
        <pc:spChg chg="mod">
          <ac:chgData name="Gary Larson" userId="c3fd6a6287cc9462" providerId="LiveId" clId="{13A8F47E-0A9D-45BA-AC84-1718355A0393}" dt="2021-05-13T20:31:56.036" v="1176" actId="1076"/>
          <ac:spMkLst>
            <pc:docMk/>
            <pc:sldMk cId="2815508531" sldId="284"/>
            <ac:spMk id="2" creationId="{AD704295-39D0-43A8-BD5F-D7F03B4BAD83}"/>
          </ac:spMkLst>
        </pc:spChg>
        <pc:spChg chg="del mod">
          <ac:chgData name="Gary Larson" userId="c3fd6a6287cc9462" providerId="LiveId" clId="{13A8F47E-0A9D-45BA-AC84-1718355A0393}" dt="2021-05-13T20:32:05.098" v="1178" actId="478"/>
          <ac:spMkLst>
            <pc:docMk/>
            <pc:sldMk cId="2815508531" sldId="284"/>
            <ac:spMk id="26" creationId="{0C08F968-BF5B-4E90-825B-A7E20A25D11A}"/>
          </ac:spMkLst>
        </pc:spChg>
        <pc:spChg chg="del">
          <ac:chgData name="Gary Larson" userId="c3fd6a6287cc9462" providerId="LiveId" clId="{13A8F47E-0A9D-45BA-AC84-1718355A0393}" dt="2021-05-13T20:32:10.955" v="1181" actId="478"/>
          <ac:spMkLst>
            <pc:docMk/>
            <pc:sldMk cId="2815508531" sldId="284"/>
            <ac:spMk id="37" creationId="{1666FB79-AFD6-4827-98BE-1056A025B1F8}"/>
          </ac:spMkLst>
        </pc:spChg>
        <pc:picChg chg="add mod">
          <ac:chgData name="Gary Larson" userId="c3fd6a6287cc9462" providerId="LiveId" clId="{13A8F47E-0A9D-45BA-AC84-1718355A0393}" dt="2021-05-13T20:32:42.714" v="1185" actId="1076"/>
          <ac:picMkLst>
            <pc:docMk/>
            <pc:sldMk cId="2815508531" sldId="284"/>
            <ac:picMk id="4" creationId="{639A0BA9-17AD-4987-A6E3-5AC8F0243989}"/>
          </ac:picMkLst>
        </pc:picChg>
        <pc:picChg chg="del">
          <ac:chgData name="Gary Larson" userId="c3fd6a6287cc9462" providerId="LiveId" clId="{13A8F47E-0A9D-45BA-AC84-1718355A0393}" dt="2021-05-13T20:32:06.442" v="1179" actId="478"/>
          <ac:picMkLst>
            <pc:docMk/>
            <pc:sldMk cId="2815508531" sldId="284"/>
            <ac:picMk id="14" creationId="{90B45311-DA16-4DB3-BA80-956328B87924}"/>
          </ac:picMkLst>
        </pc:picChg>
        <pc:picChg chg="del">
          <ac:chgData name="Gary Larson" userId="c3fd6a6287cc9462" providerId="LiveId" clId="{13A8F47E-0A9D-45BA-AC84-1718355A0393}" dt="2021-05-13T20:32:08.866" v="1180" actId="478"/>
          <ac:picMkLst>
            <pc:docMk/>
            <pc:sldMk cId="2815508531" sldId="284"/>
            <ac:picMk id="16" creationId="{92C7BF4F-3A25-47BB-AB4A-1674A3EA1155}"/>
          </ac:picMkLst>
        </pc:picChg>
      </pc:sldChg>
      <pc:sldChg chg="addSp delSp modSp add mod ord">
        <pc:chgData name="Gary Larson" userId="c3fd6a6287cc9462" providerId="LiveId" clId="{13A8F47E-0A9D-45BA-AC84-1718355A0393}" dt="2021-05-13T20:47:28.098" v="1249"/>
        <pc:sldMkLst>
          <pc:docMk/>
          <pc:sldMk cId="265372024" sldId="285"/>
        </pc:sldMkLst>
        <pc:spChg chg="mod">
          <ac:chgData name="Gary Larson" userId="c3fd6a6287cc9462" providerId="LiveId" clId="{13A8F47E-0A9D-45BA-AC84-1718355A0393}" dt="2021-05-13T20:46:05.244" v="1230" actId="20577"/>
          <ac:spMkLst>
            <pc:docMk/>
            <pc:sldMk cId="265372024" sldId="285"/>
            <ac:spMk id="2" creationId="{ACEE3696-AB68-4547-9B11-DD24729FCD7D}"/>
          </ac:spMkLst>
        </pc:spChg>
        <pc:spChg chg="add del mod">
          <ac:chgData name="Gary Larson" userId="c3fd6a6287cc9462" providerId="LiveId" clId="{13A8F47E-0A9D-45BA-AC84-1718355A0393}" dt="2021-05-13T20:46:22.102" v="1234"/>
          <ac:spMkLst>
            <pc:docMk/>
            <pc:sldMk cId="265372024" sldId="285"/>
            <ac:spMk id="5" creationId="{A5B8B5B0-EC44-4499-9C3C-7BDAED5F8D2E}"/>
          </ac:spMkLst>
        </pc:spChg>
        <pc:picChg chg="del">
          <ac:chgData name="Gary Larson" userId="c3fd6a6287cc9462" providerId="LiveId" clId="{13A8F47E-0A9D-45BA-AC84-1718355A0393}" dt="2021-05-13T20:46:13.180" v="1233" actId="478"/>
          <ac:picMkLst>
            <pc:docMk/>
            <pc:sldMk cId="265372024" sldId="285"/>
            <ac:picMk id="4" creationId="{39C9E0DD-4BA9-40C5-A1AC-3282FC2AD1E3}"/>
          </ac:picMkLst>
        </pc:picChg>
        <pc:picChg chg="add mod">
          <ac:chgData name="Gary Larson" userId="c3fd6a6287cc9462" providerId="LiveId" clId="{13A8F47E-0A9D-45BA-AC84-1718355A0393}" dt="2021-05-13T20:46:28.519" v="1237" actId="1076"/>
          <ac:picMkLst>
            <pc:docMk/>
            <pc:sldMk cId="265372024" sldId="285"/>
            <ac:picMk id="7" creationId="{C11B525D-BEC7-4166-B862-BF6040C555CE}"/>
          </ac:picMkLst>
        </pc:picChg>
        <pc:picChg chg="del">
          <ac:chgData name="Gary Larson" userId="c3fd6a6287cc9462" providerId="LiveId" clId="{13A8F47E-0A9D-45BA-AC84-1718355A0393}" dt="2021-05-13T20:46:10.663" v="1231" actId="478"/>
          <ac:picMkLst>
            <pc:docMk/>
            <pc:sldMk cId="265372024" sldId="285"/>
            <ac:picMk id="8" creationId="{B16B8A33-6AFD-47D0-A992-0046F78F5705}"/>
          </ac:picMkLst>
        </pc:picChg>
        <pc:picChg chg="del">
          <ac:chgData name="Gary Larson" userId="c3fd6a6287cc9462" providerId="LiveId" clId="{13A8F47E-0A9D-45BA-AC84-1718355A0393}" dt="2021-05-13T20:46:12.140" v="1232" actId="478"/>
          <ac:picMkLst>
            <pc:docMk/>
            <pc:sldMk cId="265372024" sldId="285"/>
            <ac:picMk id="10" creationId="{A1432306-47D0-421D-840B-95B99030363A}"/>
          </ac:picMkLst>
        </pc:picChg>
        <pc:picChg chg="add mod">
          <ac:chgData name="Gary Larson" userId="c3fd6a6287cc9462" providerId="LiveId" clId="{13A8F47E-0A9D-45BA-AC84-1718355A0393}" dt="2021-05-13T20:46:57.768" v="1246" actId="1076"/>
          <ac:picMkLst>
            <pc:docMk/>
            <pc:sldMk cId="265372024" sldId="285"/>
            <ac:picMk id="11" creationId="{42B23CC0-1553-4CBB-8483-9B0760EBF48B}"/>
          </ac:picMkLst>
        </pc:picChg>
        <pc:picChg chg="add mod">
          <ac:chgData name="Gary Larson" userId="c3fd6a6287cc9462" providerId="LiveId" clId="{13A8F47E-0A9D-45BA-AC84-1718355A0393}" dt="2021-05-13T20:46:55.044" v="1245" actId="1076"/>
          <ac:picMkLst>
            <pc:docMk/>
            <pc:sldMk cId="265372024" sldId="285"/>
            <ac:picMk id="13" creationId="{B42A01F5-933B-4E7A-8167-2E1D19C6CD23}"/>
          </ac:picMkLst>
        </pc:picChg>
      </pc:sldChg>
      <pc:sldChg chg="modSp add mod ord">
        <pc:chgData name="Gary Larson" userId="c3fd6a6287cc9462" providerId="LiveId" clId="{13A8F47E-0A9D-45BA-AC84-1718355A0393}" dt="2021-05-13T21:28:12.642" v="1755" actId="14100"/>
        <pc:sldMkLst>
          <pc:docMk/>
          <pc:sldMk cId="2954990845" sldId="286"/>
        </pc:sldMkLst>
        <pc:spChg chg="mod">
          <ac:chgData name="Gary Larson" userId="c3fd6a6287cc9462" providerId="LiveId" clId="{13A8F47E-0A9D-45BA-AC84-1718355A0393}" dt="2021-05-13T20:52:00.985" v="1321" actId="1076"/>
          <ac:spMkLst>
            <pc:docMk/>
            <pc:sldMk cId="2954990845" sldId="286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8:12.642" v="1755" actId="14100"/>
          <ac:spMkLst>
            <pc:docMk/>
            <pc:sldMk cId="2954990845" sldId="286"/>
            <ac:spMk id="7" creationId="{53DE40AB-6645-43E7-BFA6-9FF2B75C0646}"/>
          </ac:spMkLst>
        </pc:spChg>
      </pc:sldChg>
      <pc:sldChg chg="addSp delSp modSp add del mod ord">
        <pc:chgData name="Gary Larson" userId="c3fd6a6287cc9462" providerId="LiveId" clId="{13A8F47E-0A9D-45BA-AC84-1718355A0393}" dt="2021-05-13T21:45:59.036" v="1889" actId="47"/>
        <pc:sldMkLst>
          <pc:docMk/>
          <pc:sldMk cId="1946337535" sldId="287"/>
        </pc:sldMkLst>
        <pc:spChg chg="mod">
          <ac:chgData name="Gary Larson" userId="c3fd6a6287cc9462" providerId="LiveId" clId="{13A8F47E-0A9D-45BA-AC84-1718355A0393}" dt="2021-05-13T20:53:36.419" v="1343" actId="20577"/>
          <ac:spMkLst>
            <pc:docMk/>
            <pc:sldMk cId="1946337535" sldId="287"/>
            <ac:spMk id="2" creationId="{AD704295-39D0-43A8-BD5F-D7F03B4BAD83}"/>
          </ac:spMkLst>
        </pc:spChg>
        <pc:spChg chg="del">
          <ac:chgData name="Gary Larson" userId="c3fd6a6287cc9462" providerId="LiveId" clId="{13A8F47E-0A9D-45BA-AC84-1718355A0393}" dt="2021-05-13T20:55:34.609" v="1351" actId="478"/>
          <ac:spMkLst>
            <pc:docMk/>
            <pc:sldMk cId="1946337535" sldId="287"/>
            <ac:spMk id="26" creationId="{0C08F968-BF5B-4E90-825B-A7E20A25D11A}"/>
          </ac:spMkLst>
        </pc:spChg>
        <pc:spChg chg="del">
          <ac:chgData name="Gary Larson" userId="c3fd6a6287cc9462" providerId="LiveId" clId="{13A8F47E-0A9D-45BA-AC84-1718355A0393}" dt="2021-05-13T20:55:48.320" v="1354" actId="478"/>
          <ac:spMkLst>
            <pc:docMk/>
            <pc:sldMk cId="1946337535" sldId="287"/>
            <ac:spMk id="37" creationId="{1666FB79-AFD6-4827-98BE-1056A025B1F8}"/>
          </ac:spMkLst>
        </pc:spChg>
        <pc:picChg chg="add mod">
          <ac:chgData name="Gary Larson" userId="c3fd6a6287cc9462" providerId="LiveId" clId="{13A8F47E-0A9D-45BA-AC84-1718355A0393}" dt="2021-05-13T21:41:53.608" v="1835" actId="1076"/>
          <ac:picMkLst>
            <pc:docMk/>
            <pc:sldMk cId="1946337535" sldId="287"/>
            <ac:picMk id="4" creationId="{8303E183-93A3-43F2-81A6-AE5EE762C7ED}"/>
          </ac:picMkLst>
        </pc:picChg>
        <pc:picChg chg="add mod">
          <ac:chgData name="Gary Larson" userId="c3fd6a6287cc9462" providerId="LiveId" clId="{13A8F47E-0A9D-45BA-AC84-1718355A0393}" dt="2021-05-13T21:41:58.768" v="1836" actId="1076"/>
          <ac:picMkLst>
            <pc:docMk/>
            <pc:sldMk cId="1946337535" sldId="287"/>
            <ac:picMk id="6" creationId="{BA6B89F9-96E0-49CA-8406-C5E0B70C128E}"/>
          </ac:picMkLst>
        </pc:picChg>
        <pc:picChg chg="del mod">
          <ac:chgData name="Gary Larson" userId="c3fd6a6287cc9462" providerId="LiveId" clId="{13A8F47E-0A9D-45BA-AC84-1718355A0393}" dt="2021-05-13T21:41:13.557" v="1830" actId="478"/>
          <ac:picMkLst>
            <pc:docMk/>
            <pc:sldMk cId="1946337535" sldId="287"/>
            <ac:picMk id="14" creationId="{90B45311-DA16-4DB3-BA80-956328B87924}"/>
          </ac:picMkLst>
        </pc:picChg>
        <pc:picChg chg="del mod">
          <ac:chgData name="Gary Larson" userId="c3fd6a6287cc9462" providerId="LiveId" clId="{13A8F47E-0A9D-45BA-AC84-1718355A0393}" dt="2021-05-13T20:54:56.560" v="1347" actId="478"/>
          <ac:picMkLst>
            <pc:docMk/>
            <pc:sldMk cId="1946337535" sldId="287"/>
            <ac:picMk id="16" creationId="{92C7BF4F-3A25-47BB-AB4A-1674A3EA1155}"/>
          </ac:picMkLst>
        </pc:picChg>
      </pc:sldChg>
      <pc:sldChg chg="modSp add mod ord">
        <pc:chgData name="Gary Larson" userId="c3fd6a6287cc9462" providerId="LiveId" clId="{13A8F47E-0A9D-45BA-AC84-1718355A0393}" dt="2021-05-18T22:06:09.670" v="1971" actId="27636"/>
        <pc:sldMkLst>
          <pc:docMk/>
          <pc:sldMk cId="3979695848" sldId="288"/>
        </pc:sldMkLst>
        <pc:spChg chg="mod">
          <ac:chgData name="Gary Larson" userId="c3fd6a6287cc9462" providerId="LiveId" clId="{13A8F47E-0A9D-45BA-AC84-1718355A0393}" dt="2021-05-18T22:06:09.670" v="1971" actId="27636"/>
          <ac:spMkLst>
            <pc:docMk/>
            <pc:sldMk cId="3979695848" sldId="288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28:39.712" v="1756" actId="255"/>
          <ac:spMkLst>
            <pc:docMk/>
            <pc:sldMk cId="3979695848" sldId="288"/>
            <ac:spMk id="7" creationId="{53DE40AB-6645-43E7-BFA6-9FF2B75C0646}"/>
          </ac:spMkLst>
        </pc:spChg>
      </pc:sldChg>
      <pc:sldChg chg="addSp delSp modSp new mod">
        <pc:chgData name="Gary Larson" userId="c3fd6a6287cc9462" providerId="LiveId" clId="{13A8F47E-0A9D-45BA-AC84-1718355A0393}" dt="2021-05-18T21:58:09.964" v="1969" actId="1076"/>
        <pc:sldMkLst>
          <pc:docMk/>
          <pc:sldMk cId="2307125273" sldId="289"/>
        </pc:sldMkLst>
        <pc:spChg chg="mod">
          <ac:chgData name="Gary Larson" userId="c3fd6a6287cc9462" providerId="LiveId" clId="{13A8F47E-0A9D-45BA-AC84-1718355A0393}" dt="2021-05-13T21:00:29.935" v="1509" actId="20577"/>
          <ac:spMkLst>
            <pc:docMk/>
            <pc:sldMk cId="2307125273" sldId="289"/>
            <ac:spMk id="2" creationId="{88A222A5-D35C-404F-99AC-7F86DB35CE20}"/>
          </ac:spMkLst>
        </pc:spChg>
        <pc:spChg chg="mod">
          <ac:chgData name="Gary Larson" userId="c3fd6a6287cc9462" providerId="LiveId" clId="{13A8F47E-0A9D-45BA-AC84-1718355A0393}" dt="2021-05-13T21:46:44.198" v="1892" actId="1076"/>
          <ac:spMkLst>
            <pc:docMk/>
            <pc:sldMk cId="2307125273" sldId="289"/>
            <ac:spMk id="3" creationId="{7AE6B3E5-37BC-4AAC-8DB9-D67309D1ECEF}"/>
          </ac:spMkLst>
        </pc:spChg>
        <pc:spChg chg="del">
          <ac:chgData name="Gary Larson" userId="c3fd6a6287cc9462" providerId="LiveId" clId="{13A8F47E-0A9D-45BA-AC84-1718355A0393}" dt="2021-05-13T21:01:26.715" v="1545" actId="931"/>
          <ac:spMkLst>
            <pc:docMk/>
            <pc:sldMk cId="2307125273" sldId="289"/>
            <ac:spMk id="4" creationId="{23C755BF-BCB5-41B4-83C7-13DCF71B19E1}"/>
          </ac:spMkLst>
        </pc:spChg>
        <pc:spChg chg="mod">
          <ac:chgData name="Gary Larson" userId="c3fd6a6287cc9462" providerId="LiveId" clId="{13A8F47E-0A9D-45BA-AC84-1718355A0393}" dt="2021-05-13T21:47:03.231" v="1894" actId="1076"/>
          <ac:spMkLst>
            <pc:docMk/>
            <pc:sldMk cId="2307125273" sldId="289"/>
            <ac:spMk id="5" creationId="{728A1042-490C-42AE-8609-4E5E9C368E4E}"/>
          </ac:spMkLst>
        </pc:spChg>
        <pc:spChg chg="del">
          <ac:chgData name="Gary Larson" userId="c3fd6a6287cc9462" providerId="LiveId" clId="{13A8F47E-0A9D-45BA-AC84-1718355A0393}" dt="2021-05-13T21:03:22.060" v="1550" actId="931"/>
          <ac:spMkLst>
            <pc:docMk/>
            <pc:sldMk cId="2307125273" sldId="289"/>
            <ac:spMk id="6" creationId="{0597396D-B62D-4472-A197-D4297258B21B}"/>
          </ac:spMkLst>
        </pc:spChg>
        <pc:picChg chg="add mod">
          <ac:chgData name="Gary Larson" userId="c3fd6a6287cc9462" providerId="LiveId" clId="{13A8F47E-0A9D-45BA-AC84-1718355A0393}" dt="2021-05-13T21:46:32.831" v="1890" actId="1076"/>
          <ac:picMkLst>
            <pc:docMk/>
            <pc:sldMk cId="2307125273" sldId="289"/>
            <ac:picMk id="8" creationId="{B50B90F7-A9F4-42FB-8DFC-C5F639B7EFD1}"/>
          </ac:picMkLst>
        </pc:picChg>
        <pc:picChg chg="add mod">
          <ac:chgData name="Gary Larson" userId="c3fd6a6287cc9462" providerId="LiveId" clId="{13A8F47E-0A9D-45BA-AC84-1718355A0393}" dt="2021-05-18T21:58:09.964" v="1969" actId="1076"/>
          <ac:picMkLst>
            <pc:docMk/>
            <pc:sldMk cId="2307125273" sldId="289"/>
            <ac:picMk id="10" creationId="{837B33F4-BA59-4C34-825B-0DCCBED760F0}"/>
          </ac:picMkLst>
        </pc:picChg>
      </pc:sldChg>
      <pc:sldChg chg="addSp delSp modSp new mod">
        <pc:chgData name="Gary Larson" userId="c3fd6a6287cc9462" providerId="LiveId" clId="{13A8F47E-0A9D-45BA-AC84-1718355A0393}" dt="2021-05-13T21:19:42.071" v="1687" actId="14100"/>
        <pc:sldMkLst>
          <pc:docMk/>
          <pc:sldMk cId="2597851726" sldId="290"/>
        </pc:sldMkLst>
        <pc:spChg chg="mod">
          <ac:chgData name="Gary Larson" userId="c3fd6a6287cc9462" providerId="LiveId" clId="{13A8F47E-0A9D-45BA-AC84-1718355A0393}" dt="2021-05-13T21:10:42.064" v="1617" actId="1076"/>
          <ac:spMkLst>
            <pc:docMk/>
            <pc:sldMk cId="2597851726" sldId="290"/>
            <ac:spMk id="2" creationId="{778BFB27-5103-4EA0-9734-0895E0472585}"/>
          </ac:spMkLst>
        </pc:spChg>
        <pc:spChg chg="del">
          <ac:chgData name="Gary Larson" userId="c3fd6a6287cc9462" providerId="LiveId" clId="{13A8F47E-0A9D-45BA-AC84-1718355A0393}" dt="2021-05-13T21:09:29.521" v="1565"/>
          <ac:spMkLst>
            <pc:docMk/>
            <pc:sldMk cId="2597851726" sldId="290"/>
            <ac:spMk id="3" creationId="{A76DF25C-4B1D-4F22-8085-B40712C981FD}"/>
          </ac:spMkLst>
        </pc:spChg>
        <pc:spChg chg="add del mod">
          <ac:chgData name="Gary Larson" userId="c3fd6a6287cc9462" providerId="LiveId" clId="{13A8F47E-0A9D-45BA-AC84-1718355A0393}" dt="2021-05-13T21:16:17.317" v="1675"/>
          <ac:spMkLst>
            <pc:docMk/>
            <pc:sldMk cId="2597851726" sldId="290"/>
            <ac:spMk id="7" creationId="{B608A0AC-6298-4B6E-8D5E-EF32EB979A94}"/>
          </ac:spMkLst>
        </pc:spChg>
        <pc:spChg chg="add del mod">
          <ac:chgData name="Gary Larson" userId="c3fd6a6287cc9462" providerId="LiveId" clId="{13A8F47E-0A9D-45BA-AC84-1718355A0393}" dt="2021-05-13T21:19:34.042" v="1683" actId="931"/>
          <ac:spMkLst>
            <pc:docMk/>
            <pc:sldMk cId="2597851726" sldId="290"/>
            <ac:spMk id="11" creationId="{4C114167-6FA1-4850-8283-26EC21E0C0DB}"/>
          </ac:spMkLst>
        </pc:spChg>
        <pc:picChg chg="add del mod">
          <ac:chgData name="Gary Larson" userId="c3fd6a6287cc9462" providerId="LiveId" clId="{13A8F47E-0A9D-45BA-AC84-1718355A0393}" dt="2021-05-13T21:16:08.108" v="1674" actId="478"/>
          <ac:picMkLst>
            <pc:docMk/>
            <pc:sldMk cId="2597851726" sldId="290"/>
            <ac:picMk id="5" creationId="{634426FE-7528-4FA9-94BE-77136F7C8393}"/>
          </ac:picMkLst>
        </pc:picChg>
        <pc:picChg chg="add del mod">
          <ac:chgData name="Gary Larson" userId="c3fd6a6287cc9462" providerId="LiveId" clId="{13A8F47E-0A9D-45BA-AC84-1718355A0393}" dt="2021-05-13T21:19:11.139" v="1682" actId="478"/>
          <ac:picMkLst>
            <pc:docMk/>
            <pc:sldMk cId="2597851726" sldId="290"/>
            <ac:picMk id="9" creationId="{A94DE3EE-740C-406C-8081-6D22E2CCE357}"/>
          </ac:picMkLst>
        </pc:picChg>
        <pc:picChg chg="add mod">
          <ac:chgData name="Gary Larson" userId="c3fd6a6287cc9462" providerId="LiveId" clId="{13A8F47E-0A9D-45BA-AC84-1718355A0393}" dt="2021-05-13T21:19:42.071" v="1687" actId="14100"/>
          <ac:picMkLst>
            <pc:docMk/>
            <pc:sldMk cId="2597851726" sldId="290"/>
            <ac:picMk id="13" creationId="{68EDE0D7-BCAE-488C-9AB3-2562D5C31E56}"/>
          </ac:picMkLst>
        </pc:picChg>
      </pc:sldChg>
      <pc:sldChg chg="addSp delSp modSp new mod">
        <pc:chgData name="Gary Larson" userId="c3fd6a6287cc9462" providerId="LiveId" clId="{13A8F47E-0A9D-45BA-AC84-1718355A0393}" dt="2021-05-13T21:14:43.482" v="1673" actId="14100"/>
        <pc:sldMkLst>
          <pc:docMk/>
          <pc:sldMk cId="1443316946" sldId="291"/>
        </pc:sldMkLst>
        <pc:spChg chg="mod">
          <ac:chgData name="Gary Larson" userId="c3fd6a6287cc9462" providerId="LiveId" clId="{13A8F47E-0A9D-45BA-AC84-1718355A0393}" dt="2021-05-13T21:12:48.297" v="1660" actId="20577"/>
          <ac:spMkLst>
            <pc:docMk/>
            <pc:sldMk cId="1443316946" sldId="291"/>
            <ac:spMk id="2" creationId="{97D30760-9F09-49C8-81AB-98BD196E4BEF}"/>
          </ac:spMkLst>
        </pc:spChg>
        <pc:spChg chg="del">
          <ac:chgData name="Gary Larson" userId="c3fd6a6287cc9462" providerId="LiveId" clId="{13A8F47E-0A9D-45BA-AC84-1718355A0393}" dt="2021-05-13T21:12:53.607" v="1661"/>
          <ac:spMkLst>
            <pc:docMk/>
            <pc:sldMk cId="1443316946" sldId="291"/>
            <ac:spMk id="3" creationId="{A2FEC2DA-9D8F-466F-A9A6-E8B7AFB8221F}"/>
          </ac:spMkLst>
        </pc:spChg>
        <pc:spChg chg="add del mod">
          <ac:chgData name="Gary Larson" userId="c3fd6a6287cc9462" providerId="LiveId" clId="{13A8F47E-0A9D-45BA-AC84-1718355A0393}" dt="2021-05-13T21:14:32.846" v="1669" actId="931"/>
          <ac:spMkLst>
            <pc:docMk/>
            <pc:sldMk cId="1443316946" sldId="291"/>
            <ac:spMk id="7" creationId="{1C5072AA-FC9B-4476-8C72-5C776F2B5BCD}"/>
          </ac:spMkLst>
        </pc:spChg>
        <pc:picChg chg="add del mod">
          <ac:chgData name="Gary Larson" userId="c3fd6a6287cc9462" providerId="LiveId" clId="{13A8F47E-0A9D-45BA-AC84-1718355A0393}" dt="2021-05-13T21:14:03.233" v="1668" actId="478"/>
          <ac:picMkLst>
            <pc:docMk/>
            <pc:sldMk cId="1443316946" sldId="291"/>
            <ac:picMk id="5" creationId="{0FABDE4D-B983-49EB-ABCF-AD4FD465A675}"/>
          </ac:picMkLst>
        </pc:picChg>
        <pc:picChg chg="add mod">
          <ac:chgData name="Gary Larson" userId="c3fd6a6287cc9462" providerId="LiveId" clId="{13A8F47E-0A9D-45BA-AC84-1718355A0393}" dt="2021-05-13T21:14:43.482" v="1673" actId="14100"/>
          <ac:picMkLst>
            <pc:docMk/>
            <pc:sldMk cId="1443316946" sldId="291"/>
            <ac:picMk id="9" creationId="{407611AF-062F-448F-B1C5-C1A16DF934CA}"/>
          </ac:picMkLst>
        </pc:picChg>
      </pc:sldChg>
      <pc:sldChg chg="addSp delSp modSp new mod">
        <pc:chgData name="Gary Larson" userId="c3fd6a6287cc9462" providerId="LiveId" clId="{13A8F47E-0A9D-45BA-AC84-1718355A0393}" dt="2021-05-13T21:22:47.390" v="1738" actId="14100"/>
        <pc:sldMkLst>
          <pc:docMk/>
          <pc:sldMk cId="2705762052" sldId="292"/>
        </pc:sldMkLst>
        <pc:spChg chg="mod">
          <ac:chgData name="Gary Larson" userId="c3fd6a6287cc9462" providerId="LiveId" clId="{13A8F47E-0A9D-45BA-AC84-1718355A0393}" dt="2021-05-13T21:21:14.468" v="1731" actId="1076"/>
          <ac:spMkLst>
            <pc:docMk/>
            <pc:sldMk cId="2705762052" sldId="292"/>
            <ac:spMk id="2" creationId="{18E7E792-F127-4E39-9F72-82ABE8E364DF}"/>
          </ac:spMkLst>
        </pc:spChg>
        <pc:spChg chg="del">
          <ac:chgData name="Gary Larson" userId="c3fd6a6287cc9462" providerId="LiveId" clId="{13A8F47E-0A9D-45BA-AC84-1718355A0393}" dt="2021-05-13T21:22:28.222" v="1732" actId="931"/>
          <ac:spMkLst>
            <pc:docMk/>
            <pc:sldMk cId="2705762052" sldId="292"/>
            <ac:spMk id="3" creationId="{34BAAAB5-D88F-4D21-9B2A-721467147948}"/>
          </ac:spMkLst>
        </pc:spChg>
        <pc:picChg chg="add mod">
          <ac:chgData name="Gary Larson" userId="c3fd6a6287cc9462" providerId="LiveId" clId="{13A8F47E-0A9D-45BA-AC84-1718355A0393}" dt="2021-05-13T21:22:47.390" v="1738" actId="14100"/>
          <ac:picMkLst>
            <pc:docMk/>
            <pc:sldMk cId="2705762052" sldId="292"/>
            <ac:picMk id="5" creationId="{540AF47C-E6CE-421A-8B61-1479C949C915}"/>
          </ac:picMkLst>
        </pc:picChg>
      </pc:sldChg>
      <pc:sldChg chg="modSp add mod ord">
        <pc:chgData name="Gary Larson" userId="c3fd6a6287cc9462" providerId="LiveId" clId="{13A8F47E-0A9D-45BA-AC84-1718355A0393}" dt="2021-05-13T21:39:56.790" v="1829" actId="20577"/>
        <pc:sldMkLst>
          <pc:docMk/>
          <pc:sldMk cId="2450924295" sldId="293"/>
        </pc:sldMkLst>
        <pc:spChg chg="mod">
          <ac:chgData name="Gary Larson" userId="c3fd6a6287cc9462" providerId="LiveId" clId="{13A8F47E-0A9D-45BA-AC84-1718355A0393}" dt="2021-05-13T21:39:46.969" v="1828" actId="1076"/>
          <ac:spMkLst>
            <pc:docMk/>
            <pc:sldMk cId="2450924295" sldId="293"/>
            <ac:spMk id="6" creationId="{176D9D03-40A4-471D-84DA-CEDC33B6B3F3}"/>
          </ac:spMkLst>
        </pc:spChg>
        <pc:spChg chg="mod">
          <ac:chgData name="Gary Larson" userId="c3fd6a6287cc9462" providerId="LiveId" clId="{13A8F47E-0A9D-45BA-AC84-1718355A0393}" dt="2021-05-13T21:39:56.790" v="1829" actId="20577"/>
          <ac:spMkLst>
            <pc:docMk/>
            <pc:sldMk cId="2450924295" sldId="293"/>
            <ac:spMk id="7" creationId="{53DE40AB-6645-43E7-BFA6-9FF2B75C0646}"/>
          </ac:spMkLst>
        </pc:spChg>
      </pc:sldChg>
      <pc:sldChg chg="addSp delSp modSp new mod">
        <pc:chgData name="Gary Larson" userId="c3fd6a6287cc9462" providerId="LiveId" clId="{13A8F47E-0A9D-45BA-AC84-1718355A0393}" dt="2021-05-13T21:44:40.928" v="1888" actId="1076"/>
        <pc:sldMkLst>
          <pc:docMk/>
          <pc:sldMk cId="238247587" sldId="294"/>
        </pc:sldMkLst>
        <pc:spChg chg="mod">
          <ac:chgData name="Gary Larson" userId="c3fd6a6287cc9462" providerId="LiveId" clId="{13A8F47E-0A9D-45BA-AC84-1718355A0393}" dt="2021-05-13T21:43:30.052" v="1877" actId="20577"/>
          <ac:spMkLst>
            <pc:docMk/>
            <pc:sldMk cId="238247587" sldId="294"/>
            <ac:spMk id="2" creationId="{7218279B-FC99-48CF-B246-F64FB3297749}"/>
          </ac:spMkLst>
        </pc:spChg>
        <pc:spChg chg="del">
          <ac:chgData name="Gary Larson" userId="c3fd6a6287cc9462" providerId="LiveId" clId="{13A8F47E-0A9D-45BA-AC84-1718355A0393}" dt="2021-05-13T21:43:52.952" v="1878" actId="931"/>
          <ac:spMkLst>
            <pc:docMk/>
            <pc:sldMk cId="238247587" sldId="294"/>
            <ac:spMk id="3" creationId="{0BA85C8D-1CB1-4F91-AA26-DDDEE530F46E}"/>
          </ac:spMkLst>
        </pc:spChg>
        <pc:picChg chg="add mod">
          <ac:chgData name="Gary Larson" userId="c3fd6a6287cc9462" providerId="LiveId" clId="{13A8F47E-0A9D-45BA-AC84-1718355A0393}" dt="2021-05-13T21:44:10.559" v="1883" actId="1076"/>
          <ac:picMkLst>
            <pc:docMk/>
            <pc:sldMk cId="238247587" sldId="294"/>
            <ac:picMk id="5" creationId="{E20CCB37-3985-4800-B1E5-A03D1B465974}"/>
          </ac:picMkLst>
        </pc:picChg>
        <pc:picChg chg="add mod">
          <ac:chgData name="Gary Larson" userId="c3fd6a6287cc9462" providerId="LiveId" clId="{13A8F47E-0A9D-45BA-AC84-1718355A0393}" dt="2021-05-13T21:44:40.928" v="1888" actId="1076"/>
          <ac:picMkLst>
            <pc:docMk/>
            <pc:sldMk cId="238247587" sldId="294"/>
            <ac:picMk id="7" creationId="{8B497D03-0DFD-420E-9967-FDFB989CE1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A1EB-410F-4043-A074-C0EE97E48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FFEC9-0CE6-4AEF-AB94-2E03D02A5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Sample-HIVE-Project By Gary Larson</a:t>
            </a:r>
          </a:p>
        </p:txBody>
      </p:sp>
    </p:spTree>
    <p:extLst>
      <p:ext uri="{BB962C8B-B14F-4D97-AF65-F5344CB8AC3E}">
        <p14:creationId xmlns:p14="http://schemas.microsoft.com/office/powerpoint/2010/main" val="340734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6D9A-5F99-4A45-B8FE-0B2AF935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Load </a:t>
            </a:r>
            <a:r>
              <a:rPr lang="en-US" dirty="0" err="1"/>
              <a:t>beverage_branch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B0C6-2A75-4B5F-A038-BDB2C913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E3BB-585E-421E-9E0C-DA980A6D5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8761413" cy="2840039"/>
          </a:xfrm>
        </p:spPr>
        <p:txBody>
          <a:bodyPr/>
          <a:lstStyle/>
          <a:p>
            <a:r>
              <a:rPr lang="en-US" dirty="0"/>
              <a:t>// create beverage branch table</a:t>
            </a:r>
          </a:p>
          <a:p>
            <a:r>
              <a:rPr lang="en-US" dirty="0"/>
              <a:t>CREATE TABLE </a:t>
            </a:r>
            <a:r>
              <a:rPr lang="en-US" dirty="0" err="1"/>
              <a:t>beverage_branch</a:t>
            </a:r>
            <a:r>
              <a:rPr lang="en-US" dirty="0"/>
              <a:t> (beverage STRING) PARTITIONED BY (branch STRING) CLUSTERED BY (beverage) into 3 BUCKETS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// load data into partitions</a:t>
            </a:r>
          </a:p>
          <a:p>
            <a:r>
              <a:rPr lang="en-US" dirty="0"/>
              <a:t>INSERT INTO </a:t>
            </a:r>
            <a:r>
              <a:rPr lang="en-US" dirty="0" err="1"/>
              <a:t>beverage_branch</a:t>
            </a:r>
            <a:r>
              <a:rPr lang="en-US" dirty="0"/>
              <a:t>  PARTITION(branch)</a:t>
            </a:r>
          </a:p>
          <a:p>
            <a:r>
              <a:rPr lang="en-US" dirty="0"/>
              <a:t>SELECT beverage, branch FROM temp1;</a:t>
            </a:r>
          </a:p>
        </p:txBody>
      </p:sp>
    </p:spTree>
    <p:extLst>
      <p:ext uri="{BB962C8B-B14F-4D97-AF65-F5344CB8AC3E}">
        <p14:creationId xmlns:p14="http://schemas.microsoft.com/office/powerpoint/2010/main" val="110109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B27-5103-4EA0-9734-0895E047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1" y="813246"/>
            <a:ext cx="7764457" cy="935343"/>
          </a:xfrm>
        </p:spPr>
        <p:txBody>
          <a:bodyPr/>
          <a:lstStyle/>
          <a:p>
            <a:r>
              <a:rPr lang="en-US" dirty="0"/>
              <a:t>Results: Create </a:t>
            </a:r>
            <a:r>
              <a:rPr lang="en-US" dirty="0" err="1"/>
              <a:t>Beverage_Branch</a:t>
            </a:r>
            <a:r>
              <a:rPr lang="en-US" dirty="0"/>
              <a:t> and Load Data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68EDE0D7-BCAE-488C-9AB3-2562D5C3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631" y="2261937"/>
            <a:ext cx="4972349" cy="4596063"/>
          </a:xfrm>
        </p:spPr>
      </p:pic>
    </p:spTree>
    <p:extLst>
      <p:ext uri="{BB962C8B-B14F-4D97-AF65-F5344CB8AC3E}">
        <p14:creationId xmlns:p14="http://schemas.microsoft.com/office/powerpoint/2010/main" val="259785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0760-9F09-49C8-81AB-98BD196E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Partitions and Buckets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7611AF-062F-448F-B1C5-C1A16DF93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11" y="2310063"/>
            <a:ext cx="6964969" cy="4547937"/>
          </a:xfrm>
        </p:spPr>
      </p:pic>
    </p:spTree>
    <p:extLst>
      <p:ext uri="{BB962C8B-B14F-4D97-AF65-F5344CB8AC3E}">
        <p14:creationId xmlns:p14="http://schemas.microsoft.com/office/powerpoint/2010/main" val="144331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F51FF-0F3F-4AF5-A745-0C07DB80E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477084" y="-5"/>
            <a:ext cx="1123783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321E-519D-4177-8701-B032C713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Create Temp2 Table and Load Data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6D9A-5F99-4A45-B8FE-0B2AF935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Load </a:t>
            </a:r>
            <a:r>
              <a:rPr lang="en-US" dirty="0" err="1"/>
              <a:t>beverage_customer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B0C6-2A75-4B5F-A038-BDB2C913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E3BB-585E-421E-9E0C-DA980A6D5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8761413" cy="2840039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beverage_customer</a:t>
            </a:r>
            <a:r>
              <a:rPr lang="en-US" dirty="0"/>
              <a:t> (amount INT) PARTITIONED BY (beverage STRING) CLUSTERED BY (amount) INTO 15 BUCKETS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// load data into partitioned table</a:t>
            </a:r>
          </a:p>
          <a:p>
            <a:r>
              <a:rPr lang="en-US" dirty="0"/>
              <a:t>INSERT INTO </a:t>
            </a:r>
            <a:r>
              <a:rPr lang="en-US" dirty="0" err="1"/>
              <a:t>beverage_customer</a:t>
            </a:r>
            <a:r>
              <a:rPr lang="en-US" dirty="0"/>
              <a:t> PARTITION(beverage)</a:t>
            </a:r>
          </a:p>
          <a:p>
            <a:r>
              <a:rPr lang="en-US" dirty="0"/>
              <a:t>SELECT amount, beverage FROM temp2;</a:t>
            </a:r>
          </a:p>
        </p:txBody>
      </p:sp>
    </p:spTree>
    <p:extLst>
      <p:ext uri="{BB962C8B-B14F-4D97-AF65-F5344CB8AC3E}">
        <p14:creationId xmlns:p14="http://schemas.microsoft.com/office/powerpoint/2010/main" val="208687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E792-F127-4E39-9F72-82ABE8E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55" y="694268"/>
            <a:ext cx="6566646" cy="10710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beverage_customer</a:t>
            </a:r>
            <a:r>
              <a:rPr lang="en-US" dirty="0"/>
              <a:t> and load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0AF47C-E6CE-421A-8B61-1479C949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516" y="2304322"/>
            <a:ext cx="7864172" cy="4553678"/>
          </a:xfrm>
        </p:spPr>
      </p:pic>
    </p:spTree>
    <p:extLst>
      <p:ext uri="{BB962C8B-B14F-4D97-AF65-F5344CB8AC3E}">
        <p14:creationId xmlns:p14="http://schemas.microsoft.com/office/powerpoint/2010/main" val="270576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D60B-9C1F-4F65-9E29-D1D05576C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56EF-D1ED-4619-8FCA-776BCDA47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scenarios 1 to 6</a:t>
            </a:r>
          </a:p>
        </p:txBody>
      </p:sp>
    </p:spTree>
    <p:extLst>
      <p:ext uri="{BB962C8B-B14F-4D97-AF65-F5344CB8AC3E}">
        <p14:creationId xmlns:p14="http://schemas.microsoft.com/office/powerpoint/2010/main" val="97105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31494" y="3195391"/>
            <a:ext cx="9978189" cy="3384884"/>
          </a:xfrm>
        </p:spPr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beverage_branch.branch</a:t>
            </a:r>
            <a:r>
              <a:rPr lang="en-US" sz="2000" dirty="0"/>
              <a:t> as Branch, SUM(</a:t>
            </a:r>
            <a:r>
              <a:rPr lang="en-US" sz="2000" dirty="0" err="1"/>
              <a:t>beverage_customer.amount</a:t>
            </a:r>
            <a:r>
              <a:rPr lang="en-US" sz="2000" dirty="0"/>
              <a:t>) as  Total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beverage_branch</a:t>
            </a:r>
            <a:r>
              <a:rPr lang="en-US" sz="2000" dirty="0"/>
              <a:t> JOIN </a:t>
            </a:r>
            <a:r>
              <a:rPr lang="en-US" sz="2000" dirty="0" err="1"/>
              <a:t>beverage_customer</a:t>
            </a:r>
            <a:r>
              <a:rPr lang="en-US" sz="2000" dirty="0"/>
              <a:t> </a:t>
            </a:r>
          </a:p>
          <a:p>
            <a:r>
              <a:rPr lang="en-US" sz="2000" dirty="0"/>
              <a:t>ON(</a:t>
            </a:r>
            <a:r>
              <a:rPr lang="en-US" sz="2000" dirty="0" err="1"/>
              <a:t>beverage_customer.beverage</a:t>
            </a:r>
            <a:r>
              <a:rPr lang="en-US" sz="2000" dirty="0"/>
              <a:t> = </a:t>
            </a:r>
            <a:r>
              <a:rPr lang="en-US" sz="2000" dirty="0" err="1"/>
              <a:t>beverage_branch.beverage</a:t>
            </a:r>
            <a:r>
              <a:rPr lang="en-US" sz="2000" dirty="0"/>
              <a:t>) 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beverage_branch.branch</a:t>
            </a:r>
            <a:r>
              <a:rPr lang="en-US" sz="2000" dirty="0"/>
              <a:t> = 'Branch1' OR </a:t>
            </a:r>
            <a:r>
              <a:rPr lang="en-US" sz="2000" dirty="0" err="1"/>
              <a:t>beverage_branch.branch</a:t>
            </a:r>
            <a:r>
              <a:rPr lang="en-US" sz="2000" dirty="0"/>
              <a:t> = 'Branch2'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beverage_branch.branch</a:t>
            </a:r>
            <a:endParaRPr lang="en-US" sz="2000" dirty="0"/>
          </a:p>
          <a:p>
            <a:r>
              <a:rPr lang="en-US" sz="2000" dirty="0"/>
              <a:t>ORDER BY </a:t>
            </a:r>
            <a:r>
              <a:rPr lang="en-US" sz="2000" dirty="0" err="1"/>
              <a:t>beverage_branch.branch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1" y="598567"/>
            <a:ext cx="7865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is the total number of consumers for Branch1?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is the number of consumers for the Branch2?</a:t>
            </a:r>
          </a:p>
        </p:txBody>
      </p:sp>
    </p:spTree>
    <p:extLst>
      <p:ext uri="{BB962C8B-B14F-4D97-AF65-F5344CB8AC3E}">
        <p14:creationId xmlns:p14="http://schemas.microsoft.com/office/powerpoint/2010/main" val="2309756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696-AB68-4547-9B11-DD24729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Scenario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514C6C-5339-438C-ABAE-EBB13496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2550695"/>
            <a:ext cx="11433341" cy="3935512"/>
          </a:xfrm>
        </p:spPr>
      </p:pic>
    </p:spTree>
    <p:extLst>
      <p:ext uri="{BB962C8B-B14F-4D97-AF65-F5344CB8AC3E}">
        <p14:creationId xmlns:p14="http://schemas.microsoft.com/office/powerpoint/2010/main" val="61815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31494" y="3195391"/>
            <a:ext cx="9978189" cy="3384884"/>
          </a:xfrm>
        </p:spPr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sub.beverage</a:t>
            </a:r>
            <a:r>
              <a:rPr lang="en-US" sz="2000" dirty="0"/>
              <a:t>, </a:t>
            </a:r>
            <a:r>
              <a:rPr lang="en-US" sz="2000" dirty="0" err="1"/>
              <a:t>sub.total</a:t>
            </a:r>
            <a:r>
              <a:rPr lang="en-US" sz="2000" dirty="0"/>
              <a:t> FROM (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beverage_customer.beverage</a:t>
            </a:r>
            <a:r>
              <a:rPr lang="en-US" sz="2000" dirty="0"/>
              <a:t> as beverage, SUM(amount) as total FROM </a:t>
            </a:r>
            <a:r>
              <a:rPr lang="en-US" sz="2000" dirty="0" err="1"/>
              <a:t>beverage_branch</a:t>
            </a:r>
            <a:r>
              <a:rPr lang="en-US" sz="2000" dirty="0"/>
              <a:t> JOIN </a:t>
            </a:r>
            <a:r>
              <a:rPr lang="en-US" sz="2000" dirty="0" err="1"/>
              <a:t>beverage_customer</a:t>
            </a:r>
            <a:r>
              <a:rPr lang="en-US" sz="2000" dirty="0"/>
              <a:t> ON(</a:t>
            </a:r>
            <a:r>
              <a:rPr lang="en-US" sz="2000" dirty="0" err="1"/>
              <a:t>beverage_customer.beverage</a:t>
            </a:r>
            <a:r>
              <a:rPr lang="en-US" sz="2000" dirty="0"/>
              <a:t> = </a:t>
            </a:r>
            <a:r>
              <a:rPr lang="en-US" sz="2000" dirty="0" err="1"/>
              <a:t>beverage_branch.beverage</a:t>
            </a:r>
            <a:r>
              <a:rPr lang="en-US" sz="2000" dirty="0"/>
              <a:t>) 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beverage_branch.branch</a:t>
            </a:r>
            <a:r>
              <a:rPr lang="en-US" sz="2000" dirty="0"/>
              <a:t> = 'Branch1'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beverage_customer.beverage</a:t>
            </a:r>
            <a:endParaRPr lang="en-US" sz="2000" dirty="0"/>
          </a:p>
          <a:p>
            <a:r>
              <a:rPr lang="en-US" sz="2000" dirty="0"/>
              <a:t>ORDER BY total DESC) sub</a:t>
            </a:r>
          </a:p>
          <a:p>
            <a:r>
              <a:rPr lang="en-US" sz="2000" dirty="0"/>
              <a:t>Limit 1;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1" y="598567"/>
            <a:ext cx="759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2 Question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is the most consumed beverage on Branch1</a:t>
            </a:r>
          </a:p>
        </p:txBody>
      </p:sp>
    </p:spTree>
    <p:extLst>
      <p:ext uri="{BB962C8B-B14F-4D97-AF65-F5344CB8AC3E}">
        <p14:creationId xmlns:p14="http://schemas.microsoft.com/office/powerpoint/2010/main" val="22933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D5C-E281-4671-959E-504F61835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595D-EDAB-4266-A920-C822A661E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Optimizations, create database, Create tables, and load data</a:t>
            </a:r>
          </a:p>
        </p:txBody>
      </p:sp>
    </p:spTree>
    <p:extLst>
      <p:ext uri="{BB962C8B-B14F-4D97-AF65-F5344CB8AC3E}">
        <p14:creationId xmlns:p14="http://schemas.microsoft.com/office/powerpoint/2010/main" val="172630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696-AB68-4547-9B11-DD24729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Scenario 2 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14C6C-5339-438C-ABAE-EBB13496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8759" y="2935547"/>
            <a:ext cx="11296544" cy="3084253"/>
          </a:xfrm>
        </p:spPr>
      </p:pic>
    </p:spTree>
    <p:extLst>
      <p:ext uri="{BB962C8B-B14F-4D97-AF65-F5344CB8AC3E}">
        <p14:creationId xmlns:p14="http://schemas.microsoft.com/office/powerpoint/2010/main" val="214045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31494" y="3195391"/>
            <a:ext cx="9978189" cy="3384884"/>
          </a:xfrm>
        </p:spPr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sub.beverage</a:t>
            </a:r>
            <a:r>
              <a:rPr lang="en-US" sz="2000" dirty="0"/>
              <a:t>, </a:t>
            </a:r>
            <a:r>
              <a:rPr lang="en-US" sz="2000" dirty="0" err="1"/>
              <a:t>sub.total</a:t>
            </a:r>
            <a:r>
              <a:rPr lang="en-US" sz="2000" dirty="0"/>
              <a:t> FROM (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beverage_customer.beverage</a:t>
            </a:r>
            <a:r>
              <a:rPr lang="en-US" sz="2000" dirty="0"/>
              <a:t> as beverage, SUM(amount) as total FROM </a:t>
            </a:r>
            <a:r>
              <a:rPr lang="en-US" sz="2000" dirty="0" err="1"/>
              <a:t>beverage_branch</a:t>
            </a:r>
            <a:r>
              <a:rPr lang="en-US" sz="2000" dirty="0"/>
              <a:t> JOIN </a:t>
            </a:r>
            <a:r>
              <a:rPr lang="en-US" sz="2000" dirty="0" err="1"/>
              <a:t>beverage_customer</a:t>
            </a:r>
            <a:r>
              <a:rPr lang="en-US" sz="2000" dirty="0"/>
              <a:t> ON(</a:t>
            </a:r>
            <a:r>
              <a:rPr lang="en-US" sz="2000" dirty="0" err="1"/>
              <a:t>beverage_customer.beverage</a:t>
            </a:r>
            <a:r>
              <a:rPr lang="en-US" sz="2000" dirty="0"/>
              <a:t> = </a:t>
            </a:r>
            <a:r>
              <a:rPr lang="en-US" sz="2000" dirty="0" err="1"/>
              <a:t>beverage_branch.beverage</a:t>
            </a:r>
            <a:r>
              <a:rPr lang="en-US" sz="2000" dirty="0"/>
              <a:t>) 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beverage_branch.branch</a:t>
            </a:r>
            <a:r>
              <a:rPr lang="en-US" sz="2000" dirty="0"/>
              <a:t> = 'Branch2'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beverage_customer.beverage</a:t>
            </a:r>
            <a:endParaRPr lang="en-US" sz="2000" dirty="0"/>
          </a:p>
          <a:p>
            <a:r>
              <a:rPr lang="en-US" sz="2000" dirty="0"/>
              <a:t>ORDER BY total ASC) sub</a:t>
            </a:r>
          </a:p>
          <a:p>
            <a:r>
              <a:rPr lang="en-US" sz="2000" dirty="0"/>
              <a:t>Limit 1;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1" y="598567"/>
            <a:ext cx="7637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2 Question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is the least consumed beverage on Branch2</a:t>
            </a:r>
          </a:p>
        </p:txBody>
      </p:sp>
    </p:spTree>
    <p:extLst>
      <p:ext uri="{BB962C8B-B14F-4D97-AF65-F5344CB8AC3E}">
        <p14:creationId xmlns:p14="http://schemas.microsoft.com/office/powerpoint/2010/main" val="15013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696-AB68-4547-9B11-DD24729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Scenario 2 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14C6C-5339-438C-ABAE-EBB13496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449" y="2935547"/>
            <a:ext cx="11404678" cy="3135053"/>
          </a:xfrm>
        </p:spPr>
      </p:pic>
    </p:spTree>
    <p:extLst>
      <p:ext uri="{BB962C8B-B14F-4D97-AF65-F5344CB8AC3E}">
        <p14:creationId xmlns:p14="http://schemas.microsoft.com/office/powerpoint/2010/main" val="46769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77502" y="3535965"/>
            <a:ext cx="7236995" cy="1086835"/>
          </a:xfrm>
        </p:spPr>
        <p:txBody>
          <a:bodyPr>
            <a:normAutofit/>
          </a:bodyPr>
          <a:lstStyle/>
          <a:p>
            <a:r>
              <a:rPr lang="en-US" sz="2000" dirty="0"/>
              <a:t>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IN ('Branch10', 'Branch8', 'Branch1');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0" y="598567"/>
            <a:ext cx="882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3 Question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are the beverages available on Branch10, Branch8, and Branch1?</a:t>
            </a:r>
          </a:p>
        </p:txBody>
      </p:sp>
    </p:spTree>
    <p:extLst>
      <p:ext uri="{BB962C8B-B14F-4D97-AF65-F5344CB8AC3E}">
        <p14:creationId xmlns:p14="http://schemas.microsoft.com/office/powerpoint/2010/main" val="204039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E3696-AB68-4547-9B11-DD24729F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Results: Scenario 3 Question 1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11B525D-BEC7-4166-B862-BF6040C55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6807" y="1165917"/>
            <a:ext cx="2781688" cy="3115110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2B23CC0-1553-4CBB-8483-9B0760EBF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257" y="1505121"/>
            <a:ext cx="2743583" cy="279121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42A01F5-933B-4E7A-8167-2E1D19C6C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120" y="1379109"/>
            <a:ext cx="298174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6905" y="3250505"/>
            <a:ext cx="9978189" cy="2082799"/>
          </a:xfrm>
        </p:spPr>
        <p:txBody>
          <a:bodyPr>
            <a:normAutofit/>
          </a:bodyPr>
          <a:lstStyle/>
          <a:p>
            <a:r>
              <a:rPr lang="en-US" sz="2000" dirty="0"/>
              <a:t>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= 'Branch4'</a:t>
            </a:r>
          </a:p>
          <a:p>
            <a:r>
              <a:rPr lang="en-US" sz="2000" dirty="0"/>
              <a:t>INTERSECT</a:t>
            </a:r>
          </a:p>
          <a:p>
            <a:r>
              <a:rPr lang="en-US" sz="2000" dirty="0"/>
              <a:t>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= 'Branch7';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1" y="598567"/>
            <a:ext cx="8462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3 Question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are the common beverages available in Branch4, Branch7?</a:t>
            </a:r>
          </a:p>
        </p:txBody>
      </p:sp>
    </p:spTree>
    <p:extLst>
      <p:ext uri="{BB962C8B-B14F-4D97-AF65-F5344CB8AC3E}">
        <p14:creationId xmlns:p14="http://schemas.microsoft.com/office/powerpoint/2010/main" val="126642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E3696-AB68-4547-9B11-DD24729F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Results: Scenario 3 Question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C9E0DD-4BA9-40C5-A1AC-3282FC2A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46809" y="1913785"/>
            <a:ext cx="4602658" cy="264551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6B8A33-6AFD-47D0-A992-0046F78F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1188591" y="1100835"/>
            <a:ext cx="1650304" cy="3695753"/>
          </a:xfr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1432306-47D0-421D-840B-95B99030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8" y="1420285"/>
            <a:ext cx="1838786" cy="33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6905" y="2413001"/>
            <a:ext cx="9978189" cy="4318000"/>
          </a:xfrm>
        </p:spPr>
        <p:txBody>
          <a:bodyPr>
            <a:normAutofit/>
          </a:bodyPr>
          <a:lstStyle/>
          <a:p>
            <a:r>
              <a:rPr lang="en-US" sz="2000" dirty="0"/>
              <a:t>ALTER TABLE </a:t>
            </a:r>
            <a:r>
              <a:rPr lang="en-US" sz="2000" dirty="0" err="1"/>
              <a:t>beverage_branch</a:t>
            </a:r>
            <a:r>
              <a:rPr lang="en-US" sz="2000" dirty="0"/>
              <a:t> ADD IF NOT EXISTS PARTITION (branch='Branch4');</a:t>
            </a:r>
          </a:p>
          <a:p>
            <a:r>
              <a:rPr lang="en-US" sz="2000" dirty="0"/>
              <a:t>ALTER TABLE </a:t>
            </a:r>
            <a:r>
              <a:rPr lang="en-US" sz="2000" dirty="0" err="1"/>
              <a:t>beverage_branch</a:t>
            </a:r>
            <a:r>
              <a:rPr lang="en-US" sz="2000" dirty="0"/>
              <a:t> ADD IF NOT EXISTS PARTITION (branch='Branch7’);</a:t>
            </a:r>
          </a:p>
          <a:p>
            <a:r>
              <a:rPr lang="en-US" sz="2000" dirty="0"/>
              <a:t>CREATE VIEW scenario3A_view AS 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IN ('Branch10', 'Branch8', 'Branch1’);</a:t>
            </a:r>
          </a:p>
          <a:p>
            <a:r>
              <a:rPr lang="en-US" sz="2000" dirty="0"/>
              <a:t>CREATE VIEW scenario3B_view AS 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= 'Branch4'</a:t>
            </a:r>
          </a:p>
          <a:p>
            <a:r>
              <a:rPr lang="en-US" sz="2000" dirty="0"/>
              <a:t>INTERSECT</a:t>
            </a:r>
          </a:p>
          <a:p>
            <a:r>
              <a:rPr lang="en-US" sz="2000" dirty="0"/>
              <a:t>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= 'Branch7';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2433721" y="611267"/>
            <a:ext cx="645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a partition, view for the scenario3.</a:t>
            </a:r>
          </a:p>
        </p:txBody>
      </p:sp>
    </p:spTree>
    <p:extLst>
      <p:ext uri="{BB962C8B-B14F-4D97-AF65-F5344CB8AC3E}">
        <p14:creationId xmlns:p14="http://schemas.microsoft.com/office/powerpoint/2010/main" val="212189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B45311-DA16-4DB3-BA80-956328B8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15" y="464731"/>
            <a:ext cx="7835106" cy="150825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4295-39D0-43A8-BD5F-D7F03B4B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915" y="4498170"/>
            <a:ext cx="8914170" cy="1731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Results: Scenario 4 Partitions - 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08F968-BF5B-4E90-825B-A7E20A25D11A}"/>
              </a:ext>
            </a:extLst>
          </p:cNvPr>
          <p:cNvSpPr txBox="1"/>
          <p:nvPr/>
        </p:nvSpPr>
        <p:spPr>
          <a:xfrm>
            <a:off x="4679768" y="69362"/>
            <a:ext cx="13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66FB79-AFD6-4827-98BE-1056A025B1F8}"/>
              </a:ext>
            </a:extLst>
          </p:cNvPr>
          <p:cNvSpPr txBox="1"/>
          <p:nvPr/>
        </p:nvSpPr>
        <p:spPr>
          <a:xfrm>
            <a:off x="4679768" y="19904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D47322-4A00-4509-A71C-8B534568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2" y="2301854"/>
            <a:ext cx="1065043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05952" y="3429000"/>
            <a:ext cx="9180095" cy="1193799"/>
          </a:xfrm>
        </p:spPr>
        <p:txBody>
          <a:bodyPr>
            <a:normAutofit/>
          </a:bodyPr>
          <a:lstStyle/>
          <a:p>
            <a:r>
              <a:rPr lang="en-US" sz="2000" dirty="0"/>
              <a:t>CREATE INDEX temp2_index ON TABLE temp2 (beverage) AS "</a:t>
            </a:r>
            <a:r>
              <a:rPr lang="en-US" sz="2000" dirty="0" err="1"/>
              <a:t>org.apache.hadoop.hive.ql.index.compact.CompactIndexHandler</a:t>
            </a:r>
            <a:r>
              <a:rPr lang="en-US" sz="2000" dirty="0"/>
              <a:t>" WITH DEFERRED REBUILD;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3610809" y="662067"/>
            <a:ext cx="5253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an index for the scenario3.</a:t>
            </a:r>
          </a:p>
        </p:txBody>
      </p:sp>
    </p:spTree>
    <p:extLst>
      <p:ext uri="{BB962C8B-B14F-4D97-AF65-F5344CB8AC3E}">
        <p14:creationId xmlns:p14="http://schemas.microsoft.com/office/powerpoint/2010/main" val="24509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7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2" name="Rectangle 7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C9AAC-AA98-48FE-A8DE-FEE94E34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 Global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AED9-5B79-418F-ABAB-D22113CA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Edited apache-hive-2.3.8-bin/conf/hive-site.xml</a:t>
            </a: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757C5E6-0147-4F02-A858-14FBB3501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0509" b="-1"/>
          <a:stretch/>
        </p:blipFill>
        <p:spPr>
          <a:xfrm>
            <a:off x="1109764" y="1180737"/>
            <a:ext cx="4986236" cy="44934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7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4295-39D0-43A8-BD5F-D7F03B4B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74" y="4403916"/>
            <a:ext cx="6704985" cy="1731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Results: Scenario 4 Index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9A0BA9-17AD-4987-A6E3-5AC8F024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1" y="638769"/>
            <a:ext cx="105932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6905" y="3383698"/>
            <a:ext cx="9978189" cy="2247899"/>
          </a:xfrm>
        </p:spPr>
        <p:txBody>
          <a:bodyPr>
            <a:normAutofit/>
          </a:bodyPr>
          <a:lstStyle/>
          <a:p>
            <a:r>
              <a:rPr lang="en-US" sz="2000" dirty="0"/>
              <a:t>ALTER TABLE </a:t>
            </a:r>
            <a:r>
              <a:rPr lang="en-US" sz="2000" dirty="0" err="1"/>
              <a:t>beverage_branch</a:t>
            </a:r>
            <a:r>
              <a:rPr lang="en-US" sz="2000" dirty="0"/>
              <a:t> SET TBLPROPERTIES ('note' = "This table has all the beverage branch information", 'comment' = "This is a table from Project 1");</a:t>
            </a:r>
          </a:p>
          <a:p>
            <a:endParaRPr lang="en-US" sz="2000" dirty="0"/>
          </a:p>
          <a:p>
            <a:r>
              <a:rPr lang="en-US" sz="2000" dirty="0"/>
              <a:t>show </a:t>
            </a:r>
            <a:r>
              <a:rPr lang="en-US" sz="2000" dirty="0" err="1"/>
              <a:t>tblproperties</a:t>
            </a:r>
            <a:r>
              <a:rPr lang="en-US" sz="2000" dirty="0"/>
              <a:t> </a:t>
            </a:r>
            <a:r>
              <a:rPr lang="en-US" sz="2000" dirty="0" err="1"/>
              <a:t>beverage_branch</a:t>
            </a:r>
            <a:r>
              <a:rPr lang="en-US" sz="2000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1" y="598567"/>
            <a:ext cx="7891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Alter the table properties to add "note", "comment".</a:t>
            </a:r>
          </a:p>
        </p:txBody>
      </p:sp>
    </p:spTree>
    <p:extLst>
      <p:ext uri="{BB962C8B-B14F-4D97-AF65-F5344CB8AC3E}">
        <p14:creationId xmlns:p14="http://schemas.microsoft.com/office/powerpoint/2010/main" val="295499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279B-FC99-48CF-B246-F64FB329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Scenario 5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0CCB37-3985-4800-B1E5-A03D1B46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6" y="2583620"/>
            <a:ext cx="11685368" cy="154058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B497D03-0DFD-420E-9967-FDFB989C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13" y="4395130"/>
            <a:ext cx="712569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D03-40A4-471D-84DA-CEDC33B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6905" y="2819400"/>
            <a:ext cx="9978189" cy="37465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Due to Scenario 1 only having two rows I am using Scenario 3 Question 1</a:t>
            </a:r>
          </a:p>
          <a:p>
            <a:r>
              <a:rPr lang="en-US" sz="2000" dirty="0"/>
              <a:t>SELECT beverage FROM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SELECT beverage, ROW_NUMBER() OVER (ORDER BY beverage) as rank  FROM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SELECT DISTINCT beverage FROM </a:t>
            </a:r>
            <a:r>
              <a:rPr lang="en-US" sz="2000" dirty="0" err="1"/>
              <a:t>beverage_branch</a:t>
            </a:r>
            <a:r>
              <a:rPr lang="en-US" sz="2000" dirty="0"/>
              <a:t> WHERE branch IN ('Branch10', 'Branch8', 'Branch1')</a:t>
            </a:r>
          </a:p>
          <a:p>
            <a:r>
              <a:rPr lang="en-US" sz="2000" dirty="0"/>
              <a:t>) result</a:t>
            </a:r>
          </a:p>
          <a:p>
            <a:r>
              <a:rPr lang="en-US" sz="2000" dirty="0"/>
              <a:t>) result1 </a:t>
            </a:r>
          </a:p>
          <a:p>
            <a:r>
              <a:rPr lang="en-US" sz="2000"/>
              <a:t>WHERE rank != 5;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40AB-6645-43E7-BFA6-9FF2B75C0646}"/>
              </a:ext>
            </a:extLst>
          </p:cNvPr>
          <p:cNvSpPr txBox="1"/>
          <p:nvPr/>
        </p:nvSpPr>
        <p:spPr>
          <a:xfrm>
            <a:off x="1684420" y="598567"/>
            <a:ext cx="882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Scenario 6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Remove the row 5 from the output of Scenario 1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Using Scenario 3</a:t>
            </a:r>
          </a:p>
        </p:txBody>
      </p:sp>
    </p:spTree>
    <p:extLst>
      <p:ext uri="{BB962C8B-B14F-4D97-AF65-F5344CB8AC3E}">
        <p14:creationId xmlns:p14="http://schemas.microsoft.com/office/powerpoint/2010/main" val="397969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22A5-D35C-404F-99AC-7F86DB35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Scenario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B3E5-37BC-4AAC-8DB9-D67309D1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0" y="2603500"/>
            <a:ext cx="4825157" cy="576262"/>
          </a:xfrm>
        </p:spPr>
        <p:txBody>
          <a:bodyPr/>
          <a:lstStyle/>
          <a:p>
            <a:r>
              <a:rPr lang="en-US" dirty="0"/>
              <a:t>Scenario 3 Question 1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50B90F7-A9F4-42FB-8DFC-C5F639B7E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8000" y="3179762"/>
            <a:ext cx="3032535" cy="33960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A1042-490C-42AE-8609-4E5E9C36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9332" y="2603500"/>
            <a:ext cx="4825159" cy="576262"/>
          </a:xfrm>
        </p:spPr>
        <p:txBody>
          <a:bodyPr/>
          <a:lstStyle/>
          <a:p>
            <a:r>
              <a:rPr lang="en-US" dirty="0"/>
              <a:t>Scenario 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7B33F4-BA59-4C34-825B-0DCCBED760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946699" y="3179762"/>
            <a:ext cx="2931666" cy="3124538"/>
          </a:xfrm>
        </p:spPr>
      </p:pic>
    </p:spTree>
    <p:extLst>
      <p:ext uri="{BB962C8B-B14F-4D97-AF65-F5344CB8AC3E}">
        <p14:creationId xmlns:p14="http://schemas.microsoft.com/office/powerpoint/2010/main" val="23071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42E0A-3565-4E1E-9861-6D21EDB1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 Dynamic Partitioning and Enforce Bucketing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6CB4373-65FF-4C81-9AEF-E58FB8A6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146863"/>
            <a:ext cx="7715176" cy="20914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2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A33B-E286-4BEF-BB7A-96E6BB0B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Beverage/Branch Files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2197-BA0B-4A84-AB92-5DD7904F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94" y="6059898"/>
            <a:ext cx="3050438" cy="433538"/>
          </a:xfrm>
        </p:spPr>
        <p:txBody>
          <a:bodyPr/>
          <a:lstStyle/>
          <a:p>
            <a:r>
              <a:rPr lang="en-US" dirty="0"/>
              <a:t>Bev_BranchA.txt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A07414-C187-458E-BAD8-3CD3D1613B0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4505" b="24505"/>
          <a:stretch/>
        </p:blipFill>
        <p:spPr>
          <a:xfrm>
            <a:off x="1005994" y="2603500"/>
            <a:ext cx="3050438" cy="33760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F77D5-BA92-41D9-95E2-7D5862C90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8796" y="6059898"/>
            <a:ext cx="3050438" cy="433538"/>
          </a:xfrm>
        </p:spPr>
        <p:txBody>
          <a:bodyPr/>
          <a:lstStyle/>
          <a:p>
            <a:r>
              <a:rPr lang="en-US" dirty="0"/>
              <a:t>Bev_BranchB.txt</a:t>
            </a:r>
          </a:p>
        </p:txBody>
      </p:sp>
      <p:pic>
        <p:nvPicPr>
          <p:cNvPr id="15" name="Picture Placeholder 14" descr="Text&#10;&#10;Description automatically generated">
            <a:extLst>
              <a:ext uri="{FF2B5EF4-FFF2-40B4-BE49-F238E27FC236}">
                <a16:creationId xmlns:a16="http://schemas.microsoft.com/office/drawing/2014/main" id="{10B58FEC-A097-4066-8AF6-413913F03772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9823" b="19823"/>
          <a:stretch>
            <a:fillRect/>
          </a:stretch>
        </p:blipFill>
        <p:spPr>
          <a:xfrm>
            <a:off x="4748213" y="2603500"/>
            <a:ext cx="2690812" cy="33766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68CD02-B95E-4EF5-B0DE-9B7485279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62925" y="6059898"/>
            <a:ext cx="3051095" cy="433539"/>
          </a:xfrm>
        </p:spPr>
        <p:txBody>
          <a:bodyPr/>
          <a:lstStyle/>
          <a:p>
            <a:r>
              <a:rPr lang="en-US" dirty="0"/>
              <a:t>Bev_BranchC.txt</a:t>
            </a:r>
          </a:p>
        </p:txBody>
      </p:sp>
      <p:pic>
        <p:nvPicPr>
          <p:cNvPr id="17" name="Picture Placeholder 16" descr="Text&#10;&#10;Description automatically generated">
            <a:extLst>
              <a:ext uri="{FF2B5EF4-FFF2-40B4-BE49-F238E27FC236}">
                <a16:creationId xmlns:a16="http://schemas.microsoft.com/office/drawing/2014/main" id="{E4559A8C-20CB-4B1D-B1F8-511398DF9CA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8816" b="18816"/>
          <a:stretch>
            <a:fillRect/>
          </a:stretch>
        </p:blipFill>
        <p:spPr>
          <a:xfrm>
            <a:off x="8162925" y="2603500"/>
            <a:ext cx="2690813" cy="3376613"/>
          </a:xfrm>
        </p:spPr>
      </p:pic>
    </p:spTree>
    <p:extLst>
      <p:ext uri="{BB962C8B-B14F-4D97-AF65-F5344CB8AC3E}">
        <p14:creationId xmlns:p14="http://schemas.microsoft.com/office/powerpoint/2010/main" val="4304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E04F-0173-4365-ACF6-7A437784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973668"/>
            <a:ext cx="9626600" cy="706964"/>
          </a:xfrm>
        </p:spPr>
        <p:txBody>
          <a:bodyPr/>
          <a:lstStyle/>
          <a:p>
            <a:r>
              <a:rPr lang="en-US" dirty="0"/>
              <a:t>Added Beverage/Cust Count Files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C963-D9FE-4D3E-A87D-DB926117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088" y="5793318"/>
            <a:ext cx="3050438" cy="482074"/>
          </a:xfrm>
        </p:spPr>
        <p:txBody>
          <a:bodyPr/>
          <a:lstStyle/>
          <a:p>
            <a:r>
              <a:rPr lang="en-US" sz="2000" dirty="0"/>
              <a:t>Bev_ConscountA.txt</a:t>
            </a:r>
          </a:p>
        </p:txBody>
      </p:sp>
      <p:pic>
        <p:nvPicPr>
          <p:cNvPr id="15" name="Picture Placeholder 14" descr="Text&#10;&#10;Description automatically generated">
            <a:extLst>
              <a:ext uri="{FF2B5EF4-FFF2-40B4-BE49-F238E27FC236}">
                <a16:creationId xmlns:a16="http://schemas.microsoft.com/office/drawing/2014/main" id="{6B73E350-5FF7-4C49-9C1A-A920E640E23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5066" b="25066"/>
          <a:stretch>
            <a:fillRect/>
          </a:stretch>
        </p:blipFill>
        <p:spPr>
          <a:xfrm>
            <a:off x="1335088" y="2603500"/>
            <a:ext cx="2690812" cy="31861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9A717-027C-4A97-BBF4-1888334B2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6038" y="5797022"/>
            <a:ext cx="3050438" cy="482075"/>
          </a:xfrm>
        </p:spPr>
        <p:txBody>
          <a:bodyPr/>
          <a:lstStyle/>
          <a:p>
            <a:r>
              <a:rPr lang="en-US" sz="2000" dirty="0"/>
              <a:t>Bev_ConscountB.txt</a:t>
            </a:r>
          </a:p>
        </p:txBody>
      </p:sp>
      <p:pic>
        <p:nvPicPr>
          <p:cNvPr id="17" name="Picture Placeholder 16" descr="Text&#10;&#10;Description automatically generated">
            <a:extLst>
              <a:ext uri="{FF2B5EF4-FFF2-40B4-BE49-F238E27FC236}">
                <a16:creationId xmlns:a16="http://schemas.microsoft.com/office/drawing/2014/main" id="{2F0F1BB4-9EAC-43D9-97C0-1417A7F47CF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5850" b="25850"/>
          <a:stretch>
            <a:fillRect/>
          </a:stretch>
        </p:blipFill>
        <p:spPr>
          <a:xfrm>
            <a:off x="4748213" y="2603500"/>
            <a:ext cx="2690812" cy="31861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2B94C7-E1F7-4CE5-81FB-EE69B39FC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61338" y="5797022"/>
            <a:ext cx="3051095" cy="482075"/>
          </a:xfrm>
        </p:spPr>
        <p:txBody>
          <a:bodyPr/>
          <a:lstStyle/>
          <a:p>
            <a:r>
              <a:rPr lang="en-US" sz="2000" dirty="0"/>
              <a:t>Bev_ConscountC.txt</a:t>
            </a:r>
          </a:p>
        </p:txBody>
      </p:sp>
      <p:pic>
        <p:nvPicPr>
          <p:cNvPr id="19" name="Picture Placeholder 18" descr="Text&#10;&#10;Description automatically generated">
            <a:extLst>
              <a:ext uri="{FF2B5EF4-FFF2-40B4-BE49-F238E27FC236}">
                <a16:creationId xmlns:a16="http://schemas.microsoft.com/office/drawing/2014/main" id="{266C2CA7-F279-4AD2-8CB5-D78010E732F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5919" b="25919"/>
          <a:stretch>
            <a:fillRect/>
          </a:stretch>
        </p:blipFill>
        <p:spPr>
          <a:xfrm>
            <a:off x="8162925" y="2603500"/>
            <a:ext cx="2690813" cy="3186113"/>
          </a:xfrm>
        </p:spPr>
      </p:pic>
    </p:spTree>
    <p:extLst>
      <p:ext uri="{BB962C8B-B14F-4D97-AF65-F5344CB8AC3E}">
        <p14:creationId xmlns:p14="http://schemas.microsoft.com/office/powerpoint/2010/main" val="217652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9DC4-B81A-4CEE-A6AE-2DF14CE1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Show Files in HDFS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765C0FE-518F-4463-A177-7AC80ABDB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9572" y="2290209"/>
            <a:ext cx="8512175" cy="2249645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347DF35-8D30-46FB-B819-366598709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9571" y="4560166"/>
            <a:ext cx="8512175" cy="2297834"/>
          </a:xfrm>
        </p:spPr>
      </p:pic>
    </p:spTree>
    <p:extLst>
      <p:ext uri="{BB962C8B-B14F-4D97-AF65-F5344CB8AC3E}">
        <p14:creationId xmlns:p14="http://schemas.microsoft.com/office/powerpoint/2010/main" val="45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81439-4B9A-4EA1-9AA6-35FC5E05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Create and Use Database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3EEAE5-7856-4EB1-8B19-418CDF162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3594" y="934065"/>
            <a:ext cx="6974979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773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1EF51FF-0F3F-4AF5-A745-0C07DB80E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" r="-1" b="-1"/>
          <a:stretch/>
        </p:blipFill>
        <p:spPr>
          <a:xfrm>
            <a:off x="477084" y="-5"/>
            <a:ext cx="1123783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321E-519D-4177-8701-B032C713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Create Temp1 Table and Load Data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372</TotalTime>
  <Words>917</Words>
  <Application>Microsoft Office PowerPoint</Application>
  <PresentationFormat>Widescreen</PresentationFormat>
  <Paragraphs>111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 Boardroom</vt:lpstr>
      <vt:lpstr>Project 1</vt:lpstr>
      <vt:lpstr>SETUP</vt:lpstr>
      <vt:lpstr>Set Global Configuration</vt:lpstr>
      <vt:lpstr>Set Dynamic Partitioning and Enforce Bucketing</vt:lpstr>
      <vt:lpstr>Added Beverage/Branch Files Locally</vt:lpstr>
      <vt:lpstr>Added Beverage/Cust Count Files Locally</vt:lpstr>
      <vt:lpstr>Load and Show Files in HDFS</vt:lpstr>
      <vt:lpstr>Create and Use Database</vt:lpstr>
      <vt:lpstr>Create Temp1 Table and Load Data</vt:lpstr>
      <vt:lpstr>Create and Load beverage_branch</vt:lpstr>
      <vt:lpstr>Results: Create Beverage_Branch and Load Data</vt:lpstr>
      <vt:lpstr>HDFS Partitions and Buckets</vt:lpstr>
      <vt:lpstr>Create Temp2 Table and Load Data</vt:lpstr>
      <vt:lpstr>Create and Load beverage_customer</vt:lpstr>
      <vt:lpstr>Create beverage_customer and load data</vt:lpstr>
      <vt:lpstr>Scenarios</vt:lpstr>
      <vt:lpstr>PowerPoint Presentation</vt:lpstr>
      <vt:lpstr>Results: Scenario 1</vt:lpstr>
      <vt:lpstr>PowerPoint Presentation</vt:lpstr>
      <vt:lpstr>Results: Scenario 2 Question 1</vt:lpstr>
      <vt:lpstr>PowerPoint Presentation</vt:lpstr>
      <vt:lpstr>Results: Scenario 2 Question 2</vt:lpstr>
      <vt:lpstr>PowerPoint Presentation</vt:lpstr>
      <vt:lpstr>Results: Scenario 3 Question 1</vt:lpstr>
      <vt:lpstr>PowerPoint Presentation</vt:lpstr>
      <vt:lpstr>Results: Scenario 3 Question 2</vt:lpstr>
      <vt:lpstr>PowerPoint Presentation</vt:lpstr>
      <vt:lpstr>Results: Scenario 4 Partitions - View</vt:lpstr>
      <vt:lpstr>PowerPoint Presentation</vt:lpstr>
      <vt:lpstr>Results: Scenario 4 Index</vt:lpstr>
      <vt:lpstr>PowerPoint Presentation</vt:lpstr>
      <vt:lpstr>Results: Scenario 5</vt:lpstr>
      <vt:lpstr>PowerPoint Presentation</vt:lpstr>
      <vt:lpstr>Results: Scenario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Gary Larson</dc:creator>
  <cp:lastModifiedBy>Gary Larson</cp:lastModifiedBy>
  <cp:revision>1</cp:revision>
  <dcterms:created xsi:type="dcterms:W3CDTF">2021-05-12T20:22:04Z</dcterms:created>
  <dcterms:modified xsi:type="dcterms:W3CDTF">2021-05-18T22:06:42Z</dcterms:modified>
</cp:coreProperties>
</file>