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8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5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1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59AE-4737-44D0-8661-0EBC22DF3D6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1FB0-AEE6-49A8-8CEF-15B9E61FB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66" y="378820"/>
            <a:ext cx="11939451" cy="63746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47837" y="9488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Arquitectura Lógica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52697" y="600891"/>
            <a:ext cx="1867989" cy="594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49543" y="594358"/>
            <a:ext cx="1867989" cy="594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1313" y="594358"/>
            <a:ext cx="7485019" cy="594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1074" y="666205"/>
            <a:ext cx="1711234" cy="3788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PRESENTACIÓN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027920" y="666205"/>
            <a:ext cx="1711234" cy="3788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DATOS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455817" y="666204"/>
            <a:ext cx="7254241" cy="3788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NEGOCIO</a:t>
            </a:r>
            <a:endParaRPr lang="en-US" b="1" dirty="0"/>
          </a:p>
        </p:txBody>
      </p:sp>
      <p:pic>
        <p:nvPicPr>
          <p:cNvPr id="1026" name="Picture 2" descr="Computer, desktop, internet, monitor, pc, technology, windows comput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28663" r="14530" b="28480"/>
          <a:stretch/>
        </p:blipFill>
        <p:spPr bwMode="auto">
          <a:xfrm>
            <a:off x="307787" y="1603777"/>
            <a:ext cx="840931" cy="4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13550" r="13178" b="18831"/>
          <a:stretch/>
        </p:blipFill>
        <p:spPr>
          <a:xfrm>
            <a:off x="496389" y="4053319"/>
            <a:ext cx="646551" cy="5022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6949" y="1258669"/>
            <a:ext cx="7325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/>
              <a:t>Clientes</a:t>
            </a:r>
            <a:endParaRPr lang="en-US" sz="13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76815" y="1794665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Computer, desktop, internet, monitor, pc, technology, windows comput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28663" r="14530" b="28480"/>
          <a:stretch/>
        </p:blipFill>
        <p:spPr bwMode="auto">
          <a:xfrm>
            <a:off x="307787" y="2210778"/>
            <a:ext cx="840931" cy="4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omputer, desktop, internet, monitor, pc, technology, windows comput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28663" r="14530" b="28480"/>
          <a:stretch/>
        </p:blipFill>
        <p:spPr bwMode="auto">
          <a:xfrm>
            <a:off x="303987" y="2894595"/>
            <a:ext cx="840931" cy="4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13550" r="13178" b="18831"/>
          <a:stretch/>
        </p:blipFill>
        <p:spPr>
          <a:xfrm>
            <a:off x="467027" y="4740814"/>
            <a:ext cx="646551" cy="5022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13550" r="13178" b="18831"/>
          <a:stretch/>
        </p:blipFill>
        <p:spPr>
          <a:xfrm>
            <a:off x="466491" y="5474061"/>
            <a:ext cx="646551" cy="502244"/>
          </a:xfrm>
          <a:prstGeom prst="rect">
            <a:avLst/>
          </a:prstGeom>
        </p:spPr>
      </p:pic>
      <p:pic>
        <p:nvPicPr>
          <p:cNvPr id="25" name="Picture 2" descr="Computer, desktop, internet, monitor, pc, technology, windows comput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28663" r="14530" b="28480"/>
          <a:stretch/>
        </p:blipFill>
        <p:spPr bwMode="auto">
          <a:xfrm>
            <a:off x="303985" y="3485133"/>
            <a:ext cx="840931" cy="4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H="1">
            <a:off x="1181541" y="5725183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81541" y="4967032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168660" y="4304441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184611" y="370214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84611" y="301103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48640" y="237554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62807" y="1794665"/>
            <a:ext cx="0" cy="392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65021" y="3485133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73617" y="3151055"/>
            <a:ext cx="466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/>
              <a:t>LAN</a:t>
            </a:r>
            <a:endParaRPr lang="en-US" sz="13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2906566" y="2037806"/>
            <a:ext cx="356605" cy="270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13742" y="3151688"/>
            <a:ext cx="6227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/>
              <a:t>HTTPS</a:t>
            </a:r>
            <a:endParaRPr lang="en-US" sz="1300" b="1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957293" y="3219328"/>
            <a:ext cx="22807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>
                <a:solidFill>
                  <a:schemeClr val="bg1"/>
                </a:solidFill>
              </a:rPr>
              <a:t>Servidor de Aplicaciones HTTP</a:t>
            </a:r>
            <a:endParaRPr 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ttps://logos-download.com/wp-content/uploads/2018/09/Apache_Tomca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00" y="4843643"/>
            <a:ext cx="1015366" cy="55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42"/>
          <p:cNvSpPr/>
          <p:nvPr/>
        </p:nvSpPr>
        <p:spPr>
          <a:xfrm>
            <a:off x="3732092" y="3034571"/>
            <a:ext cx="1228298" cy="70539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678927" y="3079917"/>
            <a:ext cx="12202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>
                <a:solidFill>
                  <a:schemeClr val="bg1"/>
                </a:solidFill>
              </a:rPr>
              <a:t>Spring Security</a:t>
            </a:r>
            <a:endParaRPr lang="en-US" sz="1300" b="1" dirty="0">
              <a:solidFill>
                <a:schemeClr val="bg1"/>
              </a:solidFill>
            </a:endParaRPr>
          </a:p>
        </p:txBody>
      </p:sp>
      <p:pic>
        <p:nvPicPr>
          <p:cNvPr id="1034" name="Picture 10" descr="https://huongdanjava.com/wp-content/uploads/2019/08/spring-securit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502" y="3013391"/>
            <a:ext cx="391721" cy="3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mages.g2crowd.com/uploads/product/image/social_landscape/social_landscape_4497b42a9d73b00c1a7285601db6cc6b/spring-framework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t="32989" r="27203" b="33700"/>
          <a:stretch/>
        </p:blipFill>
        <p:spPr bwMode="auto">
          <a:xfrm>
            <a:off x="3834484" y="3328624"/>
            <a:ext cx="1113353" cy="45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>
            <a:off x="3284437" y="3455274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08080" y="2666911"/>
            <a:ext cx="21753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/>
              <a:t>Autenticación y Autorización</a:t>
            </a:r>
            <a:endParaRPr lang="en-US" sz="13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7667138" y="1903849"/>
            <a:ext cx="1228298" cy="7053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4513" y="1952235"/>
            <a:ext cx="11451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>
                <a:solidFill>
                  <a:schemeClr val="bg1"/>
                </a:solidFill>
              </a:rPr>
              <a:t>Autenticación</a:t>
            </a:r>
            <a:endParaRPr lang="en-US" sz="1300" b="1" dirty="0">
              <a:solidFill>
                <a:schemeClr val="bg1"/>
              </a:solidFill>
            </a:endParaRPr>
          </a:p>
        </p:txBody>
      </p:sp>
      <p:pic>
        <p:nvPicPr>
          <p:cNvPr id="1038" name="Picture 14" descr="https://image.flaticon.com/icons/png/512/217/21787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2230346"/>
            <a:ext cx="427284" cy="42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06068" y="2230346"/>
            <a:ext cx="6512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BCrypt</a:t>
            </a:r>
            <a:endParaRPr lang="en-US" sz="13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40" name="Picture 16" descr="https://www.pinclipart.com/picdir/big/138-1381842_file-database-svg-wikimedia-commons-database-icon-clipar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084" y="1856312"/>
            <a:ext cx="820905" cy="9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0264257" y="2747800"/>
            <a:ext cx="13150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/>
              <a:t>Usuarios y Roles</a:t>
            </a:r>
            <a:endParaRPr lang="en-US" sz="13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151475" y="2267356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https://www.freeiconspng.com/thumbs/sql-server-icon-png/mssql-sql-server-icon-png-15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r="47155" b="8685"/>
          <a:stretch/>
        </p:blipFill>
        <p:spPr bwMode="auto">
          <a:xfrm>
            <a:off x="10450878" y="3276524"/>
            <a:ext cx="848292" cy="75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image.flaticon.com/icons/png/512/891/89139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84" y="3576100"/>
            <a:ext cx="322226" cy="32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www.pinclipart.com/picdir/big/389-3897028_analyst-clipart-planning-committee-users-account-png-downloa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794" y="2244623"/>
            <a:ext cx="528871" cy="4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7667138" y="3299504"/>
            <a:ext cx="1228298" cy="7053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37530" y="3344542"/>
            <a:ext cx="11623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b="1" dirty="0" smtClean="0">
                <a:solidFill>
                  <a:schemeClr val="bg1"/>
                </a:solidFill>
              </a:rPr>
              <a:t>Autenticación doble factor</a:t>
            </a:r>
            <a:endParaRPr lang="en-US" sz="1300" b="1" dirty="0">
              <a:solidFill>
                <a:schemeClr val="bg1"/>
              </a:solidFill>
            </a:endParaRPr>
          </a:p>
        </p:txBody>
      </p:sp>
      <p:pic>
        <p:nvPicPr>
          <p:cNvPr id="1048" name="Picture 24" descr="https://www.vippng.com/png/detail/362-3628686_emails-ame-social-plymouth-mail-icon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t="5501" r="6305" b="12199"/>
          <a:stretch/>
        </p:blipFill>
        <p:spPr bwMode="auto">
          <a:xfrm>
            <a:off x="8611669" y="3699092"/>
            <a:ext cx="471999" cy="35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719926" y="366959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>
                <a:solidFill>
                  <a:schemeClr val="bg1"/>
                </a:solidFill>
              </a:rPr>
              <a:t>1</a:t>
            </a:r>
            <a:endParaRPr lang="en-US" sz="1300" b="1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281726" y="2392089"/>
            <a:ext cx="2200799" cy="7195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225789" y="3652201"/>
            <a:ext cx="2232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120378" y="2362484"/>
            <a:ext cx="375500" cy="33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/>
              <a:t>1</a:t>
            </a:r>
            <a:endParaRPr lang="en-US" sz="1300" b="1" dirty="0"/>
          </a:p>
        </p:txBody>
      </p:sp>
      <p:sp>
        <p:nvSpPr>
          <p:cNvPr id="83" name="Oval 82"/>
          <p:cNvSpPr/>
          <p:nvPr/>
        </p:nvSpPr>
        <p:spPr>
          <a:xfrm>
            <a:off x="6239270" y="3226111"/>
            <a:ext cx="375500" cy="33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/>
              <a:t>2</a:t>
            </a:r>
            <a:endParaRPr lang="en-US" sz="1300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5625121" y="4537272"/>
            <a:ext cx="1228298" cy="7053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680492" y="4626872"/>
            <a:ext cx="9850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b="1" dirty="0" smtClean="0">
                <a:solidFill>
                  <a:schemeClr val="bg1"/>
                </a:solidFill>
              </a:rPr>
              <a:t>MOVISAFE</a:t>
            </a:r>
            <a:endParaRPr lang="en-US" sz="1300" b="1" dirty="0">
              <a:solidFill>
                <a:schemeClr val="bg1"/>
              </a:solidFill>
            </a:endParaRPr>
          </a:p>
        </p:txBody>
      </p:sp>
      <p:pic>
        <p:nvPicPr>
          <p:cNvPr id="1050" name="Picture 26" descr="https://image.flaticon.com/icons/png/512/718/71811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07" y="4861438"/>
            <a:ext cx="470828" cy="47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/>
          <p:cNvCxnSpPr/>
          <p:nvPr/>
        </p:nvCxnSpPr>
        <p:spPr>
          <a:xfrm>
            <a:off x="4398266" y="4961565"/>
            <a:ext cx="1188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394369" y="3816825"/>
            <a:ext cx="0" cy="111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547570" y="4243675"/>
            <a:ext cx="375500" cy="33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 smtClean="0"/>
              <a:t>3</a:t>
            </a:r>
            <a:endParaRPr lang="en-US" sz="13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304232" y="4999108"/>
            <a:ext cx="10329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/>
              <a:t>Autenticado</a:t>
            </a:r>
            <a:endParaRPr lang="en-US" sz="1300" b="1" dirty="0"/>
          </a:p>
        </p:txBody>
      </p:sp>
      <p:pic>
        <p:nvPicPr>
          <p:cNvPr id="91" name="Picture 16" descr="https://www.pinclipart.com/picdir/big/138-1381842_file-database-svg-wikimedia-commons-database-icon-clipar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019" y="4468735"/>
            <a:ext cx="820905" cy="9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0461442" y="5372062"/>
            <a:ext cx="9187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00" b="1" dirty="0" smtClean="0"/>
              <a:t>MOVISAFE</a:t>
            </a:r>
            <a:endParaRPr lang="en-US" sz="13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9070311" y="4999108"/>
            <a:ext cx="12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325074" y="4418143"/>
            <a:ext cx="635061" cy="3876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327633" y="4897581"/>
            <a:ext cx="635061" cy="3876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8325073" y="5370579"/>
            <a:ext cx="635061" cy="3876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071670" y="5007116"/>
            <a:ext cx="792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7650567" y="4921734"/>
            <a:ext cx="8884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b="1" dirty="0" smtClean="0"/>
              <a:t>Servicios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48736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Guzman, Olegario (Cognizant)</dc:creator>
  <cp:lastModifiedBy>Guzman, Olegario (Cognizant)</cp:lastModifiedBy>
  <cp:revision>44</cp:revision>
  <dcterms:created xsi:type="dcterms:W3CDTF">2020-10-02T00:16:17Z</dcterms:created>
  <dcterms:modified xsi:type="dcterms:W3CDTF">2020-10-02T04:20:12Z</dcterms:modified>
</cp:coreProperties>
</file>