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7"/>
  </p:normalViewPr>
  <p:slideViewPr>
    <p:cSldViewPr snapToGrid="0" snapToObjects="1">
      <p:cViewPr varScale="1">
        <p:scale>
          <a:sx n="84" d="100"/>
          <a:sy n="84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6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3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9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4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4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1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5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925B-5163-2244-89A0-03E274A63521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5DC925B-5163-2244-89A0-03E274A63521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5DC925B-5163-2244-89A0-03E274A63521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329CC4E-F5F1-574A-80F1-A22677E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emantic-u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494A8C-7D18-A941-B991-14FED39A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447800"/>
            <a:ext cx="10561418" cy="2972396"/>
          </a:xfrm>
        </p:spPr>
        <p:txBody>
          <a:bodyPr/>
          <a:lstStyle/>
          <a:p>
            <a:r>
              <a:rPr lang="en-IN" b="0" dirty="0"/>
              <a:t>The IBM Hack Challenge</a:t>
            </a:r>
            <a:br>
              <a:rPr lang="en-IN" b="0" dirty="0"/>
            </a:br>
            <a:br>
              <a:rPr lang="en-US" dirty="0"/>
            </a:br>
            <a:r>
              <a:rPr lang="en-US" dirty="0"/>
              <a:t>Friend Affinity Finder</a:t>
            </a:r>
          </a:p>
        </p:txBody>
      </p:sp>
    </p:spTree>
    <p:extLst>
      <p:ext uri="{BB962C8B-B14F-4D97-AF65-F5344CB8AC3E}">
        <p14:creationId xmlns:p14="http://schemas.microsoft.com/office/powerpoint/2010/main" val="62323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DAD69A2-DEAC-1645-AFC8-62A641070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552" y="266887"/>
            <a:ext cx="10572000" cy="434974"/>
          </a:xfrm>
        </p:spPr>
        <p:txBody>
          <a:bodyPr/>
          <a:lstStyle/>
          <a:p>
            <a:r>
              <a:rPr lang="en-US" dirty="0"/>
              <a:t>Team EDGE – 4 Members</a:t>
            </a:r>
          </a:p>
        </p:txBody>
      </p:sp>
      <p:pic>
        <p:nvPicPr>
          <p:cNvPr id="11" name="Picture 10" descr="A young person taking a selfie&#10;&#10;Description automatically generated">
            <a:extLst>
              <a:ext uri="{FF2B5EF4-FFF2-40B4-BE49-F238E27FC236}">
                <a16:creationId xmlns:a16="http://schemas.microsoft.com/office/drawing/2014/main" id="{55795064-D61C-8546-9F69-693C640F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94" y="1106947"/>
            <a:ext cx="2032001" cy="2032001"/>
          </a:xfrm>
          <a:prstGeom prst="rect">
            <a:avLst/>
          </a:prstGeom>
        </p:spPr>
      </p:pic>
      <p:pic>
        <p:nvPicPr>
          <p:cNvPr id="13" name="Picture 12" descr="A person wearing glasses&#10;&#10;Description automatically generated">
            <a:extLst>
              <a:ext uri="{FF2B5EF4-FFF2-40B4-BE49-F238E27FC236}">
                <a16:creationId xmlns:a16="http://schemas.microsoft.com/office/drawing/2014/main" id="{6C0BEAC2-FC77-9D41-88D1-E515A6635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728"/>
          <a:stretch/>
        </p:blipFill>
        <p:spPr>
          <a:xfrm>
            <a:off x="3947610" y="1117597"/>
            <a:ext cx="1654662" cy="20365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8A2EE-67C4-C949-A34A-DDC86C87F2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62" r="50000" b="36125"/>
          <a:stretch/>
        </p:blipFill>
        <p:spPr>
          <a:xfrm>
            <a:off x="6621737" y="1102358"/>
            <a:ext cx="2032001" cy="2036590"/>
          </a:xfrm>
          <a:prstGeom prst="rect">
            <a:avLst/>
          </a:prstGeom>
        </p:spPr>
      </p:pic>
      <p:pic>
        <p:nvPicPr>
          <p:cNvPr id="16" name="Picture 15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E00EF2FC-960B-F049-99FC-4CB60A286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9739" y="1102358"/>
            <a:ext cx="2036590" cy="20365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416103-244B-0A48-9CD9-AF796EC2B918}"/>
              </a:ext>
            </a:extLst>
          </p:cNvPr>
          <p:cNvSpPr txBox="1"/>
          <p:nvPr/>
        </p:nvSpPr>
        <p:spPr>
          <a:xfrm>
            <a:off x="681272" y="329184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Gaurav </a:t>
            </a:r>
            <a:r>
              <a:rPr lang="en-US" dirty="0" err="1"/>
              <a:t>Goswami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197D05-9A36-ED40-B25C-B9FD43704D37}"/>
              </a:ext>
            </a:extLst>
          </p:cNvPr>
          <p:cNvSpPr txBox="1"/>
          <p:nvPr/>
        </p:nvSpPr>
        <p:spPr>
          <a:xfrm>
            <a:off x="3848359" y="332410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Eshani</a:t>
            </a:r>
            <a:r>
              <a:rPr lang="en-US" dirty="0"/>
              <a:t> Agarwal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4196-8E75-7F4C-AFBC-AA04FB9797D0}"/>
              </a:ext>
            </a:extLst>
          </p:cNvPr>
          <p:cNvSpPr txBox="1"/>
          <p:nvPr/>
        </p:nvSpPr>
        <p:spPr>
          <a:xfrm>
            <a:off x="6682249" y="329184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Enosh</a:t>
            </a:r>
            <a:r>
              <a:rPr lang="en-US" dirty="0"/>
              <a:t> Kumar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2FF56-F173-D64E-A28D-CA277F5E9FB5}"/>
              </a:ext>
            </a:extLst>
          </p:cNvPr>
          <p:cNvSpPr txBox="1"/>
          <p:nvPr/>
        </p:nvSpPr>
        <p:spPr>
          <a:xfrm>
            <a:off x="9669739" y="32918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Divyanshu</a:t>
            </a:r>
            <a:r>
              <a:rPr lang="en-US" dirty="0"/>
              <a:t> Gaur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658DFB3-6447-5F41-9A75-7E556A4FA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55932"/>
              </p:ext>
            </p:extLst>
          </p:nvPr>
        </p:nvGraphicFramePr>
        <p:xfrm>
          <a:off x="681272" y="3922231"/>
          <a:ext cx="10946056" cy="26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514">
                  <a:extLst>
                    <a:ext uri="{9D8B030D-6E8A-4147-A177-3AD203B41FA5}">
                      <a16:colId xmlns:a16="http://schemas.microsoft.com/office/drawing/2014/main" val="1469543636"/>
                    </a:ext>
                  </a:extLst>
                </a:gridCol>
                <a:gridCol w="2736514">
                  <a:extLst>
                    <a:ext uri="{9D8B030D-6E8A-4147-A177-3AD203B41FA5}">
                      <a16:colId xmlns:a16="http://schemas.microsoft.com/office/drawing/2014/main" val="3443579441"/>
                    </a:ext>
                  </a:extLst>
                </a:gridCol>
                <a:gridCol w="2736514">
                  <a:extLst>
                    <a:ext uri="{9D8B030D-6E8A-4147-A177-3AD203B41FA5}">
                      <a16:colId xmlns:a16="http://schemas.microsoft.com/office/drawing/2014/main" val="4078397989"/>
                    </a:ext>
                  </a:extLst>
                </a:gridCol>
                <a:gridCol w="2736514">
                  <a:extLst>
                    <a:ext uri="{9D8B030D-6E8A-4147-A177-3AD203B41FA5}">
                      <a16:colId xmlns:a16="http://schemas.microsoft.com/office/drawing/2014/main" val="3760795311"/>
                    </a:ext>
                  </a:extLst>
                </a:gridCol>
              </a:tblGrid>
              <a:tr h="533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Frontend / Cloud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Backend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Tester / </a:t>
                      </a:r>
                      <a:r>
                        <a:rPr lang="en-US" dirty="0" err="1"/>
                        <a:t>Ideator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5326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08034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90204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67782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Leader Qualities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8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6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8D2-24EA-2D49-AA58-E8E0EE12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Technologies/Platforms/APIs/Libraries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133FF-20C2-1F4D-8383-E488757B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18359"/>
            <a:ext cx="10763686" cy="45720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Python3</a:t>
            </a:r>
          </a:p>
          <a:p>
            <a:r>
              <a:rPr lang="en-US" dirty="0"/>
              <a:t>pip v19.1.1</a:t>
            </a:r>
          </a:p>
          <a:p>
            <a:r>
              <a:rPr lang="en-US" dirty="0" err="1"/>
              <a:t>Tweepy</a:t>
            </a:r>
            <a:endParaRPr lang="en-US" dirty="0"/>
          </a:p>
          <a:p>
            <a:r>
              <a:rPr lang="en-US" dirty="0"/>
              <a:t>IBM Watson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HTML5</a:t>
            </a:r>
          </a:p>
          <a:p>
            <a:r>
              <a:rPr lang="en-US" dirty="0"/>
              <a:t>CSS3</a:t>
            </a:r>
          </a:p>
          <a:p>
            <a:r>
              <a:rPr lang="en-US" dirty="0"/>
              <a:t>Semantic UI</a:t>
            </a:r>
          </a:p>
          <a:p>
            <a:r>
              <a:rPr lang="en-US" dirty="0" err="1"/>
              <a:t>pca-js</a:t>
            </a:r>
            <a:endParaRPr lang="en-US" dirty="0"/>
          </a:p>
          <a:p>
            <a:r>
              <a:rPr lang="en-US" dirty="0" err="1"/>
              <a:t>plotly-js</a:t>
            </a:r>
            <a:endParaRPr lang="en-US" dirty="0"/>
          </a:p>
          <a:p>
            <a:r>
              <a:rPr lang="en-US" dirty="0" err="1"/>
              <a:t>toastify-js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3E56-AC4F-314E-A125-DA2FF6BB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Flow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B973EF5-70BF-6444-B322-93DCDD27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310" y="1946585"/>
            <a:ext cx="2608050" cy="4804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1C6D6C-637A-1641-A1DA-C5E83A82E6C2}"/>
              </a:ext>
            </a:extLst>
          </p:cNvPr>
          <p:cNvSpPr txBox="1"/>
          <p:nvPr/>
        </p:nvSpPr>
        <p:spPr>
          <a:xfrm>
            <a:off x="167640" y="2413337"/>
            <a:ext cx="9052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User logs in with Twitter Developer Account Credentials.</a:t>
            </a:r>
          </a:p>
          <a:p>
            <a:pPr marL="342900" indent="-342900">
              <a:buAutoNum type="arabicPeriod"/>
            </a:pPr>
            <a:r>
              <a:rPr lang="en-US" dirty="0"/>
              <a:t>User analyzes textual data (either raw text or tweets fetched from any friend or followers Twitter Handle).</a:t>
            </a:r>
          </a:p>
          <a:p>
            <a:pPr marL="342900" indent="-342900">
              <a:buAutoNum type="arabicPeriod"/>
            </a:pPr>
            <a:r>
              <a:rPr lang="en-US" dirty="0"/>
              <a:t>User is displayed card with properties and corresponding scores of every person analyzed.</a:t>
            </a:r>
          </a:p>
          <a:p>
            <a:pPr marL="342900" indent="-342900">
              <a:buAutoNum type="arabicPeriod"/>
            </a:pPr>
            <a:r>
              <a:rPr lang="en-US" dirty="0"/>
              <a:t>User is shown a 3D affinity graph which gives an estimate about affinity among the analyzed people.</a:t>
            </a:r>
          </a:p>
        </p:txBody>
      </p:sp>
    </p:spTree>
    <p:extLst>
      <p:ext uri="{BB962C8B-B14F-4D97-AF65-F5344CB8AC3E}">
        <p14:creationId xmlns:p14="http://schemas.microsoft.com/office/powerpoint/2010/main" val="45827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3866-2A1C-C145-B763-3744971B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DFDs and Flow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2B3E-88A3-4B48-ADC4-69EF752E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DBE9-C125-B444-8EC1-EA64EC1A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Frameworks/Tools for UI/UX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58D8-F08B-384C-B4FB-DA885D8AF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388089"/>
            <a:ext cx="10554574" cy="413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Semantic UI – Web Framework for UI/UX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https://semantic-ui.com/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The framework allows to use high-end, stylish web components in React, Meteor, Ember, NodeJS, AngularJS and etc. It has a lot of theming options too which makes UI look and feel out of the world. The framework can be meshed up with other frameworks too. The organization provides a lot ways to use the framework, download, use CDN, install or etc.</a:t>
            </a:r>
          </a:p>
          <a:p>
            <a:pPr marL="0" indent="0">
              <a:buNone/>
            </a:pPr>
            <a:r>
              <a:rPr lang="en-US" dirty="0"/>
              <a:t>Along with being fast and stylish, the framework is a non-profit organization too.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Much more wonders done with: </a:t>
            </a:r>
            <a:r>
              <a:rPr lang="en-US" b="1" dirty="0" err="1"/>
              <a:t>JQuery</a:t>
            </a:r>
            <a:r>
              <a:rPr lang="en-US" b="1" dirty="0"/>
              <a:t> and CSS3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72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257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The IBM Hack Challenge  Friend Affinity Finder</vt:lpstr>
      <vt:lpstr>PowerPoint Presentation</vt:lpstr>
      <vt:lpstr>Technologies/Platforms/APIs/Libraries</vt:lpstr>
      <vt:lpstr>Architecture Flow</vt:lpstr>
      <vt:lpstr>DFDs and Flow Diagrams</vt:lpstr>
      <vt:lpstr>Frameworks/Tools for UI/UX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IBM Hack Challenge  Friend Affinity Finder</dc:title>
  <dc:creator>GAURAV Goswami</dc:creator>
  <cp:lastModifiedBy>GAURAV Goswami</cp:lastModifiedBy>
  <cp:revision>7</cp:revision>
  <dcterms:created xsi:type="dcterms:W3CDTF">2019-07-17T08:41:02Z</dcterms:created>
  <dcterms:modified xsi:type="dcterms:W3CDTF">2019-07-17T11:22:45Z</dcterms:modified>
</cp:coreProperties>
</file>