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7" r:id="rId2"/>
    <p:sldId id="256" r:id="rId3"/>
    <p:sldId id="258" r:id="rId4"/>
    <p:sldId id="262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5DC925B-5163-2244-89A0-03E274A6352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ntic-u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94A8C-7D18-A941-B991-14FED39A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447800"/>
            <a:ext cx="10561418" cy="2972396"/>
          </a:xfrm>
        </p:spPr>
        <p:txBody>
          <a:bodyPr/>
          <a:lstStyle/>
          <a:p>
            <a:r>
              <a:rPr lang="en-IN" b="0" dirty="0"/>
              <a:t>The IBM Hack Challenge</a:t>
            </a:r>
            <a:br>
              <a:rPr lang="en-IN" b="0" dirty="0"/>
            </a:br>
            <a:br>
              <a:rPr lang="en-US" dirty="0"/>
            </a:br>
            <a:r>
              <a:rPr lang="en-US" dirty="0"/>
              <a:t>Friend Affinity Finder</a:t>
            </a:r>
          </a:p>
        </p:txBody>
      </p:sp>
    </p:spTree>
    <p:extLst>
      <p:ext uri="{BB962C8B-B14F-4D97-AF65-F5344CB8AC3E}">
        <p14:creationId xmlns:p14="http://schemas.microsoft.com/office/powerpoint/2010/main" val="62323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AD69A2-DEAC-1645-AFC8-62A64107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52" y="266887"/>
            <a:ext cx="10572000" cy="434974"/>
          </a:xfrm>
        </p:spPr>
        <p:txBody>
          <a:bodyPr/>
          <a:lstStyle/>
          <a:p>
            <a:r>
              <a:rPr lang="en-US" dirty="0"/>
              <a:t>Team EDGE – 4 Members</a:t>
            </a:r>
          </a:p>
        </p:txBody>
      </p:sp>
      <p:pic>
        <p:nvPicPr>
          <p:cNvPr id="11" name="Picture 10" descr="Team Leader - Gaurav Goswami">
            <a:extLst>
              <a:ext uri="{FF2B5EF4-FFF2-40B4-BE49-F238E27FC236}">
                <a16:creationId xmlns:a16="http://schemas.microsoft.com/office/drawing/2014/main" id="{55795064-D61C-8546-9F69-693C640F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24" y="1122186"/>
            <a:ext cx="2032001" cy="2032001"/>
          </a:xfrm>
          <a:prstGeom prst="rect">
            <a:avLst/>
          </a:prstGeom>
        </p:spPr>
      </p:pic>
      <p:pic>
        <p:nvPicPr>
          <p:cNvPr id="13" name="Picture 12" descr="Backend Dev - Eshani Agarwal">
            <a:extLst>
              <a:ext uri="{FF2B5EF4-FFF2-40B4-BE49-F238E27FC236}">
                <a16:creationId xmlns:a16="http://schemas.microsoft.com/office/drawing/2014/main" id="{6C0BEAC2-FC77-9D41-88D1-E515A6635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28"/>
          <a:stretch/>
        </p:blipFill>
        <p:spPr>
          <a:xfrm>
            <a:off x="3947610" y="1117597"/>
            <a:ext cx="1654662" cy="2036590"/>
          </a:xfrm>
          <a:prstGeom prst="rect">
            <a:avLst/>
          </a:prstGeom>
        </p:spPr>
      </p:pic>
      <p:pic>
        <p:nvPicPr>
          <p:cNvPr id="14" name="Picture 13" descr="Ideator - Enosh Kumar">
            <a:extLst>
              <a:ext uri="{FF2B5EF4-FFF2-40B4-BE49-F238E27FC236}">
                <a16:creationId xmlns:a16="http://schemas.microsoft.com/office/drawing/2014/main" id="{D298A2EE-67C4-C949-A34A-DDC86C87F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62" r="50000" b="36125"/>
          <a:stretch/>
        </p:blipFill>
        <p:spPr>
          <a:xfrm>
            <a:off x="6621737" y="1102358"/>
            <a:ext cx="2032001" cy="2036590"/>
          </a:xfrm>
          <a:prstGeom prst="rect">
            <a:avLst/>
          </a:prstGeom>
        </p:spPr>
      </p:pic>
      <p:pic>
        <p:nvPicPr>
          <p:cNvPr id="16" name="Picture 15" descr="ML Expert - Divyanshu Gaur">
            <a:extLst>
              <a:ext uri="{FF2B5EF4-FFF2-40B4-BE49-F238E27FC236}">
                <a16:creationId xmlns:a16="http://schemas.microsoft.com/office/drawing/2014/main" id="{E00EF2FC-960B-F049-99FC-4CB60A286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416" y="1117597"/>
            <a:ext cx="2036590" cy="20365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416103-244B-0A48-9CD9-AF796EC2B918}"/>
              </a:ext>
            </a:extLst>
          </p:cNvPr>
          <p:cNvSpPr txBox="1"/>
          <p:nvPr/>
        </p:nvSpPr>
        <p:spPr>
          <a:xfrm>
            <a:off x="898402" y="330707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Gaurav </a:t>
            </a:r>
            <a:r>
              <a:rPr lang="en-US" dirty="0" err="1"/>
              <a:t>Goswami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97D05-9A36-ED40-B25C-B9FD43704D37}"/>
              </a:ext>
            </a:extLst>
          </p:cNvPr>
          <p:cNvSpPr txBox="1"/>
          <p:nvPr/>
        </p:nvSpPr>
        <p:spPr>
          <a:xfrm>
            <a:off x="3848359" y="332410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Eshani</a:t>
            </a:r>
            <a:r>
              <a:rPr lang="en-US" dirty="0"/>
              <a:t> Agarwal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4196-8E75-7F4C-AFBC-AA04FB9797D0}"/>
              </a:ext>
            </a:extLst>
          </p:cNvPr>
          <p:cNvSpPr txBox="1"/>
          <p:nvPr/>
        </p:nvSpPr>
        <p:spPr>
          <a:xfrm>
            <a:off x="6682249" y="329184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Enosh</a:t>
            </a:r>
            <a:r>
              <a:rPr lang="en-US" dirty="0"/>
              <a:t> Kumar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2FF56-F173-D64E-A28D-CA277F5E9FB5}"/>
              </a:ext>
            </a:extLst>
          </p:cNvPr>
          <p:cNvSpPr txBox="1"/>
          <p:nvPr/>
        </p:nvSpPr>
        <p:spPr>
          <a:xfrm>
            <a:off x="9363416" y="330707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Divyanshu</a:t>
            </a:r>
            <a:r>
              <a:rPr lang="en-US" dirty="0"/>
              <a:t> Gaur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658DFB3-6447-5F41-9A75-7E556A4F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55932"/>
              </p:ext>
            </p:extLst>
          </p:nvPr>
        </p:nvGraphicFramePr>
        <p:xfrm>
          <a:off x="681272" y="3922231"/>
          <a:ext cx="10946056" cy="26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514">
                  <a:extLst>
                    <a:ext uri="{9D8B030D-6E8A-4147-A177-3AD203B41FA5}">
                      <a16:colId xmlns:a16="http://schemas.microsoft.com/office/drawing/2014/main" val="1469543636"/>
                    </a:ext>
                  </a:extLst>
                </a:gridCol>
                <a:gridCol w="2736514">
                  <a:extLst>
                    <a:ext uri="{9D8B030D-6E8A-4147-A177-3AD203B41FA5}">
                      <a16:colId xmlns:a16="http://schemas.microsoft.com/office/drawing/2014/main" val="3443579441"/>
                    </a:ext>
                  </a:extLst>
                </a:gridCol>
                <a:gridCol w="2736514">
                  <a:extLst>
                    <a:ext uri="{9D8B030D-6E8A-4147-A177-3AD203B41FA5}">
                      <a16:colId xmlns:a16="http://schemas.microsoft.com/office/drawing/2014/main" val="4078397989"/>
                    </a:ext>
                  </a:extLst>
                </a:gridCol>
                <a:gridCol w="2736514">
                  <a:extLst>
                    <a:ext uri="{9D8B030D-6E8A-4147-A177-3AD203B41FA5}">
                      <a16:colId xmlns:a16="http://schemas.microsoft.com/office/drawing/2014/main" val="3760795311"/>
                    </a:ext>
                  </a:extLst>
                </a:gridCol>
              </a:tblGrid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 / Cloud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Tester / </a:t>
                      </a:r>
                      <a:r>
                        <a:rPr lang="en-US" dirty="0" err="1"/>
                        <a:t>Ideator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5326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08034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0204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67782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 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8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8D2-24EA-2D49-AA58-E8E0EE12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Technologies/Platforms/APIs/Libraries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33FF-20C2-1F4D-8383-E488757B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4" y="2257841"/>
            <a:ext cx="10763686" cy="45720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Python3</a:t>
            </a:r>
          </a:p>
          <a:p>
            <a:r>
              <a:rPr lang="en-US" dirty="0"/>
              <a:t>pip v19.1.1</a:t>
            </a:r>
          </a:p>
          <a:p>
            <a:r>
              <a:rPr lang="en-US" dirty="0" err="1"/>
              <a:t>Tweepy</a:t>
            </a:r>
            <a:endParaRPr lang="en-US" dirty="0"/>
          </a:p>
          <a:p>
            <a:r>
              <a:rPr lang="en-US" dirty="0"/>
              <a:t>IBM Watson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Semantic UI</a:t>
            </a:r>
          </a:p>
          <a:p>
            <a:r>
              <a:rPr lang="en-US" dirty="0" err="1"/>
              <a:t>pca-js</a:t>
            </a:r>
            <a:endParaRPr lang="en-US" dirty="0"/>
          </a:p>
          <a:p>
            <a:r>
              <a:rPr lang="en-US" dirty="0" err="1"/>
              <a:t>plotly-js</a:t>
            </a:r>
            <a:endParaRPr lang="en-US" dirty="0"/>
          </a:p>
          <a:p>
            <a:r>
              <a:rPr lang="en-US" dirty="0" err="1"/>
              <a:t>toastify-js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2C9196B-B9D7-0641-A648-5F43A2C73E79}"/>
              </a:ext>
            </a:extLst>
          </p:cNvPr>
          <p:cNvSpPr/>
          <p:nvPr/>
        </p:nvSpPr>
        <p:spPr>
          <a:xfrm>
            <a:off x="222141" y="3208147"/>
            <a:ext cx="11747714" cy="14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2A8D2-7F23-E144-B58A-89EE332E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517-1895-DA48-A615-578A9EE2048C}"/>
              </a:ext>
            </a:extLst>
          </p:cNvPr>
          <p:cNvSpPr/>
          <p:nvPr/>
        </p:nvSpPr>
        <p:spPr>
          <a:xfrm>
            <a:off x="222141" y="2324745"/>
            <a:ext cx="11747715" cy="55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 Affinity Finder App (Frontend)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19A926-D302-6146-B331-F6B59FACE5DA}"/>
              </a:ext>
            </a:extLst>
          </p:cNvPr>
          <p:cNvSpPr/>
          <p:nvPr/>
        </p:nvSpPr>
        <p:spPr>
          <a:xfrm>
            <a:off x="222141" y="5054700"/>
            <a:ext cx="11747714" cy="55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Backend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7B54CF22-DB0E-BA49-B562-A2E8B0468432}"/>
              </a:ext>
            </a:extLst>
          </p:cNvPr>
          <p:cNvSpPr/>
          <p:nvPr/>
        </p:nvSpPr>
        <p:spPr>
          <a:xfrm>
            <a:off x="602816" y="3417374"/>
            <a:ext cx="1566946" cy="101514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D9079C2D-E0C1-144F-9C9D-2B51B99EB845}"/>
              </a:ext>
            </a:extLst>
          </p:cNvPr>
          <p:cNvSpPr/>
          <p:nvPr/>
        </p:nvSpPr>
        <p:spPr>
          <a:xfrm>
            <a:off x="2957912" y="3417374"/>
            <a:ext cx="1566946" cy="101514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Fetch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624C0F37-70AB-F04A-8219-9DAAE5E7FCBE}"/>
              </a:ext>
            </a:extLst>
          </p:cNvPr>
          <p:cNvSpPr/>
          <p:nvPr/>
        </p:nvSpPr>
        <p:spPr>
          <a:xfrm>
            <a:off x="5313005" y="3430128"/>
            <a:ext cx="1566946" cy="101514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3DC469DF-96A0-AB45-956A-EDD3EDC670E6}"/>
              </a:ext>
            </a:extLst>
          </p:cNvPr>
          <p:cNvSpPr/>
          <p:nvPr/>
        </p:nvSpPr>
        <p:spPr>
          <a:xfrm>
            <a:off x="7817276" y="3431260"/>
            <a:ext cx="1566946" cy="101514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Card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90A42643-D01D-D548-B3D1-E76562A7BE73}"/>
              </a:ext>
            </a:extLst>
          </p:cNvPr>
          <p:cNvSpPr/>
          <p:nvPr/>
        </p:nvSpPr>
        <p:spPr>
          <a:xfrm>
            <a:off x="10027078" y="3393645"/>
            <a:ext cx="1566946" cy="101514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 3D Graph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1B5751-B895-B24D-A91F-C14C4ACD2E8C}"/>
              </a:ext>
            </a:extLst>
          </p:cNvPr>
          <p:cNvSpPr/>
          <p:nvPr/>
        </p:nvSpPr>
        <p:spPr>
          <a:xfrm>
            <a:off x="6230318" y="6062101"/>
            <a:ext cx="5739539" cy="557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Watson (NLU &amp; Personality Insights)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FC6701F8-52A9-A940-A47E-74F1889B74F5}"/>
              </a:ext>
            </a:extLst>
          </p:cNvPr>
          <p:cNvSpPr/>
          <p:nvPr/>
        </p:nvSpPr>
        <p:spPr>
          <a:xfrm>
            <a:off x="8967222" y="5565018"/>
            <a:ext cx="265736" cy="49594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E2C58B1B-0FA4-5642-B4B6-55B8100DC77D}"/>
              </a:ext>
            </a:extLst>
          </p:cNvPr>
          <p:cNvSpPr/>
          <p:nvPr/>
        </p:nvSpPr>
        <p:spPr>
          <a:xfrm>
            <a:off x="2216254" y="5920352"/>
            <a:ext cx="1782305" cy="7616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 DB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7C10D2F6-AD38-5541-80C1-2CB5D589FCA4}"/>
              </a:ext>
            </a:extLst>
          </p:cNvPr>
          <p:cNvSpPr/>
          <p:nvPr/>
        </p:nvSpPr>
        <p:spPr>
          <a:xfrm>
            <a:off x="2959042" y="5519657"/>
            <a:ext cx="265736" cy="49594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>
            <a:extLst>
              <a:ext uri="{FF2B5EF4-FFF2-40B4-BE49-F238E27FC236}">
                <a16:creationId xmlns:a16="http://schemas.microsoft.com/office/drawing/2014/main" id="{83953C81-BD9A-F340-BF70-66EE12CFFF32}"/>
              </a:ext>
            </a:extLst>
          </p:cNvPr>
          <p:cNvSpPr/>
          <p:nvPr/>
        </p:nvSpPr>
        <p:spPr>
          <a:xfrm>
            <a:off x="5800396" y="4605239"/>
            <a:ext cx="265736" cy="49594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B7D39F46-1E43-9C44-B385-6F4E77B1EEAA}"/>
              </a:ext>
            </a:extLst>
          </p:cNvPr>
          <p:cNvSpPr/>
          <p:nvPr/>
        </p:nvSpPr>
        <p:spPr>
          <a:xfrm>
            <a:off x="5800396" y="2774208"/>
            <a:ext cx="265736" cy="49594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3866-2A1C-C145-B763-3744971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– Level 1</a:t>
            </a:r>
          </a:p>
        </p:txBody>
      </p:sp>
      <p:pic>
        <p:nvPicPr>
          <p:cNvPr id="5" name="Picture 4" descr="DFD Level 1">
            <a:extLst>
              <a:ext uri="{FF2B5EF4-FFF2-40B4-BE49-F238E27FC236}">
                <a16:creationId xmlns:a16="http://schemas.microsoft.com/office/drawing/2014/main" id="{D1459574-5B67-FB45-BA8C-DF651EB7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" y="1952786"/>
            <a:ext cx="12035179" cy="47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3E56-AC4F-314E-A125-DA2FF6BB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 descr="Flow Diagram">
            <a:extLst>
              <a:ext uri="{FF2B5EF4-FFF2-40B4-BE49-F238E27FC236}">
                <a16:creationId xmlns:a16="http://schemas.microsoft.com/office/drawing/2014/main" id="{AB973EF5-70BF-6444-B322-93DCDD27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10" y="1946585"/>
            <a:ext cx="2608050" cy="4804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C6D6C-637A-1641-A1DA-C5E83A82E6C2}"/>
              </a:ext>
            </a:extLst>
          </p:cNvPr>
          <p:cNvSpPr txBox="1"/>
          <p:nvPr/>
        </p:nvSpPr>
        <p:spPr>
          <a:xfrm>
            <a:off x="167640" y="2413337"/>
            <a:ext cx="905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User logs in with Twitter Developer Account Credentials.</a:t>
            </a:r>
          </a:p>
          <a:p>
            <a:pPr marL="342900" indent="-342900">
              <a:buAutoNum type="arabicPeriod"/>
            </a:pPr>
            <a:r>
              <a:rPr lang="en-US" dirty="0"/>
              <a:t>User analyzes textual data (either raw text or tweets fetched from any friend or followers Twitter Handle).</a:t>
            </a:r>
          </a:p>
          <a:p>
            <a:pPr marL="342900" indent="-342900">
              <a:buAutoNum type="arabicPeriod"/>
            </a:pPr>
            <a:r>
              <a:rPr lang="en-US" dirty="0"/>
              <a:t>User is displayed card with properties and corresponding scores of every person analyzed.</a:t>
            </a:r>
          </a:p>
          <a:p>
            <a:pPr marL="342900" indent="-342900">
              <a:buAutoNum type="arabicPeriod"/>
            </a:pPr>
            <a:r>
              <a:rPr lang="en-US" dirty="0"/>
              <a:t>User is shown a 3D affinity graph which gives an estimate about affinity among the analyzed people.</a:t>
            </a:r>
          </a:p>
        </p:txBody>
      </p:sp>
    </p:spTree>
    <p:extLst>
      <p:ext uri="{BB962C8B-B14F-4D97-AF65-F5344CB8AC3E}">
        <p14:creationId xmlns:p14="http://schemas.microsoft.com/office/powerpoint/2010/main" val="45827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BE9-C125-B444-8EC1-EA64EC1A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Frameworks/Tools for UI/UX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8D8-F08B-384C-B4FB-DA885D8A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388089"/>
            <a:ext cx="10554574" cy="413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Semantic UI – Web Framework for UI/UX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https://semantic-ui.com/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The framework allows to use high-end, stylish web components in React, Meteor, Ember, NodeJS, AngularJS and etc. It has a lot of theming options too which makes UI look and feel out of the world. The framework can be meshed up with other frameworks too. The organization provides a lot ways to use the framework, download, use CDN, install or etc.</a:t>
            </a:r>
          </a:p>
          <a:p>
            <a:pPr marL="0" indent="0">
              <a:buNone/>
            </a:pPr>
            <a:r>
              <a:rPr lang="en-US" dirty="0"/>
              <a:t>Along with being fast and stylish, the framework is a non-profit organization too.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Much more wonders done with: </a:t>
            </a:r>
            <a:r>
              <a:rPr lang="en-US" b="1" dirty="0" err="1"/>
              <a:t>JQuery</a:t>
            </a:r>
            <a:r>
              <a:rPr lang="en-US" b="1" dirty="0"/>
              <a:t> and CSS3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7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474733-BEBC-1641-A43B-D914E92B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THANK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ECEBE-A918-A34A-A894-C63C90DDC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28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984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289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The IBM Hack Challenge  Friend Affinity Finder</vt:lpstr>
      <vt:lpstr>PowerPoint Presentation</vt:lpstr>
      <vt:lpstr>Technologies/Platforms/APIs/Libraries</vt:lpstr>
      <vt:lpstr>Architecture Diagram</vt:lpstr>
      <vt:lpstr>DFD – Level 1</vt:lpstr>
      <vt:lpstr>Flow Diagram</vt:lpstr>
      <vt:lpstr>Frameworks/Tools for UI/UX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IBM Hack Challenge  Friend Affinity Finder</dc:title>
  <dc:creator>GAURAV Goswami</dc:creator>
  <cp:lastModifiedBy>GAURAV Goswami</cp:lastModifiedBy>
  <cp:revision>16</cp:revision>
  <dcterms:created xsi:type="dcterms:W3CDTF">2019-07-17T08:41:02Z</dcterms:created>
  <dcterms:modified xsi:type="dcterms:W3CDTF">2019-07-18T14:29:23Z</dcterms:modified>
</cp:coreProperties>
</file>