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1" r:id="rId3"/>
    <p:sldId id="256" r:id="rId4"/>
    <p:sldId id="257" r:id="rId5"/>
    <p:sldId id="259" r:id="rId6"/>
    <p:sldId id="262" r:id="rId7"/>
    <p:sldId id="263" r:id="rId8"/>
    <p:sldId id="264" r:id="rId9"/>
    <p:sldId id="25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6FE19A0-2065-4EAD-A6BD-F36D93F616F5}" type="datetimeFigureOut">
              <a:rPr lang="en-US" smtClean="0"/>
              <a:t>10/7/2018</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9BED20B-C78C-4F6F-BD64-BEA8B1E42F9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6FE19A0-2065-4EAD-A6BD-F36D93F616F5}" type="datetimeFigureOut">
              <a:rPr lang="en-US" smtClean="0"/>
              <a:t>10/7/2018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9BED20B-C78C-4F6F-BD64-BEA8B1E42F9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6FE19A0-2065-4EAD-A6BD-F36D93F616F5}" type="datetimeFigureOut">
              <a:rPr lang="en-US" smtClean="0"/>
              <a:t>10/7/2018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9BED20B-C78C-4F6F-BD64-BEA8B1E42F9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6FE19A0-2065-4EAD-A6BD-F36D93F616F5}" type="datetimeFigureOut">
              <a:rPr lang="en-US" smtClean="0"/>
              <a:t>10/7/2018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9BED20B-C78C-4F6F-BD64-BEA8B1E42F99}"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6FE19A0-2065-4EAD-A6BD-F36D93F616F5}" type="datetimeFigureOut">
              <a:rPr lang="en-US" smtClean="0"/>
              <a:t>10/7/2018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9BED20B-C78C-4F6F-BD64-BEA8B1E42F99}"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6FE19A0-2065-4EAD-A6BD-F36D93F616F5}" type="datetimeFigureOut">
              <a:rPr lang="en-US" smtClean="0"/>
              <a:t>10/7/2018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9BED20B-C78C-4F6F-BD64-BEA8B1E42F99}"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6FE19A0-2065-4EAD-A6BD-F36D93F616F5}" type="datetimeFigureOut">
              <a:rPr lang="en-US" smtClean="0"/>
              <a:t>10/7/2018</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29BED20B-C78C-4F6F-BD64-BEA8B1E42F99}"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6FE19A0-2065-4EAD-A6BD-F36D93F616F5}" type="datetimeFigureOut">
              <a:rPr lang="en-US" smtClean="0"/>
              <a:t>10/7/2018</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29BED20B-C78C-4F6F-BD64-BEA8B1E42F99}"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6FE19A0-2065-4EAD-A6BD-F36D93F616F5}" type="datetimeFigureOut">
              <a:rPr lang="en-US" smtClean="0"/>
              <a:t>10/7/2018</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29BED20B-C78C-4F6F-BD64-BEA8B1E42F9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6FE19A0-2065-4EAD-A6BD-F36D93F616F5}" type="datetimeFigureOut">
              <a:rPr lang="en-US" smtClean="0"/>
              <a:t>10/7/2018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9BED20B-C78C-4F6F-BD64-BEA8B1E42F99}"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6FE19A0-2065-4EAD-A6BD-F36D93F616F5}" type="datetimeFigureOut">
              <a:rPr lang="en-US" smtClean="0"/>
              <a:t>10/7/2018</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9BED20B-C78C-4F6F-BD64-BEA8B1E42F99}"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6FE19A0-2065-4EAD-A6BD-F36D93F616F5}" type="datetimeFigureOut">
              <a:rPr lang="en-US" smtClean="0"/>
              <a:t>10/7/2018</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9BED20B-C78C-4F6F-BD64-BEA8B1E42F9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85795"/>
            <a:ext cx="7772400" cy="1000131"/>
          </a:xfrm>
        </p:spPr>
        <p:txBody>
          <a:bodyPr/>
          <a:lstStyle/>
          <a:p>
            <a:r>
              <a:rPr lang="en-IN" dirty="0" smtClean="0"/>
              <a:t>SENTIMENTAL ANALYSIS</a:t>
            </a:r>
            <a:endParaRPr lang="en-IN" dirty="0"/>
          </a:p>
        </p:txBody>
      </p:sp>
      <p:sp>
        <p:nvSpPr>
          <p:cNvPr id="3" name="Subtitle 2"/>
          <p:cNvSpPr>
            <a:spLocks noGrp="1"/>
          </p:cNvSpPr>
          <p:nvPr>
            <p:ph type="subTitle" idx="1"/>
          </p:nvPr>
        </p:nvSpPr>
        <p:spPr>
          <a:xfrm>
            <a:off x="685800" y="2214554"/>
            <a:ext cx="7772400" cy="2596757"/>
          </a:xfrm>
        </p:spPr>
        <p:txBody>
          <a:bodyPr/>
          <a:lstStyle/>
          <a:p>
            <a:r>
              <a:rPr lang="en-IN" dirty="0" smtClean="0"/>
              <a:t>PROJECT IS SUBMITTED BY TEAM NAME :</a:t>
            </a:r>
          </a:p>
          <a:p>
            <a:r>
              <a:rPr lang="en-IN" sz="3200" dirty="0" smtClean="0">
                <a:latin typeface="Algerian" pitchFamily="82" charset="0"/>
              </a:rPr>
              <a:t>PROCODER</a:t>
            </a:r>
          </a:p>
          <a:p>
            <a:r>
              <a:rPr lang="en-IN" dirty="0" smtClean="0"/>
              <a:t> COLLEGE:MEERUT INSTITUE OF ENGINEERING AND TECHNOLGY</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51).png"/>
          <p:cNvPicPr>
            <a:picLocks noGrp="1" noChangeAspect="1"/>
          </p:cNvPicPr>
          <p:nvPr>
            <p:ph idx="1"/>
          </p:nvPr>
        </p:nvPicPr>
        <p:blipFill>
          <a:blip r:embed="rId2"/>
          <a:stretch>
            <a:fillRect/>
          </a:stretch>
        </p:blipFill>
        <p:spPr>
          <a:xfrm>
            <a:off x="1266363" y="1881721"/>
            <a:ext cx="6611273" cy="3724795"/>
          </a:xfrm>
        </p:spPr>
      </p:pic>
      <p:sp>
        <p:nvSpPr>
          <p:cNvPr id="3" name="Title 2"/>
          <p:cNvSpPr>
            <a:spLocks noGrp="1"/>
          </p:cNvSpPr>
          <p:nvPr>
            <p:ph type="title"/>
          </p:nvPr>
        </p:nvSpPr>
        <p:spPr/>
        <p:txBody>
          <a:bodyPr>
            <a:normAutofit fontScale="90000"/>
          </a:bodyPr>
          <a:lstStyle/>
          <a:p>
            <a:r>
              <a:rPr lang="en-IN" dirty="0" smtClean="0"/>
              <a:t>SOCIAL MEDIA HEALTH ANALYSIS AND DISPLAY ENGINE</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500042"/>
            <a:ext cx="7772400" cy="1714512"/>
          </a:xfrm>
        </p:spPr>
        <p:txBody>
          <a:bodyPr>
            <a:normAutofit/>
          </a:bodyPr>
          <a:lstStyle/>
          <a:p>
            <a:r>
              <a:rPr lang="en-IN" b="1" i="1" u="sng" dirty="0">
                <a:latin typeface="Algerian" pitchFamily="82" charset="0"/>
              </a:rPr>
              <a:t>PROBLEM   STATEMENT:</a:t>
            </a:r>
            <a:r>
              <a:rPr lang="en-IN" dirty="0"/>
              <a:t/>
            </a:r>
            <a:br>
              <a:rPr lang="en-IN" dirty="0"/>
            </a:br>
            <a:endParaRPr lang="en-IN" dirty="0"/>
          </a:p>
        </p:txBody>
      </p:sp>
      <p:sp>
        <p:nvSpPr>
          <p:cNvPr id="3" name="Subtitle 2"/>
          <p:cNvSpPr>
            <a:spLocks noGrp="1"/>
          </p:cNvSpPr>
          <p:nvPr>
            <p:ph type="subTitle" idx="1"/>
          </p:nvPr>
        </p:nvSpPr>
        <p:spPr>
          <a:xfrm>
            <a:off x="928662" y="1785926"/>
            <a:ext cx="7286676" cy="3852874"/>
          </a:xfrm>
        </p:spPr>
        <p:txBody>
          <a:bodyPr>
            <a:normAutofit fontScale="92500" lnSpcReduction="20000"/>
          </a:bodyPr>
          <a:lstStyle/>
          <a:p>
            <a:r>
              <a:rPr lang="en-IN" i="1" dirty="0">
                <a:solidFill>
                  <a:schemeClr val="tx1">
                    <a:lumMod val="75000"/>
                    <a:lumOff val="25000"/>
                  </a:schemeClr>
                </a:solidFill>
              </a:rPr>
              <a:t>Help me with my Mood-With Social-media Health Analysis and Display Engine(</a:t>
            </a:r>
            <a:r>
              <a:rPr lang="en-IN" b="1" i="1" dirty="0">
                <a:solidFill>
                  <a:schemeClr val="tx1">
                    <a:lumMod val="75000"/>
                    <a:lumOff val="25000"/>
                  </a:schemeClr>
                </a:solidFill>
              </a:rPr>
              <a:t>SHADE</a:t>
            </a:r>
            <a:r>
              <a:rPr lang="en-IN" i="1" dirty="0">
                <a:solidFill>
                  <a:schemeClr val="tx1">
                    <a:lumMod val="75000"/>
                    <a:lumOff val="25000"/>
                  </a:schemeClr>
                </a:solidFill>
              </a:rPr>
              <a:t>)</a:t>
            </a:r>
            <a:r>
              <a:rPr lang="en-IN" b="1" i="1" dirty="0">
                <a:solidFill>
                  <a:schemeClr val="tx1">
                    <a:lumMod val="75000"/>
                    <a:lumOff val="25000"/>
                  </a:schemeClr>
                </a:solidFill>
              </a:rPr>
              <a:t>.</a:t>
            </a:r>
            <a:endParaRPr lang="en-IN" dirty="0">
              <a:solidFill>
                <a:schemeClr val="tx1">
                  <a:lumMod val="75000"/>
                  <a:lumOff val="25000"/>
                </a:schemeClr>
              </a:solidFill>
            </a:endParaRPr>
          </a:p>
          <a:p>
            <a:r>
              <a:rPr lang="en-IN" i="1" dirty="0">
                <a:solidFill>
                  <a:schemeClr val="tx1">
                    <a:lumMod val="75000"/>
                    <a:lumOff val="25000"/>
                  </a:schemeClr>
                </a:solidFill>
              </a:rPr>
              <a:t>With the advances in technology about sentiment analysis and predictive analytics, it has opened many avenues for researchers and  enterprises to understand human mental state better. The proposed challenge is to know the emotion/mood of a person, to help in eliminating any negative state of mind that might have adverse effect on his/her daily life.</a:t>
            </a:r>
            <a:endParaRPr lang="en-IN" dirty="0">
              <a:solidFill>
                <a:schemeClr val="tx1">
                  <a:lumMod val="75000"/>
                  <a:lumOff val="25000"/>
                </a:schemeClr>
              </a:solidFill>
            </a:endParaRPr>
          </a:p>
          <a:p>
            <a:endParaRPr lang="en-IN" dirty="0">
              <a:solidFill>
                <a:schemeClr val="tx1">
                  <a:lumMod val="75000"/>
                  <a:lumOff val="2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00240"/>
            <a:ext cx="8229600" cy="4007051"/>
          </a:xfrm>
        </p:spPr>
        <p:txBody>
          <a:bodyPr/>
          <a:lstStyle/>
          <a:p>
            <a:r>
              <a:rPr lang="en-IN" dirty="0" smtClean="0"/>
              <a:t>DIVYANSHU GAUR (Programmer)</a:t>
            </a:r>
          </a:p>
          <a:p>
            <a:r>
              <a:rPr lang="en-IN" dirty="0" smtClean="0"/>
              <a:t>GAURAV GOSWAMI (UI/UX Designer)</a:t>
            </a:r>
          </a:p>
          <a:p>
            <a:r>
              <a:rPr lang="en-IN" dirty="0" smtClean="0"/>
              <a:t>ESHANI AGARWAL (Documentation Writer)</a:t>
            </a:r>
          </a:p>
          <a:p>
            <a:r>
              <a:rPr lang="en-IN" dirty="0" smtClean="0"/>
              <a:t>ENOSH KUMAR (Tester)</a:t>
            </a:r>
            <a:endParaRPr lang="en-IN" dirty="0"/>
          </a:p>
        </p:txBody>
      </p:sp>
      <p:sp>
        <p:nvSpPr>
          <p:cNvPr id="3" name="Title 2"/>
          <p:cNvSpPr>
            <a:spLocks noGrp="1"/>
          </p:cNvSpPr>
          <p:nvPr>
            <p:ph type="title"/>
          </p:nvPr>
        </p:nvSpPr>
        <p:spPr>
          <a:xfrm>
            <a:off x="457200" y="274638"/>
            <a:ext cx="8229600" cy="1511288"/>
          </a:xfrm>
        </p:spPr>
        <p:txBody>
          <a:bodyPr>
            <a:normAutofit/>
          </a:bodyPr>
          <a:lstStyle/>
          <a:p>
            <a:r>
              <a:rPr lang="en-IN" i="1" u="sng" dirty="0" smtClean="0">
                <a:latin typeface="Algerian" pitchFamily="82" charset="0"/>
              </a:rPr>
              <a:t>TEAM  MEMBERS AND THEIR  ROLE</a:t>
            </a:r>
            <a:endParaRPr lang="en-IN" i="1" u="sng" dirty="0">
              <a:latin typeface="Algerian" pitchFamily="8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IN" dirty="0" smtClean="0"/>
              <a:t>Step 1: In the first step the user will try to login </a:t>
            </a:r>
          </a:p>
          <a:p>
            <a:pPr>
              <a:buNone/>
            </a:pPr>
            <a:r>
              <a:rPr lang="en-IN" dirty="0" smtClean="0"/>
              <a:t>t</a:t>
            </a:r>
            <a:r>
              <a:rPr lang="en-IN" dirty="0" smtClean="0"/>
              <a:t>o his twitter developer account using his/her</a:t>
            </a:r>
          </a:p>
          <a:p>
            <a:pPr>
              <a:buNone/>
            </a:pPr>
            <a:r>
              <a:rPr lang="en-IN" dirty="0" smtClean="0"/>
              <a:t>credentials (Consumer Key, Consumer Key Secret ,Access Token, Access Token Secret).</a:t>
            </a:r>
          </a:p>
          <a:p>
            <a:pPr>
              <a:buNone/>
            </a:pPr>
            <a:r>
              <a:rPr lang="en-IN" dirty="0" smtClean="0"/>
              <a:t> </a:t>
            </a:r>
          </a:p>
          <a:p>
            <a:pPr>
              <a:buNone/>
            </a:pPr>
            <a:endParaRPr lang="en-IN" dirty="0" smtClean="0"/>
          </a:p>
        </p:txBody>
      </p:sp>
      <p:sp>
        <p:nvSpPr>
          <p:cNvPr id="3" name="Title 2"/>
          <p:cNvSpPr>
            <a:spLocks noGrp="1"/>
          </p:cNvSpPr>
          <p:nvPr>
            <p:ph type="title"/>
          </p:nvPr>
        </p:nvSpPr>
        <p:spPr/>
        <p:txBody>
          <a:bodyPr/>
          <a:lstStyle/>
          <a:p>
            <a:r>
              <a:rPr lang="en-IN" i="1" u="sng" dirty="0" smtClean="0">
                <a:latin typeface="Algerian" pitchFamily="82" charset="0"/>
              </a:rPr>
              <a:t>FLOW OF CONTROL:</a:t>
            </a:r>
            <a:endParaRPr lang="en-IN" i="1" u="sng" dirty="0">
              <a:latin typeface="Algerian" pitchFamily="82" charset="0"/>
            </a:endParaRPr>
          </a:p>
        </p:txBody>
      </p:sp>
      <p:pic>
        <p:nvPicPr>
          <p:cNvPr id="4" name="Picture 3" descr="Screenshot (152).png"/>
          <p:cNvPicPr>
            <a:picLocks noChangeAspect="1"/>
          </p:cNvPicPr>
          <p:nvPr/>
        </p:nvPicPr>
        <p:blipFill>
          <a:blip r:embed="rId2"/>
          <a:stretch>
            <a:fillRect/>
          </a:stretch>
        </p:blipFill>
        <p:spPr>
          <a:xfrm>
            <a:off x="2071670" y="3286124"/>
            <a:ext cx="6668431" cy="339137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2000" dirty="0" smtClean="0"/>
              <a:t>STEP 2:In this step user will select the name of his/her friend or follower whose social activity status we need to find. He/she will also select the duration .</a:t>
            </a:r>
            <a:endParaRPr lang="en-IN" sz="2000" dirty="0"/>
          </a:p>
        </p:txBody>
      </p:sp>
      <p:pic>
        <p:nvPicPr>
          <p:cNvPr id="6" name="Content Placeholder 5" descr="Screenshot (153).png"/>
          <p:cNvPicPr>
            <a:picLocks noGrp="1" noChangeAspect="1"/>
          </p:cNvPicPr>
          <p:nvPr>
            <p:ph idx="1"/>
          </p:nvPr>
        </p:nvPicPr>
        <p:blipFill>
          <a:blip r:embed="rId2"/>
          <a:stretch>
            <a:fillRect/>
          </a:stretch>
        </p:blipFill>
        <p:spPr>
          <a:xfrm>
            <a:off x="1209205" y="2038906"/>
            <a:ext cx="6725589" cy="3410426"/>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54).png"/>
          <p:cNvPicPr>
            <a:picLocks noGrp="1" noChangeAspect="1"/>
          </p:cNvPicPr>
          <p:nvPr>
            <p:ph idx="1"/>
          </p:nvPr>
        </p:nvPicPr>
        <p:blipFill>
          <a:blip r:embed="rId2"/>
          <a:stretch>
            <a:fillRect/>
          </a:stretch>
        </p:blipFill>
        <p:spPr>
          <a:xfrm>
            <a:off x="971047" y="2057958"/>
            <a:ext cx="7201906" cy="3372321"/>
          </a:xfrm>
        </p:spPr>
      </p:pic>
      <p:sp>
        <p:nvSpPr>
          <p:cNvPr id="3" name="Title 2"/>
          <p:cNvSpPr>
            <a:spLocks noGrp="1"/>
          </p:cNvSpPr>
          <p:nvPr>
            <p:ph type="title"/>
          </p:nvPr>
        </p:nvSpPr>
        <p:spPr/>
        <p:txBody>
          <a:bodyPr>
            <a:normAutofit/>
          </a:bodyPr>
          <a:lstStyle/>
          <a:p>
            <a:r>
              <a:rPr lang="en-IN" sz="2000" dirty="0" smtClean="0"/>
              <a:t>Step 3:Here the social activity is extracted and analysed. After analysis all the mood depicted in his past activity are displayed.</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55).png"/>
          <p:cNvPicPr>
            <a:picLocks noGrp="1" noChangeAspect="1"/>
          </p:cNvPicPr>
          <p:nvPr>
            <p:ph idx="1"/>
          </p:nvPr>
        </p:nvPicPr>
        <p:blipFill>
          <a:blip r:embed="rId2"/>
          <a:stretch>
            <a:fillRect/>
          </a:stretch>
        </p:blipFill>
        <p:spPr>
          <a:xfrm>
            <a:off x="1223495" y="2100827"/>
            <a:ext cx="6697010" cy="3286584"/>
          </a:xfrm>
        </p:spPr>
      </p:pic>
      <p:sp>
        <p:nvSpPr>
          <p:cNvPr id="3" name="Title 2"/>
          <p:cNvSpPr>
            <a:spLocks noGrp="1"/>
          </p:cNvSpPr>
          <p:nvPr>
            <p:ph type="title"/>
          </p:nvPr>
        </p:nvSpPr>
        <p:spPr/>
        <p:txBody>
          <a:bodyPr>
            <a:normAutofit/>
          </a:bodyPr>
          <a:lstStyle/>
          <a:p>
            <a:r>
              <a:rPr lang="en-IN" sz="2000" dirty="0" smtClean="0"/>
              <a:t>Step 4:Here the most prominent mood(prior to negative mood)is displayed. And then to soothe or calm his/her mood a song from his/her curated playlist will play.</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u="sng" dirty="0" smtClean="0"/>
              <a:t>TECHNIQUE:</a:t>
            </a:r>
          </a:p>
          <a:p>
            <a:r>
              <a:rPr lang="en-IN" dirty="0" smtClean="0"/>
              <a:t>Java(EE) and Java(SE) as technology.</a:t>
            </a:r>
          </a:p>
          <a:p>
            <a:r>
              <a:rPr lang="en-IN" u="sng" dirty="0" smtClean="0"/>
              <a:t>PLATFORM:</a:t>
            </a:r>
          </a:p>
          <a:p>
            <a:r>
              <a:rPr lang="en-IN" dirty="0" smtClean="0"/>
              <a:t>Netbeans 8.2 as platform</a:t>
            </a:r>
          </a:p>
          <a:p>
            <a:r>
              <a:rPr lang="en-IN" u="sng" dirty="0" smtClean="0"/>
              <a:t>API:</a:t>
            </a:r>
          </a:p>
          <a:p>
            <a:r>
              <a:rPr lang="en-IN" dirty="0" smtClean="0"/>
              <a:t>Twitter4j,IBM Watson tone analyser as API</a:t>
            </a:r>
          </a:p>
          <a:p>
            <a:r>
              <a:rPr lang="en-IN" dirty="0" smtClean="0"/>
              <a:t>IBM cloud</a:t>
            </a:r>
            <a:endParaRPr lang="en-IN" dirty="0"/>
          </a:p>
        </p:txBody>
      </p:sp>
      <p:sp>
        <p:nvSpPr>
          <p:cNvPr id="3" name="Title 2"/>
          <p:cNvSpPr>
            <a:spLocks noGrp="1"/>
          </p:cNvSpPr>
          <p:nvPr>
            <p:ph type="title"/>
          </p:nvPr>
        </p:nvSpPr>
        <p:spPr/>
        <p:txBody>
          <a:bodyPr>
            <a:normAutofit fontScale="90000"/>
          </a:bodyPr>
          <a:lstStyle/>
          <a:p>
            <a:r>
              <a:rPr lang="en-IN" dirty="0" smtClean="0">
                <a:latin typeface="Algerian" pitchFamily="82" charset="0"/>
              </a:rPr>
              <a:t>TECHNIQUES/PLATFORMS/API’S USED:</a:t>
            </a:r>
            <a:endParaRPr lang="en-IN" dirty="0">
              <a:latin typeface="Algerian" pitchFamily="82"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71</TotalTime>
  <Words>276</Words>
  <Application>Microsoft Office PowerPoint</Application>
  <PresentationFormat>On-screen Show (4:3)</PresentationFormat>
  <Paragraphs>29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SENTIMENTAL ANALYSIS</vt:lpstr>
      <vt:lpstr>SOCIAL MEDIA HEALTH ANALYSIS AND DISPLAY ENGINE</vt:lpstr>
      <vt:lpstr>PROBLEM   STATEMENT: </vt:lpstr>
      <vt:lpstr>TEAM  MEMBERS AND THEIR  ROLE</vt:lpstr>
      <vt:lpstr>FLOW OF CONTROL:</vt:lpstr>
      <vt:lpstr>STEP 2:In this step user will select the name of his/her friend or follower whose social activity status we need to find. He/she will also select the duration .</vt:lpstr>
      <vt:lpstr>Step 3:Here the social activity is extracted and analysed. After analysis all the mood depicted in his past activity are displayed.</vt:lpstr>
      <vt:lpstr>Step 4:Here the most prominent mood(prior to negative mood)is displayed. And then to soothe or calm his/her mood a song from his/her curated playlist will play.</vt:lpstr>
      <vt:lpstr>TECHNIQUES/PLATFORMS/API’S USED: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Win8.1</dc:creator>
  <cp:lastModifiedBy>Win8.1</cp:lastModifiedBy>
  <cp:revision>8</cp:revision>
  <dcterms:created xsi:type="dcterms:W3CDTF">2018-10-07T15:53:50Z</dcterms:created>
  <dcterms:modified xsi:type="dcterms:W3CDTF">2018-10-07T17:05:00Z</dcterms:modified>
</cp:coreProperties>
</file>