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89"/>
  </p:normalViewPr>
  <p:slideViewPr>
    <p:cSldViewPr snapToGrid="0">
      <p:cViewPr varScale="1">
        <p:scale>
          <a:sx n="143" d="100"/>
          <a:sy n="143" d="100"/>
        </p:scale>
        <p:origin x="11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6373CC-5C8B-22F5-BB25-330B9E183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02222A-B3BB-DE09-F1EA-5BA13ECD6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2696B0-4F9C-FF9A-CB75-D6E20BAC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FD54-DBE0-B849-BD90-DF0BCC41112C}" type="datetimeFigureOut">
              <a:rPr kumimoji="1" lang="zh-TW" altLang="en-US" smtClean="0"/>
              <a:t>2025/7/3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600280-5518-1F30-2F6A-AB78DA2D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EB0345-2D23-0CCC-9C35-AB5DD656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54E6-DA54-9044-8471-F31E7BA2B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463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360EA-EBB8-57E8-85A2-54862B2C3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D11815-0B99-8C88-BD97-45CDE0DD7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91D288-129A-27C3-19EE-1C11C91F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FD54-DBE0-B849-BD90-DF0BCC41112C}" type="datetimeFigureOut">
              <a:rPr kumimoji="1" lang="zh-TW" altLang="en-US" smtClean="0"/>
              <a:t>2025/7/3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7890EA-2AB2-8909-C2EB-47F1E50B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67575-CB37-7254-5C95-B318463A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54E6-DA54-9044-8471-F31E7BA2B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828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A007F42-8A0E-C503-76BD-6FBA815CE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0C6CF6-E347-5977-D476-19941B2D6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064332-016B-0C85-F5EA-AC1BFC20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FD54-DBE0-B849-BD90-DF0BCC41112C}" type="datetimeFigureOut">
              <a:rPr kumimoji="1" lang="zh-TW" altLang="en-US" smtClean="0"/>
              <a:t>2025/7/3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BDD5C5-7ECA-46F5-7321-C5BE1364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697F08-B994-3899-C0B2-3571795D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54E6-DA54-9044-8471-F31E7BA2B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519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C0159-2C4D-63AE-1ED5-4995B472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20CFD8-3264-46E7-7FF4-00184BF5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7F8184-4DF4-2E80-3263-D915B447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FD54-DBE0-B849-BD90-DF0BCC41112C}" type="datetimeFigureOut">
              <a:rPr kumimoji="1" lang="zh-TW" altLang="en-US" smtClean="0"/>
              <a:t>2025/7/3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D27E72-6BC9-183A-7058-27F4B525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A43D66-EE9F-D9DC-1401-12B104A7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54E6-DA54-9044-8471-F31E7BA2B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5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30327F-32C0-8EB5-24BE-2DEC6828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4800F8-1ED6-1E10-021F-DFBF3364F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629B1F-8314-DC23-1638-CE50CEF4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FD54-DBE0-B849-BD90-DF0BCC41112C}" type="datetimeFigureOut">
              <a:rPr kumimoji="1" lang="zh-TW" altLang="en-US" smtClean="0"/>
              <a:t>2025/7/3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561E15-A462-6104-C8EC-23F6AD84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2C91B0-CE1B-802F-8C50-042C4E67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54E6-DA54-9044-8471-F31E7BA2B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851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91D0FF-21C6-9BCB-755A-28D084DF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7BA91E-A7C1-EE3D-A647-FDEB50F9B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7AEA5B-C591-3DF1-3FD3-C80E67DCB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6BE22E-39DA-D177-D120-7797F1D9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FD54-DBE0-B849-BD90-DF0BCC41112C}" type="datetimeFigureOut">
              <a:rPr kumimoji="1" lang="zh-TW" altLang="en-US" smtClean="0"/>
              <a:t>2025/7/3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97A146-6B49-B900-8AA1-3436007DD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C76B56-B8B2-A564-4137-3DFBB659D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54E6-DA54-9044-8471-F31E7BA2B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766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00FE0-029D-94AB-BCE9-2F8156BF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BD8E68-8F8C-8A66-E49A-C8C9D95FC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8D6998-C784-4AB8-ED78-7A22D97FD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D9F5EC-B114-CA7E-E9C0-DC2605960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6CE2F35-394A-CA35-E68A-17EFE922C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83BFAF8-25EF-A513-EF78-D8E58917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FD54-DBE0-B849-BD90-DF0BCC41112C}" type="datetimeFigureOut">
              <a:rPr kumimoji="1" lang="zh-TW" altLang="en-US" smtClean="0"/>
              <a:t>2025/7/3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9F641DF-0053-E959-9F1B-1A61E338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0DB78FB-4919-9387-6192-CEA55D97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54E6-DA54-9044-8471-F31E7BA2B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330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290DB-CC2B-53F9-6123-6EBF8ED5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B449FCC-5A79-F570-B5C2-B3E02015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FD54-DBE0-B849-BD90-DF0BCC41112C}" type="datetimeFigureOut">
              <a:rPr kumimoji="1" lang="zh-TW" altLang="en-US" smtClean="0"/>
              <a:t>2025/7/3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DCB8F6-3A0C-389B-3ADE-1ECA015C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7A6D653-99C5-0879-0006-9EC75D9E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54E6-DA54-9044-8471-F31E7BA2B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890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98CB33B-8FE2-10E3-3EC7-B3457995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FD54-DBE0-B849-BD90-DF0BCC41112C}" type="datetimeFigureOut">
              <a:rPr kumimoji="1" lang="zh-TW" altLang="en-US" smtClean="0"/>
              <a:t>2025/7/3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57A4E91-4400-9F04-48B8-B0CE4C37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5515D7-BE49-A19F-9BB7-95C8B984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54E6-DA54-9044-8471-F31E7BA2B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7951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55BC79-80BF-9C49-455D-3C8E372F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423B0B-F53F-4231-ACBC-8F744EE4D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EF0AF1-96BC-5B8D-86D6-515F3BB09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B74918-BFE8-39E8-AA5A-F27B85CC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FD54-DBE0-B849-BD90-DF0BCC41112C}" type="datetimeFigureOut">
              <a:rPr kumimoji="1" lang="zh-TW" altLang="en-US" smtClean="0"/>
              <a:t>2025/7/3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C5468F-11FC-5CF6-0586-F903AE77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DACED4-963C-3FF0-E905-C6ADB40F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54E6-DA54-9044-8471-F31E7BA2B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7249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6D858A-59E5-A3E5-0B04-5E26DAEF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31AFE5A-A046-37EA-4A35-0521FEE42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A04D66-E92B-0D23-AEE4-DE7B1757F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6F3796-20C7-AE32-9A14-F121584B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FD54-DBE0-B849-BD90-DF0BCC41112C}" type="datetimeFigureOut">
              <a:rPr kumimoji="1" lang="zh-TW" altLang="en-US" smtClean="0"/>
              <a:t>2025/7/3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699E9F-7072-46E4-5C60-00290595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293459-648A-0A36-6A7B-91055E73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454E6-DA54-9044-8471-F31E7BA2B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003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485C17F-1020-857F-8207-BF5EF2B0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A4439A-2ACF-68AA-769E-EDFA508F6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CA6EC8-67EB-7FDB-9F3B-CE5314D5C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E7FD54-DBE0-B849-BD90-DF0BCC41112C}" type="datetimeFigureOut">
              <a:rPr kumimoji="1" lang="zh-TW" altLang="en-US" smtClean="0"/>
              <a:t>2025/7/3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B13337-83E5-2DFD-3050-C71EC61E9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A76CF0-EFC5-406E-47B2-0E20B2A90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454E6-DA54-9044-8471-F31E7BA2B58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884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軟體, 電腦圖示 的圖片&#10;&#10;AI 產生的內容可能不正確。">
            <a:extLst>
              <a:ext uri="{FF2B5EF4-FFF2-40B4-BE49-F238E27FC236}">
                <a16:creationId xmlns:a16="http://schemas.microsoft.com/office/drawing/2014/main" id="{A638152F-7E76-D416-A42B-16155EBF9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53" y="792003"/>
            <a:ext cx="10236336" cy="413858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01EE966-04FB-663E-206A-83FB1F00FBE7}"/>
              </a:ext>
            </a:extLst>
          </p:cNvPr>
          <p:cNvSpPr/>
          <p:nvPr/>
        </p:nvSpPr>
        <p:spPr>
          <a:xfrm>
            <a:off x="1186941" y="1423836"/>
            <a:ext cx="1565224" cy="20903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ECEFC29-ED74-9477-25AE-29781A3594B4}"/>
              </a:ext>
            </a:extLst>
          </p:cNvPr>
          <p:cNvSpPr txBox="1"/>
          <p:nvPr/>
        </p:nvSpPr>
        <p:spPr>
          <a:xfrm>
            <a:off x="1413053" y="5054590"/>
            <a:ext cx="64716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保留三大欄位（可擴充）</a:t>
            </a:r>
            <a:endParaRPr kumimoji="1" lang="en-US" altLang="zh-TW" b="1" dirty="0">
              <a:latin typeface="Noto Serif TC ExtraBold" panose="02020200000000000000" pitchFamily="18" charset="-128"/>
              <a:ea typeface="Noto Serif TC ExtraBold" panose="02020200000000000000" pitchFamily="18" charset="-128"/>
              <a:cs typeface="DFKai-SB" panose="03000509000000000000" pitchFamily="49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TW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ERP</a:t>
            </a:r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 系統儀表板：為了呈現相關的圖表</a:t>
            </a:r>
            <a:endParaRPr kumimoji="1" lang="en-US" altLang="zh-TW" b="1" dirty="0">
              <a:latin typeface="Noto Serif TC ExtraBold" panose="02020200000000000000" pitchFamily="18" charset="-128"/>
              <a:ea typeface="Noto Serif TC ExtraBold" panose="02020200000000000000" pitchFamily="18" charset="-128"/>
              <a:cs typeface="DFKai-SB" panose="03000509000000000000" pitchFamily="49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生豆入庫紀錄：對應到 </a:t>
            </a:r>
            <a:r>
              <a:rPr kumimoji="1" lang="zh-TW" altLang="en-US" b="1" dirty="0">
                <a:solidFill>
                  <a:schemeClr val="bg1">
                    <a:lumMod val="65000"/>
                  </a:schemeClr>
                </a:solidFill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生豆入庫記錄</a:t>
            </a:r>
            <a:r>
              <a:rPr kumimoji="1" lang="en-US" altLang="zh-TW" b="1" dirty="0">
                <a:solidFill>
                  <a:schemeClr val="bg1">
                    <a:lumMod val="65000"/>
                  </a:schemeClr>
                </a:solidFill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20231115.xls </a:t>
            </a:r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的資訊</a:t>
            </a:r>
            <a:endParaRPr kumimoji="1" lang="en-US" altLang="zh-TW" b="1" dirty="0">
              <a:latin typeface="Noto Serif TC ExtraBold" panose="02020200000000000000" pitchFamily="18" charset="-128"/>
              <a:ea typeface="Noto Serif TC ExtraBold" panose="02020200000000000000" pitchFamily="18" charset="-128"/>
              <a:cs typeface="DFKai-SB" panose="03000509000000000000" pitchFamily="49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原料倉管理：對應到 </a:t>
            </a:r>
            <a:r>
              <a:rPr kumimoji="1" lang="zh-TW" altLang="en-US" b="1" dirty="0">
                <a:solidFill>
                  <a:schemeClr val="bg1">
                    <a:lumMod val="65000"/>
                  </a:schemeClr>
                </a:solidFill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原料倉進出</a:t>
            </a:r>
            <a:r>
              <a:rPr kumimoji="1" lang="en" altLang="zh-TW" b="1" dirty="0">
                <a:solidFill>
                  <a:schemeClr val="bg1">
                    <a:lumMod val="65000"/>
                  </a:schemeClr>
                </a:solidFill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a2023-11</a:t>
            </a:r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 的資訊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C677CC8-CBBF-FD1A-3765-5A039AF0CBAC}"/>
              </a:ext>
            </a:extLst>
          </p:cNvPr>
          <p:cNvSpPr txBox="1"/>
          <p:nvPr/>
        </p:nvSpPr>
        <p:spPr>
          <a:xfrm>
            <a:off x="7691718" y="637892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</a:rPr>
              <a:t>剩下等新的資訊在為新的資料添加工作表</a:t>
            </a:r>
          </a:p>
        </p:txBody>
      </p:sp>
    </p:spTree>
    <p:extLst>
      <p:ext uri="{BB962C8B-B14F-4D97-AF65-F5344CB8AC3E}">
        <p14:creationId xmlns:p14="http://schemas.microsoft.com/office/powerpoint/2010/main" val="91559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, 螢幕擷取畫面, 軟體, 電腦圖示 的圖片&#10;&#10;AI 產生的內容可能不正確。">
            <a:extLst>
              <a:ext uri="{FF2B5EF4-FFF2-40B4-BE49-F238E27FC236}">
                <a16:creationId xmlns:a16="http://schemas.microsoft.com/office/drawing/2014/main" id="{F5E733F0-BAA4-6C72-E5E5-5066D3B18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53" y="792003"/>
            <a:ext cx="10236336" cy="413858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F5534DB-079E-D54F-6F16-C1A201AEAFAE}"/>
              </a:ext>
            </a:extLst>
          </p:cNvPr>
          <p:cNvSpPr/>
          <p:nvPr/>
        </p:nvSpPr>
        <p:spPr>
          <a:xfrm>
            <a:off x="3639670" y="1873624"/>
            <a:ext cx="7790330" cy="330797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0012CA8-4953-0776-3BBC-7DA0FD81EDA0}"/>
              </a:ext>
            </a:extLst>
          </p:cNvPr>
          <p:cNvSpPr txBox="1"/>
          <p:nvPr/>
        </p:nvSpPr>
        <p:spPr>
          <a:xfrm>
            <a:off x="3858586" y="5330893"/>
            <a:ext cx="7414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呈現幾項資訊</a:t>
            </a:r>
            <a:endParaRPr kumimoji="1" lang="en-US" altLang="zh-TW" b="1" dirty="0">
              <a:latin typeface="Noto Serif TC ExtraBold" panose="02020200000000000000" pitchFamily="18" charset="-128"/>
              <a:ea typeface="Noto Serif TC ExtraBold" panose="02020200000000000000" pitchFamily="18" charset="-128"/>
              <a:cs typeface="DFKai-SB" panose="03000509000000000000" pitchFamily="49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用圖表繪製幾個結果，視覺化的呈現</a:t>
            </a:r>
            <a:endParaRPr kumimoji="1" lang="en-US" altLang="zh-TW" b="1" dirty="0">
              <a:latin typeface="Noto Serif TC ExtraBold" panose="02020200000000000000" pitchFamily="18" charset="-128"/>
              <a:ea typeface="Noto Serif TC ExtraBold" panose="02020200000000000000" pitchFamily="18" charset="-128"/>
              <a:cs typeface="DFKai-SB" panose="03000509000000000000" pitchFamily="49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用卡片描述本週的紀錄</a:t>
            </a:r>
            <a:r>
              <a:rPr kumimoji="1" lang="en-US" altLang="zh-TW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(</a:t>
            </a:r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比上個月多或低多少</a:t>
            </a:r>
            <a:r>
              <a:rPr kumimoji="1" lang="en-US" altLang="zh-TW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)</a:t>
            </a:r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、異常的紀錄、</a:t>
            </a:r>
            <a:r>
              <a:rPr kumimoji="1" lang="en-US" altLang="zh-TW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…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列出編輯的過程（員工編號</a:t>
            </a:r>
            <a:r>
              <a:rPr kumimoji="1" lang="en-US" altLang="zh-TW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…</a:t>
            </a:r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在什麼時候更新資訊）</a:t>
            </a:r>
            <a:r>
              <a:rPr kumimoji="1" lang="en-US" altLang="zh-TW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(</a:t>
            </a:r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首頁的功能</a:t>
            </a:r>
            <a:r>
              <a:rPr kumimoji="1" lang="en-US" altLang="zh-TW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)</a:t>
            </a:r>
            <a:endParaRPr kumimoji="1" lang="zh-TW" altLang="en-US" b="1" dirty="0">
              <a:latin typeface="Noto Serif TC ExtraBold" panose="02020200000000000000" pitchFamily="18" charset="-128"/>
              <a:ea typeface="Noto Serif TC ExtraBold" panose="02020200000000000000" pitchFamily="18" charset="-128"/>
              <a:cs typeface="DFKai-SB" panose="0300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460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螢幕擷取畫面, 文字 的圖片&#10;&#10;AI 產生的內容可能不正確。">
            <a:extLst>
              <a:ext uri="{FF2B5EF4-FFF2-40B4-BE49-F238E27FC236}">
                <a16:creationId xmlns:a16="http://schemas.microsoft.com/office/drawing/2014/main" id="{740736DA-0301-2859-4F40-4B0F65BD9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633" y="786484"/>
            <a:ext cx="10319494" cy="426628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85A243B-3E28-DED9-B302-24823DF96248}"/>
              </a:ext>
            </a:extLst>
          </p:cNvPr>
          <p:cNvSpPr txBox="1"/>
          <p:nvPr/>
        </p:nvSpPr>
        <p:spPr>
          <a:xfrm>
            <a:off x="1576633" y="5330893"/>
            <a:ext cx="9925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附上上傳檔案的按鈕，讓具有該權限的員工直接在這邊上傳</a:t>
            </a:r>
            <a:endParaRPr kumimoji="1" lang="en-US" altLang="zh-TW" b="1" dirty="0">
              <a:latin typeface="Noto Serif TC ExtraBold" panose="02020200000000000000" pitchFamily="18" charset="-128"/>
              <a:ea typeface="Noto Serif TC ExtraBold" panose="02020200000000000000" pitchFamily="18" charset="-128"/>
              <a:cs typeface="DFKai-SB" panose="03000509000000000000" pitchFamily="49" charset="-120"/>
            </a:endParaRPr>
          </a:p>
          <a:p>
            <a:pPr marL="342900" indent="-342900">
              <a:buAutoNum type="arabicPeriod"/>
            </a:pPr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下面單號、生豆名稱的資訊保留，但我覺得可以再添加個「生豆入庫 筒倉」可以到時候問一下他們要呈現什麼資訊在這個畫面</a:t>
            </a:r>
            <a:endParaRPr kumimoji="1" lang="en-US" altLang="zh-TW" b="1" dirty="0">
              <a:latin typeface="Noto Serif TC ExtraBold" panose="02020200000000000000" pitchFamily="18" charset="-128"/>
              <a:ea typeface="Noto Serif TC ExtraBold" panose="02020200000000000000" pitchFamily="18" charset="-128"/>
              <a:cs typeface="DFKai-SB" panose="03000509000000000000" pitchFamily="49" charset="-120"/>
            </a:endParaRPr>
          </a:p>
          <a:p>
            <a:pPr marL="342900" indent="-342900">
              <a:buAutoNum type="arabicPeriod"/>
            </a:pPr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另外上面篩選的地方要添加一個「重置」的按鈕，不然現在變不回去</a:t>
            </a:r>
          </a:p>
        </p:txBody>
      </p:sp>
    </p:spTree>
    <p:extLst>
      <p:ext uri="{BB962C8B-B14F-4D97-AF65-F5344CB8AC3E}">
        <p14:creationId xmlns:p14="http://schemas.microsoft.com/office/powerpoint/2010/main" val="21634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螢幕擷取畫面, 文字, 軟體 的圖片&#10;&#10;AI 產生的內容可能不正確。">
            <a:extLst>
              <a:ext uri="{FF2B5EF4-FFF2-40B4-BE49-F238E27FC236}">
                <a16:creationId xmlns:a16="http://schemas.microsoft.com/office/drawing/2014/main" id="{0DB42E10-118A-F43D-23E7-0309B91D1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96" y="795517"/>
            <a:ext cx="10004007" cy="435151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D07CF32-A586-E25A-7825-BF0C51AE6EC8}"/>
              </a:ext>
            </a:extLst>
          </p:cNvPr>
          <p:cNvSpPr txBox="1"/>
          <p:nvPr/>
        </p:nvSpPr>
        <p:spPr>
          <a:xfrm>
            <a:off x="1576633" y="5330893"/>
            <a:ext cx="99250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編輯或新增單號的地方</a:t>
            </a:r>
            <a:endParaRPr kumimoji="1" lang="en-US" altLang="zh-TW" b="1" dirty="0">
              <a:latin typeface="Noto Serif TC ExtraBold" panose="02020200000000000000" pitchFamily="18" charset="-128"/>
              <a:ea typeface="Noto Serif TC ExtraBold" panose="02020200000000000000" pitchFamily="18" charset="-128"/>
              <a:cs typeface="DFKai-SB" panose="03000509000000000000" pitchFamily="49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當然讓資訊可以更集中，不用這樣鬆散的去編輯是最棒的。</a:t>
            </a:r>
            <a:endParaRPr kumimoji="1" lang="en-US" altLang="zh-TW" b="1" dirty="0">
              <a:latin typeface="Noto Serif TC ExtraBold" panose="02020200000000000000" pitchFamily="18" charset="-128"/>
              <a:ea typeface="Noto Serif TC ExtraBold" panose="02020200000000000000" pitchFamily="18" charset="-128"/>
              <a:cs typeface="DFKai-SB" panose="03000509000000000000" pitchFamily="49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感覺有一些資訊可以預設（含新增欄位），好比說「生豆名稱」可以幫它做好篩選，不用每次都要打。</a:t>
            </a:r>
            <a:endParaRPr kumimoji="1" lang="en-US" altLang="zh-TW" b="1" dirty="0">
              <a:latin typeface="Noto Serif TC ExtraBold" panose="02020200000000000000" pitchFamily="18" charset="-128"/>
              <a:ea typeface="Noto Serif TC ExtraBold" panose="02020200000000000000" pitchFamily="18" charset="-128"/>
              <a:cs typeface="DFKai-SB" panose="03000509000000000000" pitchFamily="49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再看看哪些資訊可以如上更節省時間。</a:t>
            </a:r>
          </a:p>
        </p:txBody>
      </p:sp>
    </p:spTree>
    <p:extLst>
      <p:ext uri="{BB962C8B-B14F-4D97-AF65-F5344CB8AC3E}">
        <p14:creationId xmlns:p14="http://schemas.microsoft.com/office/powerpoint/2010/main" val="345987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文字 的圖片&#10;&#10;AI 產生的內容可能不正確。">
            <a:extLst>
              <a:ext uri="{FF2B5EF4-FFF2-40B4-BE49-F238E27FC236}">
                <a16:creationId xmlns:a16="http://schemas.microsoft.com/office/drawing/2014/main" id="{F3F0C6A5-6723-83A8-95C8-7115E95FA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55" y="326778"/>
            <a:ext cx="11496290" cy="477880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60B3B29-0F9F-B741-A018-8B9680A541A6}"/>
              </a:ext>
            </a:extLst>
          </p:cNvPr>
          <p:cNvSpPr txBox="1"/>
          <p:nvPr/>
        </p:nvSpPr>
        <p:spPr>
          <a:xfrm>
            <a:off x="1576633" y="5330893"/>
            <a:ext cx="10267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附上上傳檔案的按鈕，讓具有該權限的員工直接在這邊上傳</a:t>
            </a:r>
            <a:endParaRPr kumimoji="1" lang="en-US" altLang="zh-TW" b="1" dirty="0">
              <a:latin typeface="Noto Serif TC ExtraBold" panose="02020200000000000000" pitchFamily="18" charset="-128"/>
              <a:ea typeface="Noto Serif TC ExtraBold" panose="02020200000000000000" pitchFamily="18" charset="-128"/>
              <a:cs typeface="DFKai-SB" panose="03000509000000000000" pitchFamily="49" charset="-120"/>
            </a:endParaRPr>
          </a:p>
          <a:p>
            <a:pPr marL="342900" indent="-342900">
              <a:buAutoNum type="arabicPeriod"/>
            </a:pPr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由於</a:t>
            </a:r>
            <a:r>
              <a:rPr kumimoji="1" lang="zh-TW" altLang="en-US" b="1" dirty="0">
                <a:solidFill>
                  <a:schemeClr val="bg1">
                    <a:lumMod val="65000"/>
                  </a:schemeClr>
                </a:solidFill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原料倉進出</a:t>
            </a:r>
            <a:r>
              <a:rPr kumimoji="1" lang="en" altLang="zh-TW" b="1" dirty="0">
                <a:solidFill>
                  <a:schemeClr val="bg1">
                    <a:lumMod val="65000"/>
                  </a:schemeClr>
                </a:solidFill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a2023-11.xlsx </a:t>
            </a:r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有一個「工作表</a:t>
            </a:r>
            <a:r>
              <a:rPr kumimoji="1" lang="en-US" altLang="zh-TW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1</a:t>
            </a:r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」，我們可以把它歸類總共有 </a:t>
            </a:r>
            <a:r>
              <a:rPr kumimoji="1" lang="en-US" altLang="zh-TW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N </a:t>
            </a:r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大類</a:t>
            </a:r>
            <a:r>
              <a:rPr kumimoji="1" lang="en-US" altLang="zh-TW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(</a:t>
            </a:r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見下頁</a:t>
            </a:r>
            <a:r>
              <a:rPr kumimoji="1" lang="en-US" altLang="zh-TW" b="1" dirty="0">
                <a:latin typeface="Noto Serif TC ExtraBold" panose="02020200000000000000" pitchFamily="18" charset="-128"/>
                <a:ea typeface="Noto Serif TC ExtraBold" panose="02020200000000000000" pitchFamily="18" charset="-128"/>
                <a:cs typeface="DFKai-SB" panose="03000509000000000000" pitchFamily="49" charset="-120"/>
              </a:rPr>
              <a:t>)</a:t>
            </a:r>
            <a:endParaRPr kumimoji="1" lang="zh-TW" altLang="en-US" b="1" dirty="0">
              <a:latin typeface="Noto Serif TC ExtraBold" panose="02020200000000000000" pitchFamily="18" charset="-128"/>
              <a:ea typeface="Noto Serif TC ExtraBold" panose="02020200000000000000" pitchFamily="18" charset="-128"/>
              <a:cs typeface="DFKai-SB" panose="0300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63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螢幕擷取畫面, 文字 的圖片&#10;&#10;AI 產生的內容可能不正確。">
            <a:extLst>
              <a:ext uri="{FF2B5EF4-FFF2-40B4-BE49-F238E27FC236}">
                <a16:creationId xmlns:a16="http://schemas.microsoft.com/office/drawing/2014/main" id="{BD8F5EC0-B11F-FEA6-8C26-4FAF1F8D2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55" y="764159"/>
            <a:ext cx="11496290" cy="4778801"/>
          </a:xfrm>
          <a:prstGeom prst="rect">
            <a:avLst/>
          </a:prstGeom>
        </p:spPr>
      </p:pic>
      <p:pic>
        <p:nvPicPr>
          <p:cNvPr id="9" name="圖片 8" descr="一張含有 文字, 螢幕擷取畫面, 平行, 數字 的圖片&#10;&#10;AI 產生的內容可能不正確。">
            <a:extLst>
              <a:ext uri="{FF2B5EF4-FFF2-40B4-BE49-F238E27FC236}">
                <a16:creationId xmlns:a16="http://schemas.microsoft.com/office/drawing/2014/main" id="{96F849FB-EF76-FFCC-9CDB-F22B65B03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852" y="3059547"/>
            <a:ext cx="6736293" cy="349596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706F562-3865-1DC3-089A-2698F80D4A67}"/>
              </a:ext>
            </a:extLst>
          </p:cNvPr>
          <p:cNvSpPr txBox="1"/>
          <p:nvPr/>
        </p:nvSpPr>
        <p:spPr>
          <a:xfrm>
            <a:off x="788861" y="572606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</a:rPr>
              <a:t>感覺可以設計的像是資料表這樣只會</a:t>
            </a:r>
            <a:endParaRPr kumimoji="1" lang="en-US" altLang="zh-TW" b="1" dirty="0">
              <a:latin typeface="Noto Serif TC ExtraBold" panose="02020200000000000000" pitchFamily="18" charset="-128"/>
              <a:ea typeface="Noto Serif TC ExtraBold" panose="02020200000000000000" pitchFamily="18" charset="-128"/>
            </a:endParaRPr>
          </a:p>
          <a:p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</a:rPr>
              <a:t>顯示</a:t>
            </a:r>
            <a:r>
              <a:rPr kumimoji="1" lang="en-US" altLang="zh-TW" b="1" dirty="0">
                <a:latin typeface="Noto Serif TC ExtraBold" panose="02020200000000000000" pitchFamily="18" charset="-128"/>
                <a:ea typeface="Noto Serif TC ExtraBold" panose="02020200000000000000" pitchFamily="18" charset="-128"/>
              </a:rPr>
              <a:t> N </a:t>
            </a:r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</a:rPr>
              <a:t>大類品號</a:t>
            </a: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333386F7-8F94-C1BF-528B-C79FD43A01EA}"/>
              </a:ext>
            </a:extLst>
          </p:cNvPr>
          <p:cNvCxnSpPr/>
          <p:nvPr/>
        </p:nvCxnSpPr>
        <p:spPr>
          <a:xfrm>
            <a:off x="4231341" y="3429000"/>
            <a:ext cx="760734" cy="62304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34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螢幕擷取畫面, 文字 的圖片&#10;&#10;AI 產生的內容可能不正確。">
            <a:extLst>
              <a:ext uri="{FF2B5EF4-FFF2-40B4-BE49-F238E27FC236}">
                <a16:creationId xmlns:a16="http://schemas.microsoft.com/office/drawing/2014/main" id="{E743A330-EF4F-55D0-36D8-D53F80CE3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55" y="764159"/>
            <a:ext cx="11496290" cy="477880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3E66AFD-E8EE-8ABE-D9E2-FF33B4D1BBEA}"/>
              </a:ext>
            </a:extLst>
          </p:cNvPr>
          <p:cNvSpPr/>
          <p:nvPr/>
        </p:nvSpPr>
        <p:spPr>
          <a:xfrm>
            <a:off x="1801906" y="2268071"/>
            <a:ext cx="977153" cy="337969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2F4D789-2991-ECF1-FA4A-EA558BD7422D}"/>
              </a:ext>
            </a:extLst>
          </p:cNvPr>
          <p:cNvSpPr txBox="1"/>
          <p:nvPr/>
        </p:nvSpPr>
        <p:spPr>
          <a:xfrm>
            <a:off x="347855" y="5909175"/>
            <a:ext cx="556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</a:rPr>
              <a:t>針對 </a:t>
            </a:r>
            <a:r>
              <a:rPr kumimoji="1" lang="en-US" altLang="zh-TW" b="1" dirty="0">
                <a:latin typeface="Noto Serif TC ExtraBold" panose="02020200000000000000" pitchFamily="18" charset="-128"/>
                <a:ea typeface="Noto Serif TC ExtraBold" panose="02020200000000000000" pitchFamily="18" charset="-128"/>
              </a:rPr>
              <a:t>N </a:t>
            </a:r>
            <a:r>
              <a:rPr kumimoji="1" lang="zh-TW" altLang="en-US" b="1" dirty="0">
                <a:latin typeface="Noto Serif TC ExtraBold" panose="02020200000000000000" pitchFamily="18" charset="-128"/>
                <a:ea typeface="Noto Serif TC ExtraBold" panose="02020200000000000000" pitchFamily="18" charset="-128"/>
              </a:rPr>
              <a:t>大類品號進行點選後，可以看到更細部的資訊</a:t>
            </a:r>
          </a:p>
        </p:txBody>
      </p:sp>
      <p:pic>
        <p:nvPicPr>
          <p:cNvPr id="8" name="圖片 7" descr="一張含有 文字, 數字, 平行, 螢幕擷取畫面 的圖片&#10;&#10;AI 產生的內容可能不正確。">
            <a:extLst>
              <a:ext uri="{FF2B5EF4-FFF2-40B4-BE49-F238E27FC236}">
                <a16:creationId xmlns:a16="http://schemas.microsoft.com/office/drawing/2014/main" id="{5A569674-82BC-9B11-946C-6AD4AE8A3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076" y="1582604"/>
            <a:ext cx="4910418" cy="4947063"/>
          </a:xfrm>
          <a:prstGeom prst="rect">
            <a:avLst/>
          </a:prstGeom>
        </p:spPr>
      </p:pic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EC77F7CB-0228-E2D8-C007-2118CF901E65}"/>
              </a:ext>
            </a:extLst>
          </p:cNvPr>
          <p:cNvCxnSpPr/>
          <p:nvPr/>
        </p:nvCxnSpPr>
        <p:spPr>
          <a:xfrm>
            <a:off x="2940424" y="3899647"/>
            <a:ext cx="3092823" cy="32272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20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334</Words>
  <Application>Microsoft Macintosh PowerPoint</Application>
  <PresentationFormat>寬螢幕</PresentationFormat>
  <Paragraphs>21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Noto Serif TC ExtraBold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朱泊原</dc:creator>
  <cp:lastModifiedBy>朱泊原</cp:lastModifiedBy>
  <cp:revision>2</cp:revision>
  <dcterms:created xsi:type="dcterms:W3CDTF">2025-07-02T16:14:33Z</dcterms:created>
  <dcterms:modified xsi:type="dcterms:W3CDTF">2025-07-02T16:37:08Z</dcterms:modified>
</cp:coreProperties>
</file>