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30"/>
  </p:notesMasterIdLst>
  <p:sldIdLst>
    <p:sldId id="256" r:id="rId5"/>
    <p:sldId id="267" r:id="rId6"/>
    <p:sldId id="273" r:id="rId7"/>
    <p:sldId id="257" r:id="rId8"/>
    <p:sldId id="258" r:id="rId9"/>
    <p:sldId id="268" r:id="rId10"/>
    <p:sldId id="269" r:id="rId11"/>
    <p:sldId id="274" r:id="rId12"/>
    <p:sldId id="275" r:id="rId13"/>
    <p:sldId id="270" r:id="rId14"/>
    <p:sldId id="276" r:id="rId15"/>
    <p:sldId id="279" r:id="rId16"/>
    <p:sldId id="277" r:id="rId17"/>
    <p:sldId id="284" r:id="rId18"/>
    <p:sldId id="283" r:id="rId19"/>
    <p:sldId id="282" r:id="rId20"/>
    <p:sldId id="281" r:id="rId21"/>
    <p:sldId id="280" r:id="rId22"/>
    <p:sldId id="285" r:id="rId23"/>
    <p:sldId id="286" r:id="rId24"/>
    <p:sldId id="291" r:id="rId25"/>
    <p:sldId id="288" r:id="rId26"/>
    <p:sldId id="289" r:id="rId27"/>
    <p:sldId id="290" r:id="rId28"/>
    <p:sldId id="292" r:id="rId29"/>
  </p:sldIdLst>
  <p:sldSz cx="18288000" cy="10287000"/>
  <p:notesSz cx="6858000" cy="9144000"/>
  <p:embeddedFontLst>
    <p:embeddedFont>
      <p:font typeface="新細明體" panose="02020500000000000000" pitchFamily="18" charset="-120"/>
      <p:regular r:id="rId31"/>
    </p:embeddedFon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Red Hat Display" panose="020B0604020202020204" charset="0"/>
      <p:regular r:id="rId36"/>
    </p:embeddedFont>
    <p:embeddedFont>
      <p:font typeface="Red Hat Display Bold" panose="020B0604020202020204" charset="0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5BF45C-4D4B-4B53-9C18-0159F303B781}">
          <p14:sldIdLst>
            <p14:sldId id="256"/>
            <p14:sldId id="267"/>
            <p14:sldId id="273"/>
            <p14:sldId id="257"/>
            <p14:sldId id="258"/>
            <p14:sldId id="268"/>
            <p14:sldId id="269"/>
            <p14:sldId id="274"/>
            <p14:sldId id="275"/>
            <p14:sldId id="270"/>
            <p14:sldId id="276"/>
            <p14:sldId id="279"/>
            <p14:sldId id="277"/>
            <p14:sldId id="284"/>
            <p14:sldId id="283"/>
            <p14:sldId id="282"/>
            <p14:sldId id="281"/>
            <p14:sldId id="280"/>
            <p14:sldId id="285"/>
            <p14:sldId id="286"/>
            <p14:sldId id="291"/>
            <p14:sldId id="288"/>
            <p14:sldId id="289"/>
            <p14:sldId id="290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C03037-EB87-4AB3-A504-C79D095793CB}" v="1098" dt="2025-09-10T04:53:30.351"/>
    <p1510:client id="{40993798-9153-547D-A690-CC7AEFB5EE27}" v="3" dt="2025-09-10T04:48:33.593"/>
    <p1510:client id="{871A8773-AF15-CDC8-F1FF-8A6364E0F11A}" v="7" dt="2025-09-10T03:26:04.898"/>
    <p1510:client id="{CE459EF3-7175-2E48-8B53-2AE60FB3002E}" v="1" dt="2025-09-10T09:47:01.3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1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oc Loi Vong" userId="S::s392159@students.cdu.edu.au::48ccc150-1498-4038-9c64-c475b56a9205" providerId="AD" clId="Web-{8BBB7383-EE32-7D78-28B4-18977B2C4D40}"/>
    <pc:docChg chg="modSld">
      <pc:chgData name="Ngoc Loi Vong" userId="S::s392159@students.cdu.edu.au::48ccc150-1498-4038-9c64-c475b56a9205" providerId="AD" clId="Web-{8BBB7383-EE32-7D78-28B4-18977B2C4D40}" dt="2025-09-09T03:31:00.742" v="13"/>
      <pc:docMkLst>
        <pc:docMk/>
      </pc:docMkLst>
      <pc:sldChg chg="addSp delSp modSp">
        <pc:chgData name="Ngoc Loi Vong" userId="S::s392159@students.cdu.edu.au::48ccc150-1498-4038-9c64-c475b56a9205" providerId="AD" clId="Web-{8BBB7383-EE32-7D78-28B4-18977B2C4D40}" dt="2025-09-09T03:31:00.742" v="13"/>
        <pc:sldMkLst>
          <pc:docMk/>
          <pc:sldMk cId="0" sldId="258"/>
        </pc:sldMkLst>
        <pc:spChg chg="add mod">
          <ac:chgData name="Ngoc Loi Vong" userId="S::s392159@students.cdu.edu.au::48ccc150-1498-4038-9c64-c475b56a9205" providerId="AD" clId="Web-{8BBB7383-EE32-7D78-28B4-18977B2C4D40}" dt="2025-09-09T03:30:38.585" v="9" actId="1076"/>
          <ac:spMkLst>
            <pc:docMk/>
            <pc:sldMk cId="0" sldId="258"/>
            <ac:spMk id="2" creationId="{F9B671CE-113E-0B67-0537-E069364CD708}"/>
          </ac:spMkLst>
        </pc:spChg>
        <pc:spChg chg="mod">
          <ac:chgData name="Ngoc Loi Vong" userId="S::s392159@students.cdu.edu.au::48ccc150-1498-4038-9c64-c475b56a9205" providerId="AD" clId="Web-{8BBB7383-EE32-7D78-28B4-18977B2C4D40}" dt="2025-09-09T03:30:50.335" v="11" actId="20577"/>
          <ac:spMkLst>
            <pc:docMk/>
            <pc:sldMk cId="0" sldId="258"/>
            <ac:spMk id="30" creationId="{EB739114-B880-0177-3721-58EE90BE2447}"/>
          </ac:spMkLst>
        </pc:spChg>
      </pc:sldChg>
      <pc:sldChg chg="addSp modSp">
        <pc:chgData name="Ngoc Loi Vong" userId="S::s392159@students.cdu.edu.au::48ccc150-1498-4038-9c64-c475b56a9205" providerId="AD" clId="Web-{8BBB7383-EE32-7D78-28B4-18977B2C4D40}" dt="2025-09-09T03:29:03.191" v="6" actId="1076"/>
        <pc:sldMkLst>
          <pc:docMk/>
          <pc:sldMk cId="2754786359" sldId="273"/>
        </pc:sldMkLst>
        <pc:spChg chg="mod">
          <ac:chgData name="Ngoc Loi Vong" userId="S::s392159@students.cdu.edu.au::48ccc150-1498-4038-9c64-c475b56a9205" providerId="AD" clId="Web-{8BBB7383-EE32-7D78-28B4-18977B2C4D40}" dt="2025-09-09T03:28:06.329" v="2" actId="14100"/>
          <ac:spMkLst>
            <pc:docMk/>
            <pc:sldMk cId="2754786359" sldId="273"/>
            <ac:spMk id="2" creationId="{2FAE19CA-38FE-C7DF-0FFF-5169C5400023}"/>
          </ac:spMkLst>
        </pc:spChg>
        <pc:picChg chg="add mod">
          <ac:chgData name="Ngoc Loi Vong" userId="S::s392159@students.cdu.edu.au::48ccc150-1498-4038-9c64-c475b56a9205" providerId="AD" clId="Web-{8BBB7383-EE32-7D78-28B4-18977B2C4D40}" dt="2025-09-09T03:29:03.191" v="6" actId="1076"/>
          <ac:picMkLst>
            <pc:docMk/>
            <pc:sldMk cId="2754786359" sldId="273"/>
            <ac:picMk id="3" creationId="{8A16352C-A167-A493-9177-FCAC3DEBB90E}"/>
          </ac:picMkLst>
        </pc:picChg>
      </pc:sldChg>
    </pc:docChg>
  </pc:docChgLst>
  <pc:docChgLst>
    <pc:chgData name="Ngoc Loi Vong" userId="S::s392159@students.cdu.edu.au::48ccc150-1498-4038-9c64-c475b56a9205" providerId="AD" clId="Web-{5E33AE7A-818D-26F8-8A94-BFB2EA159E33}"/>
    <pc:docChg chg="addSld delSld modSld">
      <pc:chgData name="Ngoc Loi Vong" userId="S::s392159@students.cdu.edu.au::48ccc150-1498-4038-9c64-c475b56a9205" providerId="AD" clId="Web-{5E33AE7A-818D-26F8-8A94-BFB2EA159E33}" dt="2025-09-09T03:27:11.403" v="39"/>
      <pc:docMkLst>
        <pc:docMk/>
      </pc:docMkLst>
      <pc:sldChg chg="new del">
        <pc:chgData name="Ngoc Loi Vong" userId="S::s392159@students.cdu.edu.au::48ccc150-1498-4038-9c64-c475b56a9205" providerId="AD" clId="Web-{5E33AE7A-818D-26F8-8A94-BFB2EA159E33}" dt="2025-09-09T03:20:07.171" v="1"/>
        <pc:sldMkLst>
          <pc:docMk/>
          <pc:sldMk cId="2618776564" sldId="273"/>
        </pc:sldMkLst>
      </pc:sldChg>
      <pc:sldChg chg="addSp delSp modSp add replId">
        <pc:chgData name="Ngoc Loi Vong" userId="S::s392159@students.cdu.edu.au::48ccc150-1498-4038-9c64-c475b56a9205" providerId="AD" clId="Web-{5E33AE7A-818D-26F8-8A94-BFB2EA159E33}" dt="2025-09-09T03:27:11.403" v="39"/>
        <pc:sldMkLst>
          <pc:docMk/>
          <pc:sldMk cId="2754786359" sldId="273"/>
        </pc:sldMkLst>
        <pc:spChg chg="mod">
          <ac:chgData name="Ngoc Loi Vong" userId="S::s392159@students.cdu.edu.au::48ccc150-1498-4038-9c64-c475b56a9205" providerId="AD" clId="Web-{5E33AE7A-818D-26F8-8A94-BFB2EA159E33}" dt="2025-09-09T03:27:02.622" v="37" actId="14100"/>
          <ac:spMkLst>
            <pc:docMk/>
            <pc:sldMk cId="2754786359" sldId="273"/>
            <ac:spMk id="2" creationId="{2FAE19CA-38FE-C7DF-0FFF-5169C5400023}"/>
          </ac:spMkLst>
        </pc:spChg>
      </pc:sldChg>
    </pc:docChg>
  </pc:docChgLst>
  <pc:docChgLst>
    <pc:chgData name="Ngoc Loi Vong" userId="S::s392159@students.cdu.edu.au::48ccc150-1498-4038-9c64-c475b56a9205" providerId="AD" clId="Web-{32B0F74B-EC6D-865E-FDC9-5A750647C959}"/>
    <pc:docChg chg="modSld">
      <pc:chgData name="Ngoc Loi Vong" userId="S::s392159@students.cdu.edu.au::48ccc150-1498-4038-9c64-c475b56a9205" providerId="AD" clId="Web-{32B0F74B-EC6D-865E-FDC9-5A750647C959}" dt="2025-09-09T07:49:26.379" v="50" actId="1076"/>
      <pc:docMkLst>
        <pc:docMk/>
      </pc:docMkLst>
      <pc:sldChg chg="modSp">
        <pc:chgData name="Ngoc Loi Vong" userId="S::s392159@students.cdu.edu.au::48ccc150-1498-4038-9c64-c475b56a9205" providerId="AD" clId="Web-{32B0F74B-EC6D-865E-FDC9-5A750647C959}" dt="2025-09-09T07:36:50.225" v="5" actId="20577"/>
        <pc:sldMkLst>
          <pc:docMk/>
          <pc:sldMk cId="0" sldId="257"/>
        </pc:sldMkLst>
        <pc:spChg chg="mod">
          <ac:chgData name="Ngoc Loi Vong" userId="S::s392159@students.cdu.edu.au::48ccc150-1498-4038-9c64-c475b56a9205" providerId="AD" clId="Web-{32B0F74B-EC6D-865E-FDC9-5A750647C959}" dt="2025-09-09T07:36:50.225" v="5" actId="20577"/>
          <ac:spMkLst>
            <pc:docMk/>
            <pc:sldMk cId="0" sldId="257"/>
            <ac:spMk id="40" creationId="{D32FCD9D-F93F-F67F-EE36-B97C7BF0B8F8}"/>
          </ac:spMkLst>
        </pc:spChg>
      </pc:sldChg>
      <pc:sldChg chg="addSp delSp modSp">
        <pc:chgData name="Ngoc Loi Vong" userId="S::s392159@students.cdu.edu.au::48ccc150-1498-4038-9c64-c475b56a9205" providerId="AD" clId="Web-{32B0F74B-EC6D-865E-FDC9-5A750647C959}" dt="2025-09-09T07:49:26.379" v="50" actId="1076"/>
        <pc:sldMkLst>
          <pc:docMk/>
          <pc:sldMk cId="0" sldId="258"/>
        </pc:sldMkLst>
        <pc:spChg chg="add mod">
          <ac:chgData name="Ngoc Loi Vong" userId="S::s392159@students.cdu.edu.au::48ccc150-1498-4038-9c64-c475b56a9205" providerId="AD" clId="Web-{32B0F74B-EC6D-865E-FDC9-5A750647C959}" dt="2025-09-09T07:49:26.379" v="50" actId="1076"/>
          <ac:spMkLst>
            <pc:docMk/>
            <pc:sldMk cId="0" sldId="258"/>
            <ac:spMk id="8" creationId="{FAAE1FFE-3B29-B798-90BE-93E7F1FAAC21}"/>
          </ac:spMkLst>
        </pc:spChg>
      </pc:sldChg>
    </pc:docChg>
  </pc:docChgLst>
  <pc:docChgLst>
    <pc:chgData name="Yi-Fan Wu" userId="S::s388833@students.cdu.edu.au::b990e0cb-c7e3-4020-9c7b-69a71f2e8642" providerId="AD" clId="Web-{4109D5B7-AF61-C71F-A698-EA281F50CCCB}"/>
    <pc:docChg chg="addSld modSld sldOrd modSection">
      <pc:chgData name="Yi-Fan Wu" userId="S::s388833@students.cdu.edu.au::b990e0cb-c7e3-4020-9c7b-69a71f2e8642" providerId="AD" clId="Web-{4109D5B7-AF61-C71F-A698-EA281F50CCCB}" dt="2025-09-09T13:59:45.041" v="568" actId="20577"/>
      <pc:docMkLst>
        <pc:docMk/>
      </pc:docMkLst>
      <pc:sldChg chg="modSp">
        <pc:chgData name="Yi-Fan Wu" userId="S::s388833@students.cdu.edu.au::b990e0cb-c7e3-4020-9c7b-69a71f2e8642" providerId="AD" clId="Web-{4109D5B7-AF61-C71F-A698-EA281F50CCCB}" dt="2025-09-09T13:53:02.354" v="509" actId="20577"/>
        <pc:sldMkLst>
          <pc:docMk/>
          <pc:sldMk cId="0" sldId="257"/>
        </pc:sldMkLst>
        <pc:spChg chg="mod">
          <ac:chgData name="Yi-Fan Wu" userId="S::s388833@students.cdu.edu.au::b990e0cb-c7e3-4020-9c7b-69a71f2e8642" providerId="AD" clId="Web-{4109D5B7-AF61-C71F-A698-EA281F50CCCB}" dt="2025-09-09T13:53:02.354" v="509" actId="20577"/>
          <ac:spMkLst>
            <pc:docMk/>
            <pc:sldMk cId="0" sldId="257"/>
            <ac:spMk id="40" creationId="{D32FCD9D-F93F-F67F-EE36-B97C7BF0B8F8}"/>
          </ac:spMkLst>
        </pc:spChg>
      </pc:sldChg>
      <pc:sldChg chg="modSp ord">
        <pc:chgData name="Yi-Fan Wu" userId="S::s388833@students.cdu.edu.au::b990e0cb-c7e3-4020-9c7b-69a71f2e8642" providerId="AD" clId="Web-{4109D5B7-AF61-C71F-A698-EA281F50CCCB}" dt="2025-09-09T13:58:21.538" v="551"/>
        <pc:sldMkLst>
          <pc:docMk/>
          <pc:sldMk cId="260642144" sldId="270"/>
        </pc:sldMkLst>
        <pc:spChg chg="mod">
          <ac:chgData name="Yi-Fan Wu" userId="S::s388833@students.cdu.edu.au::b990e0cb-c7e3-4020-9c7b-69a71f2e8642" providerId="AD" clId="Web-{4109D5B7-AF61-C71F-A698-EA281F50CCCB}" dt="2025-09-09T11:50:40.217" v="32" actId="20577"/>
          <ac:spMkLst>
            <pc:docMk/>
            <pc:sldMk cId="260642144" sldId="270"/>
            <ac:spMk id="2" creationId="{1FDAC327-E1C9-A443-A5EB-CABE4A2F9D29}"/>
          </ac:spMkLst>
        </pc:spChg>
      </pc:sldChg>
      <pc:sldChg chg="modSp">
        <pc:chgData name="Yi-Fan Wu" userId="S::s388833@students.cdu.edu.au::b990e0cb-c7e3-4020-9c7b-69a71f2e8642" providerId="AD" clId="Web-{4109D5B7-AF61-C71F-A698-EA281F50CCCB}" dt="2025-09-09T11:51:17.390" v="33" actId="1076"/>
        <pc:sldMkLst>
          <pc:docMk/>
          <pc:sldMk cId="1521743254" sldId="274"/>
        </pc:sldMkLst>
        <pc:picChg chg="mod">
          <ac:chgData name="Yi-Fan Wu" userId="S::s388833@students.cdu.edu.au::b990e0cb-c7e3-4020-9c7b-69a71f2e8642" providerId="AD" clId="Web-{4109D5B7-AF61-C71F-A698-EA281F50CCCB}" dt="2025-09-09T11:51:17.390" v="33" actId="1076"/>
          <ac:picMkLst>
            <pc:docMk/>
            <pc:sldMk cId="1521743254" sldId="274"/>
            <ac:picMk id="3" creationId="{EFF4787A-0D55-CD47-FFBB-77280A622945}"/>
          </ac:picMkLst>
        </pc:picChg>
      </pc:sldChg>
      <pc:sldChg chg="ord">
        <pc:chgData name="Yi-Fan Wu" userId="S::s388833@students.cdu.edu.au::b990e0cb-c7e3-4020-9c7b-69a71f2e8642" providerId="AD" clId="Web-{4109D5B7-AF61-C71F-A698-EA281F50CCCB}" dt="2025-09-09T11:38:19.176" v="3"/>
        <pc:sldMkLst>
          <pc:docMk/>
          <pc:sldMk cId="4282669037" sldId="276"/>
        </pc:sldMkLst>
      </pc:sldChg>
      <pc:sldChg chg="addSp delSp modSp ord addAnim delAnim modAnim">
        <pc:chgData name="Yi-Fan Wu" userId="S::s388833@students.cdu.edu.au::b990e0cb-c7e3-4020-9c7b-69a71f2e8642" providerId="AD" clId="Web-{4109D5B7-AF61-C71F-A698-EA281F50CCCB}" dt="2025-09-09T12:58:25.153" v="386" actId="1076"/>
        <pc:sldMkLst>
          <pc:docMk/>
          <pc:sldMk cId="819892991" sldId="277"/>
        </pc:sldMkLst>
        <pc:spChg chg="add mod">
          <ac:chgData name="Yi-Fan Wu" userId="S::s388833@students.cdu.edu.au::b990e0cb-c7e3-4020-9c7b-69a71f2e8642" providerId="AD" clId="Web-{4109D5B7-AF61-C71F-A698-EA281F50CCCB}" dt="2025-09-09T12:58:25.153" v="386" actId="1076"/>
          <ac:spMkLst>
            <pc:docMk/>
            <pc:sldMk cId="819892991" sldId="277"/>
            <ac:spMk id="20" creationId="{F514E0DE-8BF5-F6A2-D2E8-AC06A9C78351}"/>
          </ac:spMkLst>
        </pc:spChg>
        <pc:spChg chg="add mod">
          <ac:chgData name="Yi-Fan Wu" userId="S::s388833@students.cdu.edu.au::b990e0cb-c7e3-4020-9c7b-69a71f2e8642" providerId="AD" clId="Web-{4109D5B7-AF61-C71F-A698-EA281F50CCCB}" dt="2025-09-09T12:58:19.887" v="385" actId="1076"/>
          <ac:spMkLst>
            <pc:docMk/>
            <pc:sldMk cId="819892991" sldId="277"/>
            <ac:spMk id="21" creationId="{5B3CA07E-0C81-EF8E-C6A3-B0A8F2D61F58}"/>
          </ac:spMkLst>
        </pc:spChg>
        <pc:picChg chg="mod">
          <ac:chgData name="Yi-Fan Wu" userId="S::s388833@students.cdu.edu.au::b990e0cb-c7e3-4020-9c7b-69a71f2e8642" providerId="AD" clId="Web-{4109D5B7-AF61-C71F-A698-EA281F50CCCB}" dt="2025-09-09T12:58:13.621" v="384" actId="14100"/>
          <ac:picMkLst>
            <pc:docMk/>
            <pc:sldMk cId="819892991" sldId="277"/>
            <ac:picMk id="6" creationId="{DA7601EC-DE5A-DEEC-A569-83E35FF8AFB9}"/>
          </ac:picMkLst>
        </pc:picChg>
      </pc:sldChg>
      <pc:sldChg chg="addSp delSp modSp ord">
        <pc:chgData name="Yi-Fan Wu" userId="S::s388833@students.cdu.edu.au::b990e0cb-c7e3-4020-9c7b-69a71f2e8642" providerId="AD" clId="Web-{4109D5B7-AF61-C71F-A698-EA281F50CCCB}" dt="2025-09-09T13:20:13.339" v="495" actId="20577"/>
        <pc:sldMkLst>
          <pc:docMk/>
          <pc:sldMk cId="1105464042" sldId="279"/>
        </pc:sldMkLst>
        <pc:spChg chg="add mod">
          <ac:chgData name="Yi-Fan Wu" userId="S::s388833@students.cdu.edu.au::b990e0cb-c7e3-4020-9c7b-69a71f2e8642" providerId="AD" clId="Web-{4109D5B7-AF61-C71F-A698-EA281F50CCCB}" dt="2025-09-09T13:20:13.339" v="495" actId="20577"/>
          <ac:spMkLst>
            <pc:docMk/>
            <pc:sldMk cId="1105464042" sldId="279"/>
            <ac:spMk id="6" creationId="{9C1CCEB5-D8CE-10A6-EC58-498C9BE31FB8}"/>
          </ac:spMkLst>
        </pc:spChg>
        <pc:spChg chg="mod">
          <ac:chgData name="Yi-Fan Wu" userId="S::s388833@students.cdu.edu.au::b990e0cb-c7e3-4020-9c7b-69a71f2e8642" providerId="AD" clId="Web-{4109D5B7-AF61-C71F-A698-EA281F50CCCB}" dt="2025-09-09T12:17:44.116" v="142" actId="1076"/>
          <ac:spMkLst>
            <pc:docMk/>
            <pc:sldMk cId="1105464042" sldId="279"/>
            <ac:spMk id="27" creationId="{5643569F-4266-E2A1-14D3-578D6B976C47}"/>
          </ac:spMkLst>
        </pc:spChg>
      </pc:sldChg>
      <pc:sldChg chg="addSp delSp modSp">
        <pc:chgData name="Yi-Fan Wu" userId="S::s388833@students.cdu.edu.au::b990e0cb-c7e3-4020-9c7b-69a71f2e8642" providerId="AD" clId="Web-{4109D5B7-AF61-C71F-A698-EA281F50CCCB}" dt="2025-09-09T13:59:45.041" v="568" actId="20577"/>
        <pc:sldMkLst>
          <pc:docMk/>
          <pc:sldMk cId="1447551820" sldId="280"/>
        </pc:sldMkLst>
        <pc:spChg chg="mod">
          <ac:chgData name="Yi-Fan Wu" userId="S::s388833@students.cdu.edu.au::b990e0cb-c7e3-4020-9c7b-69a71f2e8642" providerId="AD" clId="Web-{4109D5B7-AF61-C71F-A698-EA281F50CCCB}" dt="2025-09-09T13:59:45.041" v="568" actId="20577"/>
          <ac:spMkLst>
            <pc:docMk/>
            <pc:sldMk cId="1447551820" sldId="280"/>
            <ac:spMk id="2" creationId="{18AC1866-9C95-DEE7-F332-B19B11286292}"/>
          </ac:spMkLst>
        </pc:spChg>
        <pc:spChg chg="add mod">
          <ac:chgData name="Yi-Fan Wu" userId="S::s388833@students.cdu.edu.au::b990e0cb-c7e3-4020-9c7b-69a71f2e8642" providerId="AD" clId="Web-{4109D5B7-AF61-C71F-A698-EA281F50CCCB}" dt="2025-09-09T13:57:30.379" v="550" actId="20577"/>
          <ac:spMkLst>
            <pc:docMk/>
            <pc:sldMk cId="1447551820" sldId="280"/>
            <ac:spMk id="6" creationId="{B2FFA024-1220-CDDF-0CCA-61A2D4A4967A}"/>
          </ac:spMkLst>
        </pc:spChg>
        <pc:picChg chg="add mod">
          <ac:chgData name="Yi-Fan Wu" userId="S::s388833@students.cdu.edu.au::b990e0cb-c7e3-4020-9c7b-69a71f2e8642" providerId="AD" clId="Web-{4109D5B7-AF61-C71F-A698-EA281F50CCCB}" dt="2025-09-09T13:17:51.943" v="475" actId="1076"/>
          <ac:picMkLst>
            <pc:docMk/>
            <pc:sldMk cId="1447551820" sldId="280"/>
            <ac:picMk id="3" creationId="{DE40893E-0854-066A-1D29-4925A1F1DB7C}"/>
          </ac:picMkLst>
        </pc:picChg>
      </pc:sldChg>
      <pc:sldChg chg="addSp modSp">
        <pc:chgData name="Yi-Fan Wu" userId="S::s388833@students.cdu.edu.au::b990e0cb-c7e3-4020-9c7b-69a71f2e8642" providerId="AD" clId="Web-{4109D5B7-AF61-C71F-A698-EA281F50CCCB}" dt="2025-09-09T13:59:36.822" v="566" actId="20577"/>
        <pc:sldMkLst>
          <pc:docMk/>
          <pc:sldMk cId="1759588581" sldId="281"/>
        </pc:sldMkLst>
        <pc:spChg chg="mod">
          <ac:chgData name="Yi-Fan Wu" userId="S::s388833@students.cdu.edu.au::b990e0cb-c7e3-4020-9c7b-69a71f2e8642" providerId="AD" clId="Web-{4109D5B7-AF61-C71F-A698-EA281F50CCCB}" dt="2025-09-09T13:59:36.822" v="566" actId="20577"/>
          <ac:spMkLst>
            <pc:docMk/>
            <pc:sldMk cId="1759588581" sldId="281"/>
            <ac:spMk id="2" creationId="{FBB58434-FEE5-7CB2-A807-8F82D535E1FD}"/>
          </ac:spMkLst>
        </pc:spChg>
        <pc:spChg chg="add mod">
          <ac:chgData name="Yi-Fan Wu" userId="S::s388833@students.cdu.edu.au::b990e0cb-c7e3-4020-9c7b-69a71f2e8642" providerId="AD" clId="Web-{4109D5B7-AF61-C71F-A698-EA281F50CCCB}" dt="2025-09-09T13:55:21.422" v="524" actId="20577"/>
          <ac:spMkLst>
            <pc:docMk/>
            <pc:sldMk cId="1759588581" sldId="281"/>
            <ac:spMk id="5" creationId="{D52D73CA-0F7D-F53A-2CB9-FDF05A0C3F77}"/>
          </ac:spMkLst>
        </pc:spChg>
        <pc:picChg chg="add mod">
          <ac:chgData name="Yi-Fan Wu" userId="S::s388833@students.cdu.edu.au::b990e0cb-c7e3-4020-9c7b-69a71f2e8642" providerId="AD" clId="Web-{4109D5B7-AF61-C71F-A698-EA281F50CCCB}" dt="2025-09-09T13:11:23.867" v="468" actId="14100"/>
          <ac:picMkLst>
            <pc:docMk/>
            <pc:sldMk cId="1759588581" sldId="281"/>
            <ac:picMk id="3" creationId="{8B4E6689-E3A6-C66D-D265-4EEAA4DD5A75}"/>
          </ac:picMkLst>
        </pc:picChg>
      </pc:sldChg>
      <pc:sldChg chg="addSp modSp">
        <pc:chgData name="Yi-Fan Wu" userId="S::s388833@students.cdu.edu.au::b990e0cb-c7e3-4020-9c7b-69a71f2e8642" providerId="AD" clId="Web-{4109D5B7-AF61-C71F-A698-EA281F50CCCB}" dt="2025-09-09T13:59:23.368" v="564" actId="14100"/>
        <pc:sldMkLst>
          <pc:docMk/>
          <pc:sldMk cId="1567441164" sldId="282"/>
        </pc:sldMkLst>
        <pc:spChg chg="mod">
          <ac:chgData name="Yi-Fan Wu" userId="S::s388833@students.cdu.edu.au::b990e0cb-c7e3-4020-9c7b-69a71f2e8642" providerId="AD" clId="Web-{4109D5B7-AF61-C71F-A698-EA281F50CCCB}" dt="2025-09-09T13:59:23.368" v="564" actId="14100"/>
          <ac:spMkLst>
            <pc:docMk/>
            <pc:sldMk cId="1567441164" sldId="282"/>
            <ac:spMk id="2" creationId="{0273A79B-F60D-C9DF-627A-CE565363B1A5}"/>
          </ac:spMkLst>
        </pc:spChg>
        <pc:spChg chg="add mod">
          <ac:chgData name="Yi-Fan Wu" userId="S::s388833@students.cdu.edu.au::b990e0cb-c7e3-4020-9c7b-69a71f2e8642" providerId="AD" clId="Web-{4109D5B7-AF61-C71F-A698-EA281F50CCCB}" dt="2025-09-09T13:54:21.998" v="516" actId="1076"/>
          <ac:spMkLst>
            <pc:docMk/>
            <pc:sldMk cId="1567441164" sldId="282"/>
            <ac:spMk id="5" creationId="{10CAE249-280B-09C5-B28A-0286343EE572}"/>
          </ac:spMkLst>
        </pc:spChg>
        <pc:picChg chg="add mod">
          <ac:chgData name="Yi-Fan Wu" userId="S::s388833@students.cdu.edu.au::b990e0cb-c7e3-4020-9c7b-69a71f2e8642" providerId="AD" clId="Web-{4109D5B7-AF61-C71F-A698-EA281F50CCCB}" dt="2025-09-09T13:10:57.804" v="462" actId="1076"/>
          <ac:picMkLst>
            <pc:docMk/>
            <pc:sldMk cId="1567441164" sldId="282"/>
            <ac:picMk id="3" creationId="{3093F320-9338-FEAD-59C4-E49F2AE96268}"/>
          </ac:picMkLst>
        </pc:picChg>
      </pc:sldChg>
      <pc:sldChg chg="addSp delSp modSp add ord replId">
        <pc:chgData name="Yi-Fan Wu" userId="S::s388833@students.cdu.edu.au::b990e0cb-c7e3-4020-9c7b-69a71f2e8642" providerId="AD" clId="Web-{4109D5B7-AF61-C71F-A698-EA281F50CCCB}" dt="2025-09-09T13:59:11.414" v="560" actId="14100"/>
        <pc:sldMkLst>
          <pc:docMk/>
          <pc:sldMk cId="3386763351" sldId="283"/>
        </pc:sldMkLst>
        <pc:spChg chg="mod">
          <ac:chgData name="Yi-Fan Wu" userId="S::s388833@students.cdu.edu.au::b990e0cb-c7e3-4020-9c7b-69a71f2e8642" providerId="AD" clId="Web-{4109D5B7-AF61-C71F-A698-EA281F50CCCB}" dt="2025-09-09T13:59:11.414" v="560" actId="14100"/>
          <ac:spMkLst>
            <pc:docMk/>
            <pc:sldMk cId="3386763351" sldId="283"/>
            <ac:spMk id="2" creationId="{D567468D-5390-533E-4DE3-BCE48C133B3C}"/>
          </ac:spMkLst>
        </pc:spChg>
        <pc:spChg chg="add mod">
          <ac:chgData name="Yi-Fan Wu" userId="S::s388833@students.cdu.edu.au::b990e0cb-c7e3-4020-9c7b-69a71f2e8642" providerId="AD" clId="Web-{4109D5B7-AF61-C71F-A698-EA281F50CCCB}" dt="2025-09-09T13:56:12.595" v="535" actId="20577"/>
          <ac:spMkLst>
            <pc:docMk/>
            <pc:sldMk cId="3386763351" sldId="283"/>
            <ac:spMk id="7" creationId="{F66378CD-38AD-8A10-B820-ECF7D8DDA97F}"/>
          </ac:spMkLst>
        </pc:spChg>
        <pc:picChg chg="add mod">
          <ac:chgData name="Yi-Fan Wu" userId="S::s388833@students.cdu.edu.au::b990e0cb-c7e3-4020-9c7b-69a71f2e8642" providerId="AD" clId="Web-{4109D5B7-AF61-C71F-A698-EA281F50CCCB}" dt="2025-09-09T13:05:49.965" v="454" actId="1076"/>
          <ac:picMkLst>
            <pc:docMk/>
            <pc:sldMk cId="3386763351" sldId="283"/>
            <ac:picMk id="5" creationId="{B087DD27-23FD-CF02-A382-79AD8C4FF5CA}"/>
          </ac:picMkLst>
        </pc:picChg>
      </pc:sldChg>
      <pc:sldChg chg="addSp delSp modSp add ord replId addAnim delAnim">
        <pc:chgData name="Yi-Fan Wu" userId="S::s388833@students.cdu.edu.au::b990e0cb-c7e3-4020-9c7b-69a71f2e8642" providerId="AD" clId="Web-{4109D5B7-AF61-C71F-A698-EA281F50CCCB}" dt="2025-09-09T13:58:46.710" v="555" actId="20577"/>
        <pc:sldMkLst>
          <pc:docMk/>
          <pc:sldMk cId="3624969690" sldId="284"/>
        </pc:sldMkLst>
        <pc:spChg chg="mod">
          <ac:chgData name="Yi-Fan Wu" userId="S::s388833@students.cdu.edu.au::b990e0cb-c7e3-4020-9c7b-69a71f2e8642" providerId="AD" clId="Web-{4109D5B7-AF61-C71F-A698-EA281F50CCCB}" dt="2025-09-09T13:58:46.710" v="555" actId="20577"/>
          <ac:spMkLst>
            <pc:docMk/>
            <pc:sldMk cId="3624969690" sldId="284"/>
            <ac:spMk id="2" creationId="{65895BC6-7442-996D-AF79-C0708122E47B}"/>
          </ac:spMkLst>
        </pc:spChg>
        <pc:spChg chg="add mod">
          <ac:chgData name="Yi-Fan Wu" userId="S::s388833@students.cdu.edu.au::b990e0cb-c7e3-4020-9c7b-69a71f2e8642" providerId="AD" clId="Web-{4109D5B7-AF61-C71F-A698-EA281F50CCCB}" dt="2025-09-09T13:00:53.268" v="439" actId="20577"/>
          <ac:spMkLst>
            <pc:docMk/>
            <pc:sldMk cId="3624969690" sldId="284"/>
            <ac:spMk id="7" creationId="{EBA69166-1EB4-E401-F802-1CAF2B163D93}"/>
          </ac:spMkLst>
        </pc:spChg>
        <pc:spChg chg="add mod">
          <ac:chgData name="Yi-Fan Wu" userId="S::s388833@students.cdu.edu.au::b990e0cb-c7e3-4020-9c7b-69a71f2e8642" providerId="AD" clId="Web-{4109D5B7-AF61-C71F-A698-EA281F50CCCB}" dt="2025-09-09T13:00:57.455" v="440" actId="20577"/>
          <ac:spMkLst>
            <pc:docMk/>
            <pc:sldMk cId="3624969690" sldId="284"/>
            <ac:spMk id="11" creationId="{AB09AFD2-0FCA-F9EA-A2E1-2249A4384210}"/>
          </ac:spMkLst>
        </pc:spChg>
        <pc:picChg chg="add mod">
          <ac:chgData name="Yi-Fan Wu" userId="S::s388833@students.cdu.edu.au::b990e0cb-c7e3-4020-9c7b-69a71f2e8642" providerId="AD" clId="Web-{4109D5B7-AF61-C71F-A698-EA281F50CCCB}" dt="2025-09-09T12:56:59.947" v="373" actId="1076"/>
          <ac:picMkLst>
            <pc:docMk/>
            <pc:sldMk cId="3624969690" sldId="284"/>
            <ac:picMk id="5" creationId="{982A86AB-EAB6-A31E-3524-E45D7C5AF819}"/>
          </ac:picMkLst>
        </pc:picChg>
      </pc:sldChg>
    </pc:docChg>
  </pc:docChgLst>
  <pc:docChgLst>
    <pc:chgData name="Axl Fortunato Espiritu" userId="S::s387016@students.cdu.edu.au::3c7f3b23-b556-4437-9181-3b87aa047185" providerId="AD" clId="Web-{874115B3-0088-CE2F-2C0F-B5375C541F85}"/>
    <pc:docChg chg="addSld delSld modSld sldOrd addSection delSection modSection">
      <pc:chgData name="Axl Fortunato Espiritu" userId="S::s387016@students.cdu.edu.au::3c7f3b23-b556-4437-9181-3b87aa047185" providerId="AD" clId="Web-{874115B3-0088-CE2F-2C0F-B5375C541F85}" dt="2025-09-09T14:07:44.945" v="767" actId="20577"/>
      <pc:docMkLst>
        <pc:docMk/>
      </pc:docMkLst>
      <pc:sldChg chg="ord">
        <pc:chgData name="Axl Fortunato Espiritu" userId="S::s387016@students.cdu.edu.au::3c7f3b23-b556-4437-9181-3b87aa047185" providerId="AD" clId="Web-{874115B3-0088-CE2F-2C0F-B5375C541F85}" dt="2025-09-09T13:32:01.857" v="165"/>
        <pc:sldMkLst>
          <pc:docMk/>
          <pc:sldMk cId="2626568917" sldId="272"/>
        </pc:sldMkLst>
      </pc:sldChg>
      <pc:sldChg chg="new del">
        <pc:chgData name="Axl Fortunato Espiritu" userId="S::s387016@students.cdu.edu.au::3c7f3b23-b556-4437-9181-3b87aa047185" providerId="AD" clId="Web-{874115B3-0088-CE2F-2C0F-B5375C541F85}" dt="2025-09-09T10:55:36.351" v="4"/>
        <pc:sldMkLst>
          <pc:docMk/>
          <pc:sldMk cId="1419886216" sldId="276"/>
        </pc:sldMkLst>
      </pc:sldChg>
      <pc:sldChg chg="add replId">
        <pc:chgData name="Axl Fortunato Espiritu" userId="S::s387016@students.cdu.edu.au::3c7f3b23-b556-4437-9181-3b87aa047185" providerId="AD" clId="Web-{874115B3-0088-CE2F-2C0F-B5375C541F85}" dt="2025-09-09T10:55:50.773" v="7"/>
        <pc:sldMkLst>
          <pc:docMk/>
          <pc:sldMk cId="4282669037" sldId="276"/>
        </pc:sldMkLst>
      </pc:sldChg>
      <pc:sldChg chg="add replId">
        <pc:chgData name="Axl Fortunato Espiritu" userId="S::s387016@students.cdu.edu.au::3c7f3b23-b556-4437-9181-3b87aa047185" providerId="AD" clId="Web-{874115B3-0088-CE2F-2C0F-B5375C541F85}" dt="2025-09-09T10:55:51.882" v="8"/>
        <pc:sldMkLst>
          <pc:docMk/>
          <pc:sldMk cId="819892991" sldId="277"/>
        </pc:sldMkLst>
      </pc:sldChg>
      <pc:sldChg chg="new del ord">
        <pc:chgData name="Axl Fortunato Espiritu" userId="S::s387016@students.cdu.edu.au::3c7f3b23-b556-4437-9181-3b87aa047185" providerId="AD" clId="Web-{874115B3-0088-CE2F-2C0F-B5375C541F85}" dt="2025-09-09T10:55:37.710" v="6"/>
        <pc:sldMkLst>
          <pc:docMk/>
          <pc:sldMk cId="3547794396" sldId="277"/>
        </pc:sldMkLst>
      </pc:sldChg>
      <pc:sldChg chg="addSp delSp modSp add del replId">
        <pc:chgData name="Axl Fortunato Espiritu" userId="S::s387016@students.cdu.edu.au::3c7f3b23-b556-4437-9181-3b87aa047185" providerId="AD" clId="Web-{874115B3-0088-CE2F-2C0F-B5375C541F85}" dt="2025-09-09T13:22:20.653" v="104"/>
        <pc:sldMkLst>
          <pc:docMk/>
          <pc:sldMk cId="1563511732" sldId="278"/>
        </pc:sldMkLst>
      </pc:sldChg>
      <pc:sldChg chg="modSp add replId">
        <pc:chgData name="Axl Fortunato Espiritu" userId="S::s387016@students.cdu.edu.au::3c7f3b23-b556-4437-9181-3b87aa047185" providerId="AD" clId="Web-{874115B3-0088-CE2F-2C0F-B5375C541F85}" dt="2025-09-09T13:36:00.574" v="213" actId="14100"/>
        <pc:sldMkLst>
          <pc:docMk/>
          <pc:sldMk cId="4087555637" sldId="285"/>
        </pc:sldMkLst>
        <pc:spChg chg="mod">
          <ac:chgData name="Axl Fortunato Espiritu" userId="S::s387016@students.cdu.edu.au::3c7f3b23-b556-4437-9181-3b87aa047185" providerId="AD" clId="Web-{874115B3-0088-CE2F-2C0F-B5375C541F85}" dt="2025-09-09T13:36:00.574" v="213" actId="14100"/>
          <ac:spMkLst>
            <pc:docMk/>
            <pc:sldMk cId="4087555637" sldId="285"/>
            <ac:spMk id="3" creationId="{72E4DE4D-ADE7-1AA7-BCE7-EC4032B8961C}"/>
          </ac:spMkLst>
        </pc:spChg>
        <pc:spChg chg="mod">
          <ac:chgData name="Axl Fortunato Espiritu" userId="S::s387016@students.cdu.edu.au::3c7f3b23-b556-4437-9181-3b87aa047185" providerId="AD" clId="Web-{874115B3-0088-CE2F-2C0F-B5375C541F85}" dt="2025-09-09T13:22:12.215" v="103" actId="1076"/>
          <ac:spMkLst>
            <pc:docMk/>
            <pc:sldMk cId="4087555637" sldId="285"/>
            <ac:spMk id="4" creationId="{E72298D2-3A60-8F86-3FD1-D136DDAF0499}"/>
          </ac:spMkLst>
        </pc:spChg>
        <pc:spChg chg="mod">
          <ac:chgData name="Axl Fortunato Espiritu" userId="S::s387016@students.cdu.edu.au::3c7f3b23-b556-4437-9181-3b87aa047185" providerId="AD" clId="Web-{874115B3-0088-CE2F-2C0F-B5375C541F85}" dt="2025-09-09T13:22:00.559" v="97" actId="20577"/>
          <ac:spMkLst>
            <pc:docMk/>
            <pc:sldMk cId="4087555637" sldId="285"/>
            <ac:spMk id="5" creationId="{B22C7031-0259-B154-B0B7-1FB4013FB9AB}"/>
          </ac:spMkLst>
        </pc:spChg>
      </pc:sldChg>
      <pc:sldChg chg="addSp delSp modSp add replId">
        <pc:chgData name="Axl Fortunato Espiritu" userId="S::s387016@students.cdu.edu.au::3c7f3b23-b556-4437-9181-3b87aa047185" providerId="AD" clId="Web-{874115B3-0088-CE2F-2C0F-B5375C541F85}" dt="2025-09-09T13:40:05.572" v="226" actId="14100"/>
        <pc:sldMkLst>
          <pc:docMk/>
          <pc:sldMk cId="2909804711" sldId="286"/>
        </pc:sldMkLst>
        <pc:spChg chg="mod">
          <ac:chgData name="Axl Fortunato Espiritu" userId="S::s387016@students.cdu.edu.au::3c7f3b23-b556-4437-9181-3b87aa047185" providerId="AD" clId="Web-{874115B3-0088-CE2F-2C0F-B5375C541F85}" dt="2025-09-09T13:35:09.336" v="210" actId="20577"/>
          <ac:spMkLst>
            <pc:docMk/>
            <pc:sldMk cId="2909804711" sldId="286"/>
            <ac:spMk id="5" creationId="{E9C095F6-14CD-6F91-BFBE-E46063DF655C}"/>
          </ac:spMkLst>
        </pc:spChg>
      </pc:sldChg>
      <pc:sldChg chg="addSp delSp modSp add del replId">
        <pc:chgData name="Axl Fortunato Espiritu" userId="S::s387016@students.cdu.edu.au::3c7f3b23-b556-4437-9181-3b87aa047185" providerId="AD" clId="Web-{874115B3-0088-CE2F-2C0F-B5375C541F85}" dt="2025-09-09T14:01:18.861" v="695"/>
        <pc:sldMkLst>
          <pc:docMk/>
          <pc:sldMk cId="3379234572" sldId="287"/>
        </pc:sldMkLst>
      </pc:sldChg>
      <pc:sldChg chg="modSp add replId">
        <pc:chgData name="Axl Fortunato Espiritu" userId="S::s387016@students.cdu.edu.au::3c7f3b23-b556-4437-9181-3b87aa047185" providerId="AD" clId="Web-{874115B3-0088-CE2F-2C0F-B5375C541F85}" dt="2025-09-09T14:00:59.938" v="689" actId="20577"/>
        <pc:sldMkLst>
          <pc:docMk/>
          <pc:sldMk cId="1533436279" sldId="288"/>
        </pc:sldMkLst>
        <pc:spChg chg="mod">
          <ac:chgData name="Axl Fortunato Espiritu" userId="S::s387016@students.cdu.edu.au::3c7f3b23-b556-4437-9181-3b87aa047185" providerId="AD" clId="Web-{874115B3-0088-CE2F-2C0F-B5375C541F85}" dt="2025-09-09T13:42:24.251" v="280" actId="20577"/>
          <ac:spMkLst>
            <pc:docMk/>
            <pc:sldMk cId="1533436279" sldId="288"/>
            <ac:spMk id="5" creationId="{8CE6F5E1-5185-6F07-7678-AD27E5E5C47F}"/>
          </ac:spMkLst>
        </pc:spChg>
      </pc:sldChg>
      <pc:sldChg chg="modSp add replId">
        <pc:chgData name="Axl Fortunato Espiritu" userId="S::s387016@students.cdu.edu.au::3c7f3b23-b556-4437-9181-3b87aa047185" providerId="AD" clId="Web-{874115B3-0088-CE2F-2C0F-B5375C541F85}" dt="2025-09-09T14:01:04.329" v="691" actId="20577"/>
        <pc:sldMkLst>
          <pc:docMk/>
          <pc:sldMk cId="1109181663" sldId="289"/>
        </pc:sldMkLst>
        <pc:spChg chg="mod">
          <ac:chgData name="Axl Fortunato Espiritu" userId="S::s387016@students.cdu.edu.au::3c7f3b23-b556-4437-9181-3b87aa047185" providerId="AD" clId="Web-{874115B3-0088-CE2F-2C0F-B5375C541F85}" dt="2025-09-09T13:44:58.900" v="316" actId="20577"/>
          <ac:spMkLst>
            <pc:docMk/>
            <pc:sldMk cId="1109181663" sldId="289"/>
            <ac:spMk id="5" creationId="{A59633E5-ADD6-15C4-303E-B5FE3CA53418}"/>
          </ac:spMkLst>
        </pc:spChg>
      </pc:sldChg>
      <pc:sldChg chg="modSp add replId">
        <pc:chgData name="Axl Fortunato Espiritu" userId="S::s387016@students.cdu.edu.au::3c7f3b23-b556-4437-9181-3b87aa047185" providerId="AD" clId="Web-{874115B3-0088-CE2F-2C0F-B5375C541F85}" dt="2025-09-09T14:06:53.473" v="722" actId="20577"/>
        <pc:sldMkLst>
          <pc:docMk/>
          <pc:sldMk cId="1510840797" sldId="290"/>
        </pc:sldMkLst>
        <pc:spChg chg="mod">
          <ac:chgData name="Axl Fortunato Espiritu" userId="S::s387016@students.cdu.edu.au::3c7f3b23-b556-4437-9181-3b87aa047185" providerId="AD" clId="Web-{874115B3-0088-CE2F-2C0F-B5375C541F85}" dt="2025-09-09T14:06:53.473" v="722" actId="20577"/>
          <ac:spMkLst>
            <pc:docMk/>
            <pc:sldMk cId="1510840797" sldId="290"/>
            <ac:spMk id="5" creationId="{98ED138F-37F3-70BA-777E-3D51E01C2471}"/>
          </ac:spMkLst>
        </pc:spChg>
      </pc:sldChg>
      <pc:sldChg chg="modSp add ord replId">
        <pc:chgData name="Axl Fortunato Espiritu" userId="S::s387016@students.cdu.edu.au::3c7f3b23-b556-4437-9181-3b87aa047185" providerId="AD" clId="Web-{874115B3-0088-CE2F-2C0F-B5375C541F85}" dt="2025-09-09T14:01:15.314" v="694" actId="20577"/>
        <pc:sldMkLst>
          <pc:docMk/>
          <pc:sldMk cId="3404681770" sldId="291"/>
        </pc:sldMkLst>
        <pc:spChg chg="mod">
          <ac:chgData name="Axl Fortunato Espiritu" userId="S::s387016@students.cdu.edu.au::3c7f3b23-b556-4437-9181-3b87aa047185" providerId="AD" clId="Web-{874115B3-0088-CE2F-2C0F-B5375C541F85}" dt="2025-09-09T14:01:15.314" v="694" actId="20577"/>
          <ac:spMkLst>
            <pc:docMk/>
            <pc:sldMk cId="3404681770" sldId="291"/>
            <ac:spMk id="5" creationId="{EBDF5201-8624-79BD-2487-C5B2C63DF47C}"/>
          </ac:spMkLst>
        </pc:spChg>
      </pc:sldChg>
      <pc:sldChg chg="modSp add replId">
        <pc:chgData name="Axl Fortunato Espiritu" userId="S::s387016@students.cdu.edu.au::3c7f3b23-b556-4437-9181-3b87aa047185" providerId="AD" clId="Web-{874115B3-0088-CE2F-2C0F-B5375C541F85}" dt="2025-09-09T14:07:44.945" v="767" actId="20577"/>
        <pc:sldMkLst>
          <pc:docMk/>
          <pc:sldMk cId="951023590" sldId="292"/>
        </pc:sldMkLst>
        <pc:spChg chg="mod">
          <ac:chgData name="Axl Fortunato Espiritu" userId="S::s387016@students.cdu.edu.au::3c7f3b23-b556-4437-9181-3b87aa047185" providerId="AD" clId="Web-{874115B3-0088-CE2F-2C0F-B5375C541F85}" dt="2025-09-09T14:07:44.945" v="767" actId="20577"/>
          <ac:spMkLst>
            <pc:docMk/>
            <pc:sldMk cId="951023590" sldId="292"/>
            <ac:spMk id="5" creationId="{BC86050B-C62D-A3D4-7186-CBC710AAE701}"/>
          </ac:spMkLst>
        </pc:spChg>
      </pc:sldChg>
    </pc:docChg>
  </pc:docChgLst>
  <pc:docChgLst>
    <pc:chgData name="Axl Fortunato Espiritu" userId="S::s387016@students.cdu.edu.au::3c7f3b23-b556-4437-9181-3b87aa047185" providerId="AD" clId="Web-{40993798-9153-547D-A690-CC7AEFB5EE27}"/>
    <pc:docChg chg="sldOrd">
      <pc:chgData name="Axl Fortunato Espiritu" userId="S::s387016@students.cdu.edu.au::3c7f3b23-b556-4437-9181-3b87aa047185" providerId="AD" clId="Web-{40993798-9153-547D-A690-CC7AEFB5EE27}" dt="2025-09-10T04:48:33.593" v="2"/>
      <pc:docMkLst>
        <pc:docMk/>
      </pc:docMkLst>
      <pc:sldChg chg="ord">
        <pc:chgData name="Axl Fortunato Espiritu" userId="S::s387016@students.cdu.edu.au::3c7f3b23-b556-4437-9181-3b87aa047185" providerId="AD" clId="Web-{40993798-9153-547D-A690-CC7AEFB5EE27}" dt="2025-09-10T04:24:39.526" v="1"/>
        <pc:sldMkLst>
          <pc:docMk/>
          <pc:sldMk cId="260642144" sldId="270"/>
        </pc:sldMkLst>
      </pc:sldChg>
      <pc:sldChg chg="ord">
        <pc:chgData name="Axl Fortunato Espiritu" userId="S::s387016@students.cdu.edu.au::3c7f3b23-b556-4437-9181-3b87aa047185" providerId="AD" clId="Web-{40993798-9153-547D-A690-CC7AEFB5EE27}" dt="2025-09-10T04:17:20.490" v="0"/>
        <pc:sldMkLst>
          <pc:docMk/>
          <pc:sldMk cId="4087555637" sldId="285"/>
        </pc:sldMkLst>
      </pc:sldChg>
      <pc:sldChg chg="ord">
        <pc:chgData name="Axl Fortunato Espiritu" userId="S::s387016@students.cdu.edu.au::3c7f3b23-b556-4437-9181-3b87aa047185" providerId="AD" clId="Web-{40993798-9153-547D-A690-CC7AEFB5EE27}" dt="2025-09-10T04:48:33.593" v="2"/>
        <pc:sldMkLst>
          <pc:docMk/>
          <pc:sldMk cId="951023590" sldId="292"/>
        </pc:sldMkLst>
      </pc:sldChg>
    </pc:docChg>
  </pc:docChgLst>
  <pc:docChgLst>
    <pc:chgData name="Ngoc Loi Vong" userId="S::s392159@students.cdu.edu.au::48ccc150-1498-4038-9c64-c475b56a9205" providerId="AD" clId="Web-{009C6E42-1166-DE45-323F-D626A76E30F9}"/>
    <pc:docChg chg="addSld delSld modSld">
      <pc:chgData name="Ngoc Loi Vong" userId="S::s392159@students.cdu.edu.au::48ccc150-1498-4038-9c64-c475b56a9205" providerId="AD" clId="Web-{009C6E42-1166-DE45-323F-D626A76E30F9}" dt="2025-09-09T06:41:10.614" v="15"/>
      <pc:docMkLst>
        <pc:docMk/>
      </pc:docMkLst>
      <pc:sldChg chg="modSp">
        <pc:chgData name="Ngoc Loi Vong" userId="S::s392159@students.cdu.edu.au::48ccc150-1498-4038-9c64-c475b56a9205" providerId="AD" clId="Web-{009C6E42-1166-DE45-323F-D626A76E30F9}" dt="2025-09-09T06:31:02.739" v="5" actId="20577"/>
        <pc:sldMkLst>
          <pc:docMk/>
          <pc:sldMk cId="0" sldId="258"/>
        </pc:sldMkLst>
      </pc:sldChg>
      <pc:sldChg chg="addSp modSp add del replId">
        <pc:chgData name="Ngoc Loi Vong" userId="S::s392159@students.cdu.edu.au::48ccc150-1498-4038-9c64-c475b56a9205" providerId="AD" clId="Web-{009C6E42-1166-DE45-323F-D626A76E30F9}" dt="2025-09-09T06:41:08.692" v="14"/>
        <pc:sldMkLst>
          <pc:docMk/>
          <pc:sldMk cId="3527209482" sldId="276"/>
        </pc:sldMkLst>
      </pc:sldChg>
      <pc:sldChg chg="modSp add del replId">
        <pc:chgData name="Ngoc Loi Vong" userId="S::s392159@students.cdu.edu.au::48ccc150-1498-4038-9c64-c475b56a9205" providerId="AD" clId="Web-{009C6E42-1166-DE45-323F-D626A76E30F9}" dt="2025-09-09T06:41:10.614" v="15"/>
        <pc:sldMkLst>
          <pc:docMk/>
          <pc:sldMk cId="4057758370" sldId="277"/>
        </pc:sldMkLst>
      </pc:sldChg>
    </pc:docChg>
  </pc:docChgLst>
  <pc:docChgLst>
    <pc:chgData name="Ngoc Loi Vong" userId="S::s392159@students.cdu.edu.au::48ccc150-1498-4038-9c64-c475b56a9205" providerId="AD" clId="Web-{95A68434-5837-0497-CCF8-C05A775073C2}"/>
    <pc:docChg chg="modSld sldOrd">
      <pc:chgData name="Ngoc Loi Vong" userId="S::s392159@students.cdu.edu.au::48ccc150-1498-4038-9c64-c475b56a9205" providerId="AD" clId="Web-{95A68434-5837-0497-CCF8-C05A775073C2}" dt="2025-09-09T11:21:42.365" v="86" actId="20577"/>
      <pc:docMkLst>
        <pc:docMk/>
      </pc:docMkLst>
      <pc:sldChg chg="modSp">
        <pc:chgData name="Ngoc Loi Vong" userId="S::s392159@students.cdu.edu.au::48ccc150-1498-4038-9c64-c475b56a9205" providerId="AD" clId="Web-{95A68434-5837-0497-CCF8-C05A775073C2}" dt="2025-09-09T11:21:42.365" v="86" actId="20577"/>
        <pc:sldMkLst>
          <pc:docMk/>
          <pc:sldMk cId="2025342096" sldId="267"/>
        </pc:sldMkLst>
        <pc:spChg chg="mod">
          <ac:chgData name="Ngoc Loi Vong" userId="S::s392159@students.cdu.edu.au::48ccc150-1498-4038-9c64-c475b56a9205" providerId="AD" clId="Web-{95A68434-5837-0497-CCF8-C05A775073C2}" dt="2025-09-09T11:21:21.317" v="79" actId="20577"/>
          <ac:spMkLst>
            <pc:docMk/>
            <pc:sldMk cId="2025342096" sldId="267"/>
            <ac:spMk id="19" creationId="{18FB52BB-6F5F-4AB7-27FA-6E295201DAC5}"/>
          </ac:spMkLst>
        </pc:spChg>
        <pc:spChg chg="mod">
          <ac:chgData name="Ngoc Loi Vong" userId="S::s392159@students.cdu.edu.au::48ccc150-1498-4038-9c64-c475b56a9205" providerId="AD" clId="Web-{95A68434-5837-0497-CCF8-C05A775073C2}" dt="2025-09-09T11:21:25.677" v="81" actId="20577"/>
          <ac:spMkLst>
            <pc:docMk/>
            <pc:sldMk cId="2025342096" sldId="267"/>
            <ac:spMk id="23" creationId="{BC0CAFC2-1462-063E-29FF-290D44BF8B16}"/>
          </ac:spMkLst>
        </pc:spChg>
        <pc:spChg chg="mod">
          <ac:chgData name="Ngoc Loi Vong" userId="S::s392159@students.cdu.edu.au::48ccc150-1498-4038-9c64-c475b56a9205" providerId="AD" clId="Web-{95A68434-5837-0497-CCF8-C05A775073C2}" dt="2025-09-09T11:21:31.802" v="83" actId="20577"/>
          <ac:spMkLst>
            <pc:docMk/>
            <pc:sldMk cId="2025342096" sldId="267"/>
            <ac:spMk id="31" creationId="{5D2317B8-7CC4-B4A1-E642-0BA34EE4CC0F}"/>
          </ac:spMkLst>
        </pc:spChg>
        <pc:spChg chg="mod">
          <ac:chgData name="Ngoc Loi Vong" userId="S::s392159@students.cdu.edu.au::48ccc150-1498-4038-9c64-c475b56a9205" providerId="AD" clId="Web-{95A68434-5837-0497-CCF8-C05A775073C2}" dt="2025-09-09T11:21:42.365" v="86" actId="20577"/>
          <ac:spMkLst>
            <pc:docMk/>
            <pc:sldMk cId="2025342096" sldId="267"/>
            <ac:spMk id="35" creationId="{4EB68AB2-BC31-B10B-3376-24BA09CDE162}"/>
          </ac:spMkLst>
        </pc:spChg>
      </pc:sldChg>
      <pc:sldChg chg="ord">
        <pc:chgData name="Ngoc Loi Vong" userId="S::s392159@students.cdu.edu.au::48ccc150-1498-4038-9c64-c475b56a9205" providerId="AD" clId="Web-{95A68434-5837-0497-CCF8-C05A775073C2}" dt="2025-09-09T09:58:12.171" v="0"/>
        <pc:sldMkLst>
          <pc:docMk/>
          <pc:sldMk cId="791125800" sldId="268"/>
        </pc:sldMkLst>
      </pc:sldChg>
      <pc:sldChg chg="modSp">
        <pc:chgData name="Ngoc Loi Vong" userId="S::s392159@students.cdu.edu.au::48ccc150-1498-4038-9c64-c475b56a9205" providerId="AD" clId="Web-{95A68434-5837-0497-CCF8-C05A775073C2}" dt="2025-09-09T10:15:49.962" v="12" actId="20577"/>
        <pc:sldMkLst>
          <pc:docMk/>
          <pc:sldMk cId="2473030783" sldId="269"/>
        </pc:sldMkLst>
        <pc:spChg chg="mod">
          <ac:chgData name="Ngoc Loi Vong" userId="S::s392159@students.cdu.edu.au::48ccc150-1498-4038-9c64-c475b56a9205" providerId="AD" clId="Web-{95A68434-5837-0497-CCF8-C05A775073C2}" dt="2025-09-09T10:15:49.962" v="12" actId="20577"/>
          <ac:spMkLst>
            <pc:docMk/>
            <pc:sldMk cId="2473030783" sldId="269"/>
            <ac:spMk id="3" creationId="{05190CFC-C88A-E1A4-38F2-EE24458969E9}"/>
          </ac:spMkLst>
        </pc:spChg>
      </pc:sldChg>
      <pc:sldChg chg="ord">
        <pc:chgData name="Ngoc Loi Vong" userId="S::s392159@students.cdu.edu.au::48ccc150-1498-4038-9c64-c475b56a9205" providerId="AD" clId="Web-{95A68434-5837-0497-CCF8-C05A775073C2}" dt="2025-09-09T10:16:51.964" v="18"/>
        <pc:sldMkLst>
          <pc:docMk/>
          <pc:sldMk cId="260642144" sldId="270"/>
        </pc:sldMkLst>
      </pc:sldChg>
      <pc:sldChg chg="addSp delSp modSp">
        <pc:chgData name="Ngoc Loi Vong" userId="S::s392159@students.cdu.edu.au::48ccc150-1498-4038-9c64-c475b56a9205" providerId="AD" clId="Web-{95A68434-5837-0497-CCF8-C05A775073C2}" dt="2025-09-09T10:51:22.919" v="63" actId="20577"/>
        <pc:sldMkLst>
          <pc:docMk/>
          <pc:sldMk cId="1521743254" sldId="274"/>
        </pc:sldMkLst>
        <pc:spChg chg="mod">
          <ac:chgData name="Ngoc Loi Vong" userId="S::s392159@students.cdu.edu.au::48ccc150-1498-4038-9c64-c475b56a9205" providerId="AD" clId="Web-{95A68434-5837-0497-CCF8-C05A775073C2}" dt="2025-09-09T10:51:22.919" v="63" actId="20577"/>
          <ac:spMkLst>
            <pc:docMk/>
            <pc:sldMk cId="1521743254" sldId="274"/>
            <ac:spMk id="5" creationId="{A9E358F8-0EBE-AB08-FFD6-397B7D6D8EF5}"/>
          </ac:spMkLst>
        </pc:spChg>
        <pc:picChg chg="add mod">
          <ac:chgData name="Ngoc Loi Vong" userId="S::s392159@students.cdu.edu.au::48ccc150-1498-4038-9c64-c475b56a9205" providerId="AD" clId="Web-{95A68434-5837-0497-CCF8-C05A775073C2}" dt="2025-09-09T10:48:12.045" v="54" actId="1076"/>
          <ac:picMkLst>
            <pc:docMk/>
            <pc:sldMk cId="1521743254" sldId="274"/>
            <ac:picMk id="3" creationId="{EFF4787A-0D55-CD47-FFBB-77280A622945}"/>
          </ac:picMkLst>
        </pc:picChg>
      </pc:sldChg>
      <pc:sldChg chg="addSp delSp modSp ord">
        <pc:chgData name="Ngoc Loi Vong" userId="S::s392159@students.cdu.edu.au::48ccc150-1498-4038-9c64-c475b56a9205" providerId="AD" clId="Web-{95A68434-5837-0497-CCF8-C05A775073C2}" dt="2025-09-09T11:07:45.272" v="77" actId="1076"/>
        <pc:sldMkLst>
          <pc:docMk/>
          <pc:sldMk cId="1067190484" sldId="275"/>
        </pc:sldMkLst>
        <pc:picChg chg="mod">
          <ac:chgData name="Ngoc Loi Vong" userId="S::s392159@students.cdu.edu.au::48ccc150-1498-4038-9c64-c475b56a9205" providerId="AD" clId="Web-{95A68434-5837-0497-CCF8-C05A775073C2}" dt="2025-09-09T11:07:43.710" v="76" actId="1076"/>
          <ac:picMkLst>
            <pc:docMk/>
            <pc:sldMk cId="1067190484" sldId="275"/>
            <ac:picMk id="4" creationId="{80DB83B3-6ABE-E61F-4B62-79377D3F66E3}"/>
          </ac:picMkLst>
        </pc:picChg>
        <pc:picChg chg="add mod">
          <ac:chgData name="Ngoc Loi Vong" userId="S::s392159@students.cdu.edu.au::48ccc150-1498-4038-9c64-c475b56a9205" providerId="AD" clId="Web-{95A68434-5837-0497-CCF8-C05A775073C2}" dt="2025-09-09T11:07:45.272" v="77" actId="1076"/>
          <ac:picMkLst>
            <pc:docMk/>
            <pc:sldMk cId="1067190484" sldId="275"/>
            <ac:picMk id="5" creationId="{6EF6393F-6878-970A-758E-7375BAAB1461}"/>
          </ac:picMkLst>
        </pc:picChg>
      </pc:sldChg>
    </pc:docChg>
  </pc:docChgLst>
  <pc:docChgLst>
    <pc:chgData name="Axl Fortunato Espiritu" userId="S::s387016@students.cdu.edu.au::3c7f3b23-b556-4437-9181-3b87aa047185" providerId="AD" clId="Web-{164E60E7-37F1-AC78-FE02-29ACE84ECA9B}"/>
    <pc:docChg chg="modSld">
      <pc:chgData name="Axl Fortunato Espiritu" userId="S::s387016@students.cdu.edu.au::3c7f3b23-b556-4437-9181-3b87aa047185" providerId="AD" clId="Web-{164E60E7-37F1-AC78-FE02-29ACE84ECA9B}" dt="2025-09-09T10:41:13.680" v="1" actId="20577"/>
      <pc:docMkLst>
        <pc:docMk/>
      </pc:docMkLst>
      <pc:sldChg chg="modSp">
        <pc:chgData name="Axl Fortunato Espiritu" userId="S::s387016@students.cdu.edu.au::3c7f3b23-b556-4437-9181-3b87aa047185" providerId="AD" clId="Web-{164E60E7-37F1-AC78-FE02-29ACE84ECA9B}" dt="2025-09-09T10:41:13.680" v="1" actId="20577"/>
        <pc:sldMkLst>
          <pc:docMk/>
          <pc:sldMk cId="260642144" sldId="270"/>
        </pc:sldMkLst>
        <pc:spChg chg="mod">
          <ac:chgData name="Axl Fortunato Espiritu" userId="S::s387016@students.cdu.edu.au::3c7f3b23-b556-4437-9181-3b87aa047185" providerId="AD" clId="Web-{164E60E7-37F1-AC78-FE02-29ACE84ECA9B}" dt="2025-09-09T10:41:13.680" v="1" actId="20577"/>
          <ac:spMkLst>
            <pc:docMk/>
            <pc:sldMk cId="260642144" sldId="270"/>
            <ac:spMk id="2" creationId="{1FDAC327-E1C9-A443-A5EB-CABE4A2F9D29}"/>
          </ac:spMkLst>
        </pc:spChg>
      </pc:sldChg>
    </pc:docChg>
  </pc:docChgLst>
  <pc:docChgLst>
    <pc:chgData name="Yi-Fan Wu" userId="S::s388833@students.cdu.edu.au::b990e0cb-c7e3-4020-9c7b-69a71f2e8642" providerId="AD" clId="Web-{871A8773-AF15-CDC8-F1FF-8A6364E0F11A}"/>
    <pc:docChg chg="modSld sldOrd">
      <pc:chgData name="Yi-Fan Wu" userId="S::s388833@students.cdu.edu.au::b990e0cb-c7e3-4020-9c7b-69a71f2e8642" providerId="AD" clId="Web-{871A8773-AF15-CDC8-F1FF-8A6364E0F11A}" dt="2025-09-10T03:26:04.898" v="6"/>
      <pc:docMkLst>
        <pc:docMk/>
      </pc:docMkLst>
      <pc:sldChg chg="modSp ord">
        <pc:chgData name="Yi-Fan Wu" userId="S::s388833@students.cdu.edu.au::b990e0cb-c7e3-4020-9c7b-69a71f2e8642" providerId="AD" clId="Web-{871A8773-AF15-CDC8-F1FF-8A6364E0F11A}" dt="2025-09-10T03:26:04.898" v="6"/>
        <pc:sldMkLst>
          <pc:docMk/>
          <pc:sldMk cId="1067190484" sldId="275"/>
        </pc:sldMkLst>
        <pc:spChg chg="mod">
          <ac:chgData name="Yi-Fan Wu" userId="S::s388833@students.cdu.edu.au::b990e0cb-c7e3-4020-9c7b-69a71f2e8642" providerId="AD" clId="Web-{871A8773-AF15-CDC8-F1FF-8A6364E0F11A}" dt="2025-09-10T01:55:04.493" v="2"/>
          <ac:spMkLst>
            <pc:docMk/>
            <pc:sldMk cId="1067190484" sldId="275"/>
            <ac:spMk id="2" creationId="{4B098887-6C95-CFD4-CA79-E88688583EF7}"/>
          </ac:spMkLst>
        </pc:spChg>
        <pc:spChg chg="mod">
          <ac:chgData name="Yi-Fan Wu" userId="S::s388833@students.cdu.edu.au::b990e0cb-c7e3-4020-9c7b-69a71f2e8642" providerId="AD" clId="Web-{871A8773-AF15-CDC8-F1FF-8A6364E0F11A}" dt="2025-09-10T01:54:48.586" v="1" actId="1076"/>
          <ac:spMkLst>
            <pc:docMk/>
            <pc:sldMk cId="1067190484" sldId="275"/>
            <ac:spMk id="13" creationId="{46821231-7866-E5CC-FC9F-B4793C0D2547}"/>
          </ac:spMkLst>
        </pc:spChg>
      </pc:sldChg>
      <pc:sldChg chg="ord">
        <pc:chgData name="Yi-Fan Wu" userId="S::s388833@students.cdu.edu.au::b990e0cb-c7e3-4020-9c7b-69a71f2e8642" providerId="AD" clId="Web-{871A8773-AF15-CDC8-F1FF-8A6364E0F11A}" dt="2025-09-10T02:26:20.509" v="5"/>
        <pc:sldMkLst>
          <pc:docMk/>
          <pc:sldMk cId="4282669037" sldId="276"/>
        </pc:sldMkLst>
      </pc:sldChg>
      <pc:sldChg chg="ord">
        <pc:chgData name="Yi-Fan Wu" userId="S::s388833@students.cdu.edu.au::b990e0cb-c7e3-4020-9c7b-69a71f2e8642" providerId="AD" clId="Web-{871A8773-AF15-CDC8-F1FF-8A6364E0F11A}" dt="2025-09-10T02:26:15.274" v="4"/>
        <pc:sldMkLst>
          <pc:docMk/>
          <pc:sldMk cId="1105464042" sldId="279"/>
        </pc:sldMkLst>
      </pc:sldChg>
      <pc:sldChg chg="ord">
        <pc:chgData name="Yi-Fan Wu" userId="S::s388833@students.cdu.edu.au::b990e0cb-c7e3-4020-9c7b-69a71f2e8642" providerId="AD" clId="Web-{871A8773-AF15-CDC8-F1FF-8A6364E0F11A}" dt="2025-09-10T02:26:03.617" v="3"/>
        <pc:sldMkLst>
          <pc:docMk/>
          <pc:sldMk cId="3624969690" sldId="284"/>
        </pc:sldMkLst>
      </pc:sldChg>
    </pc:docChg>
  </pc:docChgLst>
  <pc:docChgLst>
    <pc:chgData name="Yi-Fan Wu" userId="S::s388833@students.cdu.edu.au::b990e0cb-c7e3-4020-9c7b-69a71f2e8642" providerId="AD" clId="Web-{5442D2F0-7EC5-8805-A15D-19CDE0DF5D95}"/>
    <pc:docChg chg="modSld">
      <pc:chgData name="Yi-Fan Wu" userId="S::s388833@students.cdu.edu.au::b990e0cb-c7e3-4020-9c7b-69a71f2e8642" providerId="AD" clId="Web-{5442D2F0-7EC5-8805-A15D-19CDE0DF5D95}" dt="2025-09-08T11:46:22.892" v="7" actId="1076"/>
      <pc:docMkLst>
        <pc:docMk/>
      </pc:docMkLst>
      <pc:sldChg chg="modSp">
        <pc:chgData name="Yi-Fan Wu" userId="S::s388833@students.cdu.edu.au::b990e0cb-c7e3-4020-9c7b-69a71f2e8642" providerId="AD" clId="Web-{5442D2F0-7EC5-8805-A15D-19CDE0DF5D95}" dt="2025-09-08T11:46:22.892" v="7" actId="1076"/>
        <pc:sldMkLst>
          <pc:docMk/>
          <pc:sldMk cId="0" sldId="256"/>
        </pc:sldMkLst>
        <pc:spChg chg="mod">
          <ac:chgData name="Yi-Fan Wu" userId="S::s388833@students.cdu.edu.au::b990e0cb-c7e3-4020-9c7b-69a71f2e8642" providerId="AD" clId="Web-{5442D2F0-7EC5-8805-A15D-19CDE0DF5D95}" dt="2025-09-08T11:46:22.892" v="7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Yi-Fan Wu" userId="S::s388833@students.cdu.edu.au::b990e0cb-c7e3-4020-9c7b-69a71f2e8642" providerId="AD" clId="Web-{5442D2F0-7EC5-8805-A15D-19CDE0DF5D95}" dt="2025-09-08T11:46:22.736" v="6" actId="20577"/>
          <ac:spMkLst>
            <pc:docMk/>
            <pc:sldMk cId="0" sldId="256"/>
            <ac:spMk id="7" creationId="{00000000-0000-0000-0000-000000000000}"/>
          </ac:spMkLst>
        </pc:spChg>
        <pc:spChg chg="mod">
          <ac:chgData name="Yi-Fan Wu" userId="S::s388833@students.cdu.edu.au::b990e0cb-c7e3-4020-9c7b-69a71f2e8642" providerId="AD" clId="Web-{5442D2F0-7EC5-8805-A15D-19CDE0DF5D95}" dt="2025-09-08T11:46:07.501" v="1" actId="1076"/>
          <ac:spMkLst>
            <pc:docMk/>
            <pc:sldMk cId="0" sldId="256"/>
            <ac:spMk id="8" creationId="{00000000-0000-0000-0000-000000000000}"/>
          </ac:spMkLst>
        </pc:spChg>
      </pc:sldChg>
    </pc:docChg>
  </pc:docChgLst>
  <pc:docChgLst>
    <pc:chgData name="Jay Wilson Malcampo" userId="092e3e96-c56e-4873-990e-73fd35509575" providerId="ADAL" clId="{FA395A1D-87D4-4F4D-BBD0-8DE2687EE2A2}"/>
    <pc:docChg chg="undo custSel addSld delSld modSld modSection">
      <pc:chgData name="Jay Wilson Malcampo" userId="092e3e96-c56e-4873-990e-73fd35509575" providerId="ADAL" clId="{FA395A1D-87D4-4F4D-BBD0-8DE2687EE2A2}" dt="2025-09-11T00:29:21.247" v="1145" actId="1076"/>
      <pc:docMkLst>
        <pc:docMk/>
      </pc:docMkLst>
      <pc:sldChg chg="modSp mod">
        <pc:chgData name="Jay Wilson Malcampo" userId="092e3e96-c56e-4873-990e-73fd35509575" providerId="ADAL" clId="{FA395A1D-87D4-4F4D-BBD0-8DE2687EE2A2}" dt="2025-09-09T10:57:57.860" v="4" actId="1076"/>
        <pc:sldMkLst>
          <pc:docMk/>
          <pc:sldMk cId="260642144" sldId="270"/>
        </pc:sldMkLst>
        <pc:graphicFrameChg chg="mod modGraphic">
          <ac:chgData name="Jay Wilson Malcampo" userId="092e3e96-c56e-4873-990e-73fd35509575" providerId="ADAL" clId="{FA395A1D-87D4-4F4D-BBD0-8DE2687EE2A2}" dt="2025-09-09T10:57:57.860" v="4" actId="1076"/>
          <ac:graphicFrameMkLst>
            <pc:docMk/>
            <pc:sldMk cId="260642144" sldId="270"/>
            <ac:graphicFrameMk id="6" creationId="{20671CA8-01FC-3063-AC17-41E633DB5FDE}"/>
          </ac:graphicFrameMkLst>
        </pc:graphicFrameChg>
      </pc:sldChg>
      <pc:sldChg chg="del">
        <pc:chgData name="Jay Wilson Malcampo" userId="092e3e96-c56e-4873-990e-73fd35509575" providerId="ADAL" clId="{FA395A1D-87D4-4F4D-BBD0-8DE2687EE2A2}" dt="2025-09-10T04:15:21.097" v="582" actId="47"/>
        <pc:sldMkLst>
          <pc:docMk/>
          <pc:sldMk cId="3722354570" sldId="271"/>
        </pc:sldMkLst>
      </pc:sldChg>
      <pc:sldChg chg="del">
        <pc:chgData name="Jay Wilson Malcampo" userId="092e3e96-c56e-4873-990e-73fd35509575" providerId="ADAL" clId="{FA395A1D-87D4-4F4D-BBD0-8DE2687EE2A2}" dt="2025-09-10T04:15:21.097" v="582" actId="47"/>
        <pc:sldMkLst>
          <pc:docMk/>
          <pc:sldMk cId="2626568917" sldId="272"/>
        </pc:sldMkLst>
      </pc:sldChg>
      <pc:sldChg chg="addSp modSp mod">
        <pc:chgData name="Jay Wilson Malcampo" userId="092e3e96-c56e-4873-990e-73fd35509575" providerId="ADAL" clId="{FA395A1D-87D4-4F4D-BBD0-8DE2687EE2A2}" dt="2025-09-09T11:03:17.788" v="441" actId="20577"/>
        <pc:sldMkLst>
          <pc:docMk/>
          <pc:sldMk cId="4282669037" sldId="276"/>
        </pc:sldMkLst>
        <pc:spChg chg="mod">
          <ac:chgData name="Jay Wilson Malcampo" userId="092e3e96-c56e-4873-990e-73fd35509575" providerId="ADAL" clId="{FA395A1D-87D4-4F4D-BBD0-8DE2687EE2A2}" dt="2025-09-09T11:02:14.806" v="286" actId="20577"/>
          <ac:spMkLst>
            <pc:docMk/>
            <pc:sldMk cId="4282669037" sldId="276"/>
            <ac:spMk id="2" creationId="{657DB94E-45D9-838D-A107-3AE4AC97852E}"/>
          </ac:spMkLst>
        </pc:spChg>
        <pc:spChg chg="add mod">
          <ac:chgData name="Jay Wilson Malcampo" userId="092e3e96-c56e-4873-990e-73fd35509575" providerId="ADAL" clId="{FA395A1D-87D4-4F4D-BBD0-8DE2687EE2A2}" dt="2025-09-09T11:03:17.788" v="441" actId="20577"/>
          <ac:spMkLst>
            <pc:docMk/>
            <pc:sldMk cId="4282669037" sldId="276"/>
            <ac:spMk id="3" creationId="{166EC1E1-06E0-6928-2272-D95980E827C6}"/>
          </ac:spMkLst>
        </pc:spChg>
      </pc:sldChg>
      <pc:sldChg chg="addSp delSp modSp mod">
        <pc:chgData name="Jay Wilson Malcampo" userId="092e3e96-c56e-4873-990e-73fd35509575" providerId="ADAL" clId="{FA395A1D-87D4-4F4D-BBD0-8DE2687EE2A2}" dt="2025-09-09T12:12:54.200" v="511" actId="1076"/>
        <pc:sldMkLst>
          <pc:docMk/>
          <pc:sldMk cId="819892991" sldId="277"/>
        </pc:sldMkLst>
        <pc:spChg chg="mod">
          <ac:chgData name="Jay Wilson Malcampo" userId="092e3e96-c56e-4873-990e-73fd35509575" providerId="ADAL" clId="{FA395A1D-87D4-4F4D-BBD0-8DE2687EE2A2}" dt="2025-09-09T12:12:19.860" v="502" actId="20577"/>
          <ac:spMkLst>
            <pc:docMk/>
            <pc:sldMk cId="819892991" sldId="277"/>
            <ac:spMk id="2" creationId="{C723187D-FA27-8A07-A6E8-07822E92638F}"/>
          </ac:spMkLst>
        </pc:spChg>
        <pc:picChg chg="add mod">
          <ac:chgData name="Jay Wilson Malcampo" userId="092e3e96-c56e-4873-990e-73fd35509575" providerId="ADAL" clId="{FA395A1D-87D4-4F4D-BBD0-8DE2687EE2A2}" dt="2025-09-09T12:12:54.200" v="511" actId="1076"/>
          <ac:picMkLst>
            <pc:docMk/>
            <pc:sldMk cId="819892991" sldId="277"/>
            <ac:picMk id="6" creationId="{DA7601EC-DE5A-DEEC-A569-83E35FF8AFB9}"/>
          </ac:picMkLst>
        </pc:picChg>
      </pc:sldChg>
      <pc:sldChg chg="modSp add mod setBg">
        <pc:chgData name="Jay Wilson Malcampo" userId="092e3e96-c56e-4873-990e-73fd35509575" providerId="ADAL" clId="{FA395A1D-87D4-4F4D-BBD0-8DE2687EE2A2}" dt="2025-09-10T03:54:07.835" v="514" actId="1076"/>
        <pc:sldMkLst>
          <pc:docMk/>
          <pc:sldMk cId="1105464042" sldId="279"/>
        </pc:sldMkLst>
        <pc:spChg chg="mod">
          <ac:chgData name="Jay Wilson Malcampo" userId="092e3e96-c56e-4873-990e-73fd35509575" providerId="ADAL" clId="{FA395A1D-87D4-4F4D-BBD0-8DE2687EE2A2}" dt="2025-09-10T03:54:07.835" v="514" actId="1076"/>
          <ac:spMkLst>
            <pc:docMk/>
            <pc:sldMk cId="1105464042" sldId="279"/>
            <ac:spMk id="6" creationId="{9C1CCEB5-D8CE-10A6-EC58-498C9BE31FB8}"/>
          </ac:spMkLst>
        </pc:spChg>
      </pc:sldChg>
      <pc:sldChg chg="add setBg">
        <pc:chgData name="Jay Wilson Malcampo" userId="092e3e96-c56e-4873-990e-73fd35509575" providerId="ADAL" clId="{FA395A1D-87D4-4F4D-BBD0-8DE2687EE2A2}" dt="2025-09-09T12:02:15.213" v="443"/>
        <pc:sldMkLst>
          <pc:docMk/>
          <pc:sldMk cId="1447551820" sldId="280"/>
        </pc:sldMkLst>
      </pc:sldChg>
      <pc:sldChg chg="add setBg">
        <pc:chgData name="Jay Wilson Malcampo" userId="092e3e96-c56e-4873-990e-73fd35509575" providerId="ADAL" clId="{FA395A1D-87D4-4F4D-BBD0-8DE2687EE2A2}" dt="2025-09-09T12:02:16.244" v="444"/>
        <pc:sldMkLst>
          <pc:docMk/>
          <pc:sldMk cId="1759588581" sldId="281"/>
        </pc:sldMkLst>
      </pc:sldChg>
      <pc:sldChg chg="add setBg">
        <pc:chgData name="Jay Wilson Malcampo" userId="092e3e96-c56e-4873-990e-73fd35509575" providerId="ADAL" clId="{FA395A1D-87D4-4F4D-BBD0-8DE2687EE2A2}" dt="2025-09-09T12:02:17.021" v="445"/>
        <pc:sldMkLst>
          <pc:docMk/>
          <pc:sldMk cId="1567441164" sldId="282"/>
        </pc:sldMkLst>
      </pc:sldChg>
      <pc:sldChg chg="modSp mod">
        <pc:chgData name="Jay Wilson Malcampo" userId="092e3e96-c56e-4873-990e-73fd35509575" providerId="ADAL" clId="{FA395A1D-87D4-4F4D-BBD0-8DE2687EE2A2}" dt="2025-09-11T00:29:21.247" v="1145" actId="1076"/>
        <pc:sldMkLst>
          <pc:docMk/>
          <pc:sldMk cId="4087555637" sldId="285"/>
        </pc:sldMkLst>
        <pc:spChg chg="mod">
          <ac:chgData name="Jay Wilson Malcampo" userId="092e3e96-c56e-4873-990e-73fd35509575" providerId="ADAL" clId="{FA395A1D-87D4-4F4D-BBD0-8DE2687EE2A2}" dt="2025-09-11T00:29:14.145" v="1144" actId="1076"/>
          <ac:spMkLst>
            <pc:docMk/>
            <pc:sldMk cId="4087555637" sldId="285"/>
            <ac:spMk id="3" creationId="{72E4DE4D-ADE7-1AA7-BCE7-EC4032B8961C}"/>
          </ac:spMkLst>
        </pc:spChg>
        <pc:spChg chg="mod">
          <ac:chgData name="Jay Wilson Malcampo" userId="092e3e96-c56e-4873-990e-73fd35509575" providerId="ADAL" clId="{FA395A1D-87D4-4F4D-BBD0-8DE2687EE2A2}" dt="2025-09-11T00:29:21.247" v="1145" actId="1076"/>
          <ac:spMkLst>
            <pc:docMk/>
            <pc:sldMk cId="4087555637" sldId="285"/>
            <ac:spMk id="4" creationId="{E72298D2-3A60-8F86-3FD1-D136DDAF0499}"/>
          </ac:spMkLst>
        </pc:spChg>
        <pc:spChg chg="mod">
          <ac:chgData name="Jay Wilson Malcampo" userId="092e3e96-c56e-4873-990e-73fd35509575" providerId="ADAL" clId="{FA395A1D-87D4-4F4D-BBD0-8DE2687EE2A2}" dt="2025-09-10T04:17:59.385" v="595" actId="1076"/>
          <ac:spMkLst>
            <pc:docMk/>
            <pc:sldMk cId="4087555637" sldId="285"/>
            <ac:spMk id="5" creationId="{B22C7031-0259-B154-B0B7-1FB4013FB9AB}"/>
          </ac:spMkLst>
        </pc:spChg>
      </pc:sldChg>
      <pc:sldChg chg="delSp modSp mod">
        <pc:chgData name="Jay Wilson Malcampo" userId="092e3e96-c56e-4873-990e-73fd35509575" providerId="ADAL" clId="{FA395A1D-87D4-4F4D-BBD0-8DE2687EE2A2}" dt="2025-09-10T04:53:30.351" v="1101" actId="1076"/>
        <pc:sldMkLst>
          <pc:docMk/>
          <pc:sldMk cId="2909804711" sldId="286"/>
        </pc:sldMkLst>
        <pc:spChg chg="mod">
          <ac:chgData name="Jay Wilson Malcampo" userId="092e3e96-c56e-4873-990e-73fd35509575" providerId="ADAL" clId="{FA395A1D-87D4-4F4D-BBD0-8DE2687EE2A2}" dt="2025-09-10T04:53:25.139" v="1100"/>
          <ac:spMkLst>
            <pc:docMk/>
            <pc:sldMk cId="2909804711" sldId="286"/>
            <ac:spMk id="2" creationId="{4FF25338-8D9C-5DA2-89F9-39601D2C2592}"/>
          </ac:spMkLst>
        </pc:spChg>
        <pc:spChg chg="del mod">
          <ac:chgData name="Jay Wilson Malcampo" userId="092e3e96-c56e-4873-990e-73fd35509575" providerId="ADAL" clId="{FA395A1D-87D4-4F4D-BBD0-8DE2687EE2A2}" dt="2025-09-10T04:53:20.146" v="1099"/>
          <ac:spMkLst>
            <pc:docMk/>
            <pc:sldMk cId="2909804711" sldId="286"/>
            <ac:spMk id="3" creationId="{67713769-DF81-F393-481A-61B0982A2E59}"/>
          </ac:spMkLst>
        </pc:spChg>
        <pc:spChg chg="mod">
          <ac:chgData name="Jay Wilson Malcampo" userId="092e3e96-c56e-4873-990e-73fd35509575" providerId="ADAL" clId="{FA395A1D-87D4-4F4D-BBD0-8DE2687EE2A2}" dt="2025-09-10T04:53:30.351" v="1101" actId="1076"/>
          <ac:spMkLst>
            <pc:docMk/>
            <pc:sldMk cId="2909804711" sldId="286"/>
            <ac:spMk id="5" creationId="{E9C095F6-14CD-6F91-BFBE-E46063DF655C}"/>
          </ac:spMkLst>
        </pc:spChg>
      </pc:sldChg>
      <pc:sldChg chg="addSp delSp modSp mod">
        <pc:chgData name="Jay Wilson Malcampo" userId="092e3e96-c56e-4873-990e-73fd35509575" providerId="ADAL" clId="{FA395A1D-87D4-4F4D-BBD0-8DE2687EE2A2}" dt="2025-09-10T04:44:59.050" v="1033" actId="403"/>
        <pc:sldMkLst>
          <pc:docMk/>
          <pc:sldMk cId="1533436279" sldId="288"/>
        </pc:sldMkLst>
        <pc:spChg chg="mod">
          <ac:chgData name="Jay Wilson Malcampo" userId="092e3e96-c56e-4873-990e-73fd35509575" providerId="ADAL" clId="{FA395A1D-87D4-4F4D-BBD0-8DE2687EE2A2}" dt="2025-09-10T04:38:40.143" v="865" actId="20577"/>
          <ac:spMkLst>
            <pc:docMk/>
            <pc:sldMk cId="1533436279" sldId="288"/>
            <ac:spMk id="2" creationId="{2D44A0B4-82E3-E05E-DFCC-FF356294F669}"/>
          </ac:spMkLst>
        </pc:spChg>
        <pc:spChg chg="del mod">
          <ac:chgData name="Jay Wilson Malcampo" userId="092e3e96-c56e-4873-990e-73fd35509575" providerId="ADAL" clId="{FA395A1D-87D4-4F4D-BBD0-8DE2687EE2A2}" dt="2025-09-10T04:38:43.111" v="866" actId="478"/>
          <ac:spMkLst>
            <pc:docMk/>
            <pc:sldMk cId="1533436279" sldId="288"/>
            <ac:spMk id="3" creationId="{A6C75C01-2891-D593-CDF8-6009426C0358}"/>
          </ac:spMkLst>
        </pc:spChg>
        <pc:spChg chg="mod">
          <ac:chgData name="Jay Wilson Malcampo" userId="092e3e96-c56e-4873-990e-73fd35509575" providerId="ADAL" clId="{FA395A1D-87D4-4F4D-BBD0-8DE2687EE2A2}" dt="2025-09-10T04:38:46.666" v="867" actId="1076"/>
          <ac:spMkLst>
            <pc:docMk/>
            <pc:sldMk cId="1533436279" sldId="288"/>
            <ac:spMk id="5" creationId="{8CE6F5E1-5185-6F07-7678-AD27E5E5C47F}"/>
          </ac:spMkLst>
        </pc:spChg>
        <pc:graphicFrameChg chg="add mod modGraphic">
          <ac:chgData name="Jay Wilson Malcampo" userId="092e3e96-c56e-4873-990e-73fd35509575" providerId="ADAL" clId="{FA395A1D-87D4-4F4D-BBD0-8DE2687EE2A2}" dt="2025-09-10T04:44:59.050" v="1033" actId="403"/>
          <ac:graphicFrameMkLst>
            <pc:docMk/>
            <pc:sldMk cId="1533436279" sldId="288"/>
            <ac:graphicFrameMk id="4" creationId="{74E3484D-38BB-E46C-6327-9D3AB0335E92}"/>
          </ac:graphicFrameMkLst>
        </pc:graphicFrameChg>
      </pc:sldChg>
      <pc:sldChg chg="addSp delSp modSp mod">
        <pc:chgData name="Jay Wilson Malcampo" userId="092e3e96-c56e-4873-990e-73fd35509575" providerId="ADAL" clId="{FA395A1D-87D4-4F4D-BBD0-8DE2687EE2A2}" dt="2025-09-10T04:44:52.525" v="1032" actId="403"/>
        <pc:sldMkLst>
          <pc:docMk/>
          <pc:sldMk cId="1109181663" sldId="289"/>
        </pc:sldMkLst>
        <pc:spChg chg="mod">
          <ac:chgData name="Jay Wilson Malcampo" userId="092e3e96-c56e-4873-990e-73fd35509575" providerId="ADAL" clId="{FA395A1D-87D4-4F4D-BBD0-8DE2687EE2A2}" dt="2025-09-10T04:39:26.106" v="903" actId="1076"/>
          <ac:spMkLst>
            <pc:docMk/>
            <pc:sldMk cId="1109181663" sldId="289"/>
            <ac:spMk id="2" creationId="{EA4F125E-F1D2-6F84-048A-05AF589DE1E5}"/>
          </ac:spMkLst>
        </pc:spChg>
        <pc:spChg chg="del">
          <ac:chgData name="Jay Wilson Malcampo" userId="092e3e96-c56e-4873-990e-73fd35509575" providerId="ADAL" clId="{FA395A1D-87D4-4F4D-BBD0-8DE2687EE2A2}" dt="2025-09-10T04:39:05.449" v="893" actId="478"/>
          <ac:spMkLst>
            <pc:docMk/>
            <pc:sldMk cId="1109181663" sldId="289"/>
            <ac:spMk id="3" creationId="{505C3D4E-471F-740C-B2AF-5AB8A48194BD}"/>
          </ac:spMkLst>
        </pc:spChg>
        <pc:spChg chg="mod">
          <ac:chgData name="Jay Wilson Malcampo" userId="092e3e96-c56e-4873-990e-73fd35509575" providerId="ADAL" clId="{FA395A1D-87D4-4F4D-BBD0-8DE2687EE2A2}" dt="2025-09-10T04:40:28.165" v="938" actId="20577"/>
          <ac:spMkLst>
            <pc:docMk/>
            <pc:sldMk cId="1109181663" sldId="289"/>
            <ac:spMk id="5" creationId="{A59633E5-ADD6-15C4-303E-B5FE3CA53418}"/>
          </ac:spMkLst>
        </pc:spChg>
        <pc:graphicFrameChg chg="add mod modGraphic">
          <ac:chgData name="Jay Wilson Malcampo" userId="092e3e96-c56e-4873-990e-73fd35509575" providerId="ADAL" clId="{FA395A1D-87D4-4F4D-BBD0-8DE2687EE2A2}" dt="2025-09-10T04:44:52.525" v="1032" actId="403"/>
          <ac:graphicFrameMkLst>
            <pc:docMk/>
            <pc:sldMk cId="1109181663" sldId="289"/>
            <ac:graphicFrameMk id="4" creationId="{60EEF52E-E215-BE25-24CF-FBD1E77318B4}"/>
          </ac:graphicFrameMkLst>
        </pc:graphicFrameChg>
      </pc:sldChg>
      <pc:sldChg chg="addSp delSp modSp mod">
        <pc:chgData name="Jay Wilson Malcampo" userId="092e3e96-c56e-4873-990e-73fd35509575" providerId="ADAL" clId="{FA395A1D-87D4-4F4D-BBD0-8DE2687EE2A2}" dt="2025-09-10T04:44:46.272" v="1031" actId="403"/>
        <pc:sldMkLst>
          <pc:docMk/>
          <pc:sldMk cId="1510840797" sldId="290"/>
        </pc:sldMkLst>
        <pc:spChg chg="mod">
          <ac:chgData name="Jay Wilson Malcampo" userId="092e3e96-c56e-4873-990e-73fd35509575" providerId="ADAL" clId="{FA395A1D-87D4-4F4D-BBD0-8DE2687EE2A2}" dt="2025-09-10T04:41:31.962" v="993" actId="1076"/>
          <ac:spMkLst>
            <pc:docMk/>
            <pc:sldMk cId="1510840797" sldId="290"/>
            <ac:spMk id="2" creationId="{E2534A78-F737-9ECD-8995-66EEAC1A1198}"/>
          </ac:spMkLst>
        </pc:spChg>
        <pc:spChg chg="add del">
          <ac:chgData name="Jay Wilson Malcampo" userId="092e3e96-c56e-4873-990e-73fd35509575" providerId="ADAL" clId="{FA395A1D-87D4-4F4D-BBD0-8DE2687EE2A2}" dt="2025-09-10T04:41:16.428" v="985" actId="478"/>
          <ac:spMkLst>
            <pc:docMk/>
            <pc:sldMk cId="1510840797" sldId="290"/>
            <ac:spMk id="3" creationId="{3CCFDB3E-5A8F-26D0-A857-FB5A2696AA22}"/>
          </ac:spMkLst>
        </pc:spChg>
        <pc:spChg chg="mod">
          <ac:chgData name="Jay Wilson Malcampo" userId="092e3e96-c56e-4873-990e-73fd35509575" providerId="ADAL" clId="{FA395A1D-87D4-4F4D-BBD0-8DE2687EE2A2}" dt="2025-09-10T04:41:34.768" v="994" actId="1076"/>
          <ac:spMkLst>
            <pc:docMk/>
            <pc:sldMk cId="1510840797" sldId="290"/>
            <ac:spMk id="5" creationId="{98ED138F-37F3-70BA-777E-3D51E01C2471}"/>
          </ac:spMkLst>
        </pc:spChg>
        <pc:graphicFrameChg chg="add mod modGraphic">
          <ac:chgData name="Jay Wilson Malcampo" userId="092e3e96-c56e-4873-990e-73fd35509575" providerId="ADAL" clId="{FA395A1D-87D4-4F4D-BBD0-8DE2687EE2A2}" dt="2025-09-10T04:44:46.272" v="1031" actId="403"/>
          <ac:graphicFrameMkLst>
            <pc:docMk/>
            <pc:sldMk cId="1510840797" sldId="290"/>
            <ac:graphicFrameMk id="4" creationId="{2BE07772-57E2-B71C-6EAF-92DC88867008}"/>
          </ac:graphicFrameMkLst>
        </pc:graphicFrameChg>
      </pc:sldChg>
      <pc:sldChg chg="addSp delSp modSp mod">
        <pc:chgData name="Jay Wilson Malcampo" userId="092e3e96-c56e-4873-990e-73fd35509575" providerId="ADAL" clId="{FA395A1D-87D4-4F4D-BBD0-8DE2687EE2A2}" dt="2025-09-10T04:45:06.152" v="1035" actId="1076"/>
        <pc:sldMkLst>
          <pc:docMk/>
          <pc:sldMk cId="3404681770" sldId="291"/>
        </pc:sldMkLst>
        <pc:spChg chg="mod">
          <ac:chgData name="Jay Wilson Malcampo" userId="092e3e96-c56e-4873-990e-73fd35509575" providerId="ADAL" clId="{FA395A1D-87D4-4F4D-BBD0-8DE2687EE2A2}" dt="2025-09-10T04:38:32.430" v="853" actId="20577"/>
          <ac:spMkLst>
            <pc:docMk/>
            <pc:sldMk cId="3404681770" sldId="291"/>
            <ac:spMk id="2" creationId="{667FA76E-90A8-A297-F4BB-19472995BDCB}"/>
          </ac:spMkLst>
        </pc:spChg>
        <pc:spChg chg="del mod">
          <ac:chgData name="Jay Wilson Malcampo" userId="092e3e96-c56e-4873-990e-73fd35509575" providerId="ADAL" clId="{FA395A1D-87D4-4F4D-BBD0-8DE2687EE2A2}" dt="2025-09-10T04:38:16.383" v="829" actId="478"/>
          <ac:spMkLst>
            <pc:docMk/>
            <pc:sldMk cId="3404681770" sldId="291"/>
            <ac:spMk id="3" creationId="{668FCAA8-3D27-A0E5-86FD-5B03F5615D6E}"/>
          </ac:spMkLst>
        </pc:spChg>
        <pc:spChg chg="mod">
          <ac:chgData name="Jay Wilson Malcampo" userId="092e3e96-c56e-4873-990e-73fd35509575" providerId="ADAL" clId="{FA395A1D-87D4-4F4D-BBD0-8DE2687EE2A2}" dt="2025-09-10T04:38:18.274" v="830" actId="1076"/>
          <ac:spMkLst>
            <pc:docMk/>
            <pc:sldMk cId="3404681770" sldId="291"/>
            <ac:spMk id="5" creationId="{EBDF5201-8624-79BD-2487-C5B2C63DF47C}"/>
          </ac:spMkLst>
        </pc:spChg>
        <pc:spChg chg="add mod ord">
          <ac:chgData name="Jay Wilson Malcampo" userId="092e3e96-c56e-4873-990e-73fd35509575" providerId="ADAL" clId="{FA395A1D-87D4-4F4D-BBD0-8DE2687EE2A2}" dt="2025-09-10T04:32:45.202" v="793" actId="1076"/>
          <ac:spMkLst>
            <pc:docMk/>
            <pc:sldMk cId="3404681770" sldId="291"/>
            <ac:spMk id="6" creationId="{60CF99E8-3013-9F4C-6020-64B7DFB08D01}"/>
          </ac:spMkLst>
        </pc:spChg>
        <pc:spChg chg="add mod ord">
          <ac:chgData name="Jay Wilson Malcampo" userId="092e3e96-c56e-4873-990e-73fd35509575" providerId="ADAL" clId="{FA395A1D-87D4-4F4D-BBD0-8DE2687EE2A2}" dt="2025-09-10T04:32:52.995" v="796" actId="1076"/>
          <ac:spMkLst>
            <pc:docMk/>
            <pc:sldMk cId="3404681770" sldId="291"/>
            <ac:spMk id="7" creationId="{658DA550-57A4-625D-CA84-3FF9D1D7881C}"/>
          </ac:spMkLst>
        </pc:spChg>
        <pc:spChg chg="del mod">
          <ac:chgData name="Jay Wilson Malcampo" userId="092e3e96-c56e-4873-990e-73fd35509575" providerId="ADAL" clId="{FA395A1D-87D4-4F4D-BBD0-8DE2687EE2A2}" dt="2025-09-10T04:29:59.946" v="725" actId="478"/>
          <ac:spMkLst>
            <pc:docMk/>
            <pc:sldMk cId="3404681770" sldId="291"/>
            <ac:spMk id="27" creationId="{6711B9B8-C8AE-EA03-2DEE-1303F361B1D4}"/>
          </ac:spMkLst>
        </pc:spChg>
        <pc:spChg chg="del mod">
          <ac:chgData name="Jay Wilson Malcampo" userId="092e3e96-c56e-4873-990e-73fd35509575" providerId="ADAL" clId="{FA395A1D-87D4-4F4D-BBD0-8DE2687EE2A2}" dt="2025-09-10T04:29:58.851" v="724" actId="478"/>
          <ac:spMkLst>
            <pc:docMk/>
            <pc:sldMk cId="3404681770" sldId="291"/>
            <ac:spMk id="29" creationId="{B4F10F12-6EFE-1D8A-4DB8-8F48F6BCD664}"/>
          </ac:spMkLst>
        </pc:spChg>
        <pc:graphicFrameChg chg="add mod modGraphic">
          <ac:chgData name="Jay Wilson Malcampo" userId="092e3e96-c56e-4873-990e-73fd35509575" providerId="ADAL" clId="{FA395A1D-87D4-4F4D-BBD0-8DE2687EE2A2}" dt="2025-09-10T04:45:06.152" v="1035" actId="1076"/>
          <ac:graphicFrameMkLst>
            <pc:docMk/>
            <pc:sldMk cId="3404681770" sldId="291"/>
            <ac:graphicFrameMk id="4" creationId="{49422186-A510-748E-F50D-384158EC475F}"/>
          </ac:graphicFrameMkLst>
        </pc:graphicFrameChg>
      </pc:sldChg>
      <pc:sldChg chg="addSp delSp modSp mod">
        <pc:chgData name="Jay Wilson Malcampo" userId="092e3e96-c56e-4873-990e-73fd35509575" providerId="ADAL" clId="{FA395A1D-87D4-4F4D-BBD0-8DE2687EE2A2}" dt="2025-09-10T04:48:34.678" v="1092" actId="1076"/>
        <pc:sldMkLst>
          <pc:docMk/>
          <pc:sldMk cId="951023590" sldId="292"/>
        </pc:sldMkLst>
        <pc:spChg chg="del mod">
          <ac:chgData name="Jay Wilson Malcampo" userId="092e3e96-c56e-4873-990e-73fd35509575" providerId="ADAL" clId="{FA395A1D-87D4-4F4D-BBD0-8DE2687EE2A2}" dt="2025-09-10T04:15:11.875" v="580" actId="478"/>
          <ac:spMkLst>
            <pc:docMk/>
            <pc:sldMk cId="951023590" sldId="292"/>
            <ac:spMk id="2" creationId="{656A40DE-4D27-6EE5-C259-21E9BE3CC291}"/>
          </ac:spMkLst>
        </pc:spChg>
        <pc:spChg chg="del">
          <ac:chgData name="Jay Wilson Malcampo" userId="092e3e96-c56e-4873-990e-73fd35509575" providerId="ADAL" clId="{FA395A1D-87D4-4F4D-BBD0-8DE2687EE2A2}" dt="2025-09-10T04:42:51.463" v="1007" actId="478"/>
          <ac:spMkLst>
            <pc:docMk/>
            <pc:sldMk cId="951023590" sldId="292"/>
            <ac:spMk id="3" creationId="{A3BC963B-132C-2AD0-165D-259D68B392B0}"/>
          </ac:spMkLst>
        </pc:spChg>
        <pc:spChg chg="add mod">
          <ac:chgData name="Jay Wilson Malcampo" userId="092e3e96-c56e-4873-990e-73fd35509575" providerId="ADAL" clId="{FA395A1D-87D4-4F4D-BBD0-8DE2687EE2A2}" dt="2025-09-10T04:43:37.467" v="1010" actId="1076"/>
          <ac:spMkLst>
            <pc:docMk/>
            <pc:sldMk cId="951023590" sldId="292"/>
            <ac:spMk id="4" creationId="{4774DEF1-C330-FED0-C833-99FBFE7DDDE7}"/>
          </ac:spMkLst>
        </pc:spChg>
        <pc:spChg chg="mod">
          <ac:chgData name="Jay Wilson Malcampo" userId="092e3e96-c56e-4873-990e-73fd35509575" providerId="ADAL" clId="{FA395A1D-87D4-4F4D-BBD0-8DE2687EE2A2}" dt="2025-09-10T04:48:34.678" v="1092" actId="1076"/>
          <ac:spMkLst>
            <pc:docMk/>
            <pc:sldMk cId="951023590" sldId="292"/>
            <ac:spMk id="5" creationId="{BC86050B-C62D-A3D4-7186-CBC710AAE701}"/>
          </ac:spMkLst>
        </pc:spChg>
        <pc:graphicFrameChg chg="add mod modGraphic">
          <ac:chgData name="Jay Wilson Malcampo" userId="092e3e96-c56e-4873-990e-73fd35509575" providerId="ADAL" clId="{FA395A1D-87D4-4F4D-BBD0-8DE2687EE2A2}" dt="2025-09-10T04:48:29.893" v="1091" actId="1076"/>
          <ac:graphicFrameMkLst>
            <pc:docMk/>
            <pc:sldMk cId="951023590" sldId="292"/>
            <ac:graphicFrameMk id="6" creationId="{874F3435-05A5-D614-EF7E-654EC8382A78}"/>
          </ac:graphicFrameMkLst>
        </pc:graphicFrameChg>
      </pc:sldChg>
    </pc:docChg>
  </pc:docChgLst>
  <pc:docChgLst>
    <pc:chgData name="Axl Fortunato Espiritu" userId="S::s387016@students.cdu.edu.au::3c7f3b23-b556-4437-9181-3b87aa047185" providerId="AD" clId="Web-{CE459EF3-7175-2E48-8B53-2AE60FB3002E}"/>
    <pc:docChg chg="sldOrd">
      <pc:chgData name="Axl Fortunato Espiritu" userId="S::s387016@students.cdu.edu.au::3c7f3b23-b556-4437-9181-3b87aa047185" providerId="AD" clId="Web-{CE459EF3-7175-2E48-8B53-2AE60FB3002E}" dt="2025-09-10T09:47:01.380" v="0"/>
      <pc:docMkLst>
        <pc:docMk/>
      </pc:docMkLst>
      <pc:sldChg chg="ord">
        <pc:chgData name="Axl Fortunato Espiritu" userId="S::s387016@students.cdu.edu.au::3c7f3b23-b556-4437-9181-3b87aa047185" providerId="AD" clId="Web-{CE459EF3-7175-2E48-8B53-2AE60FB3002E}" dt="2025-09-10T09:47:01.380" v="0"/>
        <pc:sldMkLst>
          <pc:docMk/>
          <pc:sldMk cId="3404681770" sldId="291"/>
        </pc:sldMkLst>
      </pc:sldChg>
    </pc:docChg>
  </pc:docChgLst>
  <pc:docChgLst>
    <pc:chgData name="Jay Wilson Malcampo" userId="S::s387478@students.cdu.edu.au::092e3e96-c56e-4873-990e-73fd35509575" providerId="AD" clId="Web-{0DCDF6AA-A2B9-B7EF-2A4E-9E9742D6CBC6}"/>
    <pc:docChg chg="modSld">
      <pc:chgData name="Jay Wilson Malcampo" userId="S::s387478@students.cdu.edu.au::092e3e96-c56e-4873-990e-73fd35509575" providerId="AD" clId="Web-{0DCDF6AA-A2B9-B7EF-2A4E-9E9742D6CBC6}" dt="2025-09-09T10:56:09.689" v="4"/>
      <pc:docMkLst>
        <pc:docMk/>
      </pc:docMkLst>
      <pc:sldChg chg="addSp delSp modSp">
        <pc:chgData name="Jay Wilson Malcampo" userId="S::s387478@students.cdu.edu.au::092e3e96-c56e-4873-990e-73fd35509575" providerId="AD" clId="Web-{0DCDF6AA-A2B9-B7EF-2A4E-9E9742D6CBC6}" dt="2025-09-09T10:56:09.689" v="4"/>
        <pc:sldMkLst>
          <pc:docMk/>
          <pc:sldMk cId="260642144" sldId="270"/>
        </pc:sldMkLst>
        <pc:spChg chg="mod">
          <ac:chgData name="Jay Wilson Malcampo" userId="S::s387478@students.cdu.edu.au::092e3e96-c56e-4873-990e-73fd35509575" providerId="AD" clId="Web-{0DCDF6AA-A2B9-B7EF-2A4E-9E9742D6CBC6}" dt="2025-09-09T10:55:12.500" v="1" actId="1076"/>
          <ac:spMkLst>
            <pc:docMk/>
            <pc:sldMk cId="260642144" sldId="270"/>
            <ac:spMk id="2" creationId="{1FDAC327-E1C9-A443-A5EB-CABE4A2F9D29}"/>
          </ac:spMkLst>
        </pc:spChg>
        <pc:graphicFrameChg chg="add mod">
          <ac:chgData name="Jay Wilson Malcampo" userId="S::s387478@students.cdu.edu.au::092e3e96-c56e-4873-990e-73fd35509575" providerId="AD" clId="Web-{0DCDF6AA-A2B9-B7EF-2A4E-9E9742D6CBC6}" dt="2025-09-09T10:56:09.689" v="4"/>
          <ac:graphicFrameMkLst>
            <pc:docMk/>
            <pc:sldMk cId="260642144" sldId="270"/>
            <ac:graphicFrameMk id="6" creationId="{20671CA8-01FC-3063-AC17-41E633DB5FDE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8AF3C-BBC6-41AB-BE75-38C4D596AF7A}" type="datetimeFigureOut">
              <a:rPr lang="en-AU" smtClean="0"/>
              <a:t>11/09/2025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67637-0728-4D60-8034-1A17B1FD07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9671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67637-0728-4D60-8034-1A17B1FD074F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3713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1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7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1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7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svg"/><Relationship Id="rId7" Type="http://schemas.openxmlformats.org/officeDocument/2006/relationships/image" Target="../media/image1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7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svg"/><Relationship Id="rId7" Type="http://schemas.openxmlformats.org/officeDocument/2006/relationships/image" Target="../media/image1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7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1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7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svg"/><Relationship Id="rId7" Type="http://schemas.openxmlformats.org/officeDocument/2006/relationships/image" Target="../media/image1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7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6.svg"/><Relationship Id="rId7" Type="http://schemas.openxmlformats.org/officeDocument/2006/relationships/image" Target="../media/image1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7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6.svg"/><Relationship Id="rId7" Type="http://schemas.openxmlformats.org/officeDocument/2006/relationships/image" Target="../media/image1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7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1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7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1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7.sv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1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7.sv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1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7.sv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1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7.sv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1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7.sv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1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7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C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284573" y="-2568423"/>
            <a:ext cx="11417434" cy="8033817"/>
          </a:xfrm>
          <a:custGeom>
            <a:avLst/>
            <a:gdLst/>
            <a:ahLst/>
            <a:cxnLst/>
            <a:rect l="l" t="t" r="r" b="b"/>
            <a:pathLst>
              <a:path w="10960234" h="7472887">
                <a:moveTo>
                  <a:pt x="0" y="0"/>
                </a:moveTo>
                <a:lnTo>
                  <a:pt x="10960234" y="0"/>
                </a:lnTo>
                <a:lnTo>
                  <a:pt x="10960234" y="7472887"/>
                </a:lnTo>
                <a:lnTo>
                  <a:pt x="0" y="74728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4" name="Freeform 4"/>
          <p:cNvSpPr/>
          <p:nvPr/>
        </p:nvSpPr>
        <p:spPr>
          <a:xfrm rot="635325">
            <a:off x="-1336144" y="6687848"/>
            <a:ext cx="9442126" cy="8000056"/>
          </a:xfrm>
          <a:custGeom>
            <a:avLst/>
            <a:gdLst/>
            <a:ahLst/>
            <a:cxnLst/>
            <a:rect l="l" t="t" r="r" b="b"/>
            <a:pathLst>
              <a:path w="9442126" h="8000056">
                <a:moveTo>
                  <a:pt x="0" y="0"/>
                </a:moveTo>
                <a:lnTo>
                  <a:pt x="9442126" y="0"/>
                </a:lnTo>
                <a:lnTo>
                  <a:pt x="9442126" y="8000056"/>
                </a:lnTo>
                <a:lnTo>
                  <a:pt x="0" y="80000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6" name="Freeform 6"/>
          <p:cNvSpPr/>
          <p:nvPr/>
        </p:nvSpPr>
        <p:spPr>
          <a:xfrm rot="2830696">
            <a:off x="15830419" y="7734225"/>
            <a:ext cx="2835471" cy="4114800"/>
          </a:xfrm>
          <a:custGeom>
            <a:avLst/>
            <a:gdLst/>
            <a:ahLst/>
            <a:cxnLst/>
            <a:rect l="l" t="t" r="r" b="b"/>
            <a:pathLst>
              <a:path w="2835471" h="4114800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7" name="TextBox 7"/>
          <p:cNvSpPr txBox="1"/>
          <p:nvPr/>
        </p:nvSpPr>
        <p:spPr>
          <a:xfrm>
            <a:off x="5826929" y="6277810"/>
            <a:ext cx="5867400" cy="1102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66"/>
              </a:lnSpc>
            </a:pPr>
            <a:r>
              <a:rPr lang="en-US" altLang="zh-TW" sz="4500">
                <a:solidFill>
                  <a:srgbClr val="5B7ABE"/>
                </a:solidFill>
                <a:latin typeface="Red Hat Display Bold"/>
                <a:ea typeface="Red Hat Display"/>
                <a:cs typeface="Red Hat Display"/>
                <a:sym typeface="Red Hat Display"/>
              </a:rPr>
              <a:t>Assessment 2:</a:t>
            </a:r>
            <a:endParaRPr lang="en-US" altLang="zh-TW" sz="4500">
              <a:solidFill>
                <a:srgbClr val="5B7ABE"/>
              </a:solidFill>
              <a:latin typeface="Red Hat Display Bold"/>
              <a:ea typeface="Red Hat Display"/>
              <a:cs typeface="Red Hat Display"/>
            </a:endParaRPr>
          </a:p>
          <a:p>
            <a:pPr algn="ctr">
              <a:lnSpc>
                <a:spcPts val="4166"/>
              </a:lnSpc>
            </a:pPr>
            <a:r>
              <a:rPr lang="en-US" altLang="zh-TW" sz="4500">
                <a:solidFill>
                  <a:srgbClr val="5B7ABE"/>
                </a:solidFill>
                <a:latin typeface="Red Hat Display Bold"/>
                <a:ea typeface="Red Hat Display"/>
                <a:cs typeface="Red Hat Display"/>
                <a:sym typeface="Red Hat Display"/>
              </a:rPr>
              <a:t>Data Analyses</a:t>
            </a:r>
            <a:endParaRPr lang="en-US" sz="4000">
              <a:solidFill>
                <a:srgbClr val="5B7ABE"/>
              </a:solidFill>
              <a:latin typeface="Red Hat Display Bold"/>
              <a:ea typeface="Red Hat Display"/>
              <a:cs typeface="Red Hat Display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69017" y="1844944"/>
            <a:ext cx="15566154" cy="2225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AU" altLang="zh-TW" sz="6000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S225 HIT140 </a:t>
            </a:r>
          </a:p>
          <a:p>
            <a:pPr algn="ctr">
              <a:lnSpc>
                <a:spcPts val="8800"/>
              </a:lnSpc>
            </a:pPr>
            <a:r>
              <a:rPr lang="en-AU" altLang="zh-TW" sz="6000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FOUNDATIONS OF DATA SCIENCE</a:t>
            </a:r>
            <a:endParaRPr lang="en-US" sz="6000" b="1">
              <a:solidFill>
                <a:srgbClr val="2D2261"/>
              </a:solidFill>
              <a:latin typeface="Red Hat Display Bold"/>
              <a:ea typeface="Red Hat Display Bold"/>
              <a:cs typeface="Red Hat Display Bold"/>
              <a:sym typeface="Red Hat Display Bold"/>
            </a:endParaRPr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4E0A20B0-7CE4-B98A-1524-ADBA779C85E3}"/>
              </a:ext>
            </a:extLst>
          </p:cNvPr>
          <p:cNvSpPr/>
          <p:nvPr/>
        </p:nvSpPr>
        <p:spPr>
          <a:xfrm rot="2830696">
            <a:off x="-1078628" y="-1393558"/>
            <a:ext cx="2835471" cy="4114800"/>
          </a:xfrm>
          <a:custGeom>
            <a:avLst/>
            <a:gdLst/>
            <a:ahLst/>
            <a:cxnLst/>
            <a:rect l="l" t="t" r="r" b="b"/>
            <a:pathLst>
              <a:path w="2835471" h="4114800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5BD046C-7E2A-0023-78E2-E76264A90E36}"/>
              </a:ext>
            </a:extLst>
          </p:cNvPr>
          <p:cNvSpPr/>
          <p:nvPr/>
        </p:nvSpPr>
        <p:spPr>
          <a:xfrm rot="2830696">
            <a:off x="12332572" y="8229599"/>
            <a:ext cx="2835471" cy="4114800"/>
          </a:xfrm>
          <a:custGeom>
            <a:avLst/>
            <a:gdLst/>
            <a:ahLst/>
            <a:cxnLst/>
            <a:rect l="l" t="t" r="r" b="b"/>
            <a:pathLst>
              <a:path w="2835471" h="4114800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3CD1CBB8-F7F1-EB67-84E2-54EBDB970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C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C256D6-7B54-6479-C462-5EBBC081D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6">
            <a:extLst>
              <a:ext uri="{FF2B5EF4-FFF2-40B4-BE49-F238E27FC236}">
                <a16:creationId xmlns:a16="http://schemas.microsoft.com/office/drawing/2014/main" id="{F58F6D6D-E811-AE76-2ACD-CA57EFD2A8A9}"/>
              </a:ext>
            </a:extLst>
          </p:cNvPr>
          <p:cNvSpPr/>
          <p:nvPr/>
        </p:nvSpPr>
        <p:spPr>
          <a:xfrm>
            <a:off x="12993540" y="-2095015"/>
            <a:ext cx="6727323" cy="4586811"/>
          </a:xfrm>
          <a:custGeom>
            <a:avLst/>
            <a:gdLst/>
            <a:ahLst/>
            <a:cxnLst/>
            <a:rect l="l" t="t" r="r" b="b"/>
            <a:pathLst>
              <a:path w="6727323" h="4586811">
                <a:moveTo>
                  <a:pt x="0" y="0"/>
                </a:moveTo>
                <a:lnTo>
                  <a:pt x="6727323" y="0"/>
                </a:lnTo>
                <a:lnTo>
                  <a:pt x="6727323" y="4586812"/>
                </a:lnTo>
                <a:lnTo>
                  <a:pt x="0" y="4586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7" name="Freeform 27">
            <a:extLst>
              <a:ext uri="{FF2B5EF4-FFF2-40B4-BE49-F238E27FC236}">
                <a16:creationId xmlns:a16="http://schemas.microsoft.com/office/drawing/2014/main" id="{E383D5AC-FD46-30E2-46D6-B2468299E349}"/>
              </a:ext>
            </a:extLst>
          </p:cNvPr>
          <p:cNvSpPr/>
          <p:nvPr/>
        </p:nvSpPr>
        <p:spPr>
          <a:xfrm rot="635325">
            <a:off x="-1442576" y="8071855"/>
            <a:ext cx="7907020" cy="6699403"/>
          </a:xfrm>
          <a:custGeom>
            <a:avLst/>
            <a:gdLst/>
            <a:ahLst/>
            <a:cxnLst/>
            <a:rect l="l" t="t" r="r" b="b"/>
            <a:pathLst>
              <a:path w="7907020" h="6699403">
                <a:moveTo>
                  <a:pt x="0" y="0"/>
                </a:moveTo>
                <a:lnTo>
                  <a:pt x="7907020" y="0"/>
                </a:lnTo>
                <a:lnTo>
                  <a:pt x="7907020" y="6699403"/>
                </a:lnTo>
                <a:lnTo>
                  <a:pt x="0" y="66994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9" name="Freeform 29">
            <a:extLst>
              <a:ext uri="{FF2B5EF4-FFF2-40B4-BE49-F238E27FC236}">
                <a16:creationId xmlns:a16="http://schemas.microsoft.com/office/drawing/2014/main" id="{8297CFAA-46FE-C37B-B425-7AD08B91BAEE}"/>
              </a:ext>
            </a:extLst>
          </p:cNvPr>
          <p:cNvSpPr/>
          <p:nvPr/>
        </p:nvSpPr>
        <p:spPr>
          <a:xfrm rot="2830696">
            <a:off x="14939466" y="8144946"/>
            <a:ext cx="2835471" cy="4114800"/>
          </a:xfrm>
          <a:custGeom>
            <a:avLst/>
            <a:gdLst/>
            <a:ahLst/>
            <a:cxnLst/>
            <a:rect l="l" t="t" r="r" b="b"/>
            <a:pathLst>
              <a:path w="2835471" h="4114800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1FDAC327-E1C9-A443-A5EB-CABE4A2F9D29}"/>
              </a:ext>
            </a:extLst>
          </p:cNvPr>
          <p:cNvSpPr txBox="1"/>
          <p:nvPr/>
        </p:nvSpPr>
        <p:spPr>
          <a:xfrm>
            <a:off x="3614069" y="915741"/>
            <a:ext cx="11051725" cy="7403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65"/>
              </a:lnSpc>
            </a:pPr>
            <a:r>
              <a:rPr lang="en-US" altLang="zh-TW" sz="4300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</a:rPr>
              <a:t>Variables in the Dataset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671CA8-01FC-3063-AC17-41E633DB5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48467"/>
              </p:ext>
            </p:extLst>
          </p:nvPr>
        </p:nvGraphicFramePr>
        <p:xfrm>
          <a:off x="1215131" y="2926530"/>
          <a:ext cx="1584960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200">
                  <a:extLst>
                    <a:ext uri="{9D8B030D-6E8A-4147-A177-3AD203B41FA5}">
                      <a16:colId xmlns:a16="http://schemas.microsoft.com/office/drawing/2014/main" val="2052593303"/>
                    </a:ext>
                  </a:extLst>
                </a:gridCol>
                <a:gridCol w="5283200">
                  <a:extLst>
                    <a:ext uri="{9D8B030D-6E8A-4147-A177-3AD203B41FA5}">
                      <a16:colId xmlns:a16="http://schemas.microsoft.com/office/drawing/2014/main" val="1933326109"/>
                    </a:ext>
                  </a:extLst>
                </a:gridCol>
                <a:gridCol w="5283200">
                  <a:extLst>
                    <a:ext uri="{9D8B030D-6E8A-4147-A177-3AD203B41FA5}">
                      <a16:colId xmlns:a16="http://schemas.microsoft.com/office/drawing/2014/main" val="2884663238"/>
                    </a:ext>
                  </a:extLst>
                </a:gridCol>
              </a:tblGrid>
              <a:tr h="1625600">
                <a:tc>
                  <a:txBody>
                    <a:bodyPr/>
                    <a:lstStyle/>
                    <a:p>
                      <a:pPr marL="0" algn="ctr" rtl="0" eaLnBrk="1" latinLnBrk="0" hangingPunct="1">
                        <a:buNone/>
                      </a:pPr>
                      <a:r>
                        <a:rPr lang="en-US" sz="2800" b="1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date</a:t>
                      </a:r>
                      <a:endParaRPr lang="en-US" b="1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buNone/>
                      </a:pPr>
                      <a:r>
                        <a:rPr lang="en-US" sz="2800" b="1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habit</a:t>
                      </a:r>
                      <a:endParaRPr lang="en-US" b="1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buNone/>
                      </a:pPr>
                      <a:r>
                        <a:rPr lang="en-US" sz="2800" b="1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hours_after_sunset</a:t>
                      </a:r>
                      <a:endParaRPr lang="en-US" b="1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10941"/>
                  </a:ext>
                </a:extLst>
              </a:tr>
              <a:tr h="1625600">
                <a:tc>
                  <a:txBody>
                    <a:bodyPr/>
                    <a:lstStyle/>
                    <a:p>
                      <a:pPr marL="0" algn="ctr" rtl="0" eaLnBrk="1" latinLnBrk="0" hangingPunct="1">
                        <a:buNone/>
                      </a:pPr>
                      <a:r>
                        <a:rPr lang="en-US" sz="2800" b="1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risk</a:t>
                      </a:r>
                      <a:endParaRPr lang="en-US" b="1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buNone/>
                      </a:pPr>
                      <a:r>
                        <a:rPr lang="en-US" sz="2800" b="1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reward</a:t>
                      </a:r>
                      <a:endParaRPr lang="en-US" b="1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buNone/>
                      </a:pPr>
                      <a:r>
                        <a:rPr lang="en-US" sz="2800" b="1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bat_landing_to_food</a:t>
                      </a:r>
                      <a:endParaRPr lang="en-US" b="1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139468"/>
                  </a:ext>
                </a:extLst>
              </a:tr>
              <a:tr h="1625600">
                <a:tc>
                  <a:txBody>
                    <a:bodyPr/>
                    <a:lstStyle/>
                    <a:p>
                      <a:pPr marL="0" algn="ctr" rtl="0" eaLnBrk="1" latinLnBrk="0" hangingPunct="1">
                        <a:buNone/>
                      </a:pPr>
                      <a:r>
                        <a:rPr lang="en-US" sz="2800" b="1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food_availability</a:t>
                      </a:r>
                      <a:endParaRPr lang="en-US" b="1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buNone/>
                      </a:pPr>
                      <a:r>
                        <a:rPr lang="en-US" sz="2800" b="1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rat_arrival_number</a:t>
                      </a:r>
                      <a:endParaRPr lang="en-US" b="1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buNone/>
                      </a:pPr>
                      <a:r>
                        <a:rPr lang="en-US" sz="2800" b="1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bat_landing_number</a:t>
                      </a:r>
                      <a:endParaRPr lang="en-US" b="1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604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42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C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E80237-7E70-E272-8E2B-F7CDC3BCF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6">
            <a:extLst>
              <a:ext uri="{FF2B5EF4-FFF2-40B4-BE49-F238E27FC236}">
                <a16:creationId xmlns:a16="http://schemas.microsoft.com/office/drawing/2014/main" id="{4E16EF9A-C013-44AF-A212-D0708C075056}"/>
              </a:ext>
            </a:extLst>
          </p:cNvPr>
          <p:cNvSpPr/>
          <p:nvPr/>
        </p:nvSpPr>
        <p:spPr>
          <a:xfrm>
            <a:off x="12993540" y="-2095015"/>
            <a:ext cx="6727323" cy="4586811"/>
          </a:xfrm>
          <a:custGeom>
            <a:avLst/>
            <a:gdLst/>
            <a:ahLst/>
            <a:cxnLst/>
            <a:rect l="l" t="t" r="r" b="b"/>
            <a:pathLst>
              <a:path w="6727323" h="4586811">
                <a:moveTo>
                  <a:pt x="0" y="0"/>
                </a:moveTo>
                <a:lnTo>
                  <a:pt x="6727323" y="0"/>
                </a:lnTo>
                <a:lnTo>
                  <a:pt x="6727323" y="4586812"/>
                </a:lnTo>
                <a:lnTo>
                  <a:pt x="0" y="4586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7" name="Freeform 27">
            <a:extLst>
              <a:ext uri="{FF2B5EF4-FFF2-40B4-BE49-F238E27FC236}">
                <a16:creationId xmlns:a16="http://schemas.microsoft.com/office/drawing/2014/main" id="{90E543F9-4192-0FD4-148E-FE62A4081A1C}"/>
              </a:ext>
            </a:extLst>
          </p:cNvPr>
          <p:cNvSpPr/>
          <p:nvPr/>
        </p:nvSpPr>
        <p:spPr>
          <a:xfrm rot="635325">
            <a:off x="-1442576" y="8071855"/>
            <a:ext cx="7907020" cy="6699403"/>
          </a:xfrm>
          <a:custGeom>
            <a:avLst/>
            <a:gdLst/>
            <a:ahLst/>
            <a:cxnLst/>
            <a:rect l="l" t="t" r="r" b="b"/>
            <a:pathLst>
              <a:path w="7907020" h="6699403">
                <a:moveTo>
                  <a:pt x="0" y="0"/>
                </a:moveTo>
                <a:lnTo>
                  <a:pt x="7907020" y="0"/>
                </a:lnTo>
                <a:lnTo>
                  <a:pt x="7907020" y="6699403"/>
                </a:lnTo>
                <a:lnTo>
                  <a:pt x="0" y="66994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9" name="Freeform 29">
            <a:extLst>
              <a:ext uri="{FF2B5EF4-FFF2-40B4-BE49-F238E27FC236}">
                <a16:creationId xmlns:a16="http://schemas.microsoft.com/office/drawing/2014/main" id="{ED5BC471-3D89-3418-4036-E2D3E495D75D}"/>
              </a:ext>
            </a:extLst>
          </p:cNvPr>
          <p:cNvSpPr/>
          <p:nvPr/>
        </p:nvSpPr>
        <p:spPr>
          <a:xfrm rot="2830696">
            <a:off x="14939466" y="8144946"/>
            <a:ext cx="2835471" cy="4114800"/>
          </a:xfrm>
          <a:custGeom>
            <a:avLst/>
            <a:gdLst/>
            <a:ahLst/>
            <a:cxnLst/>
            <a:rect l="l" t="t" r="r" b="b"/>
            <a:pathLst>
              <a:path w="2835471" h="4114800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657DB94E-45D9-838D-A107-3AE4AC97852E}"/>
              </a:ext>
            </a:extLst>
          </p:cNvPr>
          <p:cNvSpPr txBox="1"/>
          <p:nvPr/>
        </p:nvSpPr>
        <p:spPr>
          <a:xfrm>
            <a:off x="3614069" y="915741"/>
            <a:ext cx="11051725" cy="7403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65"/>
              </a:lnSpc>
            </a:pPr>
            <a:r>
              <a:rPr lang="en-US" sz="4300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Feature Engineering</a:t>
            </a:r>
            <a:endParaRPr lang="en-US" sz="4332" b="1">
              <a:solidFill>
                <a:srgbClr val="2D2261"/>
              </a:solidFill>
              <a:latin typeface="Red Hat Display Bold"/>
              <a:ea typeface="Red Hat Display Bold"/>
              <a:cs typeface="Red Hat Display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6EC1E1-06E0-6928-2272-D95980E827C6}"/>
              </a:ext>
            </a:extLst>
          </p:cNvPr>
          <p:cNvSpPr txBox="1"/>
          <p:nvPr/>
        </p:nvSpPr>
        <p:spPr>
          <a:xfrm>
            <a:off x="2308585" y="2236422"/>
            <a:ext cx="1199043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ptos" panose="020B0004020202020204" pitchFamily="34" charset="0"/>
              </a:rPr>
              <a:t>Converting </a:t>
            </a:r>
            <a:r>
              <a:rPr lang="en-US" sz="3200" b="1" err="1">
                <a:latin typeface="Aptos" panose="020B0004020202020204" pitchFamily="34" charset="0"/>
              </a:rPr>
              <a:t>rat_arrival_number</a:t>
            </a:r>
            <a:r>
              <a:rPr lang="en-US" sz="3200" b="1">
                <a:latin typeface="Aptos" panose="020B0004020202020204" pitchFamily="34" charset="0"/>
              </a:rPr>
              <a:t> into nominal data:</a:t>
            </a:r>
          </a:p>
          <a:p>
            <a:endParaRPr lang="en-US" sz="3200">
              <a:latin typeface="Aptos" panose="020B0004020202020204" pitchFamily="34" charset="0"/>
            </a:endParaRPr>
          </a:p>
          <a:p>
            <a:r>
              <a:rPr lang="en-US" sz="3200">
                <a:latin typeface="Aptos" panose="020B0004020202020204" pitchFamily="34" charset="0"/>
              </a:rPr>
              <a:t>If </a:t>
            </a:r>
            <a:r>
              <a:rPr lang="en-US" sz="3200" err="1">
                <a:latin typeface="Aptos" panose="020B0004020202020204" pitchFamily="34" charset="0"/>
              </a:rPr>
              <a:t>rat_arrival_number</a:t>
            </a:r>
            <a:r>
              <a:rPr lang="en-US" sz="3200">
                <a:latin typeface="Aptos" panose="020B0004020202020204" pitchFamily="34" charset="0"/>
              </a:rPr>
              <a:t> &gt; 0</a:t>
            </a:r>
          </a:p>
          <a:p>
            <a:r>
              <a:rPr lang="en-US" sz="3200" err="1">
                <a:latin typeface="Aptos" panose="020B0004020202020204" pitchFamily="34" charset="0"/>
              </a:rPr>
              <a:t>rat_present</a:t>
            </a:r>
            <a:r>
              <a:rPr lang="en-US" sz="3200">
                <a:latin typeface="Aptos" panose="020B0004020202020204" pitchFamily="34" charset="0"/>
              </a:rPr>
              <a:t> = 1</a:t>
            </a:r>
          </a:p>
          <a:p>
            <a:endParaRPr lang="en-US" sz="3200">
              <a:latin typeface="Aptos" panose="020B0004020202020204" pitchFamily="34" charset="0"/>
            </a:endParaRPr>
          </a:p>
          <a:p>
            <a:r>
              <a:rPr lang="en-US" sz="3200">
                <a:latin typeface="Aptos" panose="020B0004020202020204" pitchFamily="34" charset="0"/>
              </a:rPr>
              <a:t>If </a:t>
            </a:r>
            <a:r>
              <a:rPr lang="en-US" sz="3200" err="1">
                <a:latin typeface="Aptos" panose="020B0004020202020204" pitchFamily="34" charset="0"/>
              </a:rPr>
              <a:t>rat_arrival_number</a:t>
            </a:r>
            <a:r>
              <a:rPr lang="en-US" sz="3200">
                <a:latin typeface="Aptos" panose="020B0004020202020204" pitchFamily="34" charset="0"/>
              </a:rPr>
              <a:t> = 0</a:t>
            </a:r>
          </a:p>
          <a:p>
            <a:r>
              <a:rPr lang="en-US" sz="3200" err="1">
                <a:latin typeface="Aptos" panose="020B0004020202020204" pitchFamily="34" charset="0"/>
              </a:rPr>
              <a:t>rat_present</a:t>
            </a:r>
            <a:r>
              <a:rPr lang="en-US" sz="3200">
                <a:latin typeface="Aptos" panose="020B0004020202020204" pitchFamily="34" charset="0"/>
              </a:rPr>
              <a:t> = 0</a:t>
            </a:r>
          </a:p>
          <a:p>
            <a:endParaRPr lang="en-US" sz="3200">
              <a:latin typeface="Aptos" panose="020B0004020202020204" pitchFamily="34" charset="0"/>
            </a:endParaRPr>
          </a:p>
          <a:p>
            <a:r>
              <a:rPr lang="en-US" sz="3200">
                <a:latin typeface="Aptos" panose="020B0004020202020204" pitchFamily="34" charset="0"/>
              </a:rPr>
              <a:t>With this we can determine instances of rat presence and monitor differences in bat </a:t>
            </a:r>
            <a:r>
              <a:rPr lang="en-US" sz="3200" err="1">
                <a:latin typeface="Aptos" panose="020B0004020202020204" pitchFamily="34" charset="0"/>
              </a:rPr>
              <a:t>behaviour</a:t>
            </a:r>
            <a:r>
              <a:rPr lang="en-US" sz="3200">
                <a:latin typeface="Aptos" panose="020B0004020202020204" pitchFamily="34" charset="0"/>
              </a:rPr>
              <a:t> and activity.</a:t>
            </a:r>
          </a:p>
          <a:p>
            <a:endParaRPr lang="en-US" sz="320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669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E2155-99E2-BC3A-AD09-F1C28C928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6">
            <a:extLst>
              <a:ext uri="{FF2B5EF4-FFF2-40B4-BE49-F238E27FC236}">
                <a16:creationId xmlns:a16="http://schemas.microsoft.com/office/drawing/2014/main" id="{16789D76-4AED-7CA6-48A8-62AB8834D90D}"/>
              </a:ext>
            </a:extLst>
          </p:cNvPr>
          <p:cNvSpPr/>
          <p:nvPr/>
        </p:nvSpPr>
        <p:spPr>
          <a:xfrm>
            <a:off x="12993540" y="-2095015"/>
            <a:ext cx="6727323" cy="4586811"/>
          </a:xfrm>
          <a:custGeom>
            <a:avLst/>
            <a:gdLst/>
            <a:ahLst/>
            <a:cxnLst/>
            <a:rect l="l" t="t" r="r" b="b"/>
            <a:pathLst>
              <a:path w="6727323" h="4586811">
                <a:moveTo>
                  <a:pt x="0" y="0"/>
                </a:moveTo>
                <a:lnTo>
                  <a:pt x="6727323" y="0"/>
                </a:lnTo>
                <a:lnTo>
                  <a:pt x="6727323" y="4586812"/>
                </a:lnTo>
                <a:lnTo>
                  <a:pt x="0" y="4586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7" name="Freeform 27">
            <a:extLst>
              <a:ext uri="{FF2B5EF4-FFF2-40B4-BE49-F238E27FC236}">
                <a16:creationId xmlns:a16="http://schemas.microsoft.com/office/drawing/2014/main" id="{5643569F-4266-E2A1-14D3-578D6B976C47}"/>
              </a:ext>
            </a:extLst>
          </p:cNvPr>
          <p:cNvSpPr/>
          <p:nvPr/>
        </p:nvSpPr>
        <p:spPr>
          <a:xfrm rot="635325">
            <a:off x="-2062508" y="8149346"/>
            <a:ext cx="7907020" cy="6699403"/>
          </a:xfrm>
          <a:custGeom>
            <a:avLst/>
            <a:gdLst/>
            <a:ahLst/>
            <a:cxnLst/>
            <a:rect l="l" t="t" r="r" b="b"/>
            <a:pathLst>
              <a:path w="7907020" h="6699403">
                <a:moveTo>
                  <a:pt x="0" y="0"/>
                </a:moveTo>
                <a:lnTo>
                  <a:pt x="7907020" y="0"/>
                </a:lnTo>
                <a:lnTo>
                  <a:pt x="7907020" y="6699403"/>
                </a:lnTo>
                <a:lnTo>
                  <a:pt x="0" y="66994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9" name="Freeform 29">
            <a:extLst>
              <a:ext uri="{FF2B5EF4-FFF2-40B4-BE49-F238E27FC236}">
                <a16:creationId xmlns:a16="http://schemas.microsoft.com/office/drawing/2014/main" id="{47DD7D11-63A7-5B67-E167-E43294C7CC9F}"/>
              </a:ext>
            </a:extLst>
          </p:cNvPr>
          <p:cNvSpPr/>
          <p:nvPr/>
        </p:nvSpPr>
        <p:spPr>
          <a:xfrm rot="2830696">
            <a:off x="14939466" y="8144946"/>
            <a:ext cx="2835471" cy="4114800"/>
          </a:xfrm>
          <a:custGeom>
            <a:avLst/>
            <a:gdLst/>
            <a:ahLst/>
            <a:cxnLst/>
            <a:rect l="l" t="t" r="r" b="b"/>
            <a:pathLst>
              <a:path w="2835471" h="4114800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332830CE-D6BC-7E7A-0D25-2C927166E2D1}"/>
              </a:ext>
            </a:extLst>
          </p:cNvPr>
          <p:cNvSpPr txBox="1"/>
          <p:nvPr/>
        </p:nvSpPr>
        <p:spPr>
          <a:xfrm>
            <a:off x="3614069" y="915741"/>
            <a:ext cx="11051725" cy="7403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65"/>
              </a:lnSpc>
            </a:pPr>
            <a:r>
              <a:rPr lang="en-US" sz="4300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Descriptive Analysis</a:t>
            </a:r>
            <a:r>
              <a:rPr lang="zh-TW" altLang="en-US" sz="4300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   </a:t>
            </a:r>
            <a:endParaRPr lang="en-US" sz="4332" b="1">
              <a:solidFill>
                <a:srgbClr val="2D2261"/>
              </a:solidFill>
              <a:latin typeface="Red Hat Display Bold"/>
              <a:ea typeface="Red Hat Display Bold"/>
              <a:cs typeface="Red Hat Display Bold"/>
            </a:endParaRPr>
          </a:p>
        </p:txBody>
      </p:sp>
      <p:sp>
        <p:nvSpPr>
          <p:cNvPr id="6" name="TextBox 24">
            <a:extLst>
              <a:ext uri="{FF2B5EF4-FFF2-40B4-BE49-F238E27FC236}">
                <a16:creationId xmlns:a16="http://schemas.microsoft.com/office/drawing/2014/main" id="{9C1CCEB5-D8CE-10A6-EC58-498C9BE31FB8}"/>
              </a:ext>
            </a:extLst>
          </p:cNvPr>
          <p:cNvSpPr txBox="1"/>
          <p:nvPr/>
        </p:nvSpPr>
        <p:spPr>
          <a:xfrm>
            <a:off x="3077625" y="2653545"/>
            <a:ext cx="12124612" cy="49487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indent="-685800">
              <a:lnSpc>
                <a:spcPts val="6543"/>
              </a:lnSpc>
              <a:buFont typeface="Arial"/>
              <a:buChar char="•"/>
            </a:pPr>
            <a:r>
              <a:rPr lang="en-US" sz="4650">
                <a:latin typeface="Calibri"/>
                <a:ea typeface="+mn-lt"/>
                <a:cs typeface="+mn-lt"/>
                <a:sym typeface="Red Hat Display"/>
              </a:rPr>
              <a:t>Hesitation Time by Rat Presence </a:t>
            </a:r>
            <a:endParaRPr lang="en-US" sz="4650">
              <a:latin typeface="Red Hat Display"/>
              <a:ea typeface="Red Hat Display"/>
              <a:cs typeface="Red Hat Display"/>
            </a:endParaRPr>
          </a:p>
          <a:p>
            <a:pPr marL="685800" indent="-685800">
              <a:lnSpc>
                <a:spcPts val="6543"/>
              </a:lnSpc>
              <a:buFont typeface="Arial"/>
              <a:buChar char="•"/>
            </a:pPr>
            <a:r>
              <a:rPr lang="en-US" sz="4650">
                <a:ea typeface="+mn-lt"/>
                <a:cs typeface="+mn-lt"/>
                <a:sym typeface="Red Hat Display"/>
              </a:rPr>
              <a:t>Mean Bat Landing By Rat Presence</a:t>
            </a:r>
            <a:endParaRPr lang="en-US" sz="4650">
              <a:ea typeface="+mn-lt"/>
              <a:cs typeface="+mn-lt"/>
            </a:endParaRPr>
          </a:p>
          <a:p>
            <a:pPr marL="685800" indent="-685800">
              <a:lnSpc>
                <a:spcPts val="6543"/>
              </a:lnSpc>
              <a:buFont typeface="Arial"/>
              <a:buChar char="•"/>
            </a:pPr>
            <a:r>
              <a:rPr lang="en-US" sz="4600">
                <a:ea typeface="+mn-lt"/>
                <a:cs typeface="+mn-lt"/>
              </a:rPr>
              <a:t>Landing Number Over Time By Rat Presence</a:t>
            </a:r>
            <a:endParaRPr lang="en-US" sz="4650">
              <a:ea typeface="+mn-lt"/>
              <a:cs typeface="+mn-lt"/>
            </a:endParaRPr>
          </a:p>
          <a:p>
            <a:pPr marL="685800" indent="-685800">
              <a:lnSpc>
                <a:spcPts val="6543"/>
              </a:lnSpc>
              <a:buFont typeface="Arial"/>
              <a:buChar char="•"/>
            </a:pPr>
            <a:r>
              <a:rPr lang="en-US" sz="4650">
                <a:ea typeface="+mn-lt"/>
                <a:cs typeface="+mn-lt"/>
              </a:rPr>
              <a:t>Distribution of Bat Landing By Rat Presence</a:t>
            </a:r>
          </a:p>
          <a:p>
            <a:pPr marL="685800" indent="-685800">
              <a:lnSpc>
                <a:spcPts val="6543"/>
              </a:lnSpc>
              <a:buFont typeface="Arial"/>
              <a:buChar char="•"/>
            </a:pPr>
            <a:r>
              <a:rPr lang="en-US" sz="4650">
                <a:ea typeface="+mn-lt"/>
                <a:cs typeface="+mn-lt"/>
              </a:rPr>
              <a:t>Feeding Success Rate </a:t>
            </a:r>
            <a:r>
              <a:rPr lang="en-US" sz="4600">
                <a:ea typeface="+mn-lt"/>
                <a:cs typeface="+mn-lt"/>
              </a:rPr>
              <a:t>By Rat Presence</a:t>
            </a:r>
          </a:p>
          <a:p>
            <a:pPr marL="685800" indent="-685800">
              <a:lnSpc>
                <a:spcPts val="6543"/>
              </a:lnSpc>
              <a:buFont typeface="Arial"/>
              <a:buChar char="•"/>
            </a:pPr>
            <a:r>
              <a:rPr lang="en-US" sz="4600">
                <a:ea typeface="+mn-lt"/>
                <a:cs typeface="+mn-lt"/>
              </a:rPr>
              <a:t>Risk Taking Rate By Rat Presence</a:t>
            </a:r>
          </a:p>
        </p:txBody>
      </p:sp>
    </p:spTree>
    <p:extLst>
      <p:ext uri="{BB962C8B-B14F-4D97-AF65-F5344CB8AC3E}">
        <p14:creationId xmlns:p14="http://schemas.microsoft.com/office/powerpoint/2010/main" val="1105464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C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ECFA40-9DEE-E15E-6195-16E40CD33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6">
            <a:extLst>
              <a:ext uri="{FF2B5EF4-FFF2-40B4-BE49-F238E27FC236}">
                <a16:creationId xmlns:a16="http://schemas.microsoft.com/office/drawing/2014/main" id="{2D3B07FE-2315-D074-833C-9854AB557033}"/>
              </a:ext>
            </a:extLst>
          </p:cNvPr>
          <p:cNvSpPr/>
          <p:nvPr/>
        </p:nvSpPr>
        <p:spPr>
          <a:xfrm>
            <a:off x="12993540" y="-2095015"/>
            <a:ext cx="6727323" cy="4586811"/>
          </a:xfrm>
          <a:custGeom>
            <a:avLst/>
            <a:gdLst/>
            <a:ahLst/>
            <a:cxnLst/>
            <a:rect l="l" t="t" r="r" b="b"/>
            <a:pathLst>
              <a:path w="6727323" h="4586811">
                <a:moveTo>
                  <a:pt x="0" y="0"/>
                </a:moveTo>
                <a:lnTo>
                  <a:pt x="6727323" y="0"/>
                </a:lnTo>
                <a:lnTo>
                  <a:pt x="6727323" y="4586812"/>
                </a:lnTo>
                <a:lnTo>
                  <a:pt x="0" y="4586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7" name="Freeform 27">
            <a:extLst>
              <a:ext uri="{FF2B5EF4-FFF2-40B4-BE49-F238E27FC236}">
                <a16:creationId xmlns:a16="http://schemas.microsoft.com/office/drawing/2014/main" id="{CEA2CA7B-F875-FADE-2FC5-14328798F4B5}"/>
              </a:ext>
            </a:extLst>
          </p:cNvPr>
          <p:cNvSpPr/>
          <p:nvPr/>
        </p:nvSpPr>
        <p:spPr>
          <a:xfrm rot="635325">
            <a:off x="-1442576" y="8071855"/>
            <a:ext cx="7907020" cy="6699403"/>
          </a:xfrm>
          <a:custGeom>
            <a:avLst/>
            <a:gdLst/>
            <a:ahLst/>
            <a:cxnLst/>
            <a:rect l="l" t="t" r="r" b="b"/>
            <a:pathLst>
              <a:path w="7907020" h="6699403">
                <a:moveTo>
                  <a:pt x="0" y="0"/>
                </a:moveTo>
                <a:lnTo>
                  <a:pt x="7907020" y="0"/>
                </a:lnTo>
                <a:lnTo>
                  <a:pt x="7907020" y="6699403"/>
                </a:lnTo>
                <a:lnTo>
                  <a:pt x="0" y="66994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9" name="Freeform 29">
            <a:extLst>
              <a:ext uri="{FF2B5EF4-FFF2-40B4-BE49-F238E27FC236}">
                <a16:creationId xmlns:a16="http://schemas.microsoft.com/office/drawing/2014/main" id="{D8BC9487-FE43-19FC-1D0B-8E10942D6BAC}"/>
              </a:ext>
            </a:extLst>
          </p:cNvPr>
          <p:cNvSpPr/>
          <p:nvPr/>
        </p:nvSpPr>
        <p:spPr>
          <a:xfrm rot="2830696">
            <a:off x="14939466" y="8144946"/>
            <a:ext cx="2835471" cy="4114800"/>
          </a:xfrm>
          <a:custGeom>
            <a:avLst/>
            <a:gdLst/>
            <a:ahLst/>
            <a:cxnLst/>
            <a:rect l="l" t="t" r="r" b="b"/>
            <a:pathLst>
              <a:path w="2835471" h="4114800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C723187D-FA27-8A07-A6E8-07822E92638F}"/>
              </a:ext>
            </a:extLst>
          </p:cNvPr>
          <p:cNvSpPr txBox="1"/>
          <p:nvPr/>
        </p:nvSpPr>
        <p:spPr>
          <a:xfrm>
            <a:off x="3618137" y="620773"/>
            <a:ext cx="11051725" cy="739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65"/>
              </a:lnSpc>
            </a:pPr>
            <a:r>
              <a:rPr lang="en-US" altLang="zh-TW" sz="4300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Hesitation Time by Rat Presence</a:t>
            </a:r>
            <a:r>
              <a:rPr lang="zh-TW" altLang="en-US" sz="4300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   </a:t>
            </a:r>
            <a:endParaRPr lang="en-US" sz="4332" b="1">
              <a:solidFill>
                <a:srgbClr val="2D2261"/>
              </a:solidFill>
              <a:latin typeface="Red Hat Display Bold"/>
              <a:ea typeface="Red Hat Display Bold"/>
              <a:cs typeface="Red Hat Display Bol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7601EC-DE5A-DEEC-A569-83E35FF8AF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8417" y="1639266"/>
            <a:ext cx="11462439" cy="73766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F514E0DE-8BF5-F6A2-D2E8-AC06A9C78351}"/>
              </a:ext>
            </a:extLst>
          </p:cNvPr>
          <p:cNvSpPr txBox="1"/>
          <p:nvPr/>
        </p:nvSpPr>
        <p:spPr>
          <a:xfrm>
            <a:off x="11914321" y="3022169"/>
            <a:ext cx="6063712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4000" b="1">
                <a:latin typeface="Calibri"/>
                <a:ea typeface="新細明體"/>
                <a:cs typeface="+mn-lt"/>
              </a:rPr>
              <a:t>No</a:t>
            </a:r>
            <a:r>
              <a:rPr lang="zh-TW" sz="4000">
                <a:latin typeface="Calibri"/>
                <a:ea typeface="新細明體"/>
                <a:cs typeface="+mn-lt"/>
              </a:rPr>
              <a:t> Rat: </a:t>
            </a:r>
            <a:endParaRPr lang="zh-TW" altLang="en-US" sz="4000">
              <a:latin typeface="Calibri"/>
              <a:ea typeface="新細明體" panose="02020500000000000000" pitchFamily="18" charset="-120"/>
              <a:cs typeface="+mn-lt"/>
            </a:endParaRPr>
          </a:p>
          <a:p>
            <a:r>
              <a:rPr lang="zh-TW" sz="4000">
                <a:latin typeface="Calibri"/>
                <a:ea typeface="新細明體"/>
                <a:cs typeface="+mn-lt"/>
              </a:rPr>
              <a:t>Mean = 9.52, Median = 4.0, </a:t>
            </a:r>
            <a:endParaRPr lang="zh-TW" altLang="en-US" sz="4000">
              <a:latin typeface="Calibri"/>
              <a:ea typeface="新細明體"/>
              <a:cs typeface="+mn-lt"/>
            </a:endParaRPr>
          </a:p>
          <a:p>
            <a:r>
              <a:rPr lang="zh-TW" sz="4000">
                <a:latin typeface="Calibri"/>
                <a:ea typeface="新細明體"/>
                <a:cs typeface="+mn-lt"/>
              </a:rPr>
              <a:t>Std = 12.7</a:t>
            </a:r>
            <a:endParaRPr lang="zh-TW" sz="4000">
              <a:latin typeface="Calibri"/>
              <a:ea typeface="新細明體"/>
              <a:cs typeface="Calibri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B3CA07E-0C81-EF8E-C6A3-B0A8F2D61F58}"/>
              </a:ext>
            </a:extLst>
          </p:cNvPr>
          <p:cNvSpPr txBox="1"/>
          <p:nvPr/>
        </p:nvSpPr>
        <p:spPr>
          <a:xfrm>
            <a:off x="11914322" y="5153185"/>
            <a:ext cx="605596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4000" b="1">
                <a:ea typeface="+mn-lt"/>
                <a:cs typeface="+mn-lt"/>
              </a:rPr>
              <a:t>With </a:t>
            </a:r>
            <a:r>
              <a:rPr lang="zh-TW" sz="4000">
                <a:ea typeface="+mn-lt"/>
                <a:cs typeface="+mn-lt"/>
              </a:rPr>
              <a:t>Rat</a:t>
            </a:r>
            <a:r>
              <a:rPr lang="zh-TW" sz="4000" b="1">
                <a:ea typeface="+mn-lt"/>
                <a:cs typeface="+mn-lt"/>
              </a:rPr>
              <a:t> </a:t>
            </a:r>
            <a:r>
              <a:rPr lang="zh-TW" sz="4000">
                <a:ea typeface="+mn-lt"/>
                <a:cs typeface="+mn-lt"/>
              </a:rPr>
              <a:t>:</a:t>
            </a:r>
            <a:endParaRPr lang="zh-TW" altLang="en-US" sz="4000">
              <a:ea typeface="新細明體" panose="02020500000000000000" pitchFamily="18" charset="-120"/>
              <a:cs typeface="+mn-lt"/>
            </a:endParaRPr>
          </a:p>
          <a:p>
            <a:r>
              <a:rPr lang="zh-TW" sz="4000">
                <a:ea typeface="+mn-lt"/>
                <a:cs typeface="+mn-lt"/>
              </a:rPr>
              <a:t>Mean = </a:t>
            </a:r>
            <a:r>
              <a:rPr lang="zh-TW" sz="4000">
                <a:solidFill>
                  <a:srgbClr val="FF0000"/>
                </a:solidFill>
                <a:ea typeface="+mn-lt"/>
                <a:cs typeface="+mn-lt"/>
              </a:rPr>
              <a:t>7.66</a:t>
            </a:r>
            <a:r>
              <a:rPr lang="zh-TW" sz="4000">
                <a:ea typeface="+mn-lt"/>
                <a:cs typeface="+mn-lt"/>
              </a:rPr>
              <a:t>, Median = 4.0, Std = </a:t>
            </a:r>
            <a:r>
              <a:rPr lang="zh-TW" sz="4000">
                <a:solidFill>
                  <a:srgbClr val="FF0000"/>
                </a:solidFill>
                <a:ea typeface="+mn-lt"/>
                <a:cs typeface="+mn-lt"/>
              </a:rPr>
              <a:t>9.9</a:t>
            </a:r>
            <a:endParaRPr lang="zh-TW" sz="4000">
              <a:solidFill>
                <a:srgbClr val="FF0000"/>
              </a:solidFill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9892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AD73A-9943-E84E-9CCB-866115DFC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6">
            <a:extLst>
              <a:ext uri="{FF2B5EF4-FFF2-40B4-BE49-F238E27FC236}">
                <a16:creationId xmlns:a16="http://schemas.microsoft.com/office/drawing/2014/main" id="{E55E9F44-1B7E-0B69-2CE6-91A602DBDF59}"/>
              </a:ext>
            </a:extLst>
          </p:cNvPr>
          <p:cNvSpPr/>
          <p:nvPr/>
        </p:nvSpPr>
        <p:spPr>
          <a:xfrm>
            <a:off x="12993540" y="-2095015"/>
            <a:ext cx="6727323" cy="4586811"/>
          </a:xfrm>
          <a:custGeom>
            <a:avLst/>
            <a:gdLst/>
            <a:ahLst/>
            <a:cxnLst/>
            <a:rect l="l" t="t" r="r" b="b"/>
            <a:pathLst>
              <a:path w="6727323" h="4586811">
                <a:moveTo>
                  <a:pt x="0" y="0"/>
                </a:moveTo>
                <a:lnTo>
                  <a:pt x="6727323" y="0"/>
                </a:lnTo>
                <a:lnTo>
                  <a:pt x="6727323" y="4586812"/>
                </a:lnTo>
                <a:lnTo>
                  <a:pt x="0" y="4586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7" name="Freeform 27">
            <a:extLst>
              <a:ext uri="{FF2B5EF4-FFF2-40B4-BE49-F238E27FC236}">
                <a16:creationId xmlns:a16="http://schemas.microsoft.com/office/drawing/2014/main" id="{56E28429-EA28-0551-2E86-E35667B794BB}"/>
              </a:ext>
            </a:extLst>
          </p:cNvPr>
          <p:cNvSpPr/>
          <p:nvPr/>
        </p:nvSpPr>
        <p:spPr>
          <a:xfrm rot="635325">
            <a:off x="-1442576" y="8071855"/>
            <a:ext cx="7907020" cy="6699403"/>
          </a:xfrm>
          <a:custGeom>
            <a:avLst/>
            <a:gdLst/>
            <a:ahLst/>
            <a:cxnLst/>
            <a:rect l="l" t="t" r="r" b="b"/>
            <a:pathLst>
              <a:path w="7907020" h="6699403">
                <a:moveTo>
                  <a:pt x="0" y="0"/>
                </a:moveTo>
                <a:lnTo>
                  <a:pt x="7907020" y="0"/>
                </a:lnTo>
                <a:lnTo>
                  <a:pt x="7907020" y="6699403"/>
                </a:lnTo>
                <a:lnTo>
                  <a:pt x="0" y="66994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9" name="Freeform 29">
            <a:extLst>
              <a:ext uri="{FF2B5EF4-FFF2-40B4-BE49-F238E27FC236}">
                <a16:creationId xmlns:a16="http://schemas.microsoft.com/office/drawing/2014/main" id="{C1049F6C-B2E4-F0EF-8EF3-4F231BAC68D0}"/>
              </a:ext>
            </a:extLst>
          </p:cNvPr>
          <p:cNvSpPr/>
          <p:nvPr/>
        </p:nvSpPr>
        <p:spPr>
          <a:xfrm rot="2830696">
            <a:off x="14939466" y="8144946"/>
            <a:ext cx="2835471" cy="4114800"/>
          </a:xfrm>
          <a:custGeom>
            <a:avLst/>
            <a:gdLst/>
            <a:ahLst/>
            <a:cxnLst/>
            <a:rect l="l" t="t" r="r" b="b"/>
            <a:pathLst>
              <a:path w="2835471" h="4114800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65895BC6-7442-996D-AF79-C0708122E47B}"/>
              </a:ext>
            </a:extLst>
          </p:cNvPr>
          <p:cNvSpPr txBox="1"/>
          <p:nvPr/>
        </p:nvSpPr>
        <p:spPr>
          <a:xfrm>
            <a:off x="3614069" y="915741"/>
            <a:ext cx="11051725" cy="7403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65"/>
              </a:lnSpc>
            </a:pPr>
            <a:r>
              <a:rPr lang="en-US" altLang="zh-TW" sz="4300" b="1">
                <a:solidFill>
                  <a:srgbClr val="2D2261"/>
                </a:solidFill>
                <a:latin typeface="Red Hat Display Bold"/>
                <a:ea typeface="+mn-lt"/>
                <a:cs typeface="Calibri"/>
                <a:sym typeface="Red Hat Display Bold"/>
              </a:rPr>
              <a:t>Mean Bat Landing By Rat Presence</a:t>
            </a:r>
            <a:r>
              <a:rPr lang="zh-TW" altLang="en-US" sz="4300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   </a:t>
            </a:r>
            <a:endParaRPr lang="en-US" sz="4300" b="1">
              <a:solidFill>
                <a:srgbClr val="2D2261"/>
              </a:solidFill>
              <a:latin typeface="Red Hat Display Bold"/>
              <a:ea typeface="Red Hat Display Bold"/>
              <a:cs typeface="Red Hat Display Bold"/>
            </a:endParaRPr>
          </a:p>
        </p:txBody>
      </p:sp>
      <p:pic>
        <p:nvPicPr>
          <p:cNvPr id="5" name="圖片 4" descr="一張含有 文字, 行, 繪圖, 圖表 的圖片&#10;&#10;AI 產生的內容可能不正確。">
            <a:extLst>
              <a:ext uri="{FF2B5EF4-FFF2-40B4-BE49-F238E27FC236}">
                <a16:creationId xmlns:a16="http://schemas.microsoft.com/office/drawing/2014/main" id="{982A86AB-EAB6-A31E-3524-E45D7C5AF8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267" y="1824037"/>
            <a:ext cx="10593735" cy="787878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BA69166-1EB4-E401-F802-1CAF2B163D93}"/>
              </a:ext>
            </a:extLst>
          </p:cNvPr>
          <p:cNvSpPr txBox="1"/>
          <p:nvPr/>
        </p:nvSpPr>
        <p:spPr>
          <a:xfrm>
            <a:off x="11623728" y="3215897"/>
            <a:ext cx="650928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4000" b="1">
                <a:latin typeface="Calibri"/>
                <a:ea typeface="新細明體"/>
                <a:cs typeface="+mn-lt"/>
              </a:rPr>
              <a:t>No</a:t>
            </a:r>
            <a:r>
              <a:rPr lang="zh-TW" sz="4000">
                <a:latin typeface="Calibri"/>
                <a:ea typeface="新細明體"/>
                <a:cs typeface="+mn-lt"/>
              </a:rPr>
              <a:t> Rat: </a:t>
            </a:r>
            <a:endParaRPr lang="zh-TW" altLang="en-US" sz="4000">
              <a:latin typeface="Calibri"/>
              <a:ea typeface="新細明體" panose="02020500000000000000" pitchFamily="18" charset="-120"/>
              <a:cs typeface="+mn-lt"/>
            </a:endParaRPr>
          </a:p>
          <a:p>
            <a:r>
              <a:rPr lang="zh-TW" sz="4000">
                <a:latin typeface="Calibri"/>
                <a:ea typeface="新細明體"/>
                <a:cs typeface="+mn-lt"/>
              </a:rPr>
              <a:t>Mean = </a:t>
            </a:r>
            <a:r>
              <a:rPr lang="en-US" altLang="zh-TW" sz="4000">
                <a:solidFill>
                  <a:srgbClr val="FF0000"/>
                </a:solidFill>
                <a:latin typeface="Calibri"/>
                <a:ea typeface="新細明體"/>
                <a:cs typeface="+mn-lt"/>
              </a:rPr>
              <a:t>43.91</a:t>
            </a:r>
            <a:r>
              <a:rPr lang="en-US" altLang="zh-TW" sz="4000">
                <a:latin typeface="Calibri"/>
                <a:ea typeface="新細明體"/>
                <a:cs typeface="+mn-lt"/>
              </a:rPr>
              <a:t> </a:t>
            </a:r>
            <a:r>
              <a:rPr lang="zh-TW" sz="4000">
                <a:latin typeface="Calibri"/>
                <a:ea typeface="新細明體"/>
                <a:cs typeface="+mn-lt"/>
              </a:rPr>
              <a:t>, Median = </a:t>
            </a:r>
            <a:r>
              <a:rPr lang="zh-TW" sz="4000">
                <a:solidFill>
                  <a:srgbClr val="FF0000"/>
                </a:solidFill>
                <a:latin typeface="Calibri"/>
                <a:ea typeface="新細明體"/>
                <a:cs typeface="+mn-lt"/>
              </a:rPr>
              <a:t>4</a:t>
            </a:r>
            <a:r>
              <a:rPr lang="en-US" altLang="zh-TW" sz="4000">
                <a:solidFill>
                  <a:srgbClr val="FF0000"/>
                </a:solidFill>
                <a:latin typeface="Calibri"/>
                <a:ea typeface="新細明體"/>
                <a:cs typeface="+mn-lt"/>
              </a:rPr>
              <a:t>2</a:t>
            </a:r>
            <a:r>
              <a:rPr lang="zh-TW" sz="4000">
                <a:solidFill>
                  <a:srgbClr val="FF0000"/>
                </a:solidFill>
                <a:latin typeface="Calibri"/>
                <a:ea typeface="新細明體"/>
                <a:cs typeface="+mn-lt"/>
              </a:rPr>
              <a:t>.</a:t>
            </a:r>
            <a:r>
              <a:rPr lang="en-US" altLang="zh-TW" sz="4000">
                <a:solidFill>
                  <a:srgbClr val="FF0000"/>
                </a:solidFill>
                <a:latin typeface="Calibri"/>
                <a:ea typeface="新細明體"/>
                <a:cs typeface="+mn-lt"/>
              </a:rPr>
              <a:t>5</a:t>
            </a:r>
            <a:r>
              <a:rPr lang="zh-TW" sz="4000">
                <a:latin typeface="Calibri"/>
                <a:ea typeface="新細明體"/>
                <a:cs typeface="+mn-lt"/>
              </a:rPr>
              <a:t>, Std = </a:t>
            </a:r>
            <a:r>
              <a:rPr lang="en-US" altLang="zh-TW" sz="4000">
                <a:solidFill>
                  <a:srgbClr val="FF0000"/>
                </a:solidFill>
                <a:latin typeface="Calibri"/>
                <a:ea typeface="新細明體"/>
                <a:cs typeface="+mn-lt"/>
              </a:rPr>
              <a:t>21.4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B09AFD2-0FCA-F9EA-A2E1-2249A4384210}"/>
              </a:ext>
            </a:extLst>
          </p:cNvPr>
          <p:cNvSpPr txBox="1"/>
          <p:nvPr/>
        </p:nvSpPr>
        <p:spPr>
          <a:xfrm>
            <a:off x="11623729" y="5773118"/>
            <a:ext cx="6501537" cy="1997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4000" b="1">
                <a:ea typeface="+mn-lt"/>
                <a:cs typeface="+mn-lt"/>
              </a:rPr>
              <a:t>With </a:t>
            </a:r>
            <a:r>
              <a:rPr lang="zh-TW" sz="4000">
                <a:ea typeface="+mn-lt"/>
                <a:cs typeface="+mn-lt"/>
              </a:rPr>
              <a:t>Rat</a:t>
            </a:r>
            <a:r>
              <a:rPr lang="zh-TW" sz="4000" b="1">
                <a:ea typeface="+mn-lt"/>
                <a:cs typeface="+mn-lt"/>
              </a:rPr>
              <a:t> </a:t>
            </a:r>
            <a:r>
              <a:rPr lang="zh-TW" sz="4000">
                <a:ea typeface="+mn-lt"/>
                <a:cs typeface="+mn-lt"/>
              </a:rPr>
              <a:t>:</a:t>
            </a:r>
            <a:endParaRPr lang="zh-TW" altLang="en-US" sz="4000">
              <a:ea typeface="新細明體" panose="02020500000000000000" pitchFamily="18" charset="-120"/>
              <a:cs typeface="+mn-lt"/>
            </a:endParaRPr>
          </a:p>
          <a:p>
            <a:r>
              <a:rPr lang="zh-TW" sz="4000">
                <a:ea typeface="+mn-lt"/>
                <a:cs typeface="+mn-lt"/>
              </a:rPr>
              <a:t>Mean = </a:t>
            </a:r>
            <a:r>
              <a:rPr lang="en-US" altLang="zh-TW" sz="4000">
                <a:ea typeface="+mn-lt"/>
                <a:cs typeface="+mn-lt"/>
              </a:rPr>
              <a:t>45</a:t>
            </a:r>
            <a:r>
              <a:rPr lang="zh-TW" sz="4000">
                <a:ea typeface="+mn-lt"/>
                <a:cs typeface="+mn-lt"/>
              </a:rPr>
              <a:t>.</a:t>
            </a:r>
            <a:r>
              <a:rPr lang="en-US" altLang="zh-TW" sz="4000">
                <a:ea typeface="+mn-lt"/>
                <a:cs typeface="+mn-lt"/>
              </a:rPr>
              <a:t>53</a:t>
            </a:r>
            <a:r>
              <a:rPr lang="zh-TW" sz="4000">
                <a:ea typeface="+mn-lt"/>
                <a:cs typeface="+mn-lt"/>
              </a:rPr>
              <a:t>, Median = 4</a:t>
            </a:r>
            <a:r>
              <a:rPr lang="en-US" altLang="zh-TW" sz="4000">
                <a:ea typeface="+mn-lt"/>
                <a:cs typeface="+mn-lt"/>
              </a:rPr>
              <a:t>5</a:t>
            </a:r>
            <a:r>
              <a:rPr lang="zh-TW" sz="4000">
                <a:ea typeface="+mn-lt"/>
                <a:cs typeface="+mn-lt"/>
              </a:rPr>
              <a:t>.0, Std = </a:t>
            </a:r>
            <a:r>
              <a:rPr lang="en-US" altLang="zh-TW" sz="4000">
                <a:ea typeface="+mn-lt"/>
                <a:cs typeface="+mn-lt"/>
              </a:rPr>
              <a:t>23.89</a:t>
            </a:r>
            <a:endParaRPr lang="zh-TW" sz="400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4969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FB4FD-6D06-E649-8753-154287838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6">
            <a:extLst>
              <a:ext uri="{FF2B5EF4-FFF2-40B4-BE49-F238E27FC236}">
                <a16:creationId xmlns:a16="http://schemas.microsoft.com/office/drawing/2014/main" id="{644C3898-FA6B-FD1F-DC6C-0967460868B0}"/>
              </a:ext>
            </a:extLst>
          </p:cNvPr>
          <p:cNvSpPr/>
          <p:nvPr/>
        </p:nvSpPr>
        <p:spPr>
          <a:xfrm>
            <a:off x="12993540" y="-2095015"/>
            <a:ext cx="6727323" cy="4586811"/>
          </a:xfrm>
          <a:custGeom>
            <a:avLst/>
            <a:gdLst/>
            <a:ahLst/>
            <a:cxnLst/>
            <a:rect l="l" t="t" r="r" b="b"/>
            <a:pathLst>
              <a:path w="6727323" h="4586811">
                <a:moveTo>
                  <a:pt x="0" y="0"/>
                </a:moveTo>
                <a:lnTo>
                  <a:pt x="6727323" y="0"/>
                </a:lnTo>
                <a:lnTo>
                  <a:pt x="6727323" y="4586812"/>
                </a:lnTo>
                <a:lnTo>
                  <a:pt x="0" y="4586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7" name="Freeform 27">
            <a:extLst>
              <a:ext uri="{FF2B5EF4-FFF2-40B4-BE49-F238E27FC236}">
                <a16:creationId xmlns:a16="http://schemas.microsoft.com/office/drawing/2014/main" id="{F64503B6-E3A0-60EE-CDDF-75562C038582}"/>
              </a:ext>
            </a:extLst>
          </p:cNvPr>
          <p:cNvSpPr/>
          <p:nvPr/>
        </p:nvSpPr>
        <p:spPr>
          <a:xfrm rot="635325">
            <a:off x="-1442576" y="8071855"/>
            <a:ext cx="7907020" cy="6699403"/>
          </a:xfrm>
          <a:custGeom>
            <a:avLst/>
            <a:gdLst/>
            <a:ahLst/>
            <a:cxnLst/>
            <a:rect l="l" t="t" r="r" b="b"/>
            <a:pathLst>
              <a:path w="7907020" h="6699403">
                <a:moveTo>
                  <a:pt x="0" y="0"/>
                </a:moveTo>
                <a:lnTo>
                  <a:pt x="7907020" y="0"/>
                </a:lnTo>
                <a:lnTo>
                  <a:pt x="7907020" y="6699403"/>
                </a:lnTo>
                <a:lnTo>
                  <a:pt x="0" y="66994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9" name="Freeform 29">
            <a:extLst>
              <a:ext uri="{FF2B5EF4-FFF2-40B4-BE49-F238E27FC236}">
                <a16:creationId xmlns:a16="http://schemas.microsoft.com/office/drawing/2014/main" id="{D0545A0E-6929-56DD-FF34-2BCA3F7A4AAA}"/>
              </a:ext>
            </a:extLst>
          </p:cNvPr>
          <p:cNvSpPr/>
          <p:nvPr/>
        </p:nvSpPr>
        <p:spPr>
          <a:xfrm rot="2830696">
            <a:off x="14939466" y="8144946"/>
            <a:ext cx="2835471" cy="4114800"/>
          </a:xfrm>
          <a:custGeom>
            <a:avLst/>
            <a:gdLst/>
            <a:ahLst/>
            <a:cxnLst/>
            <a:rect l="l" t="t" r="r" b="b"/>
            <a:pathLst>
              <a:path w="2835471" h="4114800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567468D-5390-533E-4DE3-BCE48C133B3C}"/>
              </a:ext>
            </a:extLst>
          </p:cNvPr>
          <p:cNvSpPr txBox="1"/>
          <p:nvPr/>
        </p:nvSpPr>
        <p:spPr>
          <a:xfrm>
            <a:off x="3614069" y="915741"/>
            <a:ext cx="12136606" cy="739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65"/>
              </a:lnSpc>
            </a:pPr>
            <a:r>
              <a:rPr lang="en-US" altLang="zh-TW" sz="4300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Landing</a:t>
            </a:r>
            <a:r>
              <a:rPr lang="zh-TW" altLang="en-US" sz="4300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 </a:t>
            </a:r>
            <a:r>
              <a:rPr lang="en-US" altLang="zh-TW" sz="4300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Number</a:t>
            </a:r>
            <a:r>
              <a:rPr lang="zh-TW" altLang="en-US" sz="4300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 </a:t>
            </a:r>
            <a:r>
              <a:rPr lang="en-US" altLang="zh-TW" sz="4300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Over</a:t>
            </a:r>
            <a:r>
              <a:rPr lang="zh-TW" altLang="en-US" sz="4300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 </a:t>
            </a:r>
            <a:r>
              <a:rPr lang="en-US" altLang="zh-TW" sz="4300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Time</a:t>
            </a:r>
            <a:r>
              <a:rPr lang="zh-TW" altLang="en-US" sz="4300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 </a:t>
            </a:r>
            <a:r>
              <a:rPr lang="en-US" altLang="zh-TW" sz="4300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By</a:t>
            </a:r>
            <a:r>
              <a:rPr lang="zh-TW" altLang="en-US" sz="4300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 </a:t>
            </a:r>
            <a:r>
              <a:rPr lang="en-US" altLang="zh-TW" sz="4300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Rat</a:t>
            </a:r>
            <a:r>
              <a:rPr lang="zh-TW" altLang="en-US" sz="4300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 </a:t>
            </a:r>
            <a:r>
              <a:rPr lang="en-US" altLang="zh-TW" sz="4300" b="1" err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Presenc</a:t>
            </a:r>
            <a:r>
              <a:rPr lang="zh-TW" sz="4300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e</a:t>
            </a:r>
            <a:r>
              <a:rPr lang="zh-TW" altLang="en-US" sz="4300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  </a:t>
            </a:r>
            <a:endParaRPr lang="en-US" sz="4300" b="1">
              <a:solidFill>
                <a:srgbClr val="2D2261"/>
              </a:solidFill>
              <a:latin typeface="Red Hat Display Bold"/>
              <a:ea typeface="Red Hat Display Bold"/>
              <a:cs typeface="Red Hat Display Bold"/>
            </a:endParaRPr>
          </a:p>
        </p:txBody>
      </p:sp>
      <p:pic>
        <p:nvPicPr>
          <p:cNvPr id="5" name="圖片 4" descr="一張含有 文字, 圖表, 繪圖, 行 的圖片&#10;&#10;AI 產生的內容可能不正確。">
            <a:extLst>
              <a:ext uri="{FF2B5EF4-FFF2-40B4-BE49-F238E27FC236}">
                <a16:creationId xmlns:a16="http://schemas.microsoft.com/office/drawing/2014/main" id="{B087DD27-23FD-CF02-A382-79AD8C4FF5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308" y="2051911"/>
            <a:ext cx="11282605" cy="672561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66378CD-38AD-8A10-B820-ECF7D8DDA97F}"/>
              </a:ext>
            </a:extLst>
          </p:cNvPr>
          <p:cNvSpPr txBox="1"/>
          <p:nvPr/>
        </p:nvSpPr>
        <p:spPr>
          <a:xfrm>
            <a:off x="11565610" y="3215897"/>
            <a:ext cx="6722389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TW" sz="4000">
                <a:solidFill>
                  <a:srgbClr val="000000"/>
                </a:solidFill>
                <a:ea typeface="+mn-lt"/>
                <a:cs typeface="+mn-lt"/>
              </a:rPr>
              <a:t>Peak landings at </a:t>
            </a:r>
            <a:r>
              <a:rPr lang="zh-TW" sz="4000" b="1">
                <a:solidFill>
                  <a:srgbClr val="FF0000"/>
                </a:solidFill>
                <a:ea typeface="+mn-lt"/>
                <a:cs typeface="+mn-lt"/>
              </a:rPr>
              <a:t>2–6 hrs</a:t>
            </a:r>
            <a:r>
              <a:rPr lang="zh-TW" sz="4000" b="1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zh-TW" sz="4000">
                <a:solidFill>
                  <a:srgbClr val="000000"/>
                </a:solidFill>
                <a:ea typeface="+mn-lt"/>
                <a:cs typeface="+mn-lt"/>
              </a:rPr>
              <a:t>after sunset</a:t>
            </a:r>
            <a:endParaRPr lang="zh-TW"/>
          </a:p>
          <a:p>
            <a:pPr marL="285750" indent="-285750">
              <a:buFont typeface="Arial"/>
              <a:buChar char="•"/>
            </a:pPr>
            <a:r>
              <a:rPr lang="zh-TW" sz="4000" b="1">
                <a:solidFill>
                  <a:srgbClr val="FF0000"/>
                </a:solidFill>
                <a:ea typeface="+mn-lt"/>
                <a:cs typeface="+mn-lt"/>
              </a:rPr>
              <a:t>More landings</a:t>
            </a:r>
            <a:r>
              <a:rPr lang="zh-TW" sz="4000">
                <a:solidFill>
                  <a:srgbClr val="000000"/>
                </a:solidFill>
                <a:ea typeface="+mn-lt"/>
                <a:cs typeface="+mn-lt"/>
              </a:rPr>
              <a:t> when rats present</a:t>
            </a:r>
            <a:endParaRPr lang="zh-TW"/>
          </a:p>
          <a:p>
            <a:pPr marL="285750" indent="-285750">
              <a:buFont typeface="Arial"/>
              <a:buChar char="•"/>
            </a:pPr>
            <a:r>
              <a:rPr lang="zh-TW" sz="4000" b="1">
                <a:solidFill>
                  <a:srgbClr val="FF0000"/>
                </a:solidFill>
                <a:ea typeface="+mn-lt"/>
                <a:cs typeface="+mn-lt"/>
              </a:rPr>
              <a:t>More stable</a:t>
            </a:r>
            <a:r>
              <a:rPr lang="zh-TW" sz="4000">
                <a:solidFill>
                  <a:srgbClr val="000000"/>
                </a:solidFill>
                <a:ea typeface="+mn-lt"/>
                <a:cs typeface="+mn-lt"/>
              </a:rPr>
              <a:t> with rats, </a:t>
            </a:r>
            <a:r>
              <a:rPr lang="zh-TW" sz="4000" b="1">
                <a:solidFill>
                  <a:srgbClr val="FF0000"/>
                </a:solidFill>
                <a:ea typeface="+mn-lt"/>
                <a:cs typeface="+mn-lt"/>
              </a:rPr>
              <a:t>more variable</a:t>
            </a:r>
            <a:r>
              <a:rPr lang="zh-TW" sz="400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zh-TW" sz="4000">
                <a:solidFill>
                  <a:srgbClr val="000000"/>
                </a:solidFill>
                <a:ea typeface="+mn-lt"/>
                <a:cs typeface="+mn-lt"/>
              </a:rPr>
              <a:t>without</a:t>
            </a:r>
            <a:endParaRPr lang="zh-TW"/>
          </a:p>
          <a:p>
            <a:endParaRPr lang="zh-TW" altLang="en-US" sz="4000">
              <a:solidFill>
                <a:srgbClr val="000000"/>
              </a:solidFill>
              <a:latin typeface="Calibri"/>
              <a:ea typeface="新細明體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6763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B934C-71FD-0D63-1D53-D68E852F1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6">
            <a:extLst>
              <a:ext uri="{FF2B5EF4-FFF2-40B4-BE49-F238E27FC236}">
                <a16:creationId xmlns:a16="http://schemas.microsoft.com/office/drawing/2014/main" id="{91FEFAC1-9281-6C15-CF45-2F08AFB02F4F}"/>
              </a:ext>
            </a:extLst>
          </p:cNvPr>
          <p:cNvSpPr/>
          <p:nvPr/>
        </p:nvSpPr>
        <p:spPr>
          <a:xfrm>
            <a:off x="12993540" y="-2095015"/>
            <a:ext cx="6727323" cy="4586811"/>
          </a:xfrm>
          <a:custGeom>
            <a:avLst/>
            <a:gdLst/>
            <a:ahLst/>
            <a:cxnLst/>
            <a:rect l="l" t="t" r="r" b="b"/>
            <a:pathLst>
              <a:path w="6727323" h="4586811">
                <a:moveTo>
                  <a:pt x="0" y="0"/>
                </a:moveTo>
                <a:lnTo>
                  <a:pt x="6727323" y="0"/>
                </a:lnTo>
                <a:lnTo>
                  <a:pt x="6727323" y="4586812"/>
                </a:lnTo>
                <a:lnTo>
                  <a:pt x="0" y="4586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7" name="Freeform 27">
            <a:extLst>
              <a:ext uri="{FF2B5EF4-FFF2-40B4-BE49-F238E27FC236}">
                <a16:creationId xmlns:a16="http://schemas.microsoft.com/office/drawing/2014/main" id="{02D326EB-22A9-1065-AD7C-2961A08344E3}"/>
              </a:ext>
            </a:extLst>
          </p:cNvPr>
          <p:cNvSpPr/>
          <p:nvPr/>
        </p:nvSpPr>
        <p:spPr>
          <a:xfrm rot="635325">
            <a:off x="-1442576" y="8071855"/>
            <a:ext cx="7907020" cy="6699403"/>
          </a:xfrm>
          <a:custGeom>
            <a:avLst/>
            <a:gdLst/>
            <a:ahLst/>
            <a:cxnLst/>
            <a:rect l="l" t="t" r="r" b="b"/>
            <a:pathLst>
              <a:path w="7907020" h="6699403">
                <a:moveTo>
                  <a:pt x="0" y="0"/>
                </a:moveTo>
                <a:lnTo>
                  <a:pt x="7907020" y="0"/>
                </a:lnTo>
                <a:lnTo>
                  <a:pt x="7907020" y="6699403"/>
                </a:lnTo>
                <a:lnTo>
                  <a:pt x="0" y="66994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9" name="Freeform 29">
            <a:extLst>
              <a:ext uri="{FF2B5EF4-FFF2-40B4-BE49-F238E27FC236}">
                <a16:creationId xmlns:a16="http://schemas.microsoft.com/office/drawing/2014/main" id="{87A84E7B-F837-E501-95E5-F6CCA11FB04C}"/>
              </a:ext>
            </a:extLst>
          </p:cNvPr>
          <p:cNvSpPr/>
          <p:nvPr/>
        </p:nvSpPr>
        <p:spPr>
          <a:xfrm rot="2830696">
            <a:off x="14939466" y="8144946"/>
            <a:ext cx="2835471" cy="4114800"/>
          </a:xfrm>
          <a:custGeom>
            <a:avLst/>
            <a:gdLst/>
            <a:ahLst/>
            <a:cxnLst/>
            <a:rect l="l" t="t" r="r" b="b"/>
            <a:pathLst>
              <a:path w="2835471" h="4114800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0273A79B-F60D-C9DF-627A-CE565363B1A5}"/>
              </a:ext>
            </a:extLst>
          </p:cNvPr>
          <p:cNvSpPr txBox="1"/>
          <p:nvPr/>
        </p:nvSpPr>
        <p:spPr>
          <a:xfrm>
            <a:off x="3614069" y="915741"/>
            <a:ext cx="11516674" cy="739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65"/>
              </a:lnSpc>
            </a:pPr>
            <a:r>
              <a:rPr lang="en-US" altLang="zh-TW" sz="4300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Distribution</a:t>
            </a:r>
            <a:r>
              <a:rPr lang="zh-TW" altLang="en-US" sz="4300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 </a:t>
            </a:r>
            <a:r>
              <a:rPr lang="en-US" altLang="zh-TW" sz="4300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of</a:t>
            </a:r>
            <a:r>
              <a:rPr lang="zh-TW" altLang="en-US" sz="4300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 </a:t>
            </a:r>
            <a:r>
              <a:rPr lang="en-US" altLang="zh-TW" sz="4300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Bat</a:t>
            </a:r>
            <a:r>
              <a:rPr lang="zh-TW" altLang="en-US" sz="4300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 </a:t>
            </a:r>
            <a:r>
              <a:rPr lang="en-US" altLang="zh-TW" sz="4300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Landing</a:t>
            </a:r>
            <a:r>
              <a:rPr lang="zh-TW" altLang="en-US" sz="4300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 </a:t>
            </a:r>
            <a:r>
              <a:rPr lang="en-US" altLang="zh-TW" sz="4300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By</a:t>
            </a:r>
            <a:r>
              <a:rPr lang="zh-TW" altLang="en-US" sz="4300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 </a:t>
            </a:r>
            <a:r>
              <a:rPr lang="en-US" altLang="zh-TW" sz="4300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Rat</a:t>
            </a:r>
            <a:r>
              <a:rPr lang="zh-TW" altLang="en-US" sz="4300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 </a:t>
            </a:r>
            <a:r>
              <a:rPr lang="en-US" altLang="zh-TW" sz="4300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Presenc</a:t>
            </a:r>
            <a:r>
              <a:rPr lang="zh-TW" sz="4300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e</a:t>
            </a:r>
            <a:r>
              <a:rPr lang="zh-TW" altLang="en-US" sz="4300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  </a:t>
            </a:r>
            <a:endParaRPr lang="en-US" sz="4300" b="1">
              <a:solidFill>
                <a:srgbClr val="2D2261"/>
              </a:solidFill>
              <a:latin typeface="Red Hat Display Bold"/>
              <a:ea typeface="Red Hat Display Bold"/>
              <a:cs typeface="Red Hat Display Bold"/>
            </a:endParaRPr>
          </a:p>
        </p:txBody>
      </p:sp>
      <p:pic>
        <p:nvPicPr>
          <p:cNvPr id="3" name="圖片 2" descr="一張含有 文字, 螢幕擷取畫面, 圖表, 繪圖 的圖片&#10;&#10;AI 產生的內容可能不正確。">
            <a:extLst>
              <a:ext uri="{FF2B5EF4-FFF2-40B4-BE49-F238E27FC236}">
                <a16:creationId xmlns:a16="http://schemas.microsoft.com/office/drawing/2014/main" id="{3093F320-9338-FEAD-59C4-E49F2AE962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283" y="2133843"/>
            <a:ext cx="9726315" cy="723980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0CAE249-280B-09C5-B28A-0286343EE572}"/>
              </a:ext>
            </a:extLst>
          </p:cNvPr>
          <p:cNvSpPr txBox="1"/>
          <p:nvPr/>
        </p:nvSpPr>
        <p:spPr>
          <a:xfrm>
            <a:off x="10132016" y="3487117"/>
            <a:ext cx="7904134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altLang="zh-TW" sz="4000" b="1">
                <a:solidFill>
                  <a:srgbClr val="000000"/>
                </a:solidFill>
                <a:ea typeface="+mn-lt"/>
                <a:cs typeface="+mn-lt"/>
              </a:rPr>
              <a:t>More</a:t>
            </a:r>
            <a:r>
              <a:rPr lang="zh-TW" altLang="en-US" sz="4000" b="1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zh-TW" sz="4000" b="1" err="1">
                <a:solidFill>
                  <a:srgbClr val="000000"/>
                </a:solidFill>
                <a:ea typeface="+mn-lt"/>
                <a:cs typeface="+mn-lt"/>
              </a:rPr>
              <a:t>frequ</a:t>
            </a:r>
            <a:r>
              <a:rPr lang="zh-TW" sz="4000" b="1">
                <a:solidFill>
                  <a:srgbClr val="000000"/>
                </a:solidFill>
                <a:ea typeface="+mn-lt"/>
                <a:cs typeface="+mn-lt"/>
              </a:rPr>
              <a:t>e</a:t>
            </a:r>
            <a:r>
              <a:rPr lang="en-US" altLang="zh-TW" sz="4000" b="1" err="1">
                <a:solidFill>
                  <a:srgbClr val="000000"/>
                </a:solidFill>
                <a:ea typeface="+mn-lt"/>
                <a:cs typeface="+mn-lt"/>
              </a:rPr>
              <a:t>nt</a:t>
            </a:r>
            <a:r>
              <a:rPr lang="zh-TW" altLang="en-US" sz="4000" b="1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zh-TW" sz="4000" b="1">
                <a:solidFill>
                  <a:srgbClr val="000000"/>
                </a:solidFill>
                <a:ea typeface="+mn-lt"/>
                <a:cs typeface="+mn-lt"/>
              </a:rPr>
              <a:t>landings</a:t>
            </a:r>
            <a:r>
              <a:rPr lang="zh-TW" sz="4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zh-TW" sz="4000" err="1">
                <a:solidFill>
                  <a:srgbClr val="000000"/>
                </a:solidFill>
                <a:ea typeface="+mn-lt"/>
                <a:cs typeface="+mn-lt"/>
              </a:rPr>
              <a:t>wi</a:t>
            </a:r>
            <a:r>
              <a:rPr lang="zh-TW" sz="4000">
                <a:solidFill>
                  <a:srgbClr val="000000"/>
                </a:solidFill>
                <a:ea typeface="+mn-lt"/>
                <a:cs typeface="+mn-lt"/>
              </a:rPr>
              <a:t>th</a:t>
            </a:r>
            <a:r>
              <a:rPr lang="zh-TW" altLang="en-US" sz="4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zh-TW" sz="4000">
                <a:solidFill>
                  <a:srgbClr val="000000"/>
                </a:solidFill>
                <a:ea typeface="+mn-lt"/>
                <a:cs typeface="+mn-lt"/>
              </a:rPr>
              <a:t>rat</a:t>
            </a:r>
            <a:r>
              <a:rPr lang="en-US" altLang="zh-TW" sz="4000">
                <a:solidFill>
                  <a:srgbClr val="000000"/>
                </a:solidFill>
                <a:ea typeface="+mn-lt"/>
                <a:cs typeface="+mn-lt"/>
              </a:rPr>
              <a:t>s</a:t>
            </a:r>
            <a:r>
              <a:rPr lang="zh-TW" altLang="en-US" sz="4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zh-TW" sz="4000">
                <a:solidFill>
                  <a:srgbClr val="000000"/>
                </a:solidFill>
                <a:ea typeface="+mn-lt"/>
                <a:cs typeface="+mn-lt"/>
              </a:rPr>
              <a:t>pr</a:t>
            </a:r>
            <a:r>
              <a:rPr lang="zh-TW" sz="4000">
                <a:solidFill>
                  <a:srgbClr val="000000"/>
                </a:solidFill>
                <a:ea typeface="+mn-lt"/>
                <a:cs typeface="+mn-lt"/>
              </a:rPr>
              <a:t>ese</a:t>
            </a:r>
            <a:r>
              <a:rPr lang="en-US" altLang="zh-TW" sz="4000">
                <a:solidFill>
                  <a:srgbClr val="000000"/>
                </a:solidFill>
                <a:ea typeface="+mn-lt"/>
                <a:cs typeface="+mn-lt"/>
              </a:rPr>
              <a:t>n</a:t>
            </a:r>
            <a:r>
              <a:rPr lang="zh-TW" sz="4000">
                <a:solidFill>
                  <a:srgbClr val="000000"/>
                </a:solidFill>
                <a:ea typeface="+mn-lt"/>
                <a:cs typeface="+mn-lt"/>
              </a:rPr>
              <a:t>t</a:t>
            </a:r>
            <a:endParaRPr lang="zh-TW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altLang="zh-TW" sz="4000" b="1">
                <a:solidFill>
                  <a:srgbClr val="000000"/>
                </a:solidFill>
                <a:ea typeface="+mn-lt"/>
                <a:cs typeface="+mn-lt"/>
              </a:rPr>
              <a:t>Wide</a:t>
            </a:r>
            <a:r>
              <a:rPr lang="zh-TW" sz="4000" b="1">
                <a:solidFill>
                  <a:srgbClr val="000000"/>
                </a:solidFill>
                <a:ea typeface="+mn-lt"/>
                <a:cs typeface="+mn-lt"/>
              </a:rPr>
              <a:t>r</a:t>
            </a:r>
            <a:r>
              <a:rPr lang="zh-TW" altLang="en-US" sz="4000" b="1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zh-TW" sz="4000" b="1">
                <a:solidFill>
                  <a:srgbClr val="000000"/>
                </a:solidFill>
                <a:ea typeface="+mn-lt"/>
                <a:cs typeface="+mn-lt"/>
              </a:rPr>
              <a:t>dis</a:t>
            </a:r>
            <a:r>
              <a:rPr lang="en-US" altLang="zh-TW" sz="4000" b="1">
                <a:solidFill>
                  <a:srgbClr val="000000"/>
                </a:solidFill>
                <a:ea typeface="+mn-lt"/>
                <a:cs typeface="+mn-lt"/>
              </a:rPr>
              <a:t>tributio</a:t>
            </a:r>
            <a:r>
              <a:rPr lang="zh-TW" sz="4000" b="1">
                <a:solidFill>
                  <a:srgbClr val="000000"/>
                </a:solidFill>
                <a:ea typeface="+mn-lt"/>
                <a:cs typeface="+mn-lt"/>
              </a:rPr>
              <a:t>n</a:t>
            </a:r>
            <a:r>
              <a:rPr lang="zh-TW" sz="4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zh-TW" sz="4000">
                <a:solidFill>
                  <a:srgbClr val="000000"/>
                </a:solidFill>
                <a:ea typeface="+mn-lt"/>
                <a:cs typeface="+mn-lt"/>
              </a:rPr>
              <a:t>under</a:t>
            </a:r>
            <a:r>
              <a:rPr lang="zh-TW" altLang="en-US" sz="4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zh-TW" sz="4000">
                <a:solidFill>
                  <a:srgbClr val="000000"/>
                </a:solidFill>
                <a:ea typeface="+mn-lt"/>
                <a:cs typeface="+mn-lt"/>
              </a:rPr>
              <a:t>rat presen</a:t>
            </a:r>
            <a:r>
              <a:rPr lang="en-US" altLang="zh-TW" sz="4000">
                <a:solidFill>
                  <a:srgbClr val="000000"/>
                </a:solidFill>
                <a:ea typeface="+mn-lt"/>
                <a:cs typeface="+mn-lt"/>
              </a:rPr>
              <a:t>ce</a:t>
            </a:r>
            <a:endParaRPr lang="zh-TW"/>
          </a:p>
          <a:p>
            <a:pPr>
              <a:buFont typeface="Arial"/>
              <a:buChar char="•"/>
            </a:pPr>
            <a:r>
              <a:rPr lang="en-US" altLang="zh-TW" sz="4000" b="1">
                <a:solidFill>
                  <a:srgbClr val="000000"/>
                </a:solidFill>
                <a:ea typeface="+mn-lt"/>
                <a:cs typeface="+mn-lt"/>
              </a:rPr>
              <a:t>N</a:t>
            </a:r>
            <a:r>
              <a:rPr lang="zh-TW" sz="4000" b="1">
                <a:solidFill>
                  <a:srgbClr val="000000"/>
                </a:solidFill>
                <a:ea typeface="+mn-lt"/>
                <a:cs typeface="+mn-lt"/>
              </a:rPr>
              <a:t>o</a:t>
            </a:r>
            <a:r>
              <a:rPr lang="zh-TW" altLang="en-US" sz="4000" b="1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zh-TW" sz="4000" b="1">
                <a:solidFill>
                  <a:srgbClr val="000000"/>
                </a:solidFill>
                <a:ea typeface="+mn-lt"/>
                <a:cs typeface="+mn-lt"/>
              </a:rPr>
              <a:t>r</a:t>
            </a:r>
            <a:r>
              <a:rPr lang="en-US" altLang="zh-TW" sz="4000" b="1">
                <a:solidFill>
                  <a:srgbClr val="000000"/>
                </a:solidFill>
                <a:ea typeface="+mn-lt"/>
                <a:cs typeface="+mn-lt"/>
              </a:rPr>
              <a:t>at</a:t>
            </a:r>
            <a:r>
              <a:rPr lang="zh-TW" altLang="en-US" sz="4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zh-TW" sz="4000">
                <a:solidFill>
                  <a:srgbClr val="000000"/>
                </a:solidFill>
                <a:ea typeface="+mn-lt"/>
                <a:cs typeface="+mn-lt"/>
              </a:rPr>
              <a:t>cas</a:t>
            </a:r>
            <a:r>
              <a:rPr lang="zh-TW" sz="4000">
                <a:solidFill>
                  <a:srgbClr val="000000"/>
                </a:solidFill>
                <a:ea typeface="+mn-lt"/>
                <a:cs typeface="+mn-lt"/>
              </a:rPr>
              <a:t>es</a:t>
            </a:r>
            <a:r>
              <a:rPr lang="zh-TW" altLang="en-US" sz="4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zh-TW" sz="4000">
                <a:solidFill>
                  <a:srgbClr val="000000"/>
                </a:solidFill>
                <a:ea typeface="+mn-lt"/>
                <a:cs typeface="+mn-lt"/>
              </a:rPr>
              <a:t>clus</a:t>
            </a:r>
            <a:r>
              <a:rPr lang="zh-TW" sz="4000">
                <a:solidFill>
                  <a:srgbClr val="000000"/>
                </a:solidFill>
                <a:ea typeface="+mn-lt"/>
                <a:cs typeface="+mn-lt"/>
              </a:rPr>
              <a:t>ter</a:t>
            </a:r>
            <a:r>
              <a:rPr lang="zh-TW" altLang="en-US" sz="4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zh-TW" sz="4000">
                <a:solidFill>
                  <a:srgbClr val="000000"/>
                </a:solidFill>
                <a:ea typeface="+mn-lt"/>
                <a:cs typeface="+mn-lt"/>
              </a:rPr>
              <a:t>at</a:t>
            </a:r>
            <a:r>
              <a:rPr lang="zh-TW" altLang="en-US" sz="4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zh-TW" sz="4000">
                <a:solidFill>
                  <a:srgbClr val="000000"/>
                </a:solidFill>
                <a:ea typeface="+mn-lt"/>
                <a:cs typeface="+mn-lt"/>
              </a:rPr>
              <a:t>l</a:t>
            </a:r>
            <a:r>
              <a:rPr lang="zh-TW" sz="4000">
                <a:solidFill>
                  <a:srgbClr val="000000"/>
                </a:solidFill>
                <a:ea typeface="+mn-lt"/>
                <a:cs typeface="+mn-lt"/>
              </a:rPr>
              <a:t>o</a:t>
            </a:r>
            <a:r>
              <a:rPr lang="en-US" altLang="zh-TW" sz="4000">
                <a:solidFill>
                  <a:srgbClr val="000000"/>
                </a:solidFill>
                <a:ea typeface="+mn-lt"/>
                <a:cs typeface="+mn-lt"/>
              </a:rPr>
              <a:t>w</a:t>
            </a:r>
            <a:r>
              <a:rPr lang="zh-TW" sz="4000">
                <a:solidFill>
                  <a:srgbClr val="000000"/>
                </a:solidFill>
                <a:ea typeface="+mn-lt"/>
                <a:cs typeface="+mn-lt"/>
              </a:rPr>
              <a:t>er</a:t>
            </a:r>
            <a:r>
              <a:rPr lang="zh-TW" altLang="en-US" sz="4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zh-TW" sz="4000">
                <a:solidFill>
                  <a:srgbClr val="000000"/>
                </a:solidFill>
                <a:ea typeface="+mn-lt"/>
                <a:cs typeface="+mn-lt"/>
              </a:rPr>
              <a:t>l</a:t>
            </a:r>
            <a:r>
              <a:rPr lang="en-US" altLang="zh-TW" sz="4000">
                <a:solidFill>
                  <a:srgbClr val="000000"/>
                </a:solidFill>
                <a:ea typeface="+mn-lt"/>
                <a:cs typeface="+mn-lt"/>
              </a:rPr>
              <a:t>and</a:t>
            </a:r>
            <a:r>
              <a:rPr lang="zh-TW" sz="4000">
                <a:solidFill>
                  <a:srgbClr val="000000"/>
                </a:solidFill>
                <a:ea typeface="+mn-lt"/>
                <a:cs typeface="+mn-lt"/>
              </a:rPr>
              <a:t>i</a:t>
            </a:r>
            <a:r>
              <a:rPr lang="en-US" altLang="zh-TW" sz="4000">
                <a:solidFill>
                  <a:srgbClr val="000000"/>
                </a:solidFill>
                <a:ea typeface="+mn-lt"/>
                <a:cs typeface="+mn-lt"/>
              </a:rPr>
              <a:t>ngs</a:t>
            </a:r>
            <a:endParaRPr lang="zh-TW" altLang="en-US"/>
          </a:p>
          <a:p>
            <a:pPr marL="285750" indent="-285750">
              <a:buFont typeface="Arial"/>
              <a:buChar char="•"/>
            </a:pPr>
            <a:endParaRPr lang="zh-TW" sz="4000" b="1">
              <a:cs typeface="Calibri"/>
            </a:endParaRPr>
          </a:p>
          <a:p>
            <a:endParaRPr lang="zh-TW" altLang="en-US" sz="4000">
              <a:solidFill>
                <a:srgbClr val="000000"/>
              </a:solidFill>
              <a:latin typeface="Calibri"/>
              <a:ea typeface="新細明體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7441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5FC6A-EC8B-8E60-63FF-C6C02C5A4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6">
            <a:extLst>
              <a:ext uri="{FF2B5EF4-FFF2-40B4-BE49-F238E27FC236}">
                <a16:creationId xmlns:a16="http://schemas.microsoft.com/office/drawing/2014/main" id="{A2B98566-D4B8-04EE-4CBB-4FC1451326AB}"/>
              </a:ext>
            </a:extLst>
          </p:cNvPr>
          <p:cNvSpPr/>
          <p:nvPr/>
        </p:nvSpPr>
        <p:spPr>
          <a:xfrm>
            <a:off x="12993540" y="-2095015"/>
            <a:ext cx="6727323" cy="4586811"/>
          </a:xfrm>
          <a:custGeom>
            <a:avLst/>
            <a:gdLst/>
            <a:ahLst/>
            <a:cxnLst/>
            <a:rect l="l" t="t" r="r" b="b"/>
            <a:pathLst>
              <a:path w="6727323" h="4586811">
                <a:moveTo>
                  <a:pt x="0" y="0"/>
                </a:moveTo>
                <a:lnTo>
                  <a:pt x="6727323" y="0"/>
                </a:lnTo>
                <a:lnTo>
                  <a:pt x="6727323" y="4586812"/>
                </a:lnTo>
                <a:lnTo>
                  <a:pt x="0" y="4586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7" name="Freeform 27">
            <a:extLst>
              <a:ext uri="{FF2B5EF4-FFF2-40B4-BE49-F238E27FC236}">
                <a16:creationId xmlns:a16="http://schemas.microsoft.com/office/drawing/2014/main" id="{CE7E3226-CB50-7D34-F42D-5C4BF2C2F957}"/>
              </a:ext>
            </a:extLst>
          </p:cNvPr>
          <p:cNvSpPr/>
          <p:nvPr/>
        </p:nvSpPr>
        <p:spPr>
          <a:xfrm rot="635325">
            <a:off x="-1442576" y="8071855"/>
            <a:ext cx="7907020" cy="6699403"/>
          </a:xfrm>
          <a:custGeom>
            <a:avLst/>
            <a:gdLst/>
            <a:ahLst/>
            <a:cxnLst/>
            <a:rect l="l" t="t" r="r" b="b"/>
            <a:pathLst>
              <a:path w="7907020" h="6699403">
                <a:moveTo>
                  <a:pt x="0" y="0"/>
                </a:moveTo>
                <a:lnTo>
                  <a:pt x="7907020" y="0"/>
                </a:lnTo>
                <a:lnTo>
                  <a:pt x="7907020" y="6699403"/>
                </a:lnTo>
                <a:lnTo>
                  <a:pt x="0" y="66994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9" name="Freeform 29">
            <a:extLst>
              <a:ext uri="{FF2B5EF4-FFF2-40B4-BE49-F238E27FC236}">
                <a16:creationId xmlns:a16="http://schemas.microsoft.com/office/drawing/2014/main" id="{F48D71D0-A935-FBB9-9028-D004D15336D5}"/>
              </a:ext>
            </a:extLst>
          </p:cNvPr>
          <p:cNvSpPr/>
          <p:nvPr/>
        </p:nvSpPr>
        <p:spPr>
          <a:xfrm rot="2830696">
            <a:off x="14939466" y="8144946"/>
            <a:ext cx="2835471" cy="4114800"/>
          </a:xfrm>
          <a:custGeom>
            <a:avLst/>
            <a:gdLst/>
            <a:ahLst/>
            <a:cxnLst/>
            <a:rect l="l" t="t" r="r" b="b"/>
            <a:pathLst>
              <a:path w="2835471" h="4114800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FBB58434-FEE5-7CB2-A807-8F82D535E1FD}"/>
              </a:ext>
            </a:extLst>
          </p:cNvPr>
          <p:cNvSpPr txBox="1"/>
          <p:nvPr/>
        </p:nvSpPr>
        <p:spPr>
          <a:xfrm>
            <a:off x="3614069" y="915741"/>
            <a:ext cx="11051725" cy="7403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65"/>
              </a:lnSpc>
            </a:pPr>
            <a:r>
              <a:rPr lang="en-US" altLang="zh-TW" sz="4300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Feeding</a:t>
            </a:r>
            <a:r>
              <a:rPr lang="zh-TW" altLang="en-US" sz="4300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 </a:t>
            </a:r>
            <a:r>
              <a:rPr lang="en-US" altLang="zh-TW" sz="4300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Success</a:t>
            </a:r>
            <a:r>
              <a:rPr lang="zh-TW" altLang="en-US" sz="4300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 </a:t>
            </a:r>
            <a:r>
              <a:rPr lang="en-US" altLang="zh-TW" sz="4300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Rate</a:t>
            </a:r>
            <a:r>
              <a:rPr lang="zh-TW" altLang="en-US" sz="4300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 </a:t>
            </a:r>
            <a:r>
              <a:rPr lang="en-US" altLang="zh-TW" sz="4300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By</a:t>
            </a:r>
            <a:r>
              <a:rPr lang="zh-TW" altLang="en-US" sz="4300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 </a:t>
            </a:r>
            <a:r>
              <a:rPr lang="en-US" altLang="zh-TW" sz="4300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Rat</a:t>
            </a:r>
            <a:r>
              <a:rPr lang="zh-TW" altLang="en-US" sz="4300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 </a:t>
            </a:r>
            <a:r>
              <a:rPr lang="en-US" altLang="zh-TW" sz="4300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Presen</a:t>
            </a:r>
            <a:r>
              <a:rPr lang="zh-TW" sz="4300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ce</a:t>
            </a:r>
            <a:r>
              <a:rPr lang="zh-TW" altLang="en-US" sz="4300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 </a:t>
            </a:r>
            <a:endParaRPr lang="en-US" sz="4300" b="1">
              <a:solidFill>
                <a:srgbClr val="2D2261"/>
              </a:solidFill>
              <a:latin typeface="Red Hat Display Bold"/>
              <a:ea typeface="Red Hat Display Bold"/>
              <a:cs typeface="Red Hat Display Bold"/>
            </a:endParaRPr>
          </a:p>
        </p:txBody>
      </p:sp>
      <p:pic>
        <p:nvPicPr>
          <p:cNvPr id="3" name="圖片 2" descr="一張含有 文字, 螢幕擷取畫面, 圖表, 數字 的圖片&#10;&#10;AI 產生的內容可能不正確。">
            <a:extLst>
              <a:ext uri="{FF2B5EF4-FFF2-40B4-BE49-F238E27FC236}">
                <a16:creationId xmlns:a16="http://schemas.microsoft.com/office/drawing/2014/main" id="{8B4E6689-E3A6-C66D-D265-4EEAA4DD5A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624" y="1979021"/>
            <a:ext cx="10893855" cy="803377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52D73CA-0F7D-F53A-2CB9-FDF05A0C3F77}"/>
              </a:ext>
            </a:extLst>
          </p:cNvPr>
          <p:cNvSpPr txBox="1"/>
          <p:nvPr/>
        </p:nvSpPr>
        <p:spPr>
          <a:xfrm>
            <a:off x="11275016" y="3797083"/>
            <a:ext cx="7904134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altLang="zh-TW" sz="4000" b="1">
                <a:solidFill>
                  <a:srgbClr val="000000"/>
                </a:solidFill>
                <a:ea typeface="+mn-lt"/>
                <a:cs typeface="+mn-lt"/>
              </a:rPr>
              <a:t>No</a:t>
            </a:r>
            <a:r>
              <a:rPr lang="zh-TW" altLang="en-US" sz="4000" b="1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zh-TW" sz="4000" b="1">
                <a:solidFill>
                  <a:srgbClr val="000000"/>
                </a:solidFill>
                <a:ea typeface="+mn-lt"/>
                <a:cs typeface="+mn-lt"/>
              </a:rPr>
              <a:t>R</a:t>
            </a:r>
            <a:r>
              <a:rPr lang="zh-TW" sz="4000" b="1">
                <a:solidFill>
                  <a:srgbClr val="000000"/>
                </a:solidFill>
                <a:ea typeface="+mn-lt"/>
                <a:cs typeface="+mn-lt"/>
              </a:rPr>
              <a:t>at</a:t>
            </a:r>
            <a:r>
              <a:rPr lang="en-US" altLang="zh-TW" sz="4000">
                <a:solidFill>
                  <a:srgbClr val="000000"/>
                </a:solidFill>
                <a:ea typeface="+mn-lt"/>
                <a:cs typeface="+mn-lt"/>
              </a:rPr>
              <a:t>:</a:t>
            </a:r>
            <a:r>
              <a:rPr lang="zh-TW" altLang="en-US" sz="4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zh-TW" sz="4000">
                <a:solidFill>
                  <a:srgbClr val="000000"/>
                </a:solidFill>
                <a:ea typeface="+mn-lt"/>
                <a:cs typeface="+mn-lt"/>
              </a:rPr>
              <a:t>51.9%</a:t>
            </a:r>
            <a:endParaRPr lang="zh-TW" alt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altLang="zh-TW" sz="4000" b="1">
                <a:solidFill>
                  <a:srgbClr val="000000"/>
                </a:solidFill>
                <a:ea typeface="+mn-lt"/>
                <a:cs typeface="+mn-lt"/>
              </a:rPr>
              <a:t>R</a:t>
            </a:r>
            <a:r>
              <a:rPr lang="zh-TW" sz="4000" b="1">
                <a:solidFill>
                  <a:srgbClr val="000000"/>
                </a:solidFill>
                <a:ea typeface="+mn-lt"/>
                <a:cs typeface="+mn-lt"/>
              </a:rPr>
              <a:t>at</a:t>
            </a:r>
            <a:r>
              <a:rPr lang="zh-TW" altLang="en-US" sz="4000" b="1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zh-TW" sz="4000" b="1" err="1">
                <a:solidFill>
                  <a:srgbClr val="000000"/>
                </a:solidFill>
                <a:ea typeface="+mn-lt"/>
                <a:cs typeface="+mn-lt"/>
              </a:rPr>
              <a:t>Pr</a:t>
            </a:r>
            <a:r>
              <a:rPr lang="zh-TW" sz="4000" b="1">
                <a:solidFill>
                  <a:srgbClr val="000000"/>
                </a:solidFill>
                <a:ea typeface="+mn-lt"/>
                <a:cs typeface="+mn-lt"/>
              </a:rPr>
              <a:t>ese</a:t>
            </a:r>
            <a:r>
              <a:rPr lang="en-US" altLang="zh-TW" sz="4000" b="1">
                <a:solidFill>
                  <a:srgbClr val="000000"/>
                </a:solidFill>
                <a:ea typeface="+mn-lt"/>
                <a:cs typeface="+mn-lt"/>
              </a:rPr>
              <a:t>n</a:t>
            </a:r>
            <a:r>
              <a:rPr lang="zh-TW" sz="4000" b="1">
                <a:solidFill>
                  <a:srgbClr val="000000"/>
                </a:solidFill>
                <a:ea typeface="+mn-lt"/>
                <a:cs typeface="+mn-lt"/>
              </a:rPr>
              <a:t>t</a:t>
            </a:r>
            <a:r>
              <a:rPr lang="en-US" altLang="zh-TW" sz="4000">
                <a:solidFill>
                  <a:srgbClr val="000000"/>
                </a:solidFill>
                <a:ea typeface="+mn-lt"/>
                <a:cs typeface="+mn-lt"/>
              </a:rPr>
              <a:t>:</a:t>
            </a:r>
            <a:r>
              <a:rPr lang="zh-TW" altLang="en-US" sz="4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zh-TW" sz="4000">
                <a:solidFill>
                  <a:srgbClr val="FF0000"/>
                </a:solidFill>
                <a:ea typeface="+mn-lt"/>
                <a:cs typeface="+mn-lt"/>
              </a:rPr>
              <a:t>59.5%</a:t>
            </a:r>
            <a:endParaRPr lang="zh-TW">
              <a:solidFill>
                <a:srgbClr val="FF0000"/>
              </a:solidFill>
            </a:endParaRPr>
          </a:p>
          <a:p>
            <a:pPr>
              <a:buFont typeface="Arial"/>
              <a:buChar char="•"/>
            </a:pPr>
            <a:r>
              <a:rPr lang="en-US" altLang="zh-TW" sz="4000" err="1">
                <a:solidFill>
                  <a:srgbClr val="000000"/>
                </a:solidFill>
                <a:ea typeface="+mn-lt"/>
                <a:cs typeface="+mn-lt"/>
              </a:rPr>
              <a:t>Highe</a:t>
            </a:r>
            <a:r>
              <a:rPr lang="zh-TW" sz="4000">
                <a:solidFill>
                  <a:srgbClr val="000000"/>
                </a:solidFill>
                <a:ea typeface="+mn-lt"/>
                <a:cs typeface="+mn-lt"/>
              </a:rPr>
              <a:t>r s</a:t>
            </a:r>
            <a:r>
              <a:rPr lang="en-US" altLang="zh-TW" sz="4000" err="1">
                <a:solidFill>
                  <a:srgbClr val="000000"/>
                </a:solidFill>
                <a:ea typeface="+mn-lt"/>
                <a:cs typeface="+mn-lt"/>
              </a:rPr>
              <a:t>uccess</a:t>
            </a:r>
            <a:r>
              <a:rPr lang="zh-TW" altLang="en-US" sz="4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zh-TW" sz="4000">
                <a:solidFill>
                  <a:srgbClr val="000000"/>
                </a:solidFill>
                <a:ea typeface="+mn-lt"/>
                <a:cs typeface="+mn-lt"/>
              </a:rPr>
              <a:t>rate</a:t>
            </a:r>
            <a:r>
              <a:rPr lang="zh-TW" altLang="en-US" sz="4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zh-TW" sz="4000">
                <a:solidFill>
                  <a:srgbClr val="000000"/>
                </a:solidFill>
                <a:ea typeface="+mn-lt"/>
                <a:cs typeface="+mn-lt"/>
              </a:rPr>
              <a:t>w</a:t>
            </a:r>
            <a:r>
              <a:rPr lang="en-US" altLang="zh-TW" sz="4000">
                <a:solidFill>
                  <a:srgbClr val="000000"/>
                </a:solidFill>
                <a:ea typeface="+mn-lt"/>
                <a:cs typeface="+mn-lt"/>
              </a:rPr>
              <a:t>he</a:t>
            </a:r>
            <a:r>
              <a:rPr lang="zh-TW" sz="4000">
                <a:solidFill>
                  <a:srgbClr val="000000"/>
                </a:solidFill>
                <a:ea typeface="+mn-lt"/>
                <a:cs typeface="+mn-lt"/>
              </a:rPr>
              <a:t>n rat</a:t>
            </a:r>
            <a:r>
              <a:rPr lang="en-US" altLang="zh-TW" sz="4000">
                <a:solidFill>
                  <a:srgbClr val="000000"/>
                </a:solidFill>
                <a:ea typeface="+mn-lt"/>
                <a:cs typeface="+mn-lt"/>
              </a:rPr>
              <a:t>s</a:t>
            </a:r>
            <a:r>
              <a:rPr lang="zh-TW" sz="4000">
                <a:solidFill>
                  <a:srgbClr val="000000"/>
                </a:solidFill>
                <a:ea typeface="+mn-lt"/>
                <a:cs typeface="+mn-lt"/>
              </a:rPr>
              <a:t> present</a:t>
            </a:r>
            <a:endParaRPr lang="zh-TW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zh-TW" sz="40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zh-TW" sz="4000" b="1">
              <a:cs typeface="Calibri"/>
            </a:endParaRPr>
          </a:p>
          <a:p>
            <a:endParaRPr lang="zh-TW" altLang="en-US" sz="4000">
              <a:solidFill>
                <a:srgbClr val="000000"/>
              </a:solidFill>
              <a:latin typeface="Calibri"/>
              <a:ea typeface="新細明體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9588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F42C2-FB9B-CBA3-E928-7E8E52332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6">
            <a:extLst>
              <a:ext uri="{FF2B5EF4-FFF2-40B4-BE49-F238E27FC236}">
                <a16:creationId xmlns:a16="http://schemas.microsoft.com/office/drawing/2014/main" id="{E14A2F50-2D1C-5F2D-BCBC-85206BC390DD}"/>
              </a:ext>
            </a:extLst>
          </p:cNvPr>
          <p:cNvSpPr/>
          <p:nvPr/>
        </p:nvSpPr>
        <p:spPr>
          <a:xfrm>
            <a:off x="12993540" y="-2095015"/>
            <a:ext cx="6727323" cy="4586811"/>
          </a:xfrm>
          <a:custGeom>
            <a:avLst/>
            <a:gdLst/>
            <a:ahLst/>
            <a:cxnLst/>
            <a:rect l="l" t="t" r="r" b="b"/>
            <a:pathLst>
              <a:path w="6727323" h="4586811">
                <a:moveTo>
                  <a:pt x="0" y="0"/>
                </a:moveTo>
                <a:lnTo>
                  <a:pt x="6727323" y="0"/>
                </a:lnTo>
                <a:lnTo>
                  <a:pt x="6727323" y="4586812"/>
                </a:lnTo>
                <a:lnTo>
                  <a:pt x="0" y="4586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7" name="Freeform 27">
            <a:extLst>
              <a:ext uri="{FF2B5EF4-FFF2-40B4-BE49-F238E27FC236}">
                <a16:creationId xmlns:a16="http://schemas.microsoft.com/office/drawing/2014/main" id="{82EE83A3-40B1-4813-AC45-7419F7E4B55E}"/>
              </a:ext>
            </a:extLst>
          </p:cNvPr>
          <p:cNvSpPr/>
          <p:nvPr/>
        </p:nvSpPr>
        <p:spPr>
          <a:xfrm rot="635325">
            <a:off x="-1442576" y="8071855"/>
            <a:ext cx="7907020" cy="6699403"/>
          </a:xfrm>
          <a:custGeom>
            <a:avLst/>
            <a:gdLst/>
            <a:ahLst/>
            <a:cxnLst/>
            <a:rect l="l" t="t" r="r" b="b"/>
            <a:pathLst>
              <a:path w="7907020" h="6699403">
                <a:moveTo>
                  <a:pt x="0" y="0"/>
                </a:moveTo>
                <a:lnTo>
                  <a:pt x="7907020" y="0"/>
                </a:lnTo>
                <a:lnTo>
                  <a:pt x="7907020" y="6699403"/>
                </a:lnTo>
                <a:lnTo>
                  <a:pt x="0" y="66994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9" name="Freeform 29">
            <a:extLst>
              <a:ext uri="{FF2B5EF4-FFF2-40B4-BE49-F238E27FC236}">
                <a16:creationId xmlns:a16="http://schemas.microsoft.com/office/drawing/2014/main" id="{1E6D3037-6E42-1055-A027-1BE343390413}"/>
              </a:ext>
            </a:extLst>
          </p:cNvPr>
          <p:cNvSpPr/>
          <p:nvPr/>
        </p:nvSpPr>
        <p:spPr>
          <a:xfrm rot="2830696">
            <a:off x="14939466" y="8144946"/>
            <a:ext cx="2835471" cy="4114800"/>
          </a:xfrm>
          <a:custGeom>
            <a:avLst/>
            <a:gdLst/>
            <a:ahLst/>
            <a:cxnLst/>
            <a:rect l="l" t="t" r="r" b="b"/>
            <a:pathLst>
              <a:path w="2835471" h="4114800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18AC1866-9C95-DEE7-F332-B19B11286292}"/>
              </a:ext>
            </a:extLst>
          </p:cNvPr>
          <p:cNvSpPr txBox="1"/>
          <p:nvPr/>
        </p:nvSpPr>
        <p:spPr>
          <a:xfrm>
            <a:off x="3614069" y="915741"/>
            <a:ext cx="11051725" cy="7403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65"/>
              </a:lnSpc>
            </a:pPr>
            <a:r>
              <a:rPr lang="en-US" altLang="zh-TW" sz="4300" b="1">
                <a:solidFill>
                  <a:srgbClr val="2D2261"/>
                </a:solidFill>
                <a:latin typeface="Red Hat Display Bold"/>
                <a:ea typeface="新細明體"/>
                <a:sym typeface="Red Hat Display Bold"/>
              </a:rPr>
              <a:t>Risk</a:t>
            </a:r>
            <a:r>
              <a:rPr lang="zh-TW" altLang="en-US" sz="4300" b="1">
                <a:solidFill>
                  <a:srgbClr val="2D2261"/>
                </a:solidFill>
                <a:latin typeface="Red Hat Display Bold"/>
                <a:ea typeface="新細明體"/>
                <a:sym typeface="Red Hat Display Bold"/>
              </a:rPr>
              <a:t> </a:t>
            </a:r>
            <a:r>
              <a:rPr lang="en-US" altLang="zh-TW" sz="4300" b="1">
                <a:solidFill>
                  <a:srgbClr val="2D2261"/>
                </a:solidFill>
                <a:latin typeface="Red Hat Display Bold"/>
                <a:ea typeface="新細明體"/>
                <a:sym typeface="Red Hat Display Bold"/>
              </a:rPr>
              <a:t>Taking</a:t>
            </a:r>
            <a:r>
              <a:rPr lang="zh-TW" altLang="en-US" sz="4300" b="1">
                <a:solidFill>
                  <a:srgbClr val="2D2261"/>
                </a:solidFill>
                <a:latin typeface="Red Hat Display Bold"/>
                <a:ea typeface="新細明體"/>
                <a:sym typeface="Red Hat Display Bold"/>
              </a:rPr>
              <a:t> </a:t>
            </a:r>
            <a:r>
              <a:rPr lang="en-US" altLang="zh-TW" sz="4300" b="1">
                <a:solidFill>
                  <a:srgbClr val="2D2261"/>
                </a:solidFill>
                <a:latin typeface="Red Hat Display Bold"/>
                <a:ea typeface="新細明體"/>
                <a:sym typeface="Red Hat Display Bold"/>
              </a:rPr>
              <a:t>Rate</a:t>
            </a:r>
            <a:r>
              <a:rPr lang="zh-TW" altLang="en-US" sz="4300" b="1">
                <a:solidFill>
                  <a:srgbClr val="2D2261"/>
                </a:solidFill>
                <a:latin typeface="Red Hat Display Bold"/>
                <a:ea typeface="新細明體"/>
                <a:sym typeface="Red Hat Display Bold"/>
              </a:rPr>
              <a:t> </a:t>
            </a:r>
            <a:r>
              <a:rPr lang="en-US" altLang="zh-TW" sz="4300" b="1">
                <a:solidFill>
                  <a:srgbClr val="2D2261"/>
                </a:solidFill>
                <a:latin typeface="Red Hat Display Bold"/>
                <a:ea typeface="新細明體"/>
                <a:sym typeface="Red Hat Display Bold"/>
              </a:rPr>
              <a:t>By</a:t>
            </a:r>
            <a:r>
              <a:rPr lang="zh-TW" altLang="en-US" sz="4300" b="1">
                <a:solidFill>
                  <a:srgbClr val="2D2261"/>
                </a:solidFill>
                <a:latin typeface="Red Hat Display Bold"/>
                <a:ea typeface="新細明體"/>
                <a:sym typeface="Red Hat Display Bold"/>
              </a:rPr>
              <a:t> </a:t>
            </a:r>
            <a:r>
              <a:rPr lang="en-US" altLang="zh-TW" sz="4300" b="1">
                <a:solidFill>
                  <a:srgbClr val="2D2261"/>
                </a:solidFill>
                <a:latin typeface="Red Hat Display Bold"/>
                <a:ea typeface="新細明體"/>
                <a:sym typeface="Red Hat Display Bold"/>
              </a:rPr>
              <a:t>Rat</a:t>
            </a:r>
            <a:r>
              <a:rPr lang="zh-TW" altLang="en-US" sz="4300" b="1">
                <a:solidFill>
                  <a:srgbClr val="2D2261"/>
                </a:solidFill>
                <a:latin typeface="Red Hat Display Bold"/>
                <a:ea typeface="新細明體"/>
                <a:sym typeface="Red Hat Display Bold"/>
              </a:rPr>
              <a:t> </a:t>
            </a:r>
            <a:r>
              <a:rPr lang="en-US" altLang="zh-TW" sz="4300" b="1">
                <a:solidFill>
                  <a:srgbClr val="2D2261"/>
                </a:solidFill>
                <a:latin typeface="Red Hat Display Bold"/>
                <a:ea typeface="新細明體"/>
                <a:sym typeface="Red Hat Display Bold"/>
              </a:rPr>
              <a:t>Prese</a:t>
            </a:r>
            <a:r>
              <a:rPr lang="zh-TW" sz="4300" b="1">
                <a:solidFill>
                  <a:srgbClr val="2D2261"/>
                </a:solidFill>
                <a:latin typeface="Red Hat Display Bold"/>
                <a:ea typeface="新細明體"/>
                <a:sym typeface="Red Hat Display Bold"/>
              </a:rPr>
              <a:t>nce</a:t>
            </a:r>
            <a:endParaRPr lang="zh-TW" altLang="en-US">
              <a:ea typeface="新細明體"/>
            </a:endParaRPr>
          </a:p>
        </p:txBody>
      </p:sp>
      <p:pic>
        <p:nvPicPr>
          <p:cNvPr id="3" name="圖片 2" descr="一張含有 文字, 螢幕擷取畫面, 圖表, 數字 的圖片&#10;&#10;AI 產生的內容可能不正確。">
            <a:extLst>
              <a:ext uri="{FF2B5EF4-FFF2-40B4-BE49-F238E27FC236}">
                <a16:creationId xmlns:a16="http://schemas.microsoft.com/office/drawing/2014/main" id="{DE40893E-0854-066A-1D29-4925A1F1DB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419" y="1930103"/>
            <a:ext cx="11039636" cy="805411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2FFA024-1220-CDDF-0CCA-61A2D4A4967A}"/>
              </a:ext>
            </a:extLst>
          </p:cNvPr>
          <p:cNvSpPr txBox="1"/>
          <p:nvPr/>
        </p:nvSpPr>
        <p:spPr>
          <a:xfrm>
            <a:off x="11352507" y="3758337"/>
            <a:ext cx="6703017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altLang="zh-TW" sz="4000">
                <a:solidFill>
                  <a:srgbClr val="000000"/>
                </a:solidFill>
                <a:ea typeface="+mn-lt"/>
                <a:cs typeface="+mn-lt"/>
              </a:rPr>
              <a:t>No Rat: </a:t>
            </a:r>
            <a:r>
              <a:rPr lang="en-US" altLang="zh-TW" sz="4000">
                <a:solidFill>
                  <a:srgbClr val="FF0000"/>
                </a:solidFill>
                <a:ea typeface="+mn-lt"/>
                <a:cs typeface="+mn-lt"/>
              </a:rPr>
              <a:t>57.8%</a:t>
            </a:r>
          </a:p>
          <a:p>
            <a:pPr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ea typeface="+mn-lt"/>
                <a:cs typeface="+mn-lt"/>
              </a:rPr>
              <a:t>Rat Present: 49.8%</a:t>
            </a:r>
            <a:endParaRPr lang="en-US" sz="4000">
              <a:solidFill>
                <a:srgbClr val="000000"/>
              </a:solidFill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ea typeface="+mn-lt"/>
                <a:cs typeface="+mn-lt"/>
              </a:rPr>
              <a:t>Lower risk-taking when rats present</a:t>
            </a:r>
            <a:endParaRPr lang="en-US"/>
          </a:p>
          <a:p>
            <a:pPr>
              <a:buFont typeface="Arial"/>
              <a:buChar char="•"/>
            </a:pPr>
            <a:endParaRPr lang="zh-TW" sz="400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zh-TW" sz="4000" b="1">
              <a:cs typeface="Calibri"/>
            </a:endParaRPr>
          </a:p>
          <a:p>
            <a:endParaRPr lang="zh-TW" altLang="en-US" sz="4000">
              <a:solidFill>
                <a:srgbClr val="000000"/>
              </a:solidFill>
              <a:latin typeface="Calibri"/>
              <a:ea typeface="新細明體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7551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C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5BF419-DC5E-3D88-4A13-226868EF1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6">
            <a:extLst>
              <a:ext uri="{FF2B5EF4-FFF2-40B4-BE49-F238E27FC236}">
                <a16:creationId xmlns:a16="http://schemas.microsoft.com/office/drawing/2014/main" id="{C2892872-4838-4EA1-61BC-6FF042A28F88}"/>
              </a:ext>
            </a:extLst>
          </p:cNvPr>
          <p:cNvSpPr/>
          <p:nvPr/>
        </p:nvSpPr>
        <p:spPr>
          <a:xfrm>
            <a:off x="12993540" y="-2095015"/>
            <a:ext cx="6727323" cy="4586811"/>
          </a:xfrm>
          <a:custGeom>
            <a:avLst/>
            <a:gdLst/>
            <a:ahLst/>
            <a:cxnLst/>
            <a:rect l="l" t="t" r="r" b="b"/>
            <a:pathLst>
              <a:path w="6727323" h="4586811">
                <a:moveTo>
                  <a:pt x="0" y="0"/>
                </a:moveTo>
                <a:lnTo>
                  <a:pt x="6727323" y="0"/>
                </a:lnTo>
                <a:lnTo>
                  <a:pt x="6727323" y="4586812"/>
                </a:lnTo>
                <a:lnTo>
                  <a:pt x="0" y="4586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7" name="Freeform 27">
            <a:extLst>
              <a:ext uri="{FF2B5EF4-FFF2-40B4-BE49-F238E27FC236}">
                <a16:creationId xmlns:a16="http://schemas.microsoft.com/office/drawing/2014/main" id="{19752341-DE33-8E4D-27C7-0CE441FFE50A}"/>
              </a:ext>
            </a:extLst>
          </p:cNvPr>
          <p:cNvSpPr/>
          <p:nvPr/>
        </p:nvSpPr>
        <p:spPr>
          <a:xfrm rot="635325">
            <a:off x="-1442576" y="8071855"/>
            <a:ext cx="7907020" cy="6699403"/>
          </a:xfrm>
          <a:custGeom>
            <a:avLst/>
            <a:gdLst/>
            <a:ahLst/>
            <a:cxnLst/>
            <a:rect l="l" t="t" r="r" b="b"/>
            <a:pathLst>
              <a:path w="7907020" h="6699403">
                <a:moveTo>
                  <a:pt x="0" y="0"/>
                </a:moveTo>
                <a:lnTo>
                  <a:pt x="7907020" y="0"/>
                </a:lnTo>
                <a:lnTo>
                  <a:pt x="7907020" y="6699403"/>
                </a:lnTo>
                <a:lnTo>
                  <a:pt x="0" y="66994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9" name="Freeform 29">
            <a:extLst>
              <a:ext uri="{FF2B5EF4-FFF2-40B4-BE49-F238E27FC236}">
                <a16:creationId xmlns:a16="http://schemas.microsoft.com/office/drawing/2014/main" id="{1BDB4399-1254-93CD-47AB-06193E136AD1}"/>
              </a:ext>
            </a:extLst>
          </p:cNvPr>
          <p:cNvSpPr/>
          <p:nvPr/>
        </p:nvSpPr>
        <p:spPr>
          <a:xfrm rot="2830696">
            <a:off x="14939466" y="8144946"/>
            <a:ext cx="2835471" cy="4114800"/>
          </a:xfrm>
          <a:custGeom>
            <a:avLst/>
            <a:gdLst/>
            <a:ahLst/>
            <a:cxnLst/>
            <a:rect l="l" t="t" r="r" b="b"/>
            <a:pathLst>
              <a:path w="2835471" h="4114800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6AA93834-018A-45E8-8B78-6E77FE172CC7}"/>
              </a:ext>
            </a:extLst>
          </p:cNvPr>
          <p:cNvSpPr txBox="1"/>
          <p:nvPr/>
        </p:nvSpPr>
        <p:spPr>
          <a:xfrm>
            <a:off x="3614069" y="915741"/>
            <a:ext cx="11051725" cy="7403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65"/>
              </a:lnSpc>
            </a:pPr>
            <a:r>
              <a:rPr lang="en-US" sz="4300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Inferential Analysis</a:t>
            </a:r>
            <a:r>
              <a:rPr lang="zh-TW" altLang="en-US" sz="4300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   </a:t>
            </a:r>
            <a:endParaRPr lang="en-US" sz="4332" b="1">
              <a:solidFill>
                <a:srgbClr val="2D2261"/>
              </a:solidFill>
              <a:latin typeface="Red Hat Display Bold"/>
              <a:ea typeface="Red Hat Display Bold"/>
              <a:cs typeface="Red Hat Display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4DE4D-ADE7-1AA7-BCE7-EC4032B8961C}"/>
              </a:ext>
            </a:extLst>
          </p:cNvPr>
          <p:cNvSpPr txBox="1"/>
          <p:nvPr/>
        </p:nvSpPr>
        <p:spPr>
          <a:xfrm>
            <a:off x="1279711" y="1830076"/>
            <a:ext cx="12604782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ea typeface="+mn-lt"/>
                <a:cs typeface="+mn-lt"/>
              </a:rPr>
              <a:t>Objective:</a:t>
            </a:r>
            <a:r>
              <a:rPr lang="en-US" sz="4000" dirty="0">
                <a:ea typeface="+mn-lt"/>
                <a:cs typeface="+mn-lt"/>
              </a:rPr>
              <a:t> Test if bats see rats as just competitors or as </a:t>
            </a:r>
            <a:r>
              <a:rPr lang="en-US" sz="4000" i="1" dirty="0">
                <a:ea typeface="+mn-lt"/>
                <a:cs typeface="+mn-lt"/>
              </a:rPr>
              <a:t>predators</a:t>
            </a:r>
            <a:r>
              <a:rPr lang="en-US" sz="4000" dirty="0">
                <a:ea typeface="+mn-lt"/>
                <a:cs typeface="+mn-lt"/>
              </a:rPr>
              <a:t> and </a:t>
            </a:r>
            <a:r>
              <a:rPr lang="en-US" sz="4000" i="1" dirty="0">
                <a:ea typeface="+mn-lt"/>
                <a:cs typeface="+mn-lt"/>
              </a:rPr>
              <a:t>competitors</a:t>
            </a:r>
            <a:endParaRPr lang="en-US" sz="4000" dirty="0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298D2-3A60-8F86-3FD1-D136DDAF0499}"/>
              </a:ext>
            </a:extLst>
          </p:cNvPr>
          <p:cNvSpPr txBox="1"/>
          <p:nvPr/>
        </p:nvSpPr>
        <p:spPr>
          <a:xfrm>
            <a:off x="1279711" y="3327455"/>
            <a:ext cx="1028816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ea typeface="+mn-lt"/>
                <a:cs typeface="+mn-lt"/>
              </a:rPr>
              <a:t>Descriptive and Inferential Analysis</a:t>
            </a:r>
            <a:endParaRPr lang="en-US" sz="36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3600" dirty="0">
                <a:ea typeface="+mn-lt"/>
                <a:cs typeface="+mn-lt"/>
              </a:rPr>
              <a:t>Descriptive - shows patterns</a:t>
            </a:r>
          </a:p>
          <a:p>
            <a:pPr marL="285750" indent="-285750">
              <a:buFont typeface="Arial"/>
              <a:buChar char="•"/>
            </a:pPr>
            <a:r>
              <a:rPr lang="en-US" sz="3600" dirty="0">
                <a:ea typeface="+mn-lt"/>
                <a:cs typeface="+mn-lt"/>
              </a:rPr>
              <a:t>Inferential - tests if patterns are real or just chance</a:t>
            </a:r>
            <a:endParaRPr lang="en-US" sz="3600" dirty="0">
              <a:ea typeface="Calibri"/>
              <a:cs typeface="Calibri"/>
            </a:endParaRPr>
          </a:p>
          <a:p>
            <a:endParaRPr lang="en-US" sz="3600" b="1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C7031-0259-B154-B0B7-1FB4013FB9AB}"/>
              </a:ext>
            </a:extLst>
          </p:cNvPr>
          <p:cNvSpPr txBox="1"/>
          <p:nvPr/>
        </p:nvSpPr>
        <p:spPr>
          <a:xfrm>
            <a:off x="1305253" y="5268487"/>
            <a:ext cx="1028816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ea typeface="+mn-lt"/>
                <a:cs typeface="+mn-lt"/>
              </a:rPr>
              <a:t>Behaviors Tested:</a:t>
            </a:r>
            <a:endParaRPr lang="en-US" sz="36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3600">
                <a:ea typeface="+mn-lt"/>
                <a:cs typeface="+mn-lt"/>
              </a:rPr>
              <a:t>Hesitation time</a:t>
            </a:r>
          </a:p>
          <a:p>
            <a:pPr marL="285750" indent="-285750">
              <a:buFont typeface="Arial"/>
              <a:buChar char="•"/>
            </a:pPr>
            <a:r>
              <a:rPr lang="en-US" sz="3600">
                <a:ea typeface="+mn-lt"/>
                <a:cs typeface="+mn-lt"/>
              </a:rPr>
              <a:t>Bat landings</a:t>
            </a:r>
          </a:p>
          <a:p>
            <a:pPr marL="285750" indent="-285750">
              <a:buFont typeface="Arial"/>
              <a:buChar char="•"/>
            </a:pPr>
            <a:r>
              <a:rPr lang="en-US" sz="3600">
                <a:ea typeface="+mn-lt"/>
                <a:cs typeface="+mn-lt"/>
              </a:rPr>
              <a:t>Feeding success</a:t>
            </a:r>
          </a:p>
          <a:p>
            <a:pPr marL="285750" indent="-285750">
              <a:buFont typeface="Arial"/>
              <a:buChar char="•"/>
            </a:pPr>
            <a:r>
              <a:rPr lang="en-US" sz="3600">
                <a:ea typeface="+mn-lt"/>
                <a:cs typeface="+mn-lt"/>
              </a:rPr>
              <a:t>Risk-taking</a:t>
            </a:r>
          </a:p>
          <a:p>
            <a:endParaRPr lang="en-US" sz="3600" b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755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D263A-F469-2BA3-AD8C-01CC4A8A3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4FC02C6A-8D18-1DD1-E473-B7A47767AE1F}"/>
              </a:ext>
            </a:extLst>
          </p:cNvPr>
          <p:cNvSpPr txBox="1"/>
          <p:nvPr/>
        </p:nvSpPr>
        <p:spPr>
          <a:xfrm>
            <a:off x="4645218" y="1386963"/>
            <a:ext cx="8994142" cy="1522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65"/>
              </a:lnSpc>
            </a:pPr>
            <a:r>
              <a:rPr lang="en-US" sz="4332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Team members</a:t>
            </a:r>
          </a:p>
          <a:p>
            <a:pPr algn="ctr">
              <a:lnSpc>
                <a:spcPts val="6065"/>
              </a:lnSpc>
            </a:pPr>
            <a:r>
              <a:rPr lang="en-US" sz="4332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Darwin Group 38</a:t>
            </a:r>
          </a:p>
        </p:txBody>
      </p:sp>
      <p:sp>
        <p:nvSpPr>
          <p:cNvPr id="27" name="Freeform 27">
            <a:extLst>
              <a:ext uri="{FF2B5EF4-FFF2-40B4-BE49-F238E27FC236}">
                <a16:creationId xmlns:a16="http://schemas.microsoft.com/office/drawing/2014/main" id="{269BE986-0804-047E-DBBF-E3915BBC6A33}"/>
              </a:ext>
            </a:extLst>
          </p:cNvPr>
          <p:cNvSpPr/>
          <p:nvPr/>
        </p:nvSpPr>
        <p:spPr>
          <a:xfrm rot="-2080684">
            <a:off x="10082077" y="8242051"/>
            <a:ext cx="10960234" cy="7472887"/>
          </a:xfrm>
          <a:custGeom>
            <a:avLst/>
            <a:gdLst/>
            <a:ahLst/>
            <a:cxnLst/>
            <a:rect l="l" t="t" r="r" b="b"/>
            <a:pathLst>
              <a:path w="10960234" h="7472887">
                <a:moveTo>
                  <a:pt x="0" y="0"/>
                </a:moveTo>
                <a:lnTo>
                  <a:pt x="10960235" y="0"/>
                </a:lnTo>
                <a:lnTo>
                  <a:pt x="10960235" y="7472887"/>
                </a:lnTo>
                <a:lnTo>
                  <a:pt x="0" y="74728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8" name="Freeform 28">
            <a:extLst>
              <a:ext uri="{FF2B5EF4-FFF2-40B4-BE49-F238E27FC236}">
                <a16:creationId xmlns:a16="http://schemas.microsoft.com/office/drawing/2014/main" id="{17A7D984-0330-EFB9-9828-33F375922145}"/>
              </a:ext>
            </a:extLst>
          </p:cNvPr>
          <p:cNvSpPr/>
          <p:nvPr/>
        </p:nvSpPr>
        <p:spPr>
          <a:xfrm rot="9426524">
            <a:off x="-3984660" y="-4765086"/>
            <a:ext cx="9442126" cy="8000056"/>
          </a:xfrm>
          <a:custGeom>
            <a:avLst/>
            <a:gdLst/>
            <a:ahLst/>
            <a:cxnLst/>
            <a:rect l="l" t="t" r="r" b="b"/>
            <a:pathLst>
              <a:path w="9442126" h="8000056">
                <a:moveTo>
                  <a:pt x="0" y="0"/>
                </a:moveTo>
                <a:lnTo>
                  <a:pt x="9442126" y="0"/>
                </a:lnTo>
                <a:lnTo>
                  <a:pt x="9442126" y="8000056"/>
                </a:lnTo>
                <a:lnTo>
                  <a:pt x="0" y="80000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9" name="Freeform 29">
            <a:extLst>
              <a:ext uri="{FF2B5EF4-FFF2-40B4-BE49-F238E27FC236}">
                <a16:creationId xmlns:a16="http://schemas.microsoft.com/office/drawing/2014/main" id="{51B32654-F108-B237-04C3-BCCBF8F5D65C}"/>
              </a:ext>
            </a:extLst>
          </p:cNvPr>
          <p:cNvSpPr/>
          <p:nvPr/>
        </p:nvSpPr>
        <p:spPr>
          <a:xfrm rot="-2624874">
            <a:off x="-884948" y="9077955"/>
            <a:ext cx="3242701" cy="1827704"/>
          </a:xfrm>
          <a:custGeom>
            <a:avLst/>
            <a:gdLst/>
            <a:ahLst/>
            <a:cxnLst/>
            <a:rect l="l" t="t" r="r" b="b"/>
            <a:pathLst>
              <a:path w="3242701" h="1827704">
                <a:moveTo>
                  <a:pt x="0" y="0"/>
                </a:moveTo>
                <a:lnTo>
                  <a:pt x="3242701" y="0"/>
                </a:lnTo>
                <a:lnTo>
                  <a:pt x="3242701" y="1827704"/>
                </a:lnTo>
                <a:lnTo>
                  <a:pt x="0" y="18277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30" name="Freeform 30">
            <a:extLst>
              <a:ext uri="{FF2B5EF4-FFF2-40B4-BE49-F238E27FC236}">
                <a16:creationId xmlns:a16="http://schemas.microsoft.com/office/drawing/2014/main" id="{1F77F5AE-6D35-A268-D9F8-F63DD7F64E44}"/>
              </a:ext>
            </a:extLst>
          </p:cNvPr>
          <p:cNvSpPr/>
          <p:nvPr/>
        </p:nvSpPr>
        <p:spPr>
          <a:xfrm rot="2830696">
            <a:off x="16075185" y="-1028700"/>
            <a:ext cx="2835471" cy="4114800"/>
          </a:xfrm>
          <a:custGeom>
            <a:avLst/>
            <a:gdLst/>
            <a:ahLst/>
            <a:cxnLst/>
            <a:rect l="l" t="t" r="r" b="b"/>
            <a:pathLst>
              <a:path w="2835471" h="4114800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6" name="Group 6"/>
          <p:cNvGrpSpPr/>
          <p:nvPr/>
        </p:nvGrpSpPr>
        <p:grpSpPr>
          <a:xfrm>
            <a:off x="1371600" y="4536946"/>
            <a:ext cx="3499237" cy="2047641"/>
            <a:chOff x="0" y="-47625"/>
            <a:chExt cx="921610" cy="539297"/>
          </a:xfrm>
        </p:grpSpPr>
        <p:sp>
          <p:nvSpPr>
            <p:cNvPr id="7" name="Freeform 7"/>
            <p:cNvSpPr/>
            <p:nvPr/>
          </p:nvSpPr>
          <p:spPr>
            <a:xfrm>
              <a:off x="0" y="10164"/>
              <a:ext cx="921610" cy="481508"/>
            </a:xfrm>
            <a:custGeom>
              <a:avLst/>
              <a:gdLst/>
              <a:ahLst/>
              <a:cxnLst/>
              <a:rect l="l" t="t" r="r" b="b"/>
              <a:pathLst>
                <a:path w="921610" h="491672">
                  <a:moveTo>
                    <a:pt x="66374" y="0"/>
                  </a:moveTo>
                  <a:lnTo>
                    <a:pt x="855236" y="0"/>
                  </a:lnTo>
                  <a:cubicBezTo>
                    <a:pt x="891893" y="0"/>
                    <a:pt x="921610" y="29717"/>
                    <a:pt x="921610" y="66374"/>
                  </a:cubicBezTo>
                  <a:lnTo>
                    <a:pt x="921610" y="425298"/>
                  </a:lnTo>
                  <a:cubicBezTo>
                    <a:pt x="921610" y="461955"/>
                    <a:pt x="891893" y="491672"/>
                    <a:pt x="855236" y="491672"/>
                  </a:cubicBezTo>
                  <a:lnTo>
                    <a:pt x="66374" y="491672"/>
                  </a:lnTo>
                  <a:cubicBezTo>
                    <a:pt x="29717" y="491672"/>
                    <a:pt x="0" y="461955"/>
                    <a:pt x="0" y="425298"/>
                  </a:cubicBezTo>
                  <a:lnTo>
                    <a:pt x="0" y="66374"/>
                  </a:lnTo>
                  <a:cubicBezTo>
                    <a:pt x="0" y="29717"/>
                    <a:pt x="29717" y="0"/>
                    <a:pt x="66374" y="0"/>
                  </a:cubicBezTo>
                  <a:close/>
                </a:path>
              </a:pathLst>
            </a:custGeom>
            <a:solidFill>
              <a:srgbClr val="5B7ABE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921610" cy="539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32"/>
                </a:lnSpc>
              </a:pPr>
              <a:endParaRPr/>
            </a:p>
          </p:txBody>
        </p:sp>
      </p:grpSp>
      <p:grpSp>
        <p:nvGrpSpPr>
          <p:cNvPr id="3" name="Group 6">
            <a:extLst>
              <a:ext uri="{FF2B5EF4-FFF2-40B4-BE49-F238E27FC236}">
                <a16:creationId xmlns:a16="http://schemas.microsoft.com/office/drawing/2014/main" id="{E76148E6-FAED-113F-DA32-3AA2F90BE280}"/>
              </a:ext>
            </a:extLst>
          </p:cNvPr>
          <p:cNvGrpSpPr/>
          <p:nvPr/>
        </p:nvGrpSpPr>
        <p:grpSpPr>
          <a:xfrm>
            <a:off x="5462042" y="4692372"/>
            <a:ext cx="3499238" cy="1866815"/>
            <a:chOff x="0" y="0"/>
            <a:chExt cx="921610" cy="491672"/>
          </a:xfrm>
        </p:grpSpPr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F03A4C44-04CB-9335-E321-DFB1829E5863}"/>
                </a:ext>
              </a:extLst>
            </p:cNvPr>
            <p:cNvSpPr/>
            <p:nvPr/>
          </p:nvSpPr>
          <p:spPr>
            <a:xfrm>
              <a:off x="0" y="0"/>
              <a:ext cx="921610" cy="491672"/>
            </a:xfrm>
            <a:custGeom>
              <a:avLst/>
              <a:gdLst/>
              <a:ahLst/>
              <a:cxnLst/>
              <a:rect l="l" t="t" r="r" b="b"/>
              <a:pathLst>
                <a:path w="921610" h="491672">
                  <a:moveTo>
                    <a:pt x="66374" y="0"/>
                  </a:moveTo>
                  <a:lnTo>
                    <a:pt x="855236" y="0"/>
                  </a:lnTo>
                  <a:cubicBezTo>
                    <a:pt x="891893" y="0"/>
                    <a:pt x="921610" y="29717"/>
                    <a:pt x="921610" y="66374"/>
                  </a:cubicBezTo>
                  <a:lnTo>
                    <a:pt x="921610" y="425298"/>
                  </a:lnTo>
                  <a:cubicBezTo>
                    <a:pt x="921610" y="461955"/>
                    <a:pt x="891893" y="491672"/>
                    <a:pt x="855236" y="491672"/>
                  </a:cubicBezTo>
                  <a:lnTo>
                    <a:pt x="66374" y="491672"/>
                  </a:lnTo>
                  <a:cubicBezTo>
                    <a:pt x="29717" y="491672"/>
                    <a:pt x="0" y="461955"/>
                    <a:pt x="0" y="425298"/>
                  </a:cubicBezTo>
                  <a:lnTo>
                    <a:pt x="0" y="66374"/>
                  </a:lnTo>
                  <a:cubicBezTo>
                    <a:pt x="0" y="29717"/>
                    <a:pt x="29717" y="0"/>
                    <a:pt x="66374" y="0"/>
                  </a:cubicBezTo>
                  <a:close/>
                </a:path>
              </a:pathLst>
            </a:custGeom>
            <a:solidFill>
              <a:srgbClr val="5B7ABE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5" name="TextBox 8">
              <a:extLst>
                <a:ext uri="{FF2B5EF4-FFF2-40B4-BE49-F238E27FC236}">
                  <a16:creationId xmlns:a16="http://schemas.microsoft.com/office/drawing/2014/main" id="{FEB37274-DDEA-767C-C34C-DC35A8FD3EFE}"/>
                </a:ext>
              </a:extLst>
            </p:cNvPr>
            <p:cNvSpPr txBox="1"/>
            <p:nvPr/>
          </p:nvSpPr>
          <p:spPr>
            <a:xfrm>
              <a:off x="0" y="-47625"/>
              <a:ext cx="921610" cy="539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32"/>
                </a:lnSpc>
              </a:pPr>
              <a:endParaRPr/>
            </a:p>
          </p:txBody>
        </p:sp>
      </p:grpSp>
      <p:grpSp>
        <p:nvGrpSpPr>
          <p:cNvPr id="9" name="Group 6">
            <a:extLst>
              <a:ext uri="{FF2B5EF4-FFF2-40B4-BE49-F238E27FC236}">
                <a16:creationId xmlns:a16="http://schemas.microsoft.com/office/drawing/2014/main" id="{12344B12-82CB-27C5-5790-78AAB0182372}"/>
              </a:ext>
            </a:extLst>
          </p:cNvPr>
          <p:cNvGrpSpPr/>
          <p:nvPr/>
        </p:nvGrpSpPr>
        <p:grpSpPr>
          <a:xfrm>
            <a:off x="9552485" y="4717772"/>
            <a:ext cx="3499238" cy="1866815"/>
            <a:chOff x="0" y="0"/>
            <a:chExt cx="921610" cy="491672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EA2CD3B3-96B9-8E89-797F-0B3799FD860A}"/>
                </a:ext>
              </a:extLst>
            </p:cNvPr>
            <p:cNvSpPr/>
            <p:nvPr/>
          </p:nvSpPr>
          <p:spPr>
            <a:xfrm>
              <a:off x="0" y="0"/>
              <a:ext cx="921610" cy="491672"/>
            </a:xfrm>
            <a:custGeom>
              <a:avLst/>
              <a:gdLst/>
              <a:ahLst/>
              <a:cxnLst/>
              <a:rect l="l" t="t" r="r" b="b"/>
              <a:pathLst>
                <a:path w="921610" h="491672">
                  <a:moveTo>
                    <a:pt x="66374" y="0"/>
                  </a:moveTo>
                  <a:lnTo>
                    <a:pt x="855236" y="0"/>
                  </a:lnTo>
                  <a:cubicBezTo>
                    <a:pt x="891893" y="0"/>
                    <a:pt x="921610" y="29717"/>
                    <a:pt x="921610" y="66374"/>
                  </a:cubicBezTo>
                  <a:lnTo>
                    <a:pt x="921610" y="425298"/>
                  </a:lnTo>
                  <a:cubicBezTo>
                    <a:pt x="921610" y="461955"/>
                    <a:pt x="891893" y="491672"/>
                    <a:pt x="855236" y="491672"/>
                  </a:cubicBezTo>
                  <a:lnTo>
                    <a:pt x="66374" y="491672"/>
                  </a:lnTo>
                  <a:cubicBezTo>
                    <a:pt x="29717" y="491672"/>
                    <a:pt x="0" y="461955"/>
                    <a:pt x="0" y="425298"/>
                  </a:cubicBezTo>
                  <a:lnTo>
                    <a:pt x="0" y="66374"/>
                  </a:lnTo>
                  <a:cubicBezTo>
                    <a:pt x="0" y="29717"/>
                    <a:pt x="29717" y="0"/>
                    <a:pt x="66374" y="0"/>
                  </a:cubicBezTo>
                  <a:close/>
                </a:path>
              </a:pathLst>
            </a:custGeom>
            <a:solidFill>
              <a:srgbClr val="5B7ABE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503F4130-85F9-CA72-F1BA-6BAD18755AFD}"/>
                </a:ext>
              </a:extLst>
            </p:cNvPr>
            <p:cNvSpPr txBox="1"/>
            <p:nvPr/>
          </p:nvSpPr>
          <p:spPr>
            <a:xfrm>
              <a:off x="0" y="-47625"/>
              <a:ext cx="921610" cy="539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32"/>
                </a:lnSpc>
              </a:pPr>
              <a:endParaRPr/>
            </a:p>
          </p:txBody>
        </p:sp>
      </p:grpSp>
      <p:grpSp>
        <p:nvGrpSpPr>
          <p:cNvPr id="12" name="Group 6">
            <a:extLst>
              <a:ext uri="{FF2B5EF4-FFF2-40B4-BE49-F238E27FC236}">
                <a16:creationId xmlns:a16="http://schemas.microsoft.com/office/drawing/2014/main" id="{1C9113DF-C543-3F81-F646-F1168904A564}"/>
              </a:ext>
            </a:extLst>
          </p:cNvPr>
          <p:cNvGrpSpPr/>
          <p:nvPr/>
        </p:nvGrpSpPr>
        <p:grpSpPr>
          <a:xfrm>
            <a:off x="13642928" y="4724079"/>
            <a:ext cx="3499238" cy="1866815"/>
            <a:chOff x="0" y="0"/>
            <a:chExt cx="921610" cy="491672"/>
          </a:xfrm>
        </p:grpSpPr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E368CD7-5DCC-533F-76A4-B790DB6A2640}"/>
                </a:ext>
              </a:extLst>
            </p:cNvPr>
            <p:cNvSpPr/>
            <p:nvPr/>
          </p:nvSpPr>
          <p:spPr>
            <a:xfrm>
              <a:off x="0" y="0"/>
              <a:ext cx="921610" cy="491672"/>
            </a:xfrm>
            <a:custGeom>
              <a:avLst/>
              <a:gdLst/>
              <a:ahLst/>
              <a:cxnLst/>
              <a:rect l="l" t="t" r="r" b="b"/>
              <a:pathLst>
                <a:path w="921610" h="491672">
                  <a:moveTo>
                    <a:pt x="66374" y="0"/>
                  </a:moveTo>
                  <a:lnTo>
                    <a:pt x="855236" y="0"/>
                  </a:lnTo>
                  <a:cubicBezTo>
                    <a:pt x="891893" y="0"/>
                    <a:pt x="921610" y="29717"/>
                    <a:pt x="921610" y="66374"/>
                  </a:cubicBezTo>
                  <a:lnTo>
                    <a:pt x="921610" y="425298"/>
                  </a:lnTo>
                  <a:cubicBezTo>
                    <a:pt x="921610" y="461955"/>
                    <a:pt x="891893" y="491672"/>
                    <a:pt x="855236" y="491672"/>
                  </a:cubicBezTo>
                  <a:lnTo>
                    <a:pt x="66374" y="491672"/>
                  </a:lnTo>
                  <a:cubicBezTo>
                    <a:pt x="29717" y="491672"/>
                    <a:pt x="0" y="461955"/>
                    <a:pt x="0" y="425298"/>
                  </a:cubicBezTo>
                  <a:lnTo>
                    <a:pt x="0" y="66374"/>
                  </a:lnTo>
                  <a:cubicBezTo>
                    <a:pt x="0" y="29717"/>
                    <a:pt x="29717" y="0"/>
                    <a:pt x="66374" y="0"/>
                  </a:cubicBezTo>
                  <a:close/>
                </a:path>
              </a:pathLst>
            </a:custGeom>
            <a:solidFill>
              <a:srgbClr val="5B7ABE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FE9347CF-D8B6-E167-391D-F7A1907C8ED8}"/>
                </a:ext>
              </a:extLst>
            </p:cNvPr>
            <p:cNvSpPr txBox="1"/>
            <p:nvPr/>
          </p:nvSpPr>
          <p:spPr>
            <a:xfrm>
              <a:off x="0" y="-47625"/>
              <a:ext cx="921610" cy="539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32"/>
                </a:lnSpc>
              </a:pPr>
              <a:endParaRPr/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AE4BC461-9FFE-2D30-5D29-AF71CA34900D}"/>
              </a:ext>
            </a:extLst>
          </p:cNvPr>
          <p:cNvGrpSpPr/>
          <p:nvPr/>
        </p:nvGrpSpPr>
        <p:grpSpPr>
          <a:xfrm>
            <a:off x="1371600" y="4724079"/>
            <a:ext cx="3499238" cy="1866815"/>
            <a:chOff x="0" y="0"/>
            <a:chExt cx="921610" cy="491672"/>
          </a:xfrm>
        </p:grpSpPr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0410CEE7-BD31-A974-45B0-B5DD532A338B}"/>
                </a:ext>
              </a:extLst>
            </p:cNvPr>
            <p:cNvSpPr/>
            <p:nvPr/>
          </p:nvSpPr>
          <p:spPr>
            <a:xfrm>
              <a:off x="0" y="0"/>
              <a:ext cx="921610" cy="491672"/>
            </a:xfrm>
            <a:custGeom>
              <a:avLst/>
              <a:gdLst/>
              <a:ahLst/>
              <a:cxnLst/>
              <a:rect l="l" t="t" r="r" b="b"/>
              <a:pathLst>
                <a:path w="921610" h="491672">
                  <a:moveTo>
                    <a:pt x="66374" y="0"/>
                  </a:moveTo>
                  <a:lnTo>
                    <a:pt x="855236" y="0"/>
                  </a:lnTo>
                  <a:cubicBezTo>
                    <a:pt x="891893" y="0"/>
                    <a:pt x="921610" y="29717"/>
                    <a:pt x="921610" y="66374"/>
                  </a:cubicBezTo>
                  <a:lnTo>
                    <a:pt x="921610" y="425298"/>
                  </a:lnTo>
                  <a:cubicBezTo>
                    <a:pt x="921610" y="461955"/>
                    <a:pt x="891893" y="491672"/>
                    <a:pt x="855236" y="491672"/>
                  </a:cubicBezTo>
                  <a:lnTo>
                    <a:pt x="66374" y="491672"/>
                  </a:lnTo>
                  <a:cubicBezTo>
                    <a:pt x="29717" y="491672"/>
                    <a:pt x="0" y="461955"/>
                    <a:pt x="0" y="425298"/>
                  </a:cubicBezTo>
                  <a:lnTo>
                    <a:pt x="0" y="66374"/>
                  </a:lnTo>
                  <a:cubicBezTo>
                    <a:pt x="0" y="29717"/>
                    <a:pt x="29717" y="0"/>
                    <a:pt x="66374" y="0"/>
                  </a:cubicBezTo>
                  <a:close/>
                </a:path>
              </a:pathLst>
            </a:custGeom>
            <a:solidFill>
              <a:srgbClr val="5B7ABE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18" name="TextBox 16">
              <a:extLst>
                <a:ext uri="{FF2B5EF4-FFF2-40B4-BE49-F238E27FC236}">
                  <a16:creationId xmlns:a16="http://schemas.microsoft.com/office/drawing/2014/main" id="{0425AD62-19F3-46C8-F446-F20AF5051B6D}"/>
                </a:ext>
              </a:extLst>
            </p:cNvPr>
            <p:cNvSpPr txBox="1"/>
            <p:nvPr/>
          </p:nvSpPr>
          <p:spPr>
            <a:xfrm>
              <a:off x="0" y="-47625"/>
              <a:ext cx="921610" cy="539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32"/>
                </a:lnSpc>
              </a:pPr>
              <a:endParaRPr/>
            </a:p>
          </p:txBody>
        </p:sp>
      </p:grpSp>
      <p:sp>
        <p:nvSpPr>
          <p:cNvPr id="19" name="TextBox 17">
            <a:extLst>
              <a:ext uri="{FF2B5EF4-FFF2-40B4-BE49-F238E27FC236}">
                <a16:creationId xmlns:a16="http://schemas.microsoft.com/office/drawing/2014/main" id="{18FB52BB-6F5F-4AB7-27FA-6E295201DAC5}"/>
              </a:ext>
            </a:extLst>
          </p:cNvPr>
          <p:cNvSpPr txBox="1"/>
          <p:nvPr/>
        </p:nvSpPr>
        <p:spPr>
          <a:xfrm>
            <a:off x="1819498" y="5009529"/>
            <a:ext cx="2734329" cy="842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AU" sz="2400">
                <a:solidFill>
                  <a:schemeClr val="bg1"/>
                </a:solidFill>
              </a:rPr>
              <a:t>Jay Wilson </a:t>
            </a:r>
            <a:r>
              <a:rPr lang="en-AU" sz="2400" err="1">
                <a:solidFill>
                  <a:schemeClr val="bg1"/>
                </a:solidFill>
              </a:rPr>
              <a:t>Malcampo</a:t>
            </a:r>
            <a:br>
              <a:rPr lang="en-AU" sz="2400"/>
            </a:br>
            <a:r>
              <a:rPr lang="en-US" altLang="zh-TW" sz="2400">
                <a:solidFill>
                  <a:schemeClr val="bg1"/>
                </a:solidFill>
                <a:ea typeface="新細明體"/>
              </a:rPr>
              <a:t>(S387478)</a:t>
            </a:r>
            <a:endParaRPr lang="en-US" sz="2400" b="1">
              <a:solidFill>
                <a:schemeClr val="bg1"/>
              </a:solidFill>
              <a:latin typeface="新細明體"/>
              <a:ea typeface="新細明體"/>
              <a:cs typeface="Red Hat Display Bold"/>
              <a:sym typeface="Red Hat Display Bold"/>
            </a:endParaRPr>
          </a:p>
        </p:txBody>
      </p:sp>
      <p:grpSp>
        <p:nvGrpSpPr>
          <p:cNvPr id="20" name="Group 14">
            <a:extLst>
              <a:ext uri="{FF2B5EF4-FFF2-40B4-BE49-F238E27FC236}">
                <a16:creationId xmlns:a16="http://schemas.microsoft.com/office/drawing/2014/main" id="{61C34BF8-3E3A-8A1E-AE04-BA5759556A95}"/>
              </a:ext>
            </a:extLst>
          </p:cNvPr>
          <p:cNvGrpSpPr/>
          <p:nvPr/>
        </p:nvGrpSpPr>
        <p:grpSpPr>
          <a:xfrm>
            <a:off x="5446227" y="4692372"/>
            <a:ext cx="3499238" cy="1866815"/>
            <a:chOff x="0" y="0"/>
            <a:chExt cx="921610" cy="491672"/>
          </a:xfrm>
        </p:grpSpPr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EF7909B-2BAE-C819-9659-A8BCFB06A400}"/>
                </a:ext>
              </a:extLst>
            </p:cNvPr>
            <p:cNvSpPr/>
            <p:nvPr/>
          </p:nvSpPr>
          <p:spPr>
            <a:xfrm>
              <a:off x="0" y="0"/>
              <a:ext cx="921610" cy="491672"/>
            </a:xfrm>
            <a:custGeom>
              <a:avLst/>
              <a:gdLst/>
              <a:ahLst/>
              <a:cxnLst/>
              <a:rect l="l" t="t" r="r" b="b"/>
              <a:pathLst>
                <a:path w="921610" h="491672">
                  <a:moveTo>
                    <a:pt x="66374" y="0"/>
                  </a:moveTo>
                  <a:lnTo>
                    <a:pt x="855236" y="0"/>
                  </a:lnTo>
                  <a:cubicBezTo>
                    <a:pt x="891893" y="0"/>
                    <a:pt x="921610" y="29717"/>
                    <a:pt x="921610" y="66374"/>
                  </a:cubicBezTo>
                  <a:lnTo>
                    <a:pt x="921610" y="425298"/>
                  </a:lnTo>
                  <a:cubicBezTo>
                    <a:pt x="921610" y="461955"/>
                    <a:pt x="891893" y="491672"/>
                    <a:pt x="855236" y="491672"/>
                  </a:cubicBezTo>
                  <a:lnTo>
                    <a:pt x="66374" y="491672"/>
                  </a:lnTo>
                  <a:cubicBezTo>
                    <a:pt x="29717" y="491672"/>
                    <a:pt x="0" y="461955"/>
                    <a:pt x="0" y="425298"/>
                  </a:cubicBezTo>
                  <a:lnTo>
                    <a:pt x="0" y="66374"/>
                  </a:lnTo>
                  <a:cubicBezTo>
                    <a:pt x="0" y="29717"/>
                    <a:pt x="29717" y="0"/>
                    <a:pt x="66374" y="0"/>
                  </a:cubicBezTo>
                  <a:close/>
                </a:path>
              </a:pathLst>
            </a:custGeom>
            <a:solidFill>
              <a:srgbClr val="5B7ABE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22" name="TextBox 16">
              <a:extLst>
                <a:ext uri="{FF2B5EF4-FFF2-40B4-BE49-F238E27FC236}">
                  <a16:creationId xmlns:a16="http://schemas.microsoft.com/office/drawing/2014/main" id="{2FE04424-47BF-0F8A-7BC4-62E2C52B47DD}"/>
                </a:ext>
              </a:extLst>
            </p:cNvPr>
            <p:cNvSpPr txBox="1"/>
            <p:nvPr/>
          </p:nvSpPr>
          <p:spPr>
            <a:xfrm>
              <a:off x="0" y="-47625"/>
              <a:ext cx="921610" cy="539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32"/>
                </a:lnSpc>
              </a:pPr>
              <a:endParaRPr/>
            </a:p>
          </p:txBody>
        </p:sp>
      </p:grpSp>
      <p:sp>
        <p:nvSpPr>
          <p:cNvPr id="23" name="TextBox 17">
            <a:extLst>
              <a:ext uri="{FF2B5EF4-FFF2-40B4-BE49-F238E27FC236}">
                <a16:creationId xmlns:a16="http://schemas.microsoft.com/office/drawing/2014/main" id="{BC0CAFC2-1462-063E-29FF-290D44BF8B16}"/>
              </a:ext>
            </a:extLst>
          </p:cNvPr>
          <p:cNvSpPr txBox="1"/>
          <p:nvPr/>
        </p:nvSpPr>
        <p:spPr>
          <a:xfrm>
            <a:off x="5812866" y="5009529"/>
            <a:ext cx="2734329" cy="847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AU" sz="2400">
                <a:solidFill>
                  <a:schemeClr val="bg1"/>
                </a:solidFill>
              </a:rPr>
              <a:t>Ngoc Loi Vong</a:t>
            </a:r>
            <a:br>
              <a:rPr lang="en-AU" sz="2400"/>
            </a:br>
            <a:r>
              <a:rPr lang="en-AU" sz="2400">
                <a:solidFill>
                  <a:schemeClr val="bg1"/>
                </a:solidFill>
              </a:rPr>
              <a:t>(S392159)</a:t>
            </a:r>
            <a:endParaRPr lang="en-US" sz="2400" b="1">
              <a:solidFill>
                <a:schemeClr val="bg1"/>
              </a:solidFill>
              <a:latin typeface="Red Hat Display Bold"/>
              <a:ea typeface="Red Hat Display Bold"/>
              <a:cs typeface="Red Hat Display Bold"/>
              <a:sym typeface="Red Hat Display Bold"/>
            </a:endParaRPr>
          </a:p>
        </p:txBody>
      </p:sp>
      <p:grpSp>
        <p:nvGrpSpPr>
          <p:cNvPr id="24" name="Group 14">
            <a:extLst>
              <a:ext uri="{FF2B5EF4-FFF2-40B4-BE49-F238E27FC236}">
                <a16:creationId xmlns:a16="http://schemas.microsoft.com/office/drawing/2014/main" id="{7C5FCADD-2ED3-8E15-2522-339C4C6A6172}"/>
              </a:ext>
            </a:extLst>
          </p:cNvPr>
          <p:cNvGrpSpPr/>
          <p:nvPr/>
        </p:nvGrpSpPr>
        <p:grpSpPr>
          <a:xfrm>
            <a:off x="9568300" y="4692372"/>
            <a:ext cx="3499238" cy="1866815"/>
            <a:chOff x="0" y="0"/>
            <a:chExt cx="921610" cy="491672"/>
          </a:xfrm>
        </p:grpSpPr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D4BFECAE-2868-D7C9-259F-AB3BB86BF0DE}"/>
                </a:ext>
              </a:extLst>
            </p:cNvPr>
            <p:cNvSpPr/>
            <p:nvPr/>
          </p:nvSpPr>
          <p:spPr>
            <a:xfrm>
              <a:off x="0" y="0"/>
              <a:ext cx="921610" cy="491672"/>
            </a:xfrm>
            <a:custGeom>
              <a:avLst/>
              <a:gdLst/>
              <a:ahLst/>
              <a:cxnLst/>
              <a:rect l="l" t="t" r="r" b="b"/>
              <a:pathLst>
                <a:path w="921610" h="491672">
                  <a:moveTo>
                    <a:pt x="66374" y="0"/>
                  </a:moveTo>
                  <a:lnTo>
                    <a:pt x="855236" y="0"/>
                  </a:lnTo>
                  <a:cubicBezTo>
                    <a:pt x="891893" y="0"/>
                    <a:pt x="921610" y="29717"/>
                    <a:pt x="921610" y="66374"/>
                  </a:cubicBezTo>
                  <a:lnTo>
                    <a:pt x="921610" y="425298"/>
                  </a:lnTo>
                  <a:cubicBezTo>
                    <a:pt x="921610" y="461955"/>
                    <a:pt x="891893" y="491672"/>
                    <a:pt x="855236" y="491672"/>
                  </a:cubicBezTo>
                  <a:lnTo>
                    <a:pt x="66374" y="491672"/>
                  </a:lnTo>
                  <a:cubicBezTo>
                    <a:pt x="29717" y="491672"/>
                    <a:pt x="0" y="461955"/>
                    <a:pt x="0" y="425298"/>
                  </a:cubicBezTo>
                  <a:lnTo>
                    <a:pt x="0" y="66374"/>
                  </a:lnTo>
                  <a:cubicBezTo>
                    <a:pt x="0" y="29717"/>
                    <a:pt x="29717" y="0"/>
                    <a:pt x="66374" y="0"/>
                  </a:cubicBezTo>
                  <a:close/>
                </a:path>
              </a:pathLst>
            </a:custGeom>
            <a:solidFill>
              <a:srgbClr val="5B7ABE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26" name="TextBox 16">
              <a:extLst>
                <a:ext uri="{FF2B5EF4-FFF2-40B4-BE49-F238E27FC236}">
                  <a16:creationId xmlns:a16="http://schemas.microsoft.com/office/drawing/2014/main" id="{3D168CCF-6CD1-1230-8B9A-A1DD4D360D85}"/>
                </a:ext>
              </a:extLst>
            </p:cNvPr>
            <p:cNvSpPr txBox="1"/>
            <p:nvPr/>
          </p:nvSpPr>
          <p:spPr>
            <a:xfrm>
              <a:off x="0" y="-47625"/>
              <a:ext cx="921610" cy="539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32"/>
                </a:lnSpc>
              </a:pPr>
              <a:endParaRPr/>
            </a:p>
          </p:txBody>
        </p:sp>
      </p:grpSp>
      <p:sp>
        <p:nvSpPr>
          <p:cNvPr id="31" name="TextBox 17">
            <a:extLst>
              <a:ext uri="{FF2B5EF4-FFF2-40B4-BE49-F238E27FC236}">
                <a16:creationId xmlns:a16="http://schemas.microsoft.com/office/drawing/2014/main" id="{5D2317B8-7CC4-B4A1-E642-0BA34EE4CC0F}"/>
              </a:ext>
            </a:extLst>
          </p:cNvPr>
          <p:cNvSpPr txBox="1"/>
          <p:nvPr/>
        </p:nvSpPr>
        <p:spPr>
          <a:xfrm>
            <a:off x="9858647" y="5002570"/>
            <a:ext cx="2855284" cy="847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AU" sz="2400">
                <a:solidFill>
                  <a:schemeClr val="bg1"/>
                </a:solidFill>
              </a:rPr>
              <a:t>Axl Fortunato Espiritu</a:t>
            </a:r>
            <a:br>
              <a:rPr lang="en-AU" sz="2400"/>
            </a:br>
            <a:r>
              <a:rPr lang="en-AU" sz="2400">
                <a:solidFill>
                  <a:schemeClr val="bg1"/>
                </a:solidFill>
              </a:rPr>
              <a:t>(S387016)</a:t>
            </a:r>
            <a:endParaRPr lang="en-US" sz="2400" b="1">
              <a:solidFill>
                <a:schemeClr val="bg1"/>
              </a:solidFill>
              <a:latin typeface="Red Hat Display Bold"/>
              <a:ea typeface="Red Hat Display Bold"/>
              <a:cs typeface="Red Hat Display Bold"/>
              <a:sym typeface="Red Hat Display Bold"/>
            </a:endParaRPr>
          </a:p>
        </p:txBody>
      </p:sp>
      <p:grpSp>
        <p:nvGrpSpPr>
          <p:cNvPr id="32" name="Group 14">
            <a:extLst>
              <a:ext uri="{FF2B5EF4-FFF2-40B4-BE49-F238E27FC236}">
                <a16:creationId xmlns:a16="http://schemas.microsoft.com/office/drawing/2014/main" id="{65288F2B-598B-6D01-A9FD-2D2A9AFFD6FD}"/>
              </a:ext>
            </a:extLst>
          </p:cNvPr>
          <p:cNvGrpSpPr/>
          <p:nvPr/>
        </p:nvGrpSpPr>
        <p:grpSpPr>
          <a:xfrm>
            <a:off x="13642928" y="4724079"/>
            <a:ext cx="3499238" cy="1866815"/>
            <a:chOff x="0" y="0"/>
            <a:chExt cx="921610" cy="491672"/>
          </a:xfrm>
        </p:grpSpPr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27D1B990-FF43-77CA-2257-1C3FF4DD3D9F}"/>
                </a:ext>
              </a:extLst>
            </p:cNvPr>
            <p:cNvSpPr/>
            <p:nvPr/>
          </p:nvSpPr>
          <p:spPr>
            <a:xfrm>
              <a:off x="0" y="0"/>
              <a:ext cx="921610" cy="491672"/>
            </a:xfrm>
            <a:custGeom>
              <a:avLst/>
              <a:gdLst/>
              <a:ahLst/>
              <a:cxnLst/>
              <a:rect l="l" t="t" r="r" b="b"/>
              <a:pathLst>
                <a:path w="921610" h="491672">
                  <a:moveTo>
                    <a:pt x="66374" y="0"/>
                  </a:moveTo>
                  <a:lnTo>
                    <a:pt x="855236" y="0"/>
                  </a:lnTo>
                  <a:cubicBezTo>
                    <a:pt x="891893" y="0"/>
                    <a:pt x="921610" y="29717"/>
                    <a:pt x="921610" y="66374"/>
                  </a:cubicBezTo>
                  <a:lnTo>
                    <a:pt x="921610" y="425298"/>
                  </a:lnTo>
                  <a:cubicBezTo>
                    <a:pt x="921610" y="461955"/>
                    <a:pt x="891893" y="491672"/>
                    <a:pt x="855236" y="491672"/>
                  </a:cubicBezTo>
                  <a:lnTo>
                    <a:pt x="66374" y="491672"/>
                  </a:lnTo>
                  <a:cubicBezTo>
                    <a:pt x="29717" y="491672"/>
                    <a:pt x="0" y="461955"/>
                    <a:pt x="0" y="425298"/>
                  </a:cubicBezTo>
                  <a:lnTo>
                    <a:pt x="0" y="66374"/>
                  </a:lnTo>
                  <a:cubicBezTo>
                    <a:pt x="0" y="29717"/>
                    <a:pt x="29717" y="0"/>
                    <a:pt x="66374" y="0"/>
                  </a:cubicBezTo>
                  <a:close/>
                </a:path>
              </a:pathLst>
            </a:custGeom>
            <a:solidFill>
              <a:srgbClr val="5B7ABE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34" name="TextBox 16">
              <a:extLst>
                <a:ext uri="{FF2B5EF4-FFF2-40B4-BE49-F238E27FC236}">
                  <a16:creationId xmlns:a16="http://schemas.microsoft.com/office/drawing/2014/main" id="{877BE88A-F048-A703-D06D-E9994495F01B}"/>
                </a:ext>
              </a:extLst>
            </p:cNvPr>
            <p:cNvSpPr txBox="1"/>
            <p:nvPr/>
          </p:nvSpPr>
          <p:spPr>
            <a:xfrm>
              <a:off x="0" y="-47625"/>
              <a:ext cx="921610" cy="539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32"/>
                </a:lnSpc>
              </a:pPr>
              <a:endParaRPr/>
            </a:p>
          </p:txBody>
        </p:sp>
      </p:grpSp>
      <p:sp>
        <p:nvSpPr>
          <p:cNvPr id="35" name="TextBox 17">
            <a:extLst>
              <a:ext uri="{FF2B5EF4-FFF2-40B4-BE49-F238E27FC236}">
                <a16:creationId xmlns:a16="http://schemas.microsoft.com/office/drawing/2014/main" id="{4EB68AB2-BC31-B10B-3376-24BA09CDE162}"/>
              </a:ext>
            </a:extLst>
          </p:cNvPr>
          <p:cNvSpPr txBox="1"/>
          <p:nvPr/>
        </p:nvSpPr>
        <p:spPr>
          <a:xfrm>
            <a:off x="14038413" y="5009529"/>
            <a:ext cx="2734329" cy="847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AU" sz="2400">
                <a:solidFill>
                  <a:schemeClr val="bg1"/>
                </a:solidFill>
              </a:rPr>
              <a:t>Yi Fan Wu</a:t>
            </a:r>
            <a:br>
              <a:rPr lang="en-AU" sz="2400"/>
            </a:br>
            <a:r>
              <a:rPr lang="en-AU" sz="2400">
                <a:solidFill>
                  <a:schemeClr val="bg1"/>
                </a:solidFill>
              </a:rPr>
              <a:t>(388833)</a:t>
            </a:r>
            <a:endParaRPr lang="en-US" sz="2400" b="1">
              <a:solidFill>
                <a:schemeClr val="bg1"/>
              </a:solidFill>
              <a:latin typeface="Red Hat Display Bold"/>
              <a:ea typeface="Red Hat Display Bold"/>
              <a:cs typeface="Red Hat Display Bold"/>
              <a:sym typeface="Red Hat Display Bold"/>
            </a:endParaRPr>
          </a:p>
        </p:txBody>
      </p:sp>
    </p:spTree>
    <p:extLst>
      <p:ext uri="{BB962C8B-B14F-4D97-AF65-F5344CB8AC3E}">
        <p14:creationId xmlns:p14="http://schemas.microsoft.com/office/powerpoint/2010/main" val="2025342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C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283C5C-D28A-D284-EF6C-5E4FDB588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6">
            <a:extLst>
              <a:ext uri="{FF2B5EF4-FFF2-40B4-BE49-F238E27FC236}">
                <a16:creationId xmlns:a16="http://schemas.microsoft.com/office/drawing/2014/main" id="{E4231CD4-1A84-3FB1-5E46-971C672FE425}"/>
              </a:ext>
            </a:extLst>
          </p:cNvPr>
          <p:cNvSpPr/>
          <p:nvPr/>
        </p:nvSpPr>
        <p:spPr>
          <a:xfrm>
            <a:off x="12993540" y="-2095015"/>
            <a:ext cx="6727323" cy="4586811"/>
          </a:xfrm>
          <a:custGeom>
            <a:avLst/>
            <a:gdLst/>
            <a:ahLst/>
            <a:cxnLst/>
            <a:rect l="l" t="t" r="r" b="b"/>
            <a:pathLst>
              <a:path w="6727323" h="4586811">
                <a:moveTo>
                  <a:pt x="0" y="0"/>
                </a:moveTo>
                <a:lnTo>
                  <a:pt x="6727323" y="0"/>
                </a:lnTo>
                <a:lnTo>
                  <a:pt x="6727323" y="4586812"/>
                </a:lnTo>
                <a:lnTo>
                  <a:pt x="0" y="4586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7" name="Freeform 27">
            <a:extLst>
              <a:ext uri="{FF2B5EF4-FFF2-40B4-BE49-F238E27FC236}">
                <a16:creationId xmlns:a16="http://schemas.microsoft.com/office/drawing/2014/main" id="{EB28DF3A-98EE-91B8-4AAA-FEE973C0B8AF}"/>
              </a:ext>
            </a:extLst>
          </p:cNvPr>
          <p:cNvSpPr/>
          <p:nvPr/>
        </p:nvSpPr>
        <p:spPr>
          <a:xfrm rot="635325">
            <a:off x="-1442576" y="8071855"/>
            <a:ext cx="7907020" cy="6699403"/>
          </a:xfrm>
          <a:custGeom>
            <a:avLst/>
            <a:gdLst/>
            <a:ahLst/>
            <a:cxnLst/>
            <a:rect l="l" t="t" r="r" b="b"/>
            <a:pathLst>
              <a:path w="7907020" h="6699403">
                <a:moveTo>
                  <a:pt x="0" y="0"/>
                </a:moveTo>
                <a:lnTo>
                  <a:pt x="7907020" y="0"/>
                </a:lnTo>
                <a:lnTo>
                  <a:pt x="7907020" y="6699403"/>
                </a:lnTo>
                <a:lnTo>
                  <a:pt x="0" y="66994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9" name="Freeform 29">
            <a:extLst>
              <a:ext uri="{FF2B5EF4-FFF2-40B4-BE49-F238E27FC236}">
                <a16:creationId xmlns:a16="http://schemas.microsoft.com/office/drawing/2014/main" id="{9B2E1892-69D8-93A5-4A55-68A814451C43}"/>
              </a:ext>
            </a:extLst>
          </p:cNvPr>
          <p:cNvSpPr/>
          <p:nvPr/>
        </p:nvSpPr>
        <p:spPr>
          <a:xfrm rot="2830696">
            <a:off x="14939466" y="8144946"/>
            <a:ext cx="2835471" cy="4114800"/>
          </a:xfrm>
          <a:custGeom>
            <a:avLst/>
            <a:gdLst/>
            <a:ahLst/>
            <a:cxnLst/>
            <a:rect l="l" t="t" r="r" b="b"/>
            <a:pathLst>
              <a:path w="2835471" h="4114800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FF25338-8D9C-5DA2-89F9-39601D2C2592}"/>
              </a:ext>
            </a:extLst>
          </p:cNvPr>
          <p:cNvSpPr txBox="1"/>
          <p:nvPr/>
        </p:nvSpPr>
        <p:spPr>
          <a:xfrm>
            <a:off x="3614069" y="915741"/>
            <a:ext cx="11051725" cy="7403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65"/>
              </a:lnSpc>
            </a:pPr>
            <a:r>
              <a:rPr lang="en-US" sz="4300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Hypothesis Testing Framework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095F6-14CD-6F91-BFBE-E46063DF655C}"/>
              </a:ext>
            </a:extLst>
          </p:cNvPr>
          <p:cNvSpPr txBox="1"/>
          <p:nvPr/>
        </p:nvSpPr>
        <p:spPr>
          <a:xfrm>
            <a:off x="1547106" y="2055846"/>
            <a:ext cx="10931104" cy="79098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ea typeface="+mn-lt"/>
                <a:cs typeface="+mn-lt"/>
              </a:rPr>
              <a:t>The 4-Step Hypothesis Testing Process</a:t>
            </a:r>
            <a:endParaRPr lang="en-US" sz="32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3200" b="1">
                <a:ea typeface="+mn-lt"/>
                <a:cs typeface="+mn-lt"/>
              </a:rPr>
              <a:t>State</a:t>
            </a:r>
            <a:endParaRPr lang="en-US" sz="320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Null Hypothesis (H₀): Rat presence has no effect.</a:t>
            </a:r>
            <a:endParaRPr lang="en-US" sz="320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Alternative Hypothesis (H₁): Rat presence changes bat behavior.</a:t>
            </a:r>
            <a:endParaRPr lang="en-US" sz="32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3200" b="1">
                <a:ea typeface="+mn-lt"/>
                <a:cs typeface="+mn-lt"/>
              </a:rPr>
              <a:t>Plan</a:t>
            </a:r>
            <a:endParaRPr lang="en-US" sz="320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Choose test depending on variable:</a:t>
            </a:r>
          </a:p>
          <a:p>
            <a:pPr marL="1200150" lvl="2" indent="-285750">
              <a:buFont typeface="Arial"/>
              <a:buChar char="•"/>
            </a:pPr>
            <a:r>
              <a:rPr lang="en-US" sz="3200" i="1">
                <a:ea typeface="+mn-lt"/>
                <a:cs typeface="+mn-lt"/>
              </a:rPr>
              <a:t>Hesitation, Landings → t-test</a:t>
            </a:r>
            <a:endParaRPr lang="en-US" sz="3200">
              <a:ea typeface="Calibri"/>
              <a:cs typeface="Calibri"/>
            </a:endParaRPr>
          </a:p>
          <a:p>
            <a:pPr marL="1200150" lvl="2" indent="-285750">
              <a:buFont typeface="Arial"/>
              <a:buChar char="•"/>
            </a:pPr>
            <a:r>
              <a:rPr lang="en-US" sz="3200" i="1">
                <a:ea typeface="+mn-lt"/>
                <a:cs typeface="+mn-lt"/>
              </a:rPr>
              <a:t>Feeding Success, Risk → Chi-square</a:t>
            </a:r>
            <a:endParaRPr lang="en-US" sz="32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3200" b="1">
                <a:ea typeface="+mn-lt"/>
                <a:cs typeface="+mn-lt"/>
              </a:rPr>
              <a:t>Solve</a:t>
            </a:r>
            <a:endParaRPr lang="en-US" sz="320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Run tests in Python (</a:t>
            </a:r>
            <a:r>
              <a:rPr lang="en-US" sz="3200" err="1">
                <a:latin typeface="Consolas"/>
                <a:ea typeface="+mn-lt"/>
                <a:cs typeface="+mn-lt"/>
              </a:rPr>
              <a:t>scipy.stats</a:t>
            </a:r>
            <a:r>
              <a:rPr lang="en-US" sz="3200">
                <a:ea typeface="+mn-lt"/>
                <a:cs typeface="+mn-lt"/>
              </a:rPr>
              <a:t>).</a:t>
            </a:r>
            <a:endParaRPr lang="en-US" sz="320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Calculate p-values and effect sizes.</a:t>
            </a:r>
            <a:endParaRPr lang="en-US" sz="32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3200" b="1">
                <a:ea typeface="+mn-lt"/>
                <a:cs typeface="+mn-lt"/>
              </a:rPr>
              <a:t>Conclude</a:t>
            </a:r>
            <a:endParaRPr lang="en-US" sz="320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If p &lt; 0.05 → significant difference.</a:t>
            </a:r>
            <a:endParaRPr lang="en-US" sz="320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If p ≥ 0.05 → no significant effect.</a:t>
            </a:r>
            <a:endParaRPr lang="en-US" sz="3200">
              <a:ea typeface="Calibri"/>
              <a:cs typeface="Calibri"/>
            </a:endParaRPr>
          </a:p>
          <a:p>
            <a:endParaRPr lang="en-US" sz="2800" b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9804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C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96F2E3-8791-AAE7-06A9-125DFBE80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9">
            <a:extLst>
              <a:ext uri="{FF2B5EF4-FFF2-40B4-BE49-F238E27FC236}">
                <a16:creationId xmlns:a16="http://schemas.microsoft.com/office/drawing/2014/main" id="{658DA550-57A4-625D-CA84-3FF9D1D7881C}"/>
              </a:ext>
            </a:extLst>
          </p:cNvPr>
          <p:cNvSpPr/>
          <p:nvPr/>
        </p:nvSpPr>
        <p:spPr>
          <a:xfrm rot="2830696">
            <a:off x="15107106" y="8134751"/>
            <a:ext cx="2835471" cy="4114800"/>
          </a:xfrm>
          <a:custGeom>
            <a:avLst/>
            <a:gdLst/>
            <a:ahLst/>
            <a:cxnLst/>
            <a:rect l="l" t="t" r="r" b="b"/>
            <a:pathLst>
              <a:path w="2835471" h="4114800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6" name="Freeform 27">
            <a:extLst>
              <a:ext uri="{FF2B5EF4-FFF2-40B4-BE49-F238E27FC236}">
                <a16:creationId xmlns:a16="http://schemas.microsoft.com/office/drawing/2014/main" id="{60CF99E8-3013-9F4C-6020-64B7DFB08D01}"/>
              </a:ext>
            </a:extLst>
          </p:cNvPr>
          <p:cNvSpPr/>
          <p:nvPr/>
        </p:nvSpPr>
        <p:spPr>
          <a:xfrm rot="635325">
            <a:off x="-2126120" y="8056637"/>
            <a:ext cx="7907020" cy="6699403"/>
          </a:xfrm>
          <a:custGeom>
            <a:avLst/>
            <a:gdLst/>
            <a:ahLst/>
            <a:cxnLst/>
            <a:rect l="l" t="t" r="r" b="b"/>
            <a:pathLst>
              <a:path w="7907020" h="6699403">
                <a:moveTo>
                  <a:pt x="0" y="0"/>
                </a:moveTo>
                <a:lnTo>
                  <a:pt x="7907020" y="0"/>
                </a:lnTo>
                <a:lnTo>
                  <a:pt x="7907020" y="6699403"/>
                </a:lnTo>
                <a:lnTo>
                  <a:pt x="0" y="66994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8F40EE98-755E-E574-3540-F323147B107B}"/>
              </a:ext>
            </a:extLst>
          </p:cNvPr>
          <p:cNvSpPr/>
          <p:nvPr/>
        </p:nvSpPr>
        <p:spPr>
          <a:xfrm>
            <a:off x="12993540" y="-2095015"/>
            <a:ext cx="6727323" cy="4586811"/>
          </a:xfrm>
          <a:custGeom>
            <a:avLst/>
            <a:gdLst/>
            <a:ahLst/>
            <a:cxnLst/>
            <a:rect l="l" t="t" r="r" b="b"/>
            <a:pathLst>
              <a:path w="6727323" h="4586811">
                <a:moveTo>
                  <a:pt x="0" y="0"/>
                </a:moveTo>
                <a:lnTo>
                  <a:pt x="6727323" y="0"/>
                </a:lnTo>
                <a:lnTo>
                  <a:pt x="6727323" y="4586812"/>
                </a:lnTo>
                <a:lnTo>
                  <a:pt x="0" y="45868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667FA76E-90A8-A297-F4BB-19472995BDCB}"/>
              </a:ext>
            </a:extLst>
          </p:cNvPr>
          <p:cNvSpPr txBox="1"/>
          <p:nvPr/>
        </p:nvSpPr>
        <p:spPr>
          <a:xfrm>
            <a:off x="3614067" y="451536"/>
            <a:ext cx="11051725" cy="7403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65"/>
              </a:lnSpc>
            </a:pPr>
            <a:r>
              <a:rPr lang="en-US" sz="4300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Hesitation Time</a:t>
            </a:r>
            <a:endParaRPr lang="en-US" sz="4332" b="1">
              <a:solidFill>
                <a:srgbClr val="2D2261"/>
              </a:solidFill>
              <a:latin typeface="Red Hat Display Bold"/>
              <a:ea typeface="Red Hat Display Bold"/>
              <a:cs typeface="Red Hat Display 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DF5201-8624-79BD-2487-C5B2C63DF47C}"/>
              </a:ext>
            </a:extLst>
          </p:cNvPr>
          <p:cNvSpPr txBox="1"/>
          <p:nvPr/>
        </p:nvSpPr>
        <p:spPr>
          <a:xfrm>
            <a:off x="2330312" y="1695659"/>
            <a:ext cx="13635523" cy="65556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2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ea typeface="+mn-lt"/>
                <a:cs typeface="+mn-lt"/>
              </a:rPr>
              <a:t>Tested Variable:</a:t>
            </a:r>
            <a:r>
              <a:rPr lang="en-US" sz="2800">
                <a:ea typeface="+mn-lt"/>
                <a:cs typeface="+mn-lt"/>
              </a:rPr>
              <a:t> Bat hesitation time (seconds to approach food)</a:t>
            </a:r>
          </a:p>
          <a:p>
            <a:pPr marL="285750" indent="-285750">
              <a:buFont typeface="Arial,Sans-Serif"/>
              <a:buChar char="•"/>
            </a:pPr>
            <a:r>
              <a:rPr lang="en-US" sz="2800" b="1">
                <a:ea typeface="+mn-lt"/>
                <a:cs typeface="+mn-lt"/>
              </a:rPr>
              <a:t>Hypotheses</a:t>
            </a:r>
            <a:endParaRPr lang="en-US" sz="2800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sz="2800">
                <a:ea typeface="+mn-lt"/>
                <a:cs typeface="+mn-lt"/>
              </a:rPr>
              <a:t>H₀: No difference in hesitation with vs. without rats</a:t>
            </a:r>
            <a:endParaRPr lang="en-US" sz="2800">
              <a:ea typeface="Calibri"/>
              <a:cs typeface="Calibri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sz="2800">
                <a:ea typeface="+mn-lt"/>
                <a:cs typeface="+mn-lt"/>
              </a:rPr>
              <a:t>H₁: Bats hesitate more when rats are present</a:t>
            </a:r>
            <a:endParaRPr lang="en-US" sz="2800">
              <a:ea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800" b="1">
                <a:ea typeface="+mn-lt"/>
                <a:cs typeface="+mn-lt"/>
              </a:rPr>
              <a:t>Test Used:</a:t>
            </a:r>
            <a:endParaRPr lang="en-US" sz="2800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sz="2800">
                <a:ea typeface="+mn-lt"/>
                <a:cs typeface="+mn-lt"/>
              </a:rPr>
              <a:t>Welch’s t-test (different group sizes, unequal variance)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800">
                <a:ea typeface="+mn-lt"/>
                <a:cs typeface="+mn-lt"/>
              </a:rPr>
              <a:t>Mann–Whitney U (non-parametric check)</a:t>
            </a:r>
          </a:p>
          <a:p>
            <a:pPr marL="742950" lvl="1" indent="-285750">
              <a:buFont typeface="Arial,Sans-Serif"/>
              <a:buChar char="•"/>
            </a:pPr>
            <a:endParaRPr lang="en-US" sz="2800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endParaRPr lang="en-US" sz="2800">
              <a:ea typeface="+mn-lt"/>
              <a:cs typeface="+mn-lt"/>
            </a:endParaRPr>
          </a:p>
          <a:p>
            <a:pPr lvl="1"/>
            <a:endParaRPr lang="en-US" sz="28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800" b="1">
                <a:ea typeface="+mn-lt"/>
                <a:cs typeface="+mn-lt"/>
              </a:rPr>
              <a:t>Results:</a:t>
            </a:r>
            <a:endParaRPr lang="en-US" sz="2800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sz="2800">
                <a:ea typeface="+mn-lt"/>
                <a:cs typeface="+mn-lt"/>
              </a:rPr>
              <a:t>t = 1.601, p = 0.111 → Not significant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800">
                <a:ea typeface="+mn-lt"/>
                <a:cs typeface="+mn-lt"/>
              </a:rPr>
              <a:t>U = 46850, p = 0.421 → Not significant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2800">
                <a:ea typeface="+mn-lt"/>
                <a:cs typeface="+mn-lt"/>
              </a:rPr>
              <a:t>Cohen’s d = 0.178 → Small effect</a:t>
            </a:r>
          </a:p>
          <a:p>
            <a:pPr lvl="1"/>
            <a:endParaRPr lang="en-US" sz="2800">
              <a:ea typeface="+mn-lt"/>
              <a:cs typeface="+mn-lt"/>
            </a:endParaRPr>
          </a:p>
          <a:p>
            <a:r>
              <a:rPr lang="en-US" sz="2800" b="1">
                <a:ea typeface="+mn-lt"/>
                <a:cs typeface="+mn-lt"/>
              </a:rPr>
              <a:t>Conclusion:</a:t>
            </a:r>
            <a:br>
              <a:rPr lang="en-US" sz="2800" b="1">
                <a:ea typeface="+mn-lt"/>
                <a:cs typeface="+mn-lt"/>
              </a:rPr>
            </a:br>
            <a:r>
              <a:rPr lang="en-US" sz="2800" b="1">
                <a:ea typeface="+mn-lt"/>
                <a:cs typeface="+mn-lt"/>
              </a:rPr>
              <a:t>Bats do not hesitate more when rats are present.</a:t>
            </a:r>
          </a:p>
          <a:p>
            <a:endParaRPr lang="en-US" sz="2800">
              <a:ea typeface="Calibri"/>
              <a:cs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422186-A510-748E-F50D-384158EC4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302"/>
              </p:ext>
            </p:extLst>
          </p:nvPr>
        </p:nvGraphicFramePr>
        <p:xfrm>
          <a:off x="2330312" y="7030388"/>
          <a:ext cx="13635525" cy="2305872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727105">
                  <a:extLst>
                    <a:ext uri="{9D8B030D-6E8A-4147-A177-3AD203B41FA5}">
                      <a16:colId xmlns:a16="http://schemas.microsoft.com/office/drawing/2014/main" val="2095600316"/>
                    </a:ext>
                  </a:extLst>
                </a:gridCol>
                <a:gridCol w="2727105">
                  <a:extLst>
                    <a:ext uri="{9D8B030D-6E8A-4147-A177-3AD203B41FA5}">
                      <a16:colId xmlns:a16="http://schemas.microsoft.com/office/drawing/2014/main" val="3068916309"/>
                    </a:ext>
                  </a:extLst>
                </a:gridCol>
                <a:gridCol w="2727105">
                  <a:extLst>
                    <a:ext uri="{9D8B030D-6E8A-4147-A177-3AD203B41FA5}">
                      <a16:colId xmlns:a16="http://schemas.microsoft.com/office/drawing/2014/main" val="3902612224"/>
                    </a:ext>
                  </a:extLst>
                </a:gridCol>
                <a:gridCol w="2727105">
                  <a:extLst>
                    <a:ext uri="{9D8B030D-6E8A-4147-A177-3AD203B41FA5}">
                      <a16:colId xmlns:a16="http://schemas.microsoft.com/office/drawing/2014/main" val="487533804"/>
                    </a:ext>
                  </a:extLst>
                </a:gridCol>
                <a:gridCol w="2727105">
                  <a:extLst>
                    <a:ext uri="{9D8B030D-6E8A-4147-A177-3AD203B41FA5}">
                      <a16:colId xmlns:a16="http://schemas.microsoft.com/office/drawing/2014/main" val="858967579"/>
                    </a:ext>
                  </a:extLst>
                </a:gridCol>
              </a:tblGrid>
              <a:tr h="659952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STATISTIC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p-VALUE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EFFECT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CONCLUSION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990574"/>
                  </a:ext>
                </a:extLst>
              </a:tr>
              <a:tr h="785509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Welch’s t-Test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 = 1.601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 = 0.111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Cohen’s d = 0.178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 significant difference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7827716"/>
                  </a:ext>
                </a:extLst>
              </a:tr>
              <a:tr h="785509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Mann–Whitney 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U = 46850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 = 0.421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Confirms no difference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9248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681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C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7B0306-522D-CAF8-3166-AA0B0109B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6">
            <a:extLst>
              <a:ext uri="{FF2B5EF4-FFF2-40B4-BE49-F238E27FC236}">
                <a16:creationId xmlns:a16="http://schemas.microsoft.com/office/drawing/2014/main" id="{E1F19937-B93B-6E4C-D625-A4FB461BC4B8}"/>
              </a:ext>
            </a:extLst>
          </p:cNvPr>
          <p:cNvSpPr/>
          <p:nvPr/>
        </p:nvSpPr>
        <p:spPr>
          <a:xfrm>
            <a:off x="12993540" y="-2095015"/>
            <a:ext cx="6727323" cy="4586811"/>
          </a:xfrm>
          <a:custGeom>
            <a:avLst/>
            <a:gdLst/>
            <a:ahLst/>
            <a:cxnLst/>
            <a:rect l="l" t="t" r="r" b="b"/>
            <a:pathLst>
              <a:path w="6727323" h="4586811">
                <a:moveTo>
                  <a:pt x="0" y="0"/>
                </a:moveTo>
                <a:lnTo>
                  <a:pt x="6727323" y="0"/>
                </a:lnTo>
                <a:lnTo>
                  <a:pt x="6727323" y="4586812"/>
                </a:lnTo>
                <a:lnTo>
                  <a:pt x="0" y="4586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7" name="Freeform 27">
            <a:extLst>
              <a:ext uri="{FF2B5EF4-FFF2-40B4-BE49-F238E27FC236}">
                <a16:creationId xmlns:a16="http://schemas.microsoft.com/office/drawing/2014/main" id="{6BD24EFE-DC19-0D79-7610-695E1C296232}"/>
              </a:ext>
            </a:extLst>
          </p:cNvPr>
          <p:cNvSpPr/>
          <p:nvPr/>
        </p:nvSpPr>
        <p:spPr>
          <a:xfrm rot="635325">
            <a:off x="-1442576" y="8071855"/>
            <a:ext cx="7907020" cy="6699403"/>
          </a:xfrm>
          <a:custGeom>
            <a:avLst/>
            <a:gdLst/>
            <a:ahLst/>
            <a:cxnLst/>
            <a:rect l="l" t="t" r="r" b="b"/>
            <a:pathLst>
              <a:path w="7907020" h="6699403">
                <a:moveTo>
                  <a:pt x="0" y="0"/>
                </a:moveTo>
                <a:lnTo>
                  <a:pt x="7907020" y="0"/>
                </a:lnTo>
                <a:lnTo>
                  <a:pt x="7907020" y="6699403"/>
                </a:lnTo>
                <a:lnTo>
                  <a:pt x="0" y="66994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9" name="Freeform 29">
            <a:extLst>
              <a:ext uri="{FF2B5EF4-FFF2-40B4-BE49-F238E27FC236}">
                <a16:creationId xmlns:a16="http://schemas.microsoft.com/office/drawing/2014/main" id="{85F10410-0B90-EDE7-FFF0-1084AD76D6B4}"/>
              </a:ext>
            </a:extLst>
          </p:cNvPr>
          <p:cNvSpPr/>
          <p:nvPr/>
        </p:nvSpPr>
        <p:spPr>
          <a:xfrm rot="2830696">
            <a:off x="14939466" y="8144946"/>
            <a:ext cx="2835471" cy="4114800"/>
          </a:xfrm>
          <a:custGeom>
            <a:avLst/>
            <a:gdLst/>
            <a:ahLst/>
            <a:cxnLst/>
            <a:rect l="l" t="t" r="r" b="b"/>
            <a:pathLst>
              <a:path w="2835471" h="4114800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2D44A0B4-82E3-E05E-DFCC-FF356294F669}"/>
              </a:ext>
            </a:extLst>
          </p:cNvPr>
          <p:cNvSpPr txBox="1"/>
          <p:nvPr/>
        </p:nvSpPr>
        <p:spPr>
          <a:xfrm>
            <a:off x="3614069" y="915741"/>
            <a:ext cx="11051725" cy="7403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65"/>
              </a:lnSpc>
            </a:pPr>
            <a:r>
              <a:rPr lang="en-US" sz="4300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Bat Landings</a:t>
            </a:r>
            <a:endParaRPr lang="en-US" sz="4332" b="1">
              <a:solidFill>
                <a:srgbClr val="2D2261"/>
              </a:solidFill>
              <a:latin typeface="Red Hat Display Bold"/>
              <a:ea typeface="Red Hat Display Bold"/>
              <a:cs typeface="Red Hat Display 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E6F5E1-5185-6F07-7678-AD27E5E5C47F}"/>
              </a:ext>
            </a:extLst>
          </p:cNvPr>
          <p:cNvSpPr txBox="1"/>
          <p:nvPr/>
        </p:nvSpPr>
        <p:spPr>
          <a:xfrm>
            <a:off x="2322167" y="2491796"/>
            <a:ext cx="13635523" cy="5693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2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ea typeface="+mn-lt"/>
                <a:cs typeface="+mn-lt"/>
              </a:rPr>
              <a:t>Tested Variable:</a:t>
            </a:r>
            <a:r>
              <a:rPr lang="en-US" sz="2800">
                <a:ea typeface="+mn-lt"/>
                <a:cs typeface="+mn-lt"/>
              </a:rPr>
              <a:t> Bat landing frequency (number of landings)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Hypotheses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H₀: Rat presence has no effect on bat landings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H₁: Rat presence reduces bat landings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Test Used: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Welch’s t-test (independent groups)</a:t>
            </a:r>
          </a:p>
          <a:p>
            <a:pPr marL="742950" lvl="1" indent="-285750">
              <a:buFont typeface="Arial"/>
              <a:buChar char="•"/>
            </a:pPr>
            <a:endParaRPr lang="en-US" sz="280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endParaRPr lang="en-US" sz="280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endParaRPr lang="en-US" sz="280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endParaRPr lang="en-US" sz="280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Results: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t = -0.776, p = 0.439 → Not significant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Cohen’s d = -0.069 → Negligible effect</a:t>
            </a:r>
            <a:endParaRPr lang="en-US">
              <a:ea typeface="+mn-lt"/>
              <a:cs typeface="+mn-lt"/>
            </a:endParaRPr>
          </a:p>
          <a:p>
            <a:pPr lvl="1"/>
            <a:endParaRPr lang="en-US" sz="2800" b="1">
              <a:ea typeface="+mn-lt"/>
              <a:cs typeface="+mn-lt"/>
            </a:endParaRPr>
          </a:p>
          <a:p>
            <a:pPr lvl="1"/>
            <a:r>
              <a:rPr lang="en-US" sz="2800" b="1">
                <a:ea typeface="+mn-lt"/>
                <a:cs typeface="+mn-lt"/>
              </a:rPr>
              <a:t>Conclusion:</a:t>
            </a:r>
            <a:br>
              <a:rPr lang="en-US" sz="2800" b="1">
                <a:ea typeface="+mn-lt"/>
                <a:cs typeface="+mn-lt"/>
              </a:rPr>
            </a:br>
            <a:r>
              <a:rPr lang="en-US" sz="2800" b="1">
                <a:ea typeface="+mn-lt"/>
                <a:cs typeface="+mn-lt"/>
              </a:rPr>
              <a:t>Rat presence does not reduce bat landing frequency.</a:t>
            </a:r>
            <a:endParaRPr lang="en-US" b="1">
              <a:ea typeface="+mn-lt"/>
              <a:cs typeface="+mn-lt"/>
            </a:endParaRPr>
          </a:p>
          <a:p>
            <a:endParaRPr lang="en-US" sz="2800">
              <a:ea typeface="Calibri"/>
              <a:cs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4E3484D-38BB-E46C-6327-9D3AB0335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775249"/>
              </p:ext>
            </p:extLst>
          </p:nvPr>
        </p:nvGraphicFramePr>
        <p:xfrm>
          <a:off x="2330310" y="6566745"/>
          <a:ext cx="13635525" cy="1482912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727105">
                  <a:extLst>
                    <a:ext uri="{9D8B030D-6E8A-4147-A177-3AD203B41FA5}">
                      <a16:colId xmlns:a16="http://schemas.microsoft.com/office/drawing/2014/main" val="2095600316"/>
                    </a:ext>
                  </a:extLst>
                </a:gridCol>
                <a:gridCol w="2727105">
                  <a:extLst>
                    <a:ext uri="{9D8B030D-6E8A-4147-A177-3AD203B41FA5}">
                      <a16:colId xmlns:a16="http://schemas.microsoft.com/office/drawing/2014/main" val="3068916309"/>
                    </a:ext>
                  </a:extLst>
                </a:gridCol>
                <a:gridCol w="2727105">
                  <a:extLst>
                    <a:ext uri="{9D8B030D-6E8A-4147-A177-3AD203B41FA5}">
                      <a16:colId xmlns:a16="http://schemas.microsoft.com/office/drawing/2014/main" val="3902612224"/>
                    </a:ext>
                  </a:extLst>
                </a:gridCol>
                <a:gridCol w="2727105">
                  <a:extLst>
                    <a:ext uri="{9D8B030D-6E8A-4147-A177-3AD203B41FA5}">
                      <a16:colId xmlns:a16="http://schemas.microsoft.com/office/drawing/2014/main" val="487533804"/>
                    </a:ext>
                  </a:extLst>
                </a:gridCol>
                <a:gridCol w="2727105">
                  <a:extLst>
                    <a:ext uri="{9D8B030D-6E8A-4147-A177-3AD203B41FA5}">
                      <a16:colId xmlns:a16="http://schemas.microsoft.com/office/drawing/2014/main" val="858967579"/>
                    </a:ext>
                  </a:extLst>
                </a:gridCol>
              </a:tblGrid>
              <a:tr h="659952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STATISTIC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p-VALUE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EFFECT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CONCLUSION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990574"/>
                  </a:ext>
                </a:extLst>
              </a:tr>
              <a:tr h="785509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Welch’s t-Test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 = -0.776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 = 0.439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Cohen’s d = -0.069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 significant difference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7827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436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C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9CC94E-2521-B014-D1BE-8B334A35A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6">
            <a:extLst>
              <a:ext uri="{FF2B5EF4-FFF2-40B4-BE49-F238E27FC236}">
                <a16:creationId xmlns:a16="http://schemas.microsoft.com/office/drawing/2014/main" id="{0C4CAEDF-04BB-138C-3382-9505E4C5998B}"/>
              </a:ext>
            </a:extLst>
          </p:cNvPr>
          <p:cNvSpPr/>
          <p:nvPr/>
        </p:nvSpPr>
        <p:spPr>
          <a:xfrm>
            <a:off x="12993540" y="-2095015"/>
            <a:ext cx="6727323" cy="4586811"/>
          </a:xfrm>
          <a:custGeom>
            <a:avLst/>
            <a:gdLst/>
            <a:ahLst/>
            <a:cxnLst/>
            <a:rect l="l" t="t" r="r" b="b"/>
            <a:pathLst>
              <a:path w="6727323" h="4586811">
                <a:moveTo>
                  <a:pt x="0" y="0"/>
                </a:moveTo>
                <a:lnTo>
                  <a:pt x="6727323" y="0"/>
                </a:lnTo>
                <a:lnTo>
                  <a:pt x="6727323" y="4586812"/>
                </a:lnTo>
                <a:lnTo>
                  <a:pt x="0" y="4586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7" name="Freeform 27">
            <a:extLst>
              <a:ext uri="{FF2B5EF4-FFF2-40B4-BE49-F238E27FC236}">
                <a16:creationId xmlns:a16="http://schemas.microsoft.com/office/drawing/2014/main" id="{86A396BB-2CF2-09C9-6019-F5CBA968D5E8}"/>
              </a:ext>
            </a:extLst>
          </p:cNvPr>
          <p:cNvSpPr/>
          <p:nvPr/>
        </p:nvSpPr>
        <p:spPr>
          <a:xfrm rot="635325">
            <a:off x="-1442576" y="8071855"/>
            <a:ext cx="7907020" cy="6699403"/>
          </a:xfrm>
          <a:custGeom>
            <a:avLst/>
            <a:gdLst/>
            <a:ahLst/>
            <a:cxnLst/>
            <a:rect l="l" t="t" r="r" b="b"/>
            <a:pathLst>
              <a:path w="7907020" h="6699403">
                <a:moveTo>
                  <a:pt x="0" y="0"/>
                </a:moveTo>
                <a:lnTo>
                  <a:pt x="7907020" y="0"/>
                </a:lnTo>
                <a:lnTo>
                  <a:pt x="7907020" y="6699403"/>
                </a:lnTo>
                <a:lnTo>
                  <a:pt x="0" y="66994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9" name="Freeform 29">
            <a:extLst>
              <a:ext uri="{FF2B5EF4-FFF2-40B4-BE49-F238E27FC236}">
                <a16:creationId xmlns:a16="http://schemas.microsoft.com/office/drawing/2014/main" id="{4A155EB9-C1CA-94AA-143B-6D27B3F983CD}"/>
              </a:ext>
            </a:extLst>
          </p:cNvPr>
          <p:cNvSpPr/>
          <p:nvPr/>
        </p:nvSpPr>
        <p:spPr>
          <a:xfrm rot="2830696">
            <a:off x="14939466" y="8144946"/>
            <a:ext cx="2835471" cy="4114800"/>
          </a:xfrm>
          <a:custGeom>
            <a:avLst/>
            <a:gdLst/>
            <a:ahLst/>
            <a:cxnLst/>
            <a:rect l="l" t="t" r="r" b="b"/>
            <a:pathLst>
              <a:path w="2835471" h="4114800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EA4F125E-F1D2-6F84-048A-05AF589DE1E5}"/>
              </a:ext>
            </a:extLst>
          </p:cNvPr>
          <p:cNvSpPr txBox="1"/>
          <p:nvPr/>
        </p:nvSpPr>
        <p:spPr>
          <a:xfrm>
            <a:off x="3614067" y="641421"/>
            <a:ext cx="11051725" cy="7403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65"/>
              </a:lnSpc>
            </a:pPr>
            <a:r>
              <a:rPr lang="en-US" sz="4300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Feeding Success</a:t>
            </a:r>
            <a:endParaRPr lang="en-US" sz="4332" b="1">
              <a:solidFill>
                <a:srgbClr val="2D2261"/>
              </a:solidFill>
              <a:latin typeface="Red Hat Display Bold"/>
              <a:ea typeface="Red Hat Display Bold"/>
              <a:cs typeface="Red Hat Display 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633E5-ADD6-15C4-303E-B5FE3CA53418}"/>
              </a:ext>
            </a:extLst>
          </p:cNvPr>
          <p:cNvSpPr txBox="1"/>
          <p:nvPr/>
        </p:nvSpPr>
        <p:spPr>
          <a:xfrm>
            <a:off x="2322167" y="2081123"/>
            <a:ext cx="13635523" cy="61247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2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ea typeface="+mn-lt"/>
                <a:cs typeface="+mn-lt"/>
              </a:rPr>
              <a:t>Tested Variable:</a:t>
            </a:r>
            <a:r>
              <a:rPr lang="en-US" sz="2800">
                <a:ea typeface="+mn-lt"/>
                <a:cs typeface="+mn-lt"/>
              </a:rPr>
              <a:t> Feeding success (reward: success vs failure)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Hypotheses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H₀: Rat presence has no effect on feeding success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H₁: Rat presence reduces feeding success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Test Used: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Chi-square test of independence (categorical outcome)</a:t>
            </a:r>
          </a:p>
          <a:p>
            <a:pPr marL="742950" lvl="1" indent="-285750">
              <a:buFont typeface="Arial"/>
              <a:buChar char="•"/>
            </a:pPr>
            <a:endParaRPr lang="en-US" sz="280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endParaRPr lang="en-US" sz="280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endParaRPr lang="en-US" sz="280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endParaRPr lang="en-US" sz="280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Results: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χ² = 2.426, p = 0.119 → Not significant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Success rate: 52% (No Rat) vs 59% (Rat Present)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Cramér’s V = 0.055 → Very weak association</a:t>
            </a:r>
            <a:endParaRPr lang="en-US"/>
          </a:p>
          <a:p>
            <a:pPr lvl="1"/>
            <a:endParaRPr lang="en-US" sz="2800">
              <a:ea typeface="+mn-lt"/>
              <a:cs typeface="+mn-lt"/>
            </a:endParaRPr>
          </a:p>
          <a:p>
            <a:pPr lvl="1"/>
            <a:r>
              <a:rPr lang="en-US" sz="2800" b="1">
                <a:ea typeface="+mn-lt"/>
                <a:cs typeface="+mn-lt"/>
              </a:rPr>
              <a:t>Conclusion:</a:t>
            </a:r>
            <a:br>
              <a:rPr lang="en-US" sz="2800" b="1">
                <a:ea typeface="+mn-lt"/>
                <a:cs typeface="+mn-lt"/>
              </a:rPr>
            </a:br>
            <a:r>
              <a:rPr lang="en-US" sz="2800" b="1">
                <a:ea typeface="+mn-lt"/>
                <a:cs typeface="+mn-lt"/>
              </a:rPr>
              <a:t>Rats do not reduce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b="1">
                <a:ea typeface="+mn-lt"/>
                <a:cs typeface="+mn-lt"/>
              </a:rPr>
              <a:t>feeding success - bats still get food.</a:t>
            </a:r>
            <a:endParaRPr lang="en-US" b="1">
              <a:ea typeface="+mn-lt"/>
              <a:cs typeface="+mn-lt"/>
            </a:endParaRPr>
          </a:p>
          <a:p>
            <a:endParaRPr lang="en-US" sz="2800">
              <a:ea typeface="Calibri"/>
              <a:cs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EEF52E-E215-BE25-24CF-FBD1E7731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62802"/>
              </p:ext>
            </p:extLst>
          </p:nvPr>
        </p:nvGraphicFramePr>
        <p:xfrm>
          <a:off x="2022143" y="6932505"/>
          <a:ext cx="14235570" cy="1482912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847114">
                  <a:extLst>
                    <a:ext uri="{9D8B030D-6E8A-4147-A177-3AD203B41FA5}">
                      <a16:colId xmlns:a16="http://schemas.microsoft.com/office/drawing/2014/main" val="2095600316"/>
                    </a:ext>
                  </a:extLst>
                </a:gridCol>
                <a:gridCol w="2847114">
                  <a:extLst>
                    <a:ext uri="{9D8B030D-6E8A-4147-A177-3AD203B41FA5}">
                      <a16:colId xmlns:a16="http://schemas.microsoft.com/office/drawing/2014/main" val="3068916309"/>
                    </a:ext>
                  </a:extLst>
                </a:gridCol>
                <a:gridCol w="2847114">
                  <a:extLst>
                    <a:ext uri="{9D8B030D-6E8A-4147-A177-3AD203B41FA5}">
                      <a16:colId xmlns:a16="http://schemas.microsoft.com/office/drawing/2014/main" val="3902612224"/>
                    </a:ext>
                  </a:extLst>
                </a:gridCol>
                <a:gridCol w="2847114">
                  <a:extLst>
                    <a:ext uri="{9D8B030D-6E8A-4147-A177-3AD203B41FA5}">
                      <a16:colId xmlns:a16="http://schemas.microsoft.com/office/drawing/2014/main" val="487533804"/>
                    </a:ext>
                  </a:extLst>
                </a:gridCol>
                <a:gridCol w="2847114">
                  <a:extLst>
                    <a:ext uri="{9D8B030D-6E8A-4147-A177-3AD203B41FA5}">
                      <a16:colId xmlns:a16="http://schemas.microsoft.com/office/drawing/2014/main" val="858967579"/>
                    </a:ext>
                  </a:extLst>
                </a:gridCol>
              </a:tblGrid>
              <a:tr h="659952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STATISTIC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p-VALUE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EFFECT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CONCLUSION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990574"/>
                  </a:ext>
                </a:extLst>
              </a:tr>
              <a:tr h="785509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Chi-square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/>
                        <a:t>χ² = 2.426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 = 0.119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Cramér’s V = 0.055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 significant association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7827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181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C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717D4C-85ED-298C-EBF5-2A27D0833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6">
            <a:extLst>
              <a:ext uri="{FF2B5EF4-FFF2-40B4-BE49-F238E27FC236}">
                <a16:creationId xmlns:a16="http://schemas.microsoft.com/office/drawing/2014/main" id="{0C2AEBD0-3F74-A476-6445-E3DE8FBB495B}"/>
              </a:ext>
            </a:extLst>
          </p:cNvPr>
          <p:cNvSpPr/>
          <p:nvPr/>
        </p:nvSpPr>
        <p:spPr>
          <a:xfrm>
            <a:off x="12993540" y="-2095015"/>
            <a:ext cx="6727323" cy="4586811"/>
          </a:xfrm>
          <a:custGeom>
            <a:avLst/>
            <a:gdLst/>
            <a:ahLst/>
            <a:cxnLst/>
            <a:rect l="l" t="t" r="r" b="b"/>
            <a:pathLst>
              <a:path w="6727323" h="4586811">
                <a:moveTo>
                  <a:pt x="0" y="0"/>
                </a:moveTo>
                <a:lnTo>
                  <a:pt x="6727323" y="0"/>
                </a:lnTo>
                <a:lnTo>
                  <a:pt x="6727323" y="4586812"/>
                </a:lnTo>
                <a:lnTo>
                  <a:pt x="0" y="4586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7" name="Freeform 27">
            <a:extLst>
              <a:ext uri="{FF2B5EF4-FFF2-40B4-BE49-F238E27FC236}">
                <a16:creationId xmlns:a16="http://schemas.microsoft.com/office/drawing/2014/main" id="{B6972595-E396-5ED7-582F-B8763D1AA6BE}"/>
              </a:ext>
            </a:extLst>
          </p:cNvPr>
          <p:cNvSpPr/>
          <p:nvPr/>
        </p:nvSpPr>
        <p:spPr>
          <a:xfrm rot="635325">
            <a:off x="-1442576" y="8071855"/>
            <a:ext cx="7907020" cy="6699403"/>
          </a:xfrm>
          <a:custGeom>
            <a:avLst/>
            <a:gdLst/>
            <a:ahLst/>
            <a:cxnLst/>
            <a:rect l="l" t="t" r="r" b="b"/>
            <a:pathLst>
              <a:path w="7907020" h="6699403">
                <a:moveTo>
                  <a:pt x="0" y="0"/>
                </a:moveTo>
                <a:lnTo>
                  <a:pt x="7907020" y="0"/>
                </a:lnTo>
                <a:lnTo>
                  <a:pt x="7907020" y="6699403"/>
                </a:lnTo>
                <a:lnTo>
                  <a:pt x="0" y="66994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9" name="Freeform 29">
            <a:extLst>
              <a:ext uri="{FF2B5EF4-FFF2-40B4-BE49-F238E27FC236}">
                <a16:creationId xmlns:a16="http://schemas.microsoft.com/office/drawing/2014/main" id="{0816C76A-E3CF-DBCC-8DF3-8A2E1D4CB256}"/>
              </a:ext>
            </a:extLst>
          </p:cNvPr>
          <p:cNvSpPr/>
          <p:nvPr/>
        </p:nvSpPr>
        <p:spPr>
          <a:xfrm rot="2830696">
            <a:off x="14939466" y="8144946"/>
            <a:ext cx="2835471" cy="4114800"/>
          </a:xfrm>
          <a:custGeom>
            <a:avLst/>
            <a:gdLst/>
            <a:ahLst/>
            <a:cxnLst/>
            <a:rect l="l" t="t" r="r" b="b"/>
            <a:pathLst>
              <a:path w="2835471" h="4114800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E2534A78-F737-9ECD-8995-66EEAC1A1198}"/>
              </a:ext>
            </a:extLst>
          </p:cNvPr>
          <p:cNvSpPr txBox="1"/>
          <p:nvPr/>
        </p:nvSpPr>
        <p:spPr>
          <a:xfrm>
            <a:off x="3618137" y="513243"/>
            <a:ext cx="11051725" cy="7403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65"/>
              </a:lnSpc>
            </a:pPr>
            <a:r>
              <a:rPr lang="en-US" sz="4300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Risk-Taking</a:t>
            </a:r>
            <a:endParaRPr lang="en-US" sz="4332" b="1">
              <a:solidFill>
                <a:srgbClr val="2D2261"/>
              </a:solidFill>
              <a:latin typeface="Red Hat Display Bold"/>
              <a:ea typeface="Red Hat Display Bold"/>
              <a:cs typeface="Red Hat Display 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ED138F-37F3-70BA-777E-3D51E01C2471}"/>
              </a:ext>
            </a:extLst>
          </p:cNvPr>
          <p:cNvSpPr txBox="1"/>
          <p:nvPr/>
        </p:nvSpPr>
        <p:spPr>
          <a:xfrm>
            <a:off x="2326237" y="1674438"/>
            <a:ext cx="13635523" cy="65556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2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ea typeface="+mn-lt"/>
                <a:cs typeface="+mn-lt"/>
              </a:rPr>
              <a:t>Tested Variable:</a:t>
            </a:r>
            <a:r>
              <a:rPr lang="en-US" sz="2800">
                <a:ea typeface="+mn-lt"/>
                <a:cs typeface="+mn-lt"/>
              </a:rPr>
              <a:t> Risk-taking behavior (0 = avoidance, 1 = attack/confront rats)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Hypotheses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H₀: Rat presence has no effect on risk-taking behavior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H₁: Rat presence changes risk-taking behavior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Test Used: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Chi-square test of independence (categorical outcome)</a:t>
            </a:r>
          </a:p>
          <a:p>
            <a:pPr marL="742950" lvl="1" indent="-285750">
              <a:buFont typeface="Arial"/>
              <a:buChar char="•"/>
            </a:pPr>
            <a:endParaRPr lang="en-US" sz="280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endParaRPr lang="en-US" sz="280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endParaRPr lang="en-US" sz="280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endParaRPr lang="en-US" sz="280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Results:</a:t>
            </a:r>
            <a:endParaRPr lang="en-US">
              <a:ea typeface="+mn-lt"/>
              <a:cs typeface="+mn-lt"/>
            </a:endParaRPr>
          </a:p>
          <a:p>
            <a:pPr marL="45720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 χ² = </a:t>
            </a:r>
            <a:r>
              <a:rPr lang="en-US" sz="2800" b="1">
                <a:ea typeface="+mn-lt"/>
                <a:cs typeface="+mn-lt"/>
              </a:rPr>
              <a:t>2.565</a:t>
            </a:r>
            <a:r>
              <a:rPr lang="en-US" sz="2800">
                <a:ea typeface="+mn-lt"/>
                <a:cs typeface="+mn-lt"/>
              </a:rPr>
              <a:t>, p = </a:t>
            </a:r>
            <a:r>
              <a:rPr lang="en-US" sz="2800" b="1">
                <a:ea typeface="+mn-lt"/>
                <a:cs typeface="+mn-lt"/>
              </a:rPr>
              <a:t>0.1092</a:t>
            </a:r>
            <a:endParaRPr lang="en-US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 Risk-taking rate (No Rat) = </a:t>
            </a:r>
            <a:r>
              <a:rPr lang="en-US" sz="2800" b="1">
                <a:ea typeface="+mn-lt"/>
                <a:cs typeface="+mn-lt"/>
              </a:rPr>
              <a:t>57.8%</a:t>
            </a:r>
            <a:endParaRPr lang="en-US"/>
          </a:p>
          <a:p>
            <a:pPr lvl="1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 Risk-taking rate (Rat Present) = </a:t>
            </a:r>
            <a:r>
              <a:rPr lang="en-US" sz="2800" b="1">
                <a:ea typeface="+mn-lt"/>
                <a:cs typeface="+mn-lt"/>
              </a:rPr>
              <a:t>49.8%</a:t>
            </a:r>
            <a:endParaRPr lang="en-US"/>
          </a:p>
          <a:p>
            <a:pPr lvl="1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 Effect size: Cramér’s V = </a:t>
            </a:r>
            <a:r>
              <a:rPr lang="en-US" sz="2800" b="1">
                <a:ea typeface="+mn-lt"/>
                <a:cs typeface="+mn-lt"/>
              </a:rPr>
              <a:t>0.057</a:t>
            </a:r>
            <a:endParaRPr lang="en-US"/>
          </a:p>
          <a:p>
            <a:pPr lvl="1"/>
            <a:endParaRPr lang="en-US" sz="2800">
              <a:ea typeface="Calibri"/>
              <a:cs typeface="Calibri"/>
            </a:endParaRPr>
          </a:p>
          <a:p>
            <a:pPr lvl="1"/>
            <a:r>
              <a:rPr lang="en-US" sz="2800" b="1">
                <a:ea typeface="+mn-lt"/>
                <a:cs typeface="+mn-lt"/>
              </a:rPr>
              <a:t>Conclusion:</a:t>
            </a:r>
            <a:br>
              <a:rPr lang="en-US" sz="2800" b="1">
                <a:ea typeface="+mn-lt"/>
                <a:cs typeface="+mn-lt"/>
              </a:rPr>
            </a:br>
            <a:r>
              <a:rPr lang="en-US" sz="2800" b="1">
                <a:ea typeface="+mn-lt"/>
                <a:cs typeface="+mn-lt"/>
              </a:rPr>
              <a:t>No significant evidence that rats increase risk-taking.</a:t>
            </a:r>
            <a:endParaRPr lang="en-US" b="1">
              <a:ea typeface="+mn-lt"/>
              <a:cs typeface="+mn-lt"/>
            </a:endParaRPr>
          </a:p>
          <a:p>
            <a:endParaRPr lang="en-US" sz="2800">
              <a:ea typeface="Calibri"/>
              <a:cs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E07772-57E2-B71C-6EAF-92DC88867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519401"/>
              </p:ext>
            </p:extLst>
          </p:nvPr>
        </p:nvGraphicFramePr>
        <p:xfrm>
          <a:off x="2026213" y="6525863"/>
          <a:ext cx="14235570" cy="1482912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847114">
                  <a:extLst>
                    <a:ext uri="{9D8B030D-6E8A-4147-A177-3AD203B41FA5}">
                      <a16:colId xmlns:a16="http://schemas.microsoft.com/office/drawing/2014/main" val="2095600316"/>
                    </a:ext>
                  </a:extLst>
                </a:gridCol>
                <a:gridCol w="2847114">
                  <a:extLst>
                    <a:ext uri="{9D8B030D-6E8A-4147-A177-3AD203B41FA5}">
                      <a16:colId xmlns:a16="http://schemas.microsoft.com/office/drawing/2014/main" val="3068916309"/>
                    </a:ext>
                  </a:extLst>
                </a:gridCol>
                <a:gridCol w="2847114">
                  <a:extLst>
                    <a:ext uri="{9D8B030D-6E8A-4147-A177-3AD203B41FA5}">
                      <a16:colId xmlns:a16="http://schemas.microsoft.com/office/drawing/2014/main" val="3902612224"/>
                    </a:ext>
                  </a:extLst>
                </a:gridCol>
                <a:gridCol w="2847114">
                  <a:extLst>
                    <a:ext uri="{9D8B030D-6E8A-4147-A177-3AD203B41FA5}">
                      <a16:colId xmlns:a16="http://schemas.microsoft.com/office/drawing/2014/main" val="487533804"/>
                    </a:ext>
                  </a:extLst>
                </a:gridCol>
                <a:gridCol w="2847114">
                  <a:extLst>
                    <a:ext uri="{9D8B030D-6E8A-4147-A177-3AD203B41FA5}">
                      <a16:colId xmlns:a16="http://schemas.microsoft.com/office/drawing/2014/main" val="858967579"/>
                    </a:ext>
                  </a:extLst>
                </a:gridCol>
              </a:tblGrid>
              <a:tr h="659952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STATISTIC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p-VALUE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EFFECT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CONCLUSION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990574"/>
                  </a:ext>
                </a:extLst>
              </a:tr>
              <a:tr h="785509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Chi-square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/>
                        <a:t>χ² = 2.565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 = 0.109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Cramér’s V = 0.057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 significant association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7827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840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C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DB7BBE-AD34-07F2-C6F6-FFCCAF0EF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6">
            <a:extLst>
              <a:ext uri="{FF2B5EF4-FFF2-40B4-BE49-F238E27FC236}">
                <a16:creationId xmlns:a16="http://schemas.microsoft.com/office/drawing/2014/main" id="{87FEC406-6B53-4397-AA77-99AEC4754DAF}"/>
              </a:ext>
            </a:extLst>
          </p:cNvPr>
          <p:cNvSpPr/>
          <p:nvPr/>
        </p:nvSpPr>
        <p:spPr>
          <a:xfrm>
            <a:off x="12993540" y="-2095015"/>
            <a:ext cx="6727323" cy="4586811"/>
          </a:xfrm>
          <a:custGeom>
            <a:avLst/>
            <a:gdLst/>
            <a:ahLst/>
            <a:cxnLst/>
            <a:rect l="l" t="t" r="r" b="b"/>
            <a:pathLst>
              <a:path w="6727323" h="4586811">
                <a:moveTo>
                  <a:pt x="0" y="0"/>
                </a:moveTo>
                <a:lnTo>
                  <a:pt x="6727323" y="0"/>
                </a:lnTo>
                <a:lnTo>
                  <a:pt x="6727323" y="4586812"/>
                </a:lnTo>
                <a:lnTo>
                  <a:pt x="0" y="4586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7" name="Freeform 27">
            <a:extLst>
              <a:ext uri="{FF2B5EF4-FFF2-40B4-BE49-F238E27FC236}">
                <a16:creationId xmlns:a16="http://schemas.microsoft.com/office/drawing/2014/main" id="{38EB7C51-5AD0-37C1-F439-2715A09C5659}"/>
              </a:ext>
            </a:extLst>
          </p:cNvPr>
          <p:cNvSpPr/>
          <p:nvPr/>
        </p:nvSpPr>
        <p:spPr>
          <a:xfrm rot="635325">
            <a:off x="-1442576" y="8071855"/>
            <a:ext cx="7907020" cy="6699403"/>
          </a:xfrm>
          <a:custGeom>
            <a:avLst/>
            <a:gdLst/>
            <a:ahLst/>
            <a:cxnLst/>
            <a:rect l="l" t="t" r="r" b="b"/>
            <a:pathLst>
              <a:path w="7907020" h="6699403">
                <a:moveTo>
                  <a:pt x="0" y="0"/>
                </a:moveTo>
                <a:lnTo>
                  <a:pt x="7907020" y="0"/>
                </a:lnTo>
                <a:lnTo>
                  <a:pt x="7907020" y="6699403"/>
                </a:lnTo>
                <a:lnTo>
                  <a:pt x="0" y="66994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9" name="Freeform 29">
            <a:extLst>
              <a:ext uri="{FF2B5EF4-FFF2-40B4-BE49-F238E27FC236}">
                <a16:creationId xmlns:a16="http://schemas.microsoft.com/office/drawing/2014/main" id="{44B08F20-C106-4BA2-92F4-9B7DF56B784A}"/>
              </a:ext>
            </a:extLst>
          </p:cNvPr>
          <p:cNvSpPr/>
          <p:nvPr/>
        </p:nvSpPr>
        <p:spPr>
          <a:xfrm rot="2830696">
            <a:off x="14939466" y="8144946"/>
            <a:ext cx="2835471" cy="4114800"/>
          </a:xfrm>
          <a:custGeom>
            <a:avLst/>
            <a:gdLst/>
            <a:ahLst/>
            <a:cxnLst/>
            <a:rect l="l" t="t" r="r" b="b"/>
            <a:pathLst>
              <a:path w="2835471" h="4114800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86050B-C62D-A3D4-7186-CBC710AAE701}"/>
              </a:ext>
            </a:extLst>
          </p:cNvPr>
          <p:cNvSpPr txBox="1"/>
          <p:nvPr/>
        </p:nvSpPr>
        <p:spPr>
          <a:xfrm>
            <a:off x="2326235" y="5446099"/>
            <a:ext cx="13635523" cy="45858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ea typeface="+mn-lt"/>
                <a:cs typeface="+mn-lt"/>
              </a:rPr>
              <a:t>Summary of Results</a:t>
            </a: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Hesitation Time → No significant difference</a:t>
            </a:r>
            <a:endParaRPr lang="en-US" sz="2000"/>
          </a:p>
          <a:p>
            <a:pPr marL="285750" indent="-285750"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Bat Landings → No significant reduction</a:t>
            </a:r>
            <a:endParaRPr lang="en-US" sz="2000"/>
          </a:p>
          <a:p>
            <a:pPr marL="285750" indent="-285750"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Feeding Success → Not significantly reduced</a:t>
            </a:r>
            <a:endParaRPr lang="en-US" sz="2000"/>
          </a:p>
          <a:p>
            <a:pPr marL="285750" indent="-285750"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Risk-Taking → No significant change</a:t>
            </a:r>
            <a:endParaRPr lang="en-US" sz="2000"/>
          </a:p>
          <a:p>
            <a:endParaRPr lang="en-US" sz="3200">
              <a:ea typeface="+mn-lt"/>
              <a:cs typeface="+mn-lt"/>
            </a:endParaRPr>
          </a:p>
          <a:p>
            <a:r>
              <a:rPr lang="en-US" sz="3200" b="1">
                <a:ea typeface="+mn-lt"/>
                <a:cs typeface="+mn-lt"/>
              </a:rPr>
              <a:t>Final Interpretation</a:t>
            </a:r>
            <a:br>
              <a:rPr lang="en-US" sz="3200" b="1">
                <a:ea typeface="+mn-lt"/>
                <a:cs typeface="+mn-lt"/>
              </a:rPr>
            </a:br>
            <a:r>
              <a:rPr lang="en-US" sz="3200" b="1">
                <a:ea typeface="+mn-lt"/>
                <a:cs typeface="+mn-lt"/>
              </a:rPr>
              <a:t>Rats are treated as competitors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b="1">
                <a:ea typeface="+mn-lt"/>
                <a:cs typeface="+mn-lt"/>
              </a:rPr>
              <a:t>for food, not as predators</a:t>
            </a:r>
            <a:r>
              <a:rPr lang="en-US" sz="3200">
                <a:ea typeface="+mn-lt"/>
                <a:cs typeface="+mn-lt"/>
              </a:rPr>
              <a:t>.</a:t>
            </a:r>
            <a:endParaRPr lang="en-US" sz="2000">
              <a:ea typeface="+mn-lt"/>
              <a:cs typeface="+mn-lt"/>
            </a:endParaRPr>
          </a:p>
          <a:p>
            <a:endParaRPr lang="en-US" sz="3200">
              <a:ea typeface="Calibri"/>
              <a:cs typeface="Calibri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4774DEF1-C330-FED0-C833-99FBFE7DDDE7}"/>
              </a:ext>
            </a:extLst>
          </p:cNvPr>
          <p:cNvSpPr txBox="1"/>
          <p:nvPr/>
        </p:nvSpPr>
        <p:spPr>
          <a:xfrm>
            <a:off x="3618135" y="466562"/>
            <a:ext cx="11051725" cy="7403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65"/>
              </a:lnSpc>
            </a:pPr>
            <a:r>
              <a:rPr lang="en-US" sz="4332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Conclusion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4F3435-05A5-D614-EF7E-654EC8382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396281"/>
              </p:ext>
            </p:extLst>
          </p:nvPr>
        </p:nvGraphicFramePr>
        <p:xfrm>
          <a:off x="739140" y="1509556"/>
          <a:ext cx="16809720" cy="3633944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3157895">
                  <a:extLst>
                    <a:ext uri="{9D8B030D-6E8A-4147-A177-3AD203B41FA5}">
                      <a16:colId xmlns:a16="http://schemas.microsoft.com/office/drawing/2014/main" val="1176616413"/>
                    </a:ext>
                  </a:extLst>
                </a:gridCol>
                <a:gridCol w="3303865">
                  <a:extLst>
                    <a:ext uri="{9D8B030D-6E8A-4147-A177-3AD203B41FA5}">
                      <a16:colId xmlns:a16="http://schemas.microsoft.com/office/drawing/2014/main" val="2095600316"/>
                    </a:ext>
                  </a:extLst>
                </a:gridCol>
                <a:gridCol w="1935480">
                  <a:extLst>
                    <a:ext uri="{9D8B030D-6E8A-4147-A177-3AD203B41FA5}">
                      <a16:colId xmlns:a16="http://schemas.microsoft.com/office/drawing/2014/main" val="3068916309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902612224"/>
                    </a:ext>
                  </a:extLst>
                </a:gridCol>
                <a:gridCol w="2621280">
                  <a:extLst>
                    <a:ext uri="{9D8B030D-6E8A-4147-A177-3AD203B41FA5}">
                      <a16:colId xmlns:a16="http://schemas.microsoft.com/office/drawing/2014/main" val="487533804"/>
                    </a:ext>
                  </a:extLst>
                </a:gridCol>
                <a:gridCol w="4053840">
                  <a:extLst>
                    <a:ext uri="{9D8B030D-6E8A-4147-A177-3AD203B41FA5}">
                      <a16:colId xmlns:a16="http://schemas.microsoft.com/office/drawing/2014/main" val="858967579"/>
                    </a:ext>
                  </a:extLst>
                </a:gridCol>
              </a:tblGrid>
              <a:tr h="614993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STATISTIC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p-VALUE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EFFECT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CONCLUSION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990574"/>
                  </a:ext>
                </a:extLst>
              </a:tr>
              <a:tr h="794952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Hesitation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/>
                        <a:t>Welch’s t-test; Mann–Whitney U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 = 1.601</a:t>
                      </a:r>
                    </a:p>
                    <a:p>
                      <a:pPr algn="ctr"/>
                      <a:r>
                        <a:rPr lang="en-US" sz="2400"/>
                        <a:t>U = 46850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0.111 </a:t>
                      </a:r>
                    </a:p>
                    <a:p>
                      <a:pPr algn="ctr"/>
                      <a:r>
                        <a:rPr lang="en-US" sz="2400"/>
                        <a:t>0.421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Cohen’s d = 0.178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 significant difference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7827716"/>
                  </a:ext>
                </a:extLst>
              </a:tr>
              <a:tr h="731997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Bat Landings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Welch’s t-test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 = -0.776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0.439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Cohen’s d = -0.069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Not reduced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8079920"/>
                  </a:ext>
                </a:extLst>
              </a:tr>
              <a:tr h="731997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Feeding Success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Chi-square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/>
                        <a:t>χ² = 2.426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0.119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Cramér’s V = 0.055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Not reduced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119075"/>
                  </a:ext>
                </a:extLst>
              </a:tr>
              <a:tr h="731997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Risk-taking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Chi-square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/>
                        <a:t>χ² = 2.565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0.109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Cramér’s V = 0.057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 significant change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8502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02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D1648-77AA-3DD5-4736-D3557B0C1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2FAE19CA-38FE-C7DF-0FFF-5169C5400023}"/>
              </a:ext>
            </a:extLst>
          </p:cNvPr>
          <p:cNvSpPr txBox="1"/>
          <p:nvPr/>
        </p:nvSpPr>
        <p:spPr>
          <a:xfrm>
            <a:off x="1621798" y="1386963"/>
            <a:ext cx="13778150" cy="15155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65"/>
              </a:lnSpc>
            </a:pPr>
            <a:r>
              <a:rPr lang="en-US" sz="4300" b="1">
                <a:solidFill>
                  <a:srgbClr val="2D2261"/>
                </a:solidFill>
                <a:latin typeface="Red Hat Display Bold"/>
                <a:ea typeface="+mn-lt"/>
                <a:cs typeface="+mn-lt"/>
                <a:sym typeface="Red Hat Display Bold"/>
              </a:rPr>
              <a:t>Do bats perceive rats not just as competitors for food but also as potential predators?</a:t>
            </a:r>
            <a:endParaRPr lang="vi-VN"/>
          </a:p>
        </p:txBody>
      </p:sp>
      <p:sp>
        <p:nvSpPr>
          <p:cNvPr id="27" name="Freeform 27">
            <a:extLst>
              <a:ext uri="{FF2B5EF4-FFF2-40B4-BE49-F238E27FC236}">
                <a16:creationId xmlns:a16="http://schemas.microsoft.com/office/drawing/2014/main" id="{B14CF0C2-62BC-04A5-8530-838BFA03B1B9}"/>
              </a:ext>
            </a:extLst>
          </p:cNvPr>
          <p:cNvSpPr/>
          <p:nvPr/>
        </p:nvSpPr>
        <p:spPr>
          <a:xfrm rot="-2080684">
            <a:off x="10082077" y="8242051"/>
            <a:ext cx="10960234" cy="7472887"/>
          </a:xfrm>
          <a:custGeom>
            <a:avLst/>
            <a:gdLst/>
            <a:ahLst/>
            <a:cxnLst/>
            <a:rect l="l" t="t" r="r" b="b"/>
            <a:pathLst>
              <a:path w="10960234" h="7472887">
                <a:moveTo>
                  <a:pt x="0" y="0"/>
                </a:moveTo>
                <a:lnTo>
                  <a:pt x="10960235" y="0"/>
                </a:lnTo>
                <a:lnTo>
                  <a:pt x="10960235" y="7472887"/>
                </a:lnTo>
                <a:lnTo>
                  <a:pt x="0" y="74728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8" name="Freeform 28">
            <a:extLst>
              <a:ext uri="{FF2B5EF4-FFF2-40B4-BE49-F238E27FC236}">
                <a16:creationId xmlns:a16="http://schemas.microsoft.com/office/drawing/2014/main" id="{6592B6DA-24C2-8C0E-225B-4F0B05C29DDB}"/>
              </a:ext>
            </a:extLst>
          </p:cNvPr>
          <p:cNvSpPr/>
          <p:nvPr/>
        </p:nvSpPr>
        <p:spPr>
          <a:xfrm rot="9426524">
            <a:off x="-3984660" y="-4765086"/>
            <a:ext cx="9442126" cy="8000056"/>
          </a:xfrm>
          <a:custGeom>
            <a:avLst/>
            <a:gdLst/>
            <a:ahLst/>
            <a:cxnLst/>
            <a:rect l="l" t="t" r="r" b="b"/>
            <a:pathLst>
              <a:path w="9442126" h="8000056">
                <a:moveTo>
                  <a:pt x="0" y="0"/>
                </a:moveTo>
                <a:lnTo>
                  <a:pt x="9442126" y="0"/>
                </a:lnTo>
                <a:lnTo>
                  <a:pt x="9442126" y="8000056"/>
                </a:lnTo>
                <a:lnTo>
                  <a:pt x="0" y="80000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9" name="Freeform 29">
            <a:extLst>
              <a:ext uri="{FF2B5EF4-FFF2-40B4-BE49-F238E27FC236}">
                <a16:creationId xmlns:a16="http://schemas.microsoft.com/office/drawing/2014/main" id="{F980D1C2-B6EA-D45F-F033-56C667EB026A}"/>
              </a:ext>
            </a:extLst>
          </p:cNvPr>
          <p:cNvSpPr/>
          <p:nvPr/>
        </p:nvSpPr>
        <p:spPr>
          <a:xfrm rot="-2624874">
            <a:off x="-884948" y="9077955"/>
            <a:ext cx="3242701" cy="1827704"/>
          </a:xfrm>
          <a:custGeom>
            <a:avLst/>
            <a:gdLst/>
            <a:ahLst/>
            <a:cxnLst/>
            <a:rect l="l" t="t" r="r" b="b"/>
            <a:pathLst>
              <a:path w="3242701" h="1827704">
                <a:moveTo>
                  <a:pt x="0" y="0"/>
                </a:moveTo>
                <a:lnTo>
                  <a:pt x="3242701" y="0"/>
                </a:lnTo>
                <a:lnTo>
                  <a:pt x="3242701" y="1827704"/>
                </a:lnTo>
                <a:lnTo>
                  <a:pt x="0" y="18277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30" name="Freeform 30">
            <a:extLst>
              <a:ext uri="{FF2B5EF4-FFF2-40B4-BE49-F238E27FC236}">
                <a16:creationId xmlns:a16="http://schemas.microsoft.com/office/drawing/2014/main" id="{6BB3369B-01B9-9D03-936A-3135E1D1BCD4}"/>
              </a:ext>
            </a:extLst>
          </p:cNvPr>
          <p:cNvSpPr/>
          <p:nvPr/>
        </p:nvSpPr>
        <p:spPr>
          <a:xfrm rot="2830696">
            <a:off x="16075185" y="-1028700"/>
            <a:ext cx="2835471" cy="4114800"/>
          </a:xfrm>
          <a:custGeom>
            <a:avLst/>
            <a:gdLst/>
            <a:ahLst/>
            <a:cxnLst/>
            <a:rect l="l" t="t" r="r" b="b"/>
            <a:pathLst>
              <a:path w="2835471" h="4114800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31" name="TextBox 17">
            <a:extLst>
              <a:ext uri="{FF2B5EF4-FFF2-40B4-BE49-F238E27FC236}">
                <a16:creationId xmlns:a16="http://schemas.microsoft.com/office/drawing/2014/main" id="{5206E933-5811-7F6B-0DD3-57BE7612FDE4}"/>
              </a:ext>
            </a:extLst>
          </p:cNvPr>
          <p:cNvSpPr txBox="1"/>
          <p:nvPr/>
        </p:nvSpPr>
        <p:spPr>
          <a:xfrm>
            <a:off x="9858647" y="5002570"/>
            <a:ext cx="2855284" cy="12833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AU" sz="2400">
                <a:solidFill>
                  <a:schemeClr val="bg1"/>
                </a:solidFill>
              </a:rPr>
              <a:t>Title</a:t>
            </a:r>
            <a:br>
              <a:rPr lang="en-AU" sz="2400">
                <a:solidFill>
                  <a:schemeClr val="bg1"/>
                </a:solidFill>
              </a:rPr>
            </a:br>
            <a:r>
              <a:rPr lang="en-AU" sz="2400">
                <a:solidFill>
                  <a:schemeClr val="bg1"/>
                </a:solidFill>
              </a:rPr>
              <a:t>Axl Fortunato Espiritu</a:t>
            </a:r>
            <a:br>
              <a:rPr lang="en-AU" sz="2400">
                <a:solidFill>
                  <a:schemeClr val="bg1"/>
                </a:solidFill>
              </a:rPr>
            </a:br>
            <a:r>
              <a:rPr lang="en-AU" sz="2400">
                <a:solidFill>
                  <a:schemeClr val="bg1"/>
                </a:solidFill>
              </a:rPr>
              <a:t>(S387016)</a:t>
            </a:r>
            <a:endParaRPr lang="en-US" sz="2400" b="1">
              <a:solidFill>
                <a:schemeClr val="bg1"/>
              </a:solidFill>
              <a:latin typeface="Red Hat Display Bold"/>
              <a:ea typeface="Red Hat Display Bold"/>
              <a:cs typeface="Red Hat Display Bold"/>
              <a:sym typeface="Red Hat Display Bold"/>
            </a:endParaRPr>
          </a:p>
        </p:txBody>
      </p:sp>
      <p:sp>
        <p:nvSpPr>
          <p:cNvPr id="35" name="TextBox 17">
            <a:extLst>
              <a:ext uri="{FF2B5EF4-FFF2-40B4-BE49-F238E27FC236}">
                <a16:creationId xmlns:a16="http://schemas.microsoft.com/office/drawing/2014/main" id="{B7DE1A24-B961-1486-8B51-5AAABA789DD4}"/>
              </a:ext>
            </a:extLst>
          </p:cNvPr>
          <p:cNvSpPr txBox="1"/>
          <p:nvPr/>
        </p:nvSpPr>
        <p:spPr>
          <a:xfrm>
            <a:off x="14038413" y="5009529"/>
            <a:ext cx="2734329" cy="1283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AU" sz="2400">
                <a:solidFill>
                  <a:schemeClr val="bg1"/>
                </a:solidFill>
              </a:rPr>
              <a:t>Title</a:t>
            </a:r>
            <a:br>
              <a:rPr lang="en-AU" sz="2400">
                <a:solidFill>
                  <a:schemeClr val="bg1"/>
                </a:solidFill>
              </a:rPr>
            </a:br>
            <a:r>
              <a:rPr lang="en-AU" sz="2400">
                <a:solidFill>
                  <a:schemeClr val="bg1"/>
                </a:solidFill>
              </a:rPr>
              <a:t>Yi Fan Wu</a:t>
            </a:r>
            <a:br>
              <a:rPr lang="en-AU" sz="2400">
                <a:solidFill>
                  <a:schemeClr val="bg1"/>
                </a:solidFill>
              </a:rPr>
            </a:br>
            <a:r>
              <a:rPr lang="en-AU" sz="2400">
                <a:solidFill>
                  <a:schemeClr val="bg1"/>
                </a:solidFill>
              </a:rPr>
              <a:t>(388833)</a:t>
            </a:r>
            <a:endParaRPr lang="en-US" sz="2400" b="1">
              <a:solidFill>
                <a:schemeClr val="bg1"/>
              </a:solidFill>
              <a:latin typeface="Red Hat Display Bold"/>
              <a:ea typeface="Red Hat Display Bold"/>
              <a:cs typeface="Red Hat Display Bold"/>
              <a:sym typeface="Red Hat Display Bold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8A16352C-A167-A493-9177-FCAC3DEBB9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15781" y="3391515"/>
            <a:ext cx="6665656" cy="660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86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C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45218" y="1386963"/>
            <a:ext cx="8994142" cy="740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65"/>
              </a:lnSpc>
            </a:pPr>
            <a:r>
              <a:rPr lang="en-US" sz="4332" b="1" u="sng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Table Of Content</a:t>
            </a:r>
          </a:p>
        </p:txBody>
      </p:sp>
      <p:sp>
        <p:nvSpPr>
          <p:cNvPr id="27" name="Freeform 27"/>
          <p:cNvSpPr/>
          <p:nvPr/>
        </p:nvSpPr>
        <p:spPr>
          <a:xfrm rot="-2080684">
            <a:off x="10082077" y="8242051"/>
            <a:ext cx="10960234" cy="7472887"/>
          </a:xfrm>
          <a:custGeom>
            <a:avLst/>
            <a:gdLst/>
            <a:ahLst/>
            <a:cxnLst/>
            <a:rect l="l" t="t" r="r" b="b"/>
            <a:pathLst>
              <a:path w="10960234" h="7472887">
                <a:moveTo>
                  <a:pt x="0" y="0"/>
                </a:moveTo>
                <a:lnTo>
                  <a:pt x="10960235" y="0"/>
                </a:lnTo>
                <a:lnTo>
                  <a:pt x="10960235" y="7472887"/>
                </a:lnTo>
                <a:lnTo>
                  <a:pt x="0" y="74728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8" name="Freeform 28"/>
          <p:cNvSpPr/>
          <p:nvPr/>
        </p:nvSpPr>
        <p:spPr>
          <a:xfrm rot="9426524">
            <a:off x="-3984660" y="-4765086"/>
            <a:ext cx="9442126" cy="8000056"/>
          </a:xfrm>
          <a:custGeom>
            <a:avLst/>
            <a:gdLst/>
            <a:ahLst/>
            <a:cxnLst/>
            <a:rect l="l" t="t" r="r" b="b"/>
            <a:pathLst>
              <a:path w="9442126" h="8000056">
                <a:moveTo>
                  <a:pt x="0" y="0"/>
                </a:moveTo>
                <a:lnTo>
                  <a:pt x="9442126" y="0"/>
                </a:lnTo>
                <a:lnTo>
                  <a:pt x="9442126" y="8000056"/>
                </a:lnTo>
                <a:lnTo>
                  <a:pt x="0" y="80000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9" name="Freeform 29"/>
          <p:cNvSpPr/>
          <p:nvPr/>
        </p:nvSpPr>
        <p:spPr>
          <a:xfrm rot="-2624874">
            <a:off x="-884948" y="9077955"/>
            <a:ext cx="3242701" cy="1827704"/>
          </a:xfrm>
          <a:custGeom>
            <a:avLst/>
            <a:gdLst/>
            <a:ahLst/>
            <a:cxnLst/>
            <a:rect l="l" t="t" r="r" b="b"/>
            <a:pathLst>
              <a:path w="3242701" h="1827704">
                <a:moveTo>
                  <a:pt x="0" y="0"/>
                </a:moveTo>
                <a:lnTo>
                  <a:pt x="3242701" y="0"/>
                </a:lnTo>
                <a:lnTo>
                  <a:pt x="3242701" y="1827704"/>
                </a:lnTo>
                <a:lnTo>
                  <a:pt x="0" y="18277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30" name="Freeform 30"/>
          <p:cNvSpPr/>
          <p:nvPr/>
        </p:nvSpPr>
        <p:spPr>
          <a:xfrm rot="2830696">
            <a:off x="16075185" y="-1028700"/>
            <a:ext cx="2835471" cy="4114800"/>
          </a:xfrm>
          <a:custGeom>
            <a:avLst/>
            <a:gdLst/>
            <a:ahLst/>
            <a:cxnLst/>
            <a:rect l="l" t="t" r="r" b="b"/>
            <a:pathLst>
              <a:path w="2835471" h="4114800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39" name="Freeform 4">
            <a:extLst>
              <a:ext uri="{FF2B5EF4-FFF2-40B4-BE49-F238E27FC236}">
                <a16:creationId xmlns:a16="http://schemas.microsoft.com/office/drawing/2014/main" id="{0337DE4A-0F05-88AA-4605-116A7416CB9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91378" y="2392962"/>
            <a:ext cx="15801542" cy="6275352"/>
          </a:xfrm>
          <a:custGeom>
            <a:avLst/>
            <a:gdLst/>
            <a:ahLst/>
            <a:cxnLst/>
            <a:rect l="l" t="t" r="r" b="b"/>
            <a:pathLst>
              <a:path w="921610" h="973832">
                <a:moveTo>
                  <a:pt x="66374" y="0"/>
                </a:moveTo>
                <a:lnTo>
                  <a:pt x="855236" y="0"/>
                </a:lnTo>
                <a:cubicBezTo>
                  <a:pt x="891893" y="0"/>
                  <a:pt x="921610" y="29717"/>
                  <a:pt x="921610" y="66374"/>
                </a:cubicBezTo>
                <a:lnTo>
                  <a:pt x="921610" y="907458"/>
                </a:lnTo>
                <a:cubicBezTo>
                  <a:pt x="921610" y="944115"/>
                  <a:pt x="891893" y="973832"/>
                  <a:pt x="855236" y="973832"/>
                </a:cubicBezTo>
                <a:lnTo>
                  <a:pt x="66374" y="973832"/>
                </a:lnTo>
                <a:cubicBezTo>
                  <a:pt x="29717" y="973832"/>
                  <a:pt x="0" y="944115"/>
                  <a:pt x="0" y="907458"/>
                </a:cubicBezTo>
                <a:lnTo>
                  <a:pt x="0" y="66374"/>
                </a:lnTo>
                <a:cubicBezTo>
                  <a:pt x="0" y="29717"/>
                  <a:pt x="29717" y="0"/>
                  <a:pt x="66374" y="0"/>
                </a:cubicBezTo>
                <a:close/>
              </a:path>
            </a:pathLst>
          </a:custGeom>
          <a:solidFill>
            <a:srgbClr val="ECE1D7"/>
          </a:solidFill>
        </p:spPr>
        <p:txBody>
          <a:bodyPr/>
          <a:lstStyle/>
          <a:p>
            <a:endParaRPr lang="en-AU"/>
          </a:p>
        </p:txBody>
      </p:sp>
      <p:sp>
        <p:nvSpPr>
          <p:cNvPr id="40" name="TextBox 24">
            <a:extLst>
              <a:ext uri="{FF2B5EF4-FFF2-40B4-BE49-F238E27FC236}">
                <a16:creationId xmlns:a16="http://schemas.microsoft.com/office/drawing/2014/main" id="{D32FCD9D-F93F-F67F-EE36-B97C7BF0B8F8}"/>
              </a:ext>
            </a:extLst>
          </p:cNvPr>
          <p:cNvSpPr txBox="1"/>
          <p:nvPr/>
        </p:nvSpPr>
        <p:spPr>
          <a:xfrm>
            <a:off x="2930207" y="2628607"/>
            <a:ext cx="12124612" cy="57786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indent="-685800" algn="l">
              <a:lnSpc>
                <a:spcPts val="6543"/>
              </a:lnSpc>
              <a:buFont typeface="Arial"/>
              <a:buChar char="•"/>
            </a:pPr>
            <a:r>
              <a:rPr lang="en-US" sz="4650">
                <a:solidFill>
                  <a:srgbClr val="5B7ABE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Background </a:t>
            </a:r>
            <a:endParaRPr lang="zh-TW" altLang="en-US"/>
          </a:p>
          <a:p>
            <a:pPr marL="685800" indent="-685800" algn="l">
              <a:lnSpc>
                <a:spcPts val="6543"/>
              </a:lnSpc>
              <a:buFont typeface="Arial"/>
              <a:buChar char="•"/>
            </a:pPr>
            <a:r>
              <a:rPr lang="en-US" sz="4650">
                <a:solidFill>
                  <a:srgbClr val="5B7ABE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Research &amp; Hypotheses</a:t>
            </a:r>
            <a:endParaRPr lang="en-US" sz="4650">
              <a:solidFill>
                <a:srgbClr val="5B7ABE"/>
              </a:solidFill>
              <a:latin typeface="Red Hat Display"/>
              <a:ea typeface="Red Hat Display"/>
              <a:cs typeface="Red Hat Display"/>
            </a:endParaRPr>
          </a:p>
          <a:p>
            <a:pPr marL="685800" indent="-685800" algn="l">
              <a:lnSpc>
                <a:spcPts val="6543"/>
              </a:lnSpc>
              <a:buFont typeface="Arial"/>
              <a:buChar char="•"/>
            </a:pPr>
            <a:r>
              <a:rPr lang="en-US" sz="4650">
                <a:solidFill>
                  <a:srgbClr val="5B7ABE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Data Overview</a:t>
            </a:r>
            <a:endParaRPr lang="vi-VN" sz="4650">
              <a:solidFill>
                <a:srgbClr val="5B7ABE"/>
              </a:solidFill>
              <a:latin typeface="Red Hat Display"/>
              <a:ea typeface="Red Hat Display"/>
              <a:cs typeface="Red Hat Display"/>
            </a:endParaRPr>
          </a:p>
          <a:p>
            <a:pPr marL="685800" indent="-685800">
              <a:lnSpc>
                <a:spcPts val="6543"/>
              </a:lnSpc>
              <a:buFont typeface="Arial"/>
              <a:buChar char="•"/>
            </a:pPr>
            <a:r>
              <a:rPr lang="en-US" sz="4650">
                <a:solidFill>
                  <a:srgbClr val="5B7ABE"/>
                </a:solidFill>
                <a:latin typeface="Red Hat Display"/>
                <a:sym typeface="Red Hat Display"/>
              </a:rPr>
              <a:t>Methodology</a:t>
            </a:r>
            <a:endParaRPr lang="vi-VN" sz="4650">
              <a:solidFill>
                <a:srgbClr val="5B7ABE"/>
              </a:solidFill>
              <a:cs typeface="Arial" panose="020B0604020202020204" pitchFamily="34" charset="0"/>
            </a:endParaRPr>
          </a:p>
          <a:p>
            <a:pPr marL="685800" indent="-685800">
              <a:lnSpc>
                <a:spcPts val="6543"/>
              </a:lnSpc>
              <a:buFont typeface="Arial"/>
              <a:buChar char="•"/>
            </a:pPr>
            <a:r>
              <a:rPr lang="en-US" sz="4650">
                <a:solidFill>
                  <a:srgbClr val="5B7ABE"/>
                </a:solidFill>
                <a:latin typeface="Red Hat Display"/>
                <a:sym typeface="Red Hat Display"/>
              </a:rPr>
              <a:t>Approach</a:t>
            </a:r>
            <a:endParaRPr lang="en-US" sz="4650">
              <a:solidFill>
                <a:srgbClr val="5B7ABE"/>
              </a:solidFill>
              <a:latin typeface="Red Hat Display"/>
            </a:endParaRPr>
          </a:p>
          <a:p>
            <a:pPr marL="685800" indent="-685800" algn="l">
              <a:lnSpc>
                <a:spcPts val="6543"/>
              </a:lnSpc>
              <a:buFont typeface="Arial"/>
              <a:buChar char="•"/>
            </a:pPr>
            <a:r>
              <a:rPr lang="en-US" sz="4650">
                <a:solidFill>
                  <a:srgbClr val="5B7ABE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Descriptive Analysis</a:t>
            </a:r>
            <a:r>
              <a:rPr lang="zh-TW" altLang="en-US" sz="4650">
                <a:solidFill>
                  <a:srgbClr val="5B7ABE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</a:t>
            </a:r>
            <a:r>
              <a:rPr lang="en-US" altLang="zh-TW" sz="4650">
                <a:solidFill>
                  <a:srgbClr val="5B7ABE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&amp;Inferential Analysis</a:t>
            </a:r>
            <a:endParaRPr lang="en-US" altLang="zh-TW" sz="4650">
              <a:solidFill>
                <a:srgbClr val="5B7ABE"/>
              </a:solidFill>
              <a:latin typeface="Red Hat Display"/>
              <a:ea typeface="Red Hat Display"/>
              <a:cs typeface="Red Hat Display"/>
            </a:endParaRPr>
          </a:p>
          <a:p>
            <a:pPr marL="685800" indent="-685800">
              <a:lnSpc>
                <a:spcPts val="6543"/>
              </a:lnSpc>
              <a:buFont typeface="Arial"/>
              <a:buChar char="•"/>
            </a:pPr>
            <a:r>
              <a:rPr lang="en-US" sz="4650">
                <a:solidFill>
                  <a:srgbClr val="5B7ABE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Conclusion</a:t>
            </a:r>
            <a:endParaRPr lang="en-US" sz="4650">
              <a:solidFill>
                <a:srgbClr val="5B7ABE"/>
              </a:solidFill>
              <a:latin typeface="Red Hat Display"/>
              <a:ea typeface="Red Hat Display"/>
              <a:cs typeface="Red Hat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C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6"/>
          <p:cNvSpPr/>
          <p:nvPr/>
        </p:nvSpPr>
        <p:spPr>
          <a:xfrm>
            <a:off x="12993540" y="-2095015"/>
            <a:ext cx="6727323" cy="4586811"/>
          </a:xfrm>
          <a:custGeom>
            <a:avLst/>
            <a:gdLst/>
            <a:ahLst/>
            <a:cxnLst/>
            <a:rect l="l" t="t" r="r" b="b"/>
            <a:pathLst>
              <a:path w="6727323" h="4586811">
                <a:moveTo>
                  <a:pt x="0" y="0"/>
                </a:moveTo>
                <a:lnTo>
                  <a:pt x="6727323" y="0"/>
                </a:lnTo>
                <a:lnTo>
                  <a:pt x="6727323" y="4586812"/>
                </a:lnTo>
                <a:lnTo>
                  <a:pt x="0" y="45868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7" name="Freeform 27"/>
          <p:cNvSpPr/>
          <p:nvPr/>
        </p:nvSpPr>
        <p:spPr>
          <a:xfrm rot="635325">
            <a:off x="-1442576" y="8071855"/>
            <a:ext cx="7907020" cy="6699403"/>
          </a:xfrm>
          <a:custGeom>
            <a:avLst/>
            <a:gdLst/>
            <a:ahLst/>
            <a:cxnLst/>
            <a:rect l="l" t="t" r="r" b="b"/>
            <a:pathLst>
              <a:path w="7907020" h="6699403">
                <a:moveTo>
                  <a:pt x="0" y="0"/>
                </a:moveTo>
                <a:lnTo>
                  <a:pt x="7907020" y="0"/>
                </a:lnTo>
                <a:lnTo>
                  <a:pt x="7907020" y="6699403"/>
                </a:lnTo>
                <a:lnTo>
                  <a:pt x="0" y="66994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9" name="Freeform 29"/>
          <p:cNvSpPr/>
          <p:nvPr/>
        </p:nvSpPr>
        <p:spPr>
          <a:xfrm rot="2830696">
            <a:off x="14939466" y="8144946"/>
            <a:ext cx="2835471" cy="4114800"/>
          </a:xfrm>
          <a:custGeom>
            <a:avLst/>
            <a:gdLst/>
            <a:ahLst/>
            <a:cxnLst/>
            <a:rect l="l" t="t" r="r" b="b"/>
            <a:pathLst>
              <a:path w="2835471" h="4114800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30" name="TextBox 2">
            <a:extLst>
              <a:ext uri="{FF2B5EF4-FFF2-40B4-BE49-F238E27FC236}">
                <a16:creationId xmlns:a16="http://schemas.microsoft.com/office/drawing/2014/main" id="{EB739114-B880-0177-3721-58EE90BE2447}"/>
              </a:ext>
            </a:extLst>
          </p:cNvPr>
          <p:cNvSpPr txBox="1"/>
          <p:nvPr/>
        </p:nvSpPr>
        <p:spPr>
          <a:xfrm>
            <a:off x="3960289" y="6114435"/>
            <a:ext cx="9759051" cy="740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65"/>
              </a:lnSpc>
            </a:pPr>
            <a:endParaRPr lang="en-US" sz="4300" b="1">
              <a:solidFill>
                <a:srgbClr val="2D2261"/>
              </a:solidFill>
              <a:latin typeface="Red Hat Display Bold"/>
              <a:ea typeface="Red Hat Display Bold"/>
              <a:cs typeface="Red Hat Display Bold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F9B671CE-113E-0B67-0537-E069364CD708}"/>
              </a:ext>
            </a:extLst>
          </p:cNvPr>
          <p:cNvSpPr txBox="1"/>
          <p:nvPr/>
        </p:nvSpPr>
        <p:spPr>
          <a:xfrm>
            <a:off x="3757498" y="1671483"/>
            <a:ext cx="9759051" cy="740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65"/>
              </a:lnSpc>
            </a:pPr>
            <a:r>
              <a:rPr lang="en-US" sz="4332" b="1" u="sng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Background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FAAE1FFE-3B29-B798-90BE-93E7F1FAAC21}"/>
              </a:ext>
            </a:extLst>
          </p:cNvPr>
          <p:cNvSpPr txBox="1"/>
          <p:nvPr/>
        </p:nvSpPr>
        <p:spPr>
          <a:xfrm>
            <a:off x="1587296" y="2619683"/>
            <a:ext cx="14486601" cy="69865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>
                <a:latin typeface="Aptos"/>
              </a:rPr>
              <a:t>A group of zoologists investigated the foraging </a:t>
            </a:r>
            <a:r>
              <a:rPr lang="en-US" sz="3200" err="1">
                <a:latin typeface="Aptos"/>
              </a:rPr>
              <a:t>behaviour</a:t>
            </a:r>
            <a:r>
              <a:rPr lang="en-US" sz="3200">
                <a:latin typeface="Aptos"/>
              </a:rPr>
              <a:t> of Egyptian Fruit Bats (</a:t>
            </a:r>
            <a:r>
              <a:rPr lang="en-US" sz="3200" i="1">
                <a:latin typeface="Aptos"/>
              </a:rPr>
              <a:t>Rousettus aegyptiacus</a:t>
            </a:r>
            <a:r>
              <a:rPr lang="en-US" sz="3200">
                <a:latin typeface="Aptos"/>
              </a:rPr>
              <a:t>) in the presence of Black Rats (</a:t>
            </a:r>
            <a:r>
              <a:rPr lang="en-US" sz="3200" i="1">
                <a:latin typeface="Aptos"/>
              </a:rPr>
              <a:t>Rattus rattus</a:t>
            </a:r>
            <a:r>
              <a:rPr lang="en-US" sz="3200">
                <a:latin typeface="Aptos"/>
              </a:rPr>
              <a:t>). Over a 7-month period, they observed interactions between the two species at a provisioned food platform in a semi-natural, open bat colony. Surveillance video cameras were used to record the </a:t>
            </a:r>
            <a:r>
              <a:rPr lang="en-US" sz="3200" err="1">
                <a:latin typeface="Aptos"/>
              </a:rPr>
              <a:t>behaviours</a:t>
            </a:r>
            <a:r>
              <a:rPr lang="en-US" sz="3200">
                <a:latin typeface="Aptos"/>
              </a:rPr>
              <a:t>, and the resulting observations were organized into two datasets for analysis.</a:t>
            </a:r>
            <a:endParaRPr lang="vi-VN"/>
          </a:p>
          <a:p>
            <a:pPr marL="457200" indent="-457200">
              <a:buFont typeface="Arial"/>
              <a:buChar char="•"/>
            </a:pPr>
            <a:endParaRPr lang="en-US" sz="3200">
              <a:latin typeface="Aptos"/>
            </a:endParaRPr>
          </a:p>
          <a:p>
            <a:pPr marL="457200" indent="-457200">
              <a:buFont typeface="Arial"/>
              <a:buChar char="•"/>
            </a:pPr>
            <a:r>
              <a:rPr lang="en-US" sz="3200" i="1">
                <a:latin typeface="Aptos"/>
              </a:rPr>
              <a:t>Do bats perceive rats not just as competitors for food but also as potential predators? </a:t>
            </a:r>
            <a:endParaRPr lang="en-US" sz="3200">
              <a:latin typeface="Aptos"/>
            </a:endParaRPr>
          </a:p>
          <a:p>
            <a:endParaRPr lang="en-US" sz="3200">
              <a:latin typeface="Aptos"/>
            </a:endParaRPr>
          </a:p>
          <a:p>
            <a:pPr marL="457200" indent="-457200">
              <a:buFont typeface="Arial"/>
              <a:buChar char="•"/>
            </a:pPr>
            <a:r>
              <a:rPr lang="en-US" sz="3200">
                <a:latin typeface="Aptos"/>
              </a:rPr>
              <a:t>The purpose of this study is to examine whether bats perceive rats as competitors or potential predators by </a:t>
            </a:r>
            <a:r>
              <a:rPr lang="en-US" sz="3200" err="1">
                <a:latin typeface="Aptos"/>
              </a:rPr>
              <a:t>analysing</a:t>
            </a:r>
            <a:r>
              <a:rPr lang="en-US" sz="3200">
                <a:latin typeface="Aptos"/>
              </a:rPr>
              <a:t> hesitation time, landing frequency, and feeding success.</a:t>
            </a:r>
          </a:p>
          <a:p>
            <a:endParaRPr lang="en-US" sz="3200">
              <a:latin typeface="Apto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C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73427C-000B-731D-C14E-70D296801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6">
            <a:extLst>
              <a:ext uri="{FF2B5EF4-FFF2-40B4-BE49-F238E27FC236}">
                <a16:creationId xmlns:a16="http://schemas.microsoft.com/office/drawing/2014/main" id="{B63361DB-3237-E322-61DC-1A91FA782C5B}"/>
              </a:ext>
            </a:extLst>
          </p:cNvPr>
          <p:cNvSpPr/>
          <p:nvPr/>
        </p:nvSpPr>
        <p:spPr>
          <a:xfrm>
            <a:off x="12993540" y="-2095015"/>
            <a:ext cx="6727323" cy="4586811"/>
          </a:xfrm>
          <a:custGeom>
            <a:avLst/>
            <a:gdLst/>
            <a:ahLst/>
            <a:cxnLst/>
            <a:rect l="l" t="t" r="r" b="b"/>
            <a:pathLst>
              <a:path w="6727323" h="4586811">
                <a:moveTo>
                  <a:pt x="0" y="0"/>
                </a:moveTo>
                <a:lnTo>
                  <a:pt x="6727323" y="0"/>
                </a:lnTo>
                <a:lnTo>
                  <a:pt x="6727323" y="4586812"/>
                </a:lnTo>
                <a:lnTo>
                  <a:pt x="0" y="4586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7" name="Freeform 27">
            <a:extLst>
              <a:ext uri="{FF2B5EF4-FFF2-40B4-BE49-F238E27FC236}">
                <a16:creationId xmlns:a16="http://schemas.microsoft.com/office/drawing/2014/main" id="{A91049C2-DF05-1CF1-87D4-847871974CDB}"/>
              </a:ext>
            </a:extLst>
          </p:cNvPr>
          <p:cNvSpPr/>
          <p:nvPr/>
        </p:nvSpPr>
        <p:spPr>
          <a:xfrm rot="635325">
            <a:off x="-1442576" y="8071855"/>
            <a:ext cx="7907020" cy="6699403"/>
          </a:xfrm>
          <a:custGeom>
            <a:avLst/>
            <a:gdLst/>
            <a:ahLst/>
            <a:cxnLst/>
            <a:rect l="l" t="t" r="r" b="b"/>
            <a:pathLst>
              <a:path w="7907020" h="6699403">
                <a:moveTo>
                  <a:pt x="0" y="0"/>
                </a:moveTo>
                <a:lnTo>
                  <a:pt x="7907020" y="0"/>
                </a:lnTo>
                <a:lnTo>
                  <a:pt x="7907020" y="6699403"/>
                </a:lnTo>
                <a:lnTo>
                  <a:pt x="0" y="66994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9" name="Freeform 29">
            <a:extLst>
              <a:ext uri="{FF2B5EF4-FFF2-40B4-BE49-F238E27FC236}">
                <a16:creationId xmlns:a16="http://schemas.microsoft.com/office/drawing/2014/main" id="{CB3AA133-94F9-E3C9-C493-4957496DDCF4}"/>
              </a:ext>
            </a:extLst>
          </p:cNvPr>
          <p:cNvSpPr/>
          <p:nvPr/>
        </p:nvSpPr>
        <p:spPr>
          <a:xfrm rot="2830696">
            <a:off x="14939466" y="8144946"/>
            <a:ext cx="2835471" cy="4114800"/>
          </a:xfrm>
          <a:custGeom>
            <a:avLst/>
            <a:gdLst/>
            <a:ahLst/>
            <a:cxnLst/>
            <a:rect l="l" t="t" r="r" b="b"/>
            <a:pathLst>
              <a:path w="2835471" h="4114800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6F2EA120-435D-C85C-AFDD-0C80008A770C}"/>
              </a:ext>
            </a:extLst>
          </p:cNvPr>
          <p:cNvSpPr txBox="1"/>
          <p:nvPr/>
        </p:nvSpPr>
        <p:spPr>
          <a:xfrm>
            <a:off x="5410200" y="952500"/>
            <a:ext cx="9759051" cy="740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65"/>
              </a:lnSpc>
            </a:pPr>
            <a:r>
              <a:rPr lang="en-US" sz="4332" b="1" u="sng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Research Question &amp; Hypoth</a:t>
            </a:r>
            <a:r>
              <a:rPr lang="en-US" sz="4332" b="1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eses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296F86-7FC4-23EF-3D06-A0A850F1362A}"/>
              </a:ext>
            </a:extLst>
          </p:cNvPr>
          <p:cNvSpPr txBox="1"/>
          <p:nvPr/>
        </p:nvSpPr>
        <p:spPr>
          <a:xfrm>
            <a:off x="5943600" y="2019300"/>
            <a:ext cx="109728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Hypotheses Framework</a:t>
            </a:r>
          </a:p>
          <a:p>
            <a:r>
              <a:rPr lang="en-US" sz="3200" b="1"/>
              <a:t>Hesitation Time</a:t>
            </a:r>
            <a:endParaRPr lang="en-US" sz="3200"/>
          </a:p>
          <a:p>
            <a:r>
              <a:rPr lang="en-US" sz="3200" b="1"/>
              <a:t>H0:</a:t>
            </a:r>
            <a:r>
              <a:rPr lang="en-US" sz="3200"/>
              <a:t> Bat hesitation time is the same whether rats are present or not.</a:t>
            </a:r>
          </a:p>
          <a:p>
            <a:r>
              <a:rPr lang="en-US" sz="3200" b="1"/>
              <a:t>H1:</a:t>
            </a:r>
            <a:r>
              <a:rPr lang="en-US" sz="3200"/>
              <a:t> Bat hesitation time is different when rats are present compared to when they are absent.</a:t>
            </a:r>
          </a:p>
          <a:p>
            <a:r>
              <a:rPr lang="en-US" sz="3200" b="1"/>
              <a:t>Bat Landings</a:t>
            </a:r>
            <a:endParaRPr lang="en-US" sz="3200"/>
          </a:p>
          <a:p>
            <a:r>
              <a:rPr lang="en-US" sz="3200" b="1"/>
              <a:t>H0:</a:t>
            </a:r>
            <a:r>
              <a:rPr lang="en-US" sz="3200"/>
              <a:t> The number of bat landings is the same between rat-present and no-rat conditions.</a:t>
            </a:r>
          </a:p>
          <a:p>
            <a:r>
              <a:rPr lang="en-US" sz="3200" b="1"/>
              <a:t>H1:</a:t>
            </a:r>
            <a:r>
              <a:rPr lang="en-US" sz="3200"/>
              <a:t> The number of bat landings is different between the two conditions.</a:t>
            </a:r>
          </a:p>
          <a:p>
            <a:r>
              <a:rPr lang="en-US" sz="3200" b="1"/>
              <a:t>Feeding Success</a:t>
            </a:r>
            <a:endParaRPr lang="en-US" sz="3200"/>
          </a:p>
          <a:p>
            <a:r>
              <a:rPr lang="en-US" sz="3200" b="1"/>
              <a:t>H0:</a:t>
            </a:r>
            <a:r>
              <a:rPr lang="en-US" sz="3200"/>
              <a:t> Feeding success rate is the same whether rats are present or not.</a:t>
            </a:r>
          </a:p>
          <a:p>
            <a:r>
              <a:rPr lang="en-US" sz="3200" b="1"/>
              <a:t>H1:</a:t>
            </a:r>
            <a:r>
              <a:rPr lang="en-US" sz="3200"/>
              <a:t> Feeding success rate is different depending on rat presence.</a:t>
            </a:r>
          </a:p>
        </p:txBody>
      </p:sp>
      <p:pic>
        <p:nvPicPr>
          <p:cNvPr id="1026" name="Picture 2" descr="Developing Your Hypothesis for the R&amp;D Tax Incentive - Fullstack">
            <a:extLst>
              <a:ext uri="{FF2B5EF4-FFF2-40B4-BE49-F238E27FC236}">
                <a16:creationId xmlns:a16="http://schemas.microsoft.com/office/drawing/2014/main" id="{89EAB015-B5FD-D7EF-4B28-49660597A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95500"/>
            <a:ext cx="5414147" cy="203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ypotheses Testing with SciPy. Learn decision making with python code |  Towards AI">
            <a:extLst>
              <a:ext uri="{FF2B5EF4-FFF2-40B4-BE49-F238E27FC236}">
                <a16:creationId xmlns:a16="http://schemas.microsoft.com/office/drawing/2014/main" id="{BBB19A62-B53A-E272-67CE-139DD1387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15" y="4305300"/>
            <a:ext cx="5574915" cy="401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125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C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D819CC-80A7-F881-11BC-4EC59A3E2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6">
            <a:extLst>
              <a:ext uri="{FF2B5EF4-FFF2-40B4-BE49-F238E27FC236}">
                <a16:creationId xmlns:a16="http://schemas.microsoft.com/office/drawing/2014/main" id="{A28AA04F-5A87-3786-B7A1-8702AD799CC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993540" y="-2095015"/>
            <a:ext cx="6727323" cy="4586811"/>
          </a:xfrm>
          <a:custGeom>
            <a:avLst/>
            <a:gdLst/>
            <a:ahLst/>
            <a:cxnLst/>
            <a:rect l="l" t="t" r="r" b="b"/>
            <a:pathLst>
              <a:path w="6727323" h="4586811">
                <a:moveTo>
                  <a:pt x="0" y="0"/>
                </a:moveTo>
                <a:lnTo>
                  <a:pt x="6727323" y="0"/>
                </a:lnTo>
                <a:lnTo>
                  <a:pt x="6727323" y="4586812"/>
                </a:lnTo>
                <a:lnTo>
                  <a:pt x="0" y="4586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7" name="Freeform 27">
            <a:extLst>
              <a:ext uri="{FF2B5EF4-FFF2-40B4-BE49-F238E27FC236}">
                <a16:creationId xmlns:a16="http://schemas.microsoft.com/office/drawing/2014/main" id="{F4B80669-E529-2355-EAB9-2DB3F423D02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635325">
            <a:off x="-1442576" y="8071855"/>
            <a:ext cx="7907020" cy="6699403"/>
          </a:xfrm>
          <a:custGeom>
            <a:avLst/>
            <a:gdLst/>
            <a:ahLst/>
            <a:cxnLst/>
            <a:rect l="l" t="t" r="r" b="b"/>
            <a:pathLst>
              <a:path w="7907020" h="6699403">
                <a:moveTo>
                  <a:pt x="0" y="0"/>
                </a:moveTo>
                <a:lnTo>
                  <a:pt x="7907020" y="0"/>
                </a:lnTo>
                <a:lnTo>
                  <a:pt x="7907020" y="6699403"/>
                </a:lnTo>
                <a:lnTo>
                  <a:pt x="0" y="66994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9" name="Freeform 29">
            <a:extLst>
              <a:ext uri="{FF2B5EF4-FFF2-40B4-BE49-F238E27FC236}">
                <a16:creationId xmlns:a16="http://schemas.microsoft.com/office/drawing/2014/main" id="{7B8BF585-A8E5-E5DE-4EB0-61029A554D2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2830696">
            <a:off x="14939466" y="8144946"/>
            <a:ext cx="2835471" cy="4114800"/>
          </a:xfrm>
          <a:custGeom>
            <a:avLst/>
            <a:gdLst/>
            <a:ahLst/>
            <a:cxnLst/>
            <a:rect l="l" t="t" r="r" b="b"/>
            <a:pathLst>
              <a:path w="2835471" h="4114800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111B802A-D325-65C0-4902-2588719B1045}"/>
              </a:ext>
            </a:extLst>
          </p:cNvPr>
          <p:cNvSpPr txBox="1"/>
          <p:nvPr/>
        </p:nvSpPr>
        <p:spPr>
          <a:xfrm>
            <a:off x="4264475" y="952500"/>
            <a:ext cx="9759051" cy="740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65"/>
              </a:lnSpc>
            </a:pPr>
            <a:r>
              <a:rPr lang="en-US" sz="4332" b="1" u="sng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Data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190CFC-C88A-E1A4-38F2-EE24458969E9}"/>
              </a:ext>
            </a:extLst>
          </p:cNvPr>
          <p:cNvSpPr txBox="1"/>
          <p:nvPr/>
        </p:nvSpPr>
        <p:spPr>
          <a:xfrm>
            <a:off x="7012659" y="2491796"/>
            <a:ext cx="11265816" cy="60016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AU" sz="3200" b="1"/>
              <a:t>Dataset 1</a:t>
            </a:r>
            <a:endParaRPr lang="en-AU" sz="3200"/>
          </a:p>
          <a:p>
            <a:r>
              <a:rPr lang="en-AU" sz="3200"/>
              <a:t>Records each individual bat landing on the food platform.</a:t>
            </a:r>
          </a:p>
          <a:p>
            <a:r>
              <a:rPr lang="en-AU" sz="3200"/>
              <a:t>Key variables: </a:t>
            </a:r>
            <a:r>
              <a:rPr lang="en-AU" sz="3200" err="1"/>
              <a:t>bat_landing_to_food</a:t>
            </a:r>
            <a:r>
              <a:rPr lang="en-AU" sz="3200"/>
              <a:t>, risk, reward, habit, </a:t>
            </a:r>
            <a:r>
              <a:rPr lang="en-AU" sz="3200" err="1"/>
              <a:t>rat_period_start</a:t>
            </a:r>
            <a:r>
              <a:rPr lang="en-AU" sz="3200"/>
              <a:t>/end, </a:t>
            </a:r>
            <a:r>
              <a:rPr lang="en-AU" sz="3200" err="1"/>
              <a:t>seconds_after_rat_arrival</a:t>
            </a:r>
            <a:r>
              <a:rPr lang="en-AU" sz="3200"/>
              <a:t>, </a:t>
            </a:r>
            <a:r>
              <a:rPr lang="en-AU" sz="3200" err="1"/>
              <a:t>hours_after_sunset</a:t>
            </a:r>
            <a:r>
              <a:rPr lang="en-AU" sz="3200"/>
              <a:t>.</a:t>
            </a:r>
          </a:p>
          <a:p>
            <a:r>
              <a:rPr lang="en-AU" sz="3200" b="1"/>
              <a:t>Data type</a:t>
            </a:r>
            <a:r>
              <a:rPr lang="en-AU" sz="3200"/>
              <a:t>: observational behavioural data (categorical, numerical).</a:t>
            </a:r>
            <a:endParaRPr lang="vi-VN" sz="3200"/>
          </a:p>
          <a:p>
            <a:endParaRPr lang="en-AU" sz="3200"/>
          </a:p>
          <a:p>
            <a:r>
              <a:rPr lang="en-AU" sz="3200" b="1"/>
              <a:t>Dataset 2</a:t>
            </a:r>
            <a:endParaRPr lang="en-AU" sz="3200"/>
          </a:p>
          <a:p>
            <a:r>
              <a:rPr lang="en-AU" sz="3200"/>
              <a:t>Records 30-minute observation sessions.</a:t>
            </a:r>
          </a:p>
          <a:p>
            <a:r>
              <a:rPr lang="en-AU" sz="3200"/>
              <a:t>Key variables: </a:t>
            </a:r>
            <a:r>
              <a:rPr lang="en-AU" sz="3200" err="1"/>
              <a:t>bat_landing_number</a:t>
            </a:r>
            <a:r>
              <a:rPr lang="en-AU" sz="3200"/>
              <a:t>, </a:t>
            </a:r>
            <a:r>
              <a:rPr lang="en-AU" sz="3200" err="1"/>
              <a:t>rat_arrival_number</a:t>
            </a:r>
            <a:r>
              <a:rPr lang="en-AU" sz="3200"/>
              <a:t>, </a:t>
            </a:r>
            <a:r>
              <a:rPr lang="en-AU" sz="3200" err="1"/>
              <a:t>hours_after_sunset</a:t>
            </a:r>
            <a:r>
              <a:rPr lang="en-AU" sz="3200"/>
              <a:t>.</a:t>
            </a:r>
          </a:p>
          <a:p>
            <a:r>
              <a:rPr lang="en-AU" sz="3200" b="1"/>
              <a:t>Data type: </a:t>
            </a:r>
            <a:r>
              <a:rPr lang="en-AU" sz="3200"/>
              <a:t>aggregated quantitative data (continuous numerical).</a:t>
            </a:r>
            <a:endParaRPr lang="vi-VN" sz="3200"/>
          </a:p>
        </p:txBody>
      </p:sp>
      <p:pic>
        <p:nvPicPr>
          <p:cNvPr id="2050" name="Picture 2" descr="Hiring Data Analysts - a definitive guide | Rocket Recruiting Blog">
            <a:extLst>
              <a:ext uri="{FF2B5EF4-FFF2-40B4-BE49-F238E27FC236}">
                <a16:creationId xmlns:a16="http://schemas.microsoft.com/office/drawing/2014/main" id="{A885CA3D-863B-9E72-7FE3-8C2F4D5CE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3238500"/>
            <a:ext cx="69342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03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E20ED-60D1-B0E2-081B-406905D0E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6">
            <a:extLst>
              <a:ext uri="{FF2B5EF4-FFF2-40B4-BE49-F238E27FC236}">
                <a16:creationId xmlns:a16="http://schemas.microsoft.com/office/drawing/2014/main" id="{51B16A15-BD1B-DC3D-ABD9-33D47CD879CF}"/>
              </a:ext>
            </a:extLst>
          </p:cNvPr>
          <p:cNvSpPr/>
          <p:nvPr/>
        </p:nvSpPr>
        <p:spPr>
          <a:xfrm>
            <a:off x="12993540" y="-2095015"/>
            <a:ext cx="6727323" cy="4586811"/>
          </a:xfrm>
          <a:custGeom>
            <a:avLst/>
            <a:gdLst/>
            <a:ahLst/>
            <a:cxnLst/>
            <a:rect l="l" t="t" r="r" b="b"/>
            <a:pathLst>
              <a:path w="6727323" h="4586811">
                <a:moveTo>
                  <a:pt x="0" y="0"/>
                </a:moveTo>
                <a:lnTo>
                  <a:pt x="6727323" y="0"/>
                </a:lnTo>
                <a:lnTo>
                  <a:pt x="6727323" y="4586812"/>
                </a:lnTo>
                <a:lnTo>
                  <a:pt x="0" y="4586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7" name="Freeform 27">
            <a:extLst>
              <a:ext uri="{FF2B5EF4-FFF2-40B4-BE49-F238E27FC236}">
                <a16:creationId xmlns:a16="http://schemas.microsoft.com/office/drawing/2014/main" id="{3872C4D4-5AA6-F88D-1020-3EC0ACA8C501}"/>
              </a:ext>
            </a:extLst>
          </p:cNvPr>
          <p:cNvSpPr/>
          <p:nvPr/>
        </p:nvSpPr>
        <p:spPr>
          <a:xfrm rot="635325">
            <a:off x="-1442576" y="8071855"/>
            <a:ext cx="7907020" cy="6699403"/>
          </a:xfrm>
          <a:custGeom>
            <a:avLst/>
            <a:gdLst/>
            <a:ahLst/>
            <a:cxnLst/>
            <a:rect l="l" t="t" r="r" b="b"/>
            <a:pathLst>
              <a:path w="7907020" h="6699403">
                <a:moveTo>
                  <a:pt x="0" y="0"/>
                </a:moveTo>
                <a:lnTo>
                  <a:pt x="7907020" y="0"/>
                </a:lnTo>
                <a:lnTo>
                  <a:pt x="7907020" y="6699403"/>
                </a:lnTo>
                <a:lnTo>
                  <a:pt x="0" y="66994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9" name="Freeform 29">
            <a:extLst>
              <a:ext uri="{FF2B5EF4-FFF2-40B4-BE49-F238E27FC236}">
                <a16:creationId xmlns:a16="http://schemas.microsoft.com/office/drawing/2014/main" id="{3ED64FD5-982C-5FA3-530F-0378544DA37F}"/>
              </a:ext>
            </a:extLst>
          </p:cNvPr>
          <p:cNvSpPr/>
          <p:nvPr/>
        </p:nvSpPr>
        <p:spPr>
          <a:xfrm rot="2830696">
            <a:off x="14939466" y="8144946"/>
            <a:ext cx="2835471" cy="4114800"/>
          </a:xfrm>
          <a:custGeom>
            <a:avLst/>
            <a:gdLst/>
            <a:ahLst/>
            <a:cxnLst/>
            <a:rect l="l" t="t" r="r" b="b"/>
            <a:pathLst>
              <a:path w="2835471" h="4114800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734E946-4DAD-1149-CA44-BB4DD380E3E4}"/>
              </a:ext>
            </a:extLst>
          </p:cNvPr>
          <p:cNvSpPr txBox="1"/>
          <p:nvPr/>
        </p:nvSpPr>
        <p:spPr>
          <a:xfrm>
            <a:off x="4264475" y="952500"/>
            <a:ext cx="11051725" cy="7822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65"/>
              </a:lnSpc>
            </a:pPr>
            <a:r>
              <a:rPr lang="en-AU" sz="5400" b="1" u="sng"/>
              <a:t>Methodology </a:t>
            </a:r>
            <a:endParaRPr lang="en-US" sz="4800" b="1" u="sng">
              <a:solidFill>
                <a:srgbClr val="2D2261"/>
              </a:solidFill>
              <a:latin typeface="Red Hat Display Bold"/>
              <a:ea typeface="Red Hat Display Bold"/>
              <a:cs typeface="Red Hat Display Bold"/>
              <a:sym typeface="Red Hat Display 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E358F8-0EBE-AB08-FFD6-397B7D6D8EF5}"/>
              </a:ext>
            </a:extLst>
          </p:cNvPr>
          <p:cNvSpPr txBox="1"/>
          <p:nvPr/>
        </p:nvSpPr>
        <p:spPr>
          <a:xfrm>
            <a:off x="381000" y="1952012"/>
            <a:ext cx="9982200" cy="61247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AU" sz="2800" b="1" u="sng"/>
              <a:t>Methodology</a:t>
            </a:r>
          </a:p>
          <a:p>
            <a:r>
              <a:rPr lang="en-AU" sz="2800" b="1"/>
              <a:t>Data Cleaning</a:t>
            </a:r>
            <a:endParaRPr lang="en-AU" sz="2800"/>
          </a:p>
          <a:p>
            <a:r>
              <a:rPr lang="en-AU" sz="2800"/>
              <a:t>Convert datetime &amp; numeric fields</a:t>
            </a:r>
            <a:endParaRPr lang="en-AU" sz="2800">
              <a:ea typeface="Calibri"/>
              <a:cs typeface="Calibri"/>
            </a:endParaRPr>
          </a:p>
          <a:p>
            <a:r>
              <a:rPr lang="en-AU" sz="2800"/>
              <a:t>Remove nulls, duplicates, outliers (&gt;60s)</a:t>
            </a:r>
            <a:endParaRPr lang="en-AU" sz="2800">
              <a:ea typeface="Calibri"/>
              <a:cs typeface="Calibri"/>
            </a:endParaRPr>
          </a:p>
          <a:p>
            <a:r>
              <a:rPr lang="en-AU" sz="2800"/>
              <a:t>Drop noisy labels in habit</a:t>
            </a:r>
            <a:endParaRPr lang="en-AU" sz="2800">
              <a:ea typeface="Calibri"/>
              <a:cs typeface="Calibri"/>
            </a:endParaRPr>
          </a:p>
          <a:p>
            <a:endParaRPr lang="en-AU" sz="2800">
              <a:ea typeface="Calibri"/>
              <a:cs typeface="Calibri"/>
            </a:endParaRPr>
          </a:p>
          <a:p>
            <a:r>
              <a:rPr lang="en-AU" sz="2800" b="1"/>
              <a:t>Data Transformation</a:t>
            </a:r>
            <a:endParaRPr lang="en-AU" sz="2800"/>
          </a:p>
          <a:p>
            <a:r>
              <a:rPr lang="en-AU" sz="2800"/>
              <a:t>Normalize </a:t>
            </a:r>
            <a:r>
              <a:rPr lang="en-AU" sz="2800" err="1"/>
              <a:t>hours_after_sunset</a:t>
            </a:r>
            <a:r>
              <a:rPr lang="en-AU" sz="2800"/>
              <a:t> (0.5h bins)</a:t>
            </a:r>
            <a:endParaRPr lang="en-AU" sz="2800">
              <a:ea typeface="Calibri"/>
              <a:cs typeface="Calibri"/>
            </a:endParaRPr>
          </a:p>
          <a:p>
            <a:r>
              <a:rPr lang="en-AU" sz="2800"/>
              <a:t>Merge dataset1 + dataset2 (date + time window)</a:t>
            </a:r>
            <a:endParaRPr lang="en-AU" sz="2800">
              <a:ea typeface="Calibri"/>
              <a:cs typeface="Calibri"/>
            </a:endParaRPr>
          </a:p>
          <a:p>
            <a:r>
              <a:rPr lang="en-AU" sz="2800"/>
              <a:t>Feature engineering: </a:t>
            </a:r>
            <a:r>
              <a:rPr lang="en-AU" sz="2800" err="1">
                <a:ea typeface="+mn-lt"/>
                <a:cs typeface="+mn-lt"/>
              </a:rPr>
              <a:t>rat_present</a:t>
            </a:r>
            <a:endParaRPr lang="en-AU" sz="2800" err="1">
              <a:ea typeface="Calibri"/>
              <a:cs typeface="Calibri"/>
            </a:endParaRPr>
          </a:p>
          <a:p>
            <a:endParaRPr lang="en-AU" sz="2800"/>
          </a:p>
          <a:p>
            <a:r>
              <a:rPr lang="en-AU" sz="2800" b="1"/>
              <a:t>Data Statistics</a:t>
            </a:r>
            <a:br>
              <a:rPr lang="en-AU" sz="2800"/>
            </a:br>
            <a:r>
              <a:rPr lang="en-AU" sz="2800" b="1"/>
              <a:t>Descriptive:</a:t>
            </a:r>
            <a:r>
              <a:rPr lang="en-AU" sz="2800"/>
              <a:t> mean, mode, </a:t>
            </a:r>
            <a:r>
              <a:rPr lang="en-AU" sz="2800">
                <a:ea typeface="+mn-lt"/>
                <a:cs typeface="+mn-lt"/>
              </a:rPr>
              <a:t>std, IQR (dispersion)</a:t>
            </a:r>
            <a:endParaRPr lang="en-AU" sz="2800"/>
          </a:p>
          <a:p>
            <a:r>
              <a:rPr lang="en-AU" sz="2800" b="1"/>
              <a:t>Inferential:</a:t>
            </a:r>
            <a:r>
              <a:rPr lang="en-AU" sz="2800"/>
              <a:t> chi-square, Mann–Whitney U</a:t>
            </a:r>
            <a:endParaRPr lang="en-AU" sz="2800">
              <a:ea typeface="Calibri"/>
              <a:cs typeface="Calibri"/>
            </a:endParaRPr>
          </a:p>
        </p:txBody>
      </p:sp>
      <p:pic>
        <p:nvPicPr>
          <p:cNvPr id="3" name="Hình ảnh 2" descr="Ảnh có chứa văn bản, ảnh chụp màn hình, Phông chữ&#10;&#10;Nội dung do AI tạo ra có thể không chính xác.">
            <a:extLst>
              <a:ext uri="{FF2B5EF4-FFF2-40B4-BE49-F238E27FC236}">
                <a16:creationId xmlns:a16="http://schemas.microsoft.com/office/drawing/2014/main" id="{EFF4787A-0D55-CD47-FFBB-77280A6229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7678" y="1744264"/>
            <a:ext cx="8191572" cy="764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43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EC852-D515-070D-C6D9-7A8885C76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6">
            <a:extLst>
              <a:ext uri="{FF2B5EF4-FFF2-40B4-BE49-F238E27FC236}">
                <a16:creationId xmlns:a16="http://schemas.microsoft.com/office/drawing/2014/main" id="{CBA032A1-60B5-9F4F-77C6-1924C21AFDD8}"/>
              </a:ext>
            </a:extLst>
          </p:cNvPr>
          <p:cNvSpPr/>
          <p:nvPr/>
        </p:nvSpPr>
        <p:spPr>
          <a:xfrm>
            <a:off x="12993540" y="-2095015"/>
            <a:ext cx="6727323" cy="4586811"/>
          </a:xfrm>
          <a:custGeom>
            <a:avLst/>
            <a:gdLst/>
            <a:ahLst/>
            <a:cxnLst/>
            <a:rect l="l" t="t" r="r" b="b"/>
            <a:pathLst>
              <a:path w="6727323" h="4586811">
                <a:moveTo>
                  <a:pt x="0" y="0"/>
                </a:moveTo>
                <a:lnTo>
                  <a:pt x="6727323" y="0"/>
                </a:lnTo>
                <a:lnTo>
                  <a:pt x="6727323" y="4586812"/>
                </a:lnTo>
                <a:lnTo>
                  <a:pt x="0" y="4586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7" name="Freeform 27">
            <a:extLst>
              <a:ext uri="{FF2B5EF4-FFF2-40B4-BE49-F238E27FC236}">
                <a16:creationId xmlns:a16="http://schemas.microsoft.com/office/drawing/2014/main" id="{DF03C2A3-84CE-EA98-4948-14132016E42A}"/>
              </a:ext>
            </a:extLst>
          </p:cNvPr>
          <p:cNvSpPr/>
          <p:nvPr/>
        </p:nvSpPr>
        <p:spPr>
          <a:xfrm rot="635325">
            <a:off x="-1442576" y="8071855"/>
            <a:ext cx="7907020" cy="6699403"/>
          </a:xfrm>
          <a:custGeom>
            <a:avLst/>
            <a:gdLst/>
            <a:ahLst/>
            <a:cxnLst/>
            <a:rect l="l" t="t" r="r" b="b"/>
            <a:pathLst>
              <a:path w="7907020" h="6699403">
                <a:moveTo>
                  <a:pt x="0" y="0"/>
                </a:moveTo>
                <a:lnTo>
                  <a:pt x="7907020" y="0"/>
                </a:lnTo>
                <a:lnTo>
                  <a:pt x="7907020" y="6699403"/>
                </a:lnTo>
                <a:lnTo>
                  <a:pt x="0" y="66994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9" name="Freeform 29">
            <a:extLst>
              <a:ext uri="{FF2B5EF4-FFF2-40B4-BE49-F238E27FC236}">
                <a16:creationId xmlns:a16="http://schemas.microsoft.com/office/drawing/2014/main" id="{E0434D74-CE39-5966-9AA8-BEE7DC432ECE}"/>
              </a:ext>
            </a:extLst>
          </p:cNvPr>
          <p:cNvSpPr/>
          <p:nvPr/>
        </p:nvSpPr>
        <p:spPr>
          <a:xfrm rot="2830696">
            <a:off x="14939466" y="8144946"/>
            <a:ext cx="2835471" cy="4114800"/>
          </a:xfrm>
          <a:custGeom>
            <a:avLst/>
            <a:gdLst/>
            <a:ahLst/>
            <a:cxnLst/>
            <a:rect l="l" t="t" r="r" b="b"/>
            <a:pathLst>
              <a:path w="2835471" h="4114800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B098887-6C95-CFD4-CA79-E88688583EF7}"/>
              </a:ext>
            </a:extLst>
          </p:cNvPr>
          <p:cNvSpPr txBox="1"/>
          <p:nvPr/>
        </p:nvSpPr>
        <p:spPr>
          <a:xfrm>
            <a:off x="4264475" y="952500"/>
            <a:ext cx="11051725" cy="739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65"/>
              </a:lnSpc>
            </a:pPr>
            <a:r>
              <a:rPr lang="en-AU" sz="4300" b="1">
                <a:solidFill>
                  <a:srgbClr val="2D2261"/>
                </a:solidFill>
                <a:latin typeface="Red Hat Display Bold"/>
              </a:rPr>
              <a:t>Approach</a:t>
            </a:r>
            <a:endParaRPr lang="en-US" sz="4300" b="1">
              <a:solidFill>
                <a:srgbClr val="2D2261"/>
              </a:solidFill>
              <a:latin typeface="Red Hat Display Bold"/>
              <a:sym typeface="Red Hat Display Bol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DB83B3-6ABE-E61F-4B62-79377D3F66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600" y="3376857"/>
            <a:ext cx="8713749" cy="49014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6821231-7866-E5CC-FC9F-B4793C0D2547}"/>
              </a:ext>
            </a:extLst>
          </p:cNvPr>
          <p:cNvSpPr txBox="1"/>
          <p:nvPr/>
        </p:nvSpPr>
        <p:spPr>
          <a:xfrm>
            <a:off x="1112274" y="2180578"/>
            <a:ext cx="16044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Any difference in bat </a:t>
            </a:r>
            <a:r>
              <a:rPr lang="en-US" sz="3600" b="1" err="1"/>
              <a:t>behaviour</a:t>
            </a:r>
            <a:r>
              <a:rPr lang="en-US" sz="3600" b="1"/>
              <a:t> between rat-present and no-rat groups?</a:t>
            </a:r>
            <a:endParaRPr lang="en-AU" sz="3600" b="1"/>
          </a:p>
        </p:txBody>
      </p:sp>
      <p:pic>
        <p:nvPicPr>
          <p:cNvPr id="5" name="Hình ảnh 4" descr="Ảnh có chứa văn bản, ảnh chụp màn hình, Phông chữ, số&#10;&#10;Nội dung do AI tạo ra có thể không chính xác.">
            <a:extLst>
              <a:ext uri="{FF2B5EF4-FFF2-40B4-BE49-F238E27FC236}">
                <a16:creationId xmlns:a16="http://schemas.microsoft.com/office/drawing/2014/main" id="{6EF6393F-6878-970A-758E-7375BAAB14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36182" y="3776230"/>
            <a:ext cx="9102437" cy="412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90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12364F4E50F444B105D8C99291488B" ma:contentTypeVersion="7" ma:contentTypeDescription="Create a new document." ma:contentTypeScope="" ma:versionID="805bc9d830355cc511c6c3ec36638f3e">
  <xsd:schema xmlns:xsd="http://www.w3.org/2001/XMLSchema" xmlns:xs="http://www.w3.org/2001/XMLSchema" xmlns:p="http://schemas.microsoft.com/office/2006/metadata/properties" xmlns:ns2="179a3dda-21ef-42f9-a3a7-11230e948286" targetNamespace="http://schemas.microsoft.com/office/2006/metadata/properties" ma:root="true" ma:fieldsID="6d0ea59ede86b03aa915e993c11a990a" ns2:_="">
    <xsd:import namespace="179a3dda-21ef-42f9-a3a7-11230e94828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9a3dda-21ef-42f9-a3a7-11230e9482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E09C20-44B9-4A67-AA4E-FE062675C979}">
  <ds:schemaRefs>
    <ds:schemaRef ds:uri="179a3dda-21ef-42f9-a3a7-11230e9482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FC0C835-E056-4182-94EF-575993034863}">
  <ds:schemaRefs>
    <ds:schemaRef ds:uri="179a3dda-21ef-42f9-a3a7-11230e948286"/>
    <ds:schemaRef ds:uri="http://schemas.microsoft.com/office/infopath/2007/PartnerControls"/>
    <ds:schemaRef ds:uri="http://purl.org/dc/dcmitype/"/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2243391-0897-4C89-B27F-743E20CA12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1740</Words>
  <Application>Microsoft Office PowerPoint</Application>
  <PresentationFormat>Custom</PresentationFormat>
  <Paragraphs>302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Red Hat Display</vt:lpstr>
      <vt:lpstr>新細明體</vt:lpstr>
      <vt:lpstr>Arial,Sans-Serif</vt:lpstr>
      <vt:lpstr>Calibri</vt:lpstr>
      <vt:lpstr>Arial</vt:lpstr>
      <vt:lpstr>Aptos</vt:lpstr>
      <vt:lpstr>Consolas</vt:lpstr>
      <vt:lpstr>Red Hat Display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Cream Illustrative SWOT Analysis Presentation</dc:title>
  <dc:creator>吳以凡</dc:creator>
  <cp:lastModifiedBy>Jay Wilson Malcampo</cp:lastModifiedBy>
  <cp:revision>1</cp:revision>
  <dcterms:created xsi:type="dcterms:W3CDTF">2006-08-16T00:00:00Z</dcterms:created>
  <dcterms:modified xsi:type="dcterms:W3CDTF">2025-09-11T00:29:22Z</dcterms:modified>
  <dc:identifier>DAGw2VDU4Co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0x0101002312364F4E50F444B105D8C99291488B</vt:lpwstr>
  </property>
</Properties>
</file>