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6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5034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資工課程簡介"/>
          <p:cNvSpPr txBox="1"/>
          <p:nvPr/>
        </p:nvSpPr>
        <p:spPr>
          <a:xfrm>
            <a:off x="3309885" y="4114799"/>
            <a:ext cx="6210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資工課程簡介</a:t>
            </a:r>
          </a:p>
        </p:txBody>
      </p:sp>
      <p:sp>
        <p:nvSpPr>
          <p:cNvPr id="121" name="資工二106590003高鵬勛…"/>
          <p:cNvSpPr txBox="1"/>
          <p:nvPr/>
        </p:nvSpPr>
        <p:spPr>
          <a:xfrm>
            <a:off x="7985440" y="7066906"/>
            <a:ext cx="4699305" cy="125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584200">
              <a:lnSpc>
                <a:spcPts val="68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資工二106590003高鵬勛</a:t>
            </a:r>
          </a:p>
          <a:p>
            <a:pPr defTabSz="584200">
              <a:lnSpc>
                <a:spcPts val="6800"/>
              </a:lnSpc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dirty="0"/>
              <a:t>資工二106590005張正揚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視覺稿1.jpg" descr="視覺稿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9943" y="2579"/>
            <a:ext cx="749035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視覺稿2.jpg" descr="視覺稿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7308" y="-1"/>
            <a:ext cx="749035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程式技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程式技術</a:t>
            </a:r>
          </a:p>
        </p:txBody>
      </p:sp>
      <p:sp>
        <p:nvSpPr>
          <p:cNvPr id="131" name="響應式網頁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響應式網頁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鼠標移過時圖片放大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文字、圖片淡出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組員分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組員分工</a:t>
            </a:r>
          </a:p>
        </p:txBody>
      </p:sp>
      <p:sp>
        <p:nvSpPr>
          <p:cNvPr id="135" name="高鵬勛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高鵬勛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FFFFFF"/>
                </a:solidFill>
              </a:defRPr>
            </a:pPr>
            <a:r>
              <a:t>主頁版面設計，完成主頁以及三個子頁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FFFFFF"/>
                </a:solidFill>
              </a:defRPr>
            </a:pPr>
            <a:r>
              <a:t>口頭報告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張正揚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FFFFFF"/>
                </a:solidFill>
              </a:defRPr>
            </a:pPr>
            <a:r>
              <a:t>子頁版面設計，完成三個子頁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FFFFFF"/>
                </a:solidFill>
              </a:defRPr>
            </a:pPr>
            <a:r>
              <a:t>製作PPT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2.jpg" descr="2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057129" y="2579"/>
            <a:ext cx="14944503" cy="974841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IT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GIT FLOW</a:t>
            </a:r>
          </a:p>
        </p:txBody>
      </p:sp>
      <p:pic>
        <p:nvPicPr>
          <p:cNvPr id="139" name="flow.JPG" descr="flo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179" y="2762672"/>
            <a:ext cx="11814442" cy="5907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自訂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Helvetica Light</vt:lpstr>
      <vt:lpstr>Helvetica Neue</vt:lpstr>
      <vt:lpstr>Helvetica Neue Light</vt:lpstr>
      <vt:lpstr>Helvetica Neue Medium</vt:lpstr>
      <vt:lpstr>Helvetica Neue Thin</vt:lpstr>
      <vt:lpstr>Lucida Grande</vt:lpstr>
      <vt:lpstr>Helvetica</vt:lpstr>
      <vt:lpstr>White</vt:lpstr>
      <vt:lpstr>PowerPoint 簡報</vt:lpstr>
      <vt:lpstr>PowerPoint 簡報</vt:lpstr>
      <vt:lpstr>PowerPoint 簡報</vt:lpstr>
      <vt:lpstr>程式技術</vt:lpstr>
      <vt:lpstr>組員分工</vt:lpstr>
      <vt:lpstr>GIT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正揚 張</cp:lastModifiedBy>
  <cp:revision>1</cp:revision>
  <dcterms:modified xsi:type="dcterms:W3CDTF">2019-04-17T11:19:01Z</dcterms:modified>
</cp:coreProperties>
</file>