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86" r:id="rId2"/>
    <p:sldId id="263" r:id="rId3"/>
    <p:sldId id="281" r:id="rId4"/>
    <p:sldId id="282" r:id="rId5"/>
    <p:sldId id="283" r:id="rId6"/>
    <p:sldId id="293" r:id="rId7"/>
    <p:sldId id="295" r:id="rId8"/>
    <p:sldId id="280" r:id="rId9"/>
    <p:sldId id="298" r:id="rId10"/>
    <p:sldId id="306" r:id="rId11"/>
    <p:sldId id="294" r:id="rId12"/>
    <p:sldId id="307" r:id="rId13"/>
    <p:sldId id="297" r:id="rId14"/>
    <p:sldId id="296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8" r:id="rId23"/>
    <p:sldId id="309" r:id="rId24"/>
    <p:sldId id="310" r:id="rId25"/>
    <p:sldId id="311" r:id="rId26"/>
    <p:sldId id="312" r:id="rId27"/>
    <p:sldId id="313" r:id="rId28"/>
    <p:sldId id="314" r:id="rId29"/>
  </p:sldIdLst>
  <p:sldSz cx="10972800" cy="8229600" type="B4JIS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5958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729791" algn="l" defTabSz="145958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1459588" algn="l" defTabSz="145958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2189377" algn="l" defTabSz="145958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2919166" algn="l" defTabSz="145958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3648962" algn="l" defTabSz="145958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4378759" algn="l" defTabSz="145958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5108545" algn="l" defTabSz="145958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5838337" algn="l" defTabSz="145958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文丁 LEE, WEN-DING" initials="李文丁" lastIdx="1" clrIdx="0">
    <p:extLst>
      <p:ext uri="{19B8F6BF-5375-455C-9EA6-DF929625EA0E}">
        <p15:presenceInfo xmlns:p15="http://schemas.microsoft.com/office/powerpoint/2012/main" userId="李文丁 LEE, WEN-D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 autoAdjust="0"/>
    <p:restoredTop sz="93955" autoAdjust="0"/>
  </p:normalViewPr>
  <p:slideViewPr>
    <p:cSldViewPr snapToGrid="0">
      <p:cViewPr>
        <p:scale>
          <a:sx n="66" d="100"/>
          <a:sy n="66" d="100"/>
        </p:scale>
        <p:origin x="1627" y="38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1" name="Shape 4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2824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59588" latinLnBrk="0">
      <a:defRPr sz="1900">
        <a:latin typeface="+mn-lt"/>
        <a:ea typeface="+mn-ea"/>
        <a:cs typeface="+mn-cs"/>
        <a:sym typeface="Calibri"/>
      </a:defRPr>
    </a:lvl1pPr>
    <a:lvl2pPr indent="228600" defTabSz="1459588" latinLnBrk="0">
      <a:defRPr sz="1900">
        <a:latin typeface="+mn-lt"/>
        <a:ea typeface="+mn-ea"/>
        <a:cs typeface="+mn-cs"/>
        <a:sym typeface="Calibri"/>
      </a:defRPr>
    </a:lvl2pPr>
    <a:lvl3pPr indent="457200" defTabSz="1459588" latinLnBrk="0">
      <a:defRPr sz="1900">
        <a:latin typeface="+mn-lt"/>
        <a:ea typeface="+mn-ea"/>
        <a:cs typeface="+mn-cs"/>
        <a:sym typeface="Calibri"/>
      </a:defRPr>
    </a:lvl3pPr>
    <a:lvl4pPr indent="685800" defTabSz="1459588" latinLnBrk="0">
      <a:defRPr sz="1900">
        <a:latin typeface="+mn-lt"/>
        <a:ea typeface="+mn-ea"/>
        <a:cs typeface="+mn-cs"/>
        <a:sym typeface="Calibri"/>
      </a:defRPr>
    </a:lvl4pPr>
    <a:lvl5pPr indent="914400" defTabSz="1459588" latinLnBrk="0">
      <a:defRPr sz="1900">
        <a:latin typeface="+mn-lt"/>
        <a:ea typeface="+mn-ea"/>
        <a:cs typeface="+mn-cs"/>
        <a:sym typeface="Calibri"/>
      </a:defRPr>
    </a:lvl5pPr>
    <a:lvl6pPr indent="1143000" defTabSz="1459588" latinLnBrk="0">
      <a:defRPr sz="1900">
        <a:latin typeface="+mn-lt"/>
        <a:ea typeface="+mn-ea"/>
        <a:cs typeface="+mn-cs"/>
        <a:sym typeface="Calibri"/>
      </a:defRPr>
    </a:lvl6pPr>
    <a:lvl7pPr indent="1371600" defTabSz="1459588" latinLnBrk="0">
      <a:defRPr sz="1900">
        <a:latin typeface="+mn-lt"/>
        <a:ea typeface="+mn-ea"/>
        <a:cs typeface="+mn-cs"/>
        <a:sym typeface="Calibri"/>
      </a:defRPr>
    </a:lvl7pPr>
    <a:lvl8pPr indent="1600200" defTabSz="1459588" latinLnBrk="0">
      <a:defRPr sz="1900">
        <a:latin typeface="+mn-lt"/>
        <a:ea typeface="+mn-ea"/>
        <a:cs typeface="+mn-cs"/>
        <a:sym typeface="Calibri"/>
      </a:defRPr>
    </a:lvl8pPr>
    <a:lvl9pPr indent="1828800" defTabSz="1459588" latinLnBrk="0">
      <a:defRPr sz="19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6" name="Shape 7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905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6" name="Shape 7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881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6" name="Shape 7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9050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21" y="1263530"/>
            <a:ext cx="4921030" cy="6150260"/>
          </a:xfrm>
          <a:prstGeom prst="rect">
            <a:avLst/>
          </a:prstGeom>
        </p:spPr>
        <p:txBody>
          <a:bodyPr/>
          <a:lstStyle>
            <a:lvl1pPr marL="314211" indent="-314211"/>
            <a:lvl2pPr marL="659935" indent="-358252"/>
            <a:lvl3pPr marL="961414" indent="-314939"/>
            <a:lvl4pPr marL="1234164" indent="-372201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ith the title of th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5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106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4450131" y="1185144"/>
            <a:ext cx="5991934" cy="584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大標題文字"/>
          <p:cNvSpPr txBox="1">
            <a:spLocks noGrp="1"/>
          </p:cNvSpPr>
          <p:nvPr>
            <p:ph type="title"/>
          </p:nvPr>
        </p:nvSpPr>
        <p:spPr>
          <a:xfrm>
            <a:off x="474723" y="399264"/>
            <a:ext cx="3821685" cy="138282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23" y="1868515"/>
            <a:ext cx="3821685" cy="517563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547341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1094688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1642034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189377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7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127" name="大標題文字"/>
          <p:cNvSpPr txBox="1">
            <a:spLocks noGrp="1"/>
          </p:cNvSpPr>
          <p:nvPr>
            <p:ph type="title"/>
          </p:nvPr>
        </p:nvSpPr>
        <p:spPr>
          <a:xfrm>
            <a:off x="820410" y="3435139"/>
            <a:ext cx="9420010" cy="292753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94358" y="7835182"/>
            <a:ext cx="251015" cy="246649"/>
          </a:xfrm>
          <a:prstGeom prst="rect">
            <a:avLst/>
          </a:prstGeom>
        </p:spPr>
        <p:txBody>
          <a:bodyPr lIns="54789" tIns="54789" rIns="54789" bIns="54789"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4" y="7628736"/>
            <a:ext cx="1497548" cy="28961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文字方塊 6"/>
          <p:cNvSpPr txBox="1"/>
          <p:nvPr/>
        </p:nvSpPr>
        <p:spPr>
          <a:xfrm>
            <a:off x="8739609" y="7572647"/>
            <a:ext cx="2137399" cy="266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789" tIns="54789" rIns="54789" bIns="54789">
            <a:spAutoFit/>
          </a:bodyPr>
          <a:lstStyle>
            <a:lvl1pPr algn="ctr" defTabSz="1095798">
              <a:defRPr sz="1200" b="1">
                <a:solidFill>
                  <a:srgbClr val="599D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151" name="大標題文字"/>
          <p:cNvSpPr txBox="1">
            <a:spLocks noGrp="1"/>
          </p:cNvSpPr>
          <p:nvPr>
            <p:ph type="title"/>
          </p:nvPr>
        </p:nvSpPr>
        <p:spPr>
          <a:xfrm>
            <a:off x="474720" y="438235"/>
            <a:ext cx="9745188" cy="652442"/>
          </a:xfrm>
          <a:prstGeom prst="rect">
            <a:avLst/>
          </a:prstGeom>
        </p:spPr>
        <p:txBody>
          <a:bodyPr lIns="54789" tIns="54789" rIns="54789" bIns="54789"/>
          <a:lstStyle>
            <a:lvl1pPr defTabSz="1095798"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15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20" y="1263530"/>
            <a:ext cx="4921030" cy="6150260"/>
          </a:xfrm>
          <a:prstGeom prst="rect">
            <a:avLst/>
          </a:prstGeom>
        </p:spPr>
        <p:txBody>
          <a:bodyPr lIns="54789" tIns="54789" rIns="54789" bIns="54789"/>
          <a:lstStyle>
            <a:lvl1pPr marL="327216" indent="-317705" defTabSz="1095798">
              <a:spcBef>
                <a:spcPts val="700"/>
              </a:spcBef>
              <a:defRPr sz="3400"/>
            </a:lvl1pPr>
            <a:lvl2pPr marL="656050" indent="-354058" defTabSz="1095798">
              <a:spcBef>
                <a:spcPts val="700"/>
              </a:spcBef>
              <a:defRPr sz="3400"/>
            </a:lvl2pPr>
            <a:lvl3pPr marL="952711" indent="-305584" defTabSz="1095798">
              <a:spcBef>
                <a:spcPts val="700"/>
              </a:spcBef>
              <a:defRPr sz="3400"/>
            </a:lvl3pPr>
            <a:lvl4pPr marL="1196201" indent="-333365" defTabSz="1095798">
              <a:spcBef>
                <a:spcPts val="700"/>
              </a:spcBef>
              <a:defRPr sz="3400"/>
            </a:lvl4pPr>
            <a:lvl5pPr marL="2614973" indent="-423375" defTabSz="1095798">
              <a:spcBef>
                <a:spcPts val="700"/>
              </a:spcBef>
              <a:defRPr sz="3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94358" y="7835182"/>
            <a:ext cx="251015" cy="246649"/>
          </a:xfrm>
          <a:prstGeom prst="rect">
            <a:avLst/>
          </a:prstGeom>
        </p:spPr>
        <p:txBody>
          <a:bodyPr lIns="54789" tIns="54789" rIns="54789" bIns="54789"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4" y="7628736"/>
            <a:ext cx="1497548" cy="28961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文字方塊 6"/>
          <p:cNvSpPr txBox="1"/>
          <p:nvPr/>
        </p:nvSpPr>
        <p:spPr>
          <a:xfrm>
            <a:off x="8739609" y="7572647"/>
            <a:ext cx="2137399" cy="266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789" tIns="54789" rIns="54789" bIns="54789">
            <a:spAutoFit/>
          </a:bodyPr>
          <a:lstStyle>
            <a:lvl1pPr algn="ctr" defTabSz="1095798">
              <a:defRPr sz="1200" b="1">
                <a:solidFill>
                  <a:srgbClr val="599D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163" name="大標題文字"/>
          <p:cNvSpPr txBox="1">
            <a:spLocks noGrp="1"/>
          </p:cNvSpPr>
          <p:nvPr>
            <p:ph type="title"/>
          </p:nvPr>
        </p:nvSpPr>
        <p:spPr>
          <a:xfrm>
            <a:off x="474720" y="438235"/>
            <a:ext cx="9745188" cy="652442"/>
          </a:xfrm>
          <a:prstGeom prst="rect">
            <a:avLst/>
          </a:prstGeom>
        </p:spPr>
        <p:txBody>
          <a:bodyPr lIns="54789" tIns="54789" rIns="54789" bIns="54789"/>
          <a:lstStyle>
            <a:lvl1pPr defTabSz="1095798"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164" name="內文層級一…"/>
          <p:cNvSpPr txBox="1">
            <a:spLocks noGrp="1"/>
          </p:cNvSpPr>
          <p:nvPr>
            <p:ph type="body" idx="1"/>
          </p:nvPr>
        </p:nvSpPr>
        <p:spPr>
          <a:xfrm>
            <a:off x="474720" y="1263530"/>
            <a:ext cx="9745188" cy="6150260"/>
          </a:xfrm>
          <a:prstGeom prst="rect">
            <a:avLst/>
          </a:prstGeom>
        </p:spPr>
        <p:txBody>
          <a:bodyPr lIns="54789" tIns="54789" rIns="54789" bIns="54789"/>
          <a:lstStyle>
            <a:lvl1pPr marL="214976" indent="-214976" defTabSz="1095798">
              <a:spcBef>
                <a:spcPts val="700"/>
              </a:spcBef>
              <a:defRPr sz="3400"/>
            </a:lvl1pPr>
            <a:lvl2pPr marL="469243" indent="-254268" defTabSz="1095798">
              <a:spcBef>
                <a:spcPts val="700"/>
              </a:spcBef>
              <a:defRPr sz="3400"/>
            </a:lvl2pPr>
            <a:lvl3pPr marL="736399" indent="-304549" defTabSz="1095798">
              <a:spcBef>
                <a:spcPts val="700"/>
              </a:spcBef>
              <a:defRPr sz="3400"/>
            </a:lvl3pPr>
            <a:lvl4pPr marL="893795" indent="-246968" defTabSz="1095798">
              <a:spcBef>
                <a:spcPts val="700"/>
              </a:spcBef>
              <a:defRPr sz="3400"/>
            </a:lvl4pPr>
            <a:lvl5pPr marL="2614973" indent="-423375" defTabSz="1095798">
              <a:spcBef>
                <a:spcPts val="700"/>
              </a:spcBef>
              <a:defRPr sz="3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94358" y="7835182"/>
            <a:ext cx="251015" cy="246649"/>
          </a:xfrm>
          <a:prstGeom prst="rect">
            <a:avLst/>
          </a:prstGeom>
        </p:spPr>
        <p:txBody>
          <a:bodyPr lIns="54789" tIns="54789" rIns="54789" bIns="54789"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4" y="7628736"/>
            <a:ext cx="1497548" cy="289617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文字方塊 6"/>
          <p:cNvSpPr txBox="1"/>
          <p:nvPr/>
        </p:nvSpPr>
        <p:spPr>
          <a:xfrm>
            <a:off x="8739609" y="7572647"/>
            <a:ext cx="2137399" cy="266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789" tIns="54789" rIns="54789" bIns="54789">
            <a:spAutoFit/>
          </a:bodyPr>
          <a:lstStyle>
            <a:lvl1pPr algn="ctr" defTabSz="1095798">
              <a:defRPr sz="1200" b="1">
                <a:solidFill>
                  <a:srgbClr val="599D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175" name="大標題文字"/>
          <p:cNvSpPr txBox="1">
            <a:spLocks noGrp="1"/>
          </p:cNvSpPr>
          <p:nvPr>
            <p:ph type="title"/>
          </p:nvPr>
        </p:nvSpPr>
        <p:spPr>
          <a:xfrm>
            <a:off x="474720" y="438235"/>
            <a:ext cx="9745188" cy="652442"/>
          </a:xfrm>
          <a:prstGeom prst="rect">
            <a:avLst/>
          </a:prstGeom>
        </p:spPr>
        <p:txBody>
          <a:bodyPr lIns="54789" tIns="54789" rIns="54789" bIns="54789"/>
          <a:lstStyle>
            <a:lvl1pPr defTabSz="1095798">
              <a:defRPr sz="4800"/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clude th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94358" y="7835182"/>
            <a:ext cx="251015" cy="246649"/>
          </a:xfrm>
          <a:prstGeom prst="rect">
            <a:avLst/>
          </a:prstGeom>
        </p:spPr>
        <p:txBody>
          <a:bodyPr lIns="54789" tIns="54789" rIns="54789" bIns="54789"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4" y="7628736"/>
            <a:ext cx="1497548" cy="28961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文字方塊 6"/>
          <p:cNvSpPr txBox="1"/>
          <p:nvPr/>
        </p:nvSpPr>
        <p:spPr>
          <a:xfrm>
            <a:off x="8739609" y="7572647"/>
            <a:ext cx="2137399" cy="266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789" tIns="54789" rIns="54789" bIns="54789">
            <a:spAutoFit/>
          </a:bodyPr>
          <a:lstStyle>
            <a:lvl1pPr algn="ctr" defTabSz="1095798">
              <a:defRPr sz="1200" b="1">
                <a:solidFill>
                  <a:srgbClr val="599D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186" name="大標題文字"/>
          <p:cNvSpPr txBox="1">
            <a:spLocks noGrp="1"/>
          </p:cNvSpPr>
          <p:nvPr>
            <p:ph type="title"/>
          </p:nvPr>
        </p:nvSpPr>
        <p:spPr>
          <a:xfrm>
            <a:off x="474723" y="399264"/>
            <a:ext cx="3821685" cy="1382820"/>
          </a:xfrm>
          <a:prstGeom prst="rect">
            <a:avLst/>
          </a:prstGeom>
        </p:spPr>
        <p:txBody>
          <a:bodyPr lIns="54789" tIns="54789" rIns="54789" bIns="54789" anchor="b"/>
          <a:lstStyle>
            <a:lvl1pPr defTabSz="1095798">
              <a:defRPr sz="3800"/>
            </a:lvl1pPr>
          </a:lstStyle>
          <a:p>
            <a:r>
              <a:t>大標題文字</a:t>
            </a:r>
          </a:p>
        </p:txBody>
      </p:sp>
      <p:sp>
        <p:nvSpPr>
          <p:cNvPr id="18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666021" y="1185141"/>
            <a:ext cx="5555785" cy="5849480"/>
          </a:xfrm>
          <a:prstGeom prst="rect">
            <a:avLst/>
          </a:prstGeom>
        </p:spPr>
        <p:txBody>
          <a:bodyPr lIns="54789" tIns="54789" rIns="54789" bIns="54789"/>
          <a:lstStyle>
            <a:lvl1pPr marL="308194" indent="-308194" defTabSz="1095798">
              <a:spcBef>
                <a:spcPts val="700"/>
              </a:spcBef>
            </a:lvl1pPr>
            <a:lvl2pPr marL="639511" indent="-337519" defTabSz="1095798">
              <a:spcBef>
                <a:spcPts val="700"/>
              </a:spcBef>
            </a:lvl2pPr>
            <a:lvl3pPr marL="929777" indent="-282650" defTabSz="1095798">
              <a:spcBef>
                <a:spcPts val="700"/>
              </a:spcBef>
            </a:lvl3pPr>
            <a:lvl4pPr marL="1204372" indent="-341536" defTabSz="1095798">
              <a:spcBef>
                <a:spcPts val="700"/>
              </a:spcBef>
            </a:lvl4pPr>
            <a:lvl5pPr marL="2625350" indent="-433752" defTabSz="1095798">
              <a:spcBef>
                <a:spcPts val="70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74723" y="1868511"/>
            <a:ext cx="3821686" cy="5175636"/>
          </a:xfrm>
          <a:prstGeom prst="rect">
            <a:avLst/>
          </a:prstGeom>
        </p:spPr>
        <p:txBody>
          <a:bodyPr lIns="54789" tIns="54789" rIns="54789" bIns="54789"/>
          <a:lstStyle/>
          <a:p>
            <a:pPr marL="0" indent="0" defTabSz="1095798">
              <a:spcBef>
                <a:spcPts val="700"/>
              </a:spcBef>
              <a:buClrTx/>
              <a:buSzTx/>
              <a:buFontTx/>
              <a:buNone/>
              <a:defRPr sz="19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ith the title of th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94358" y="7835182"/>
            <a:ext cx="251015" cy="246649"/>
          </a:xfrm>
          <a:prstGeom prst="rect">
            <a:avLst/>
          </a:prstGeom>
        </p:spPr>
        <p:txBody>
          <a:bodyPr lIns="54789" tIns="54789" rIns="54789" bIns="54789"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4" y="7628736"/>
            <a:ext cx="1497548" cy="28961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文字方塊 6"/>
          <p:cNvSpPr txBox="1"/>
          <p:nvPr/>
        </p:nvSpPr>
        <p:spPr>
          <a:xfrm>
            <a:off x="8739609" y="7572647"/>
            <a:ext cx="2137399" cy="266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789" tIns="54789" rIns="54789" bIns="54789">
            <a:spAutoFit/>
          </a:bodyPr>
          <a:lstStyle>
            <a:lvl1pPr algn="ctr" defTabSz="1095798">
              <a:defRPr sz="1200" b="1">
                <a:solidFill>
                  <a:srgbClr val="599D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199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4450129" y="1185141"/>
            <a:ext cx="5771677" cy="584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0" name="大標題文字"/>
          <p:cNvSpPr txBox="1">
            <a:spLocks noGrp="1"/>
          </p:cNvSpPr>
          <p:nvPr>
            <p:ph type="title"/>
          </p:nvPr>
        </p:nvSpPr>
        <p:spPr>
          <a:xfrm>
            <a:off x="474723" y="399264"/>
            <a:ext cx="3821685" cy="1382820"/>
          </a:xfrm>
          <a:prstGeom prst="rect">
            <a:avLst/>
          </a:prstGeom>
        </p:spPr>
        <p:txBody>
          <a:bodyPr lIns="54789" tIns="54789" rIns="54789" bIns="54789" anchor="b"/>
          <a:lstStyle>
            <a:lvl1pPr defTabSz="1095798">
              <a:defRPr sz="3800"/>
            </a:lvl1pPr>
          </a:lstStyle>
          <a:p>
            <a:r>
              <a:t>大標題文字</a:t>
            </a:r>
          </a:p>
        </p:txBody>
      </p:sp>
      <p:sp>
        <p:nvSpPr>
          <p:cNvPr id="20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23" y="1868511"/>
            <a:ext cx="3821685" cy="5175636"/>
          </a:xfrm>
          <a:prstGeom prst="rect">
            <a:avLst/>
          </a:prstGeom>
        </p:spPr>
        <p:txBody>
          <a:bodyPr lIns="54789" tIns="54789" rIns="54789" bIns="54789"/>
          <a:lstStyle>
            <a:lvl1pPr marL="0" indent="0" defTabSz="1095798">
              <a:spcBef>
                <a:spcPts val="700"/>
              </a:spcBef>
              <a:buClrTx/>
              <a:buSzTx/>
              <a:buFontTx/>
              <a:buNone/>
              <a:defRPr sz="1900"/>
            </a:lvl1pPr>
            <a:lvl2pPr marL="0" indent="547899" defTabSz="1095798">
              <a:spcBef>
                <a:spcPts val="700"/>
              </a:spcBef>
              <a:buClrTx/>
              <a:buSzTx/>
              <a:buFontTx/>
              <a:buNone/>
              <a:defRPr sz="1900"/>
            </a:lvl2pPr>
            <a:lvl3pPr marL="0" indent="1095798" defTabSz="1095798">
              <a:spcBef>
                <a:spcPts val="700"/>
              </a:spcBef>
              <a:buClrTx/>
              <a:buSzTx/>
              <a:buFontTx/>
              <a:buNone/>
              <a:defRPr sz="1900"/>
            </a:lvl3pPr>
            <a:lvl4pPr marL="0" indent="1643697" defTabSz="1095798">
              <a:spcBef>
                <a:spcPts val="700"/>
              </a:spcBef>
              <a:buClrTx/>
              <a:buSzTx/>
              <a:buFontTx/>
              <a:buNone/>
              <a:defRPr sz="1900"/>
            </a:lvl4pPr>
            <a:lvl5pPr marL="0" indent="2191598" defTabSz="1095798">
              <a:spcBef>
                <a:spcPts val="700"/>
              </a:spcBef>
              <a:buClrTx/>
              <a:buSzTx/>
              <a:buFontTx/>
              <a:buNone/>
              <a:defRPr sz="19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94358" y="7835182"/>
            <a:ext cx="251015" cy="246649"/>
          </a:xfrm>
          <a:prstGeom prst="rect">
            <a:avLst/>
          </a:prstGeom>
        </p:spPr>
        <p:txBody>
          <a:bodyPr lIns="54789" tIns="54789" rIns="54789" bIns="54789"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4" y="7628736"/>
            <a:ext cx="1497548" cy="28961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文字方塊 6"/>
          <p:cNvSpPr txBox="1"/>
          <p:nvPr/>
        </p:nvSpPr>
        <p:spPr>
          <a:xfrm>
            <a:off x="8739609" y="7572647"/>
            <a:ext cx="2137399" cy="266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789" tIns="54789" rIns="54789" bIns="54789">
            <a:spAutoFit/>
          </a:bodyPr>
          <a:lstStyle>
            <a:lvl1pPr algn="ctr" defTabSz="1095798">
              <a:defRPr sz="1200" b="1">
                <a:solidFill>
                  <a:srgbClr val="599D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pic>
        <p:nvPicPr>
          <p:cNvPr id="212" name="圖片 3" descr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" y="6"/>
            <a:ext cx="10974387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684621" y="4691777"/>
            <a:ext cx="4580372" cy="2535172"/>
          </a:xfrm>
          <a:prstGeom prst="rect">
            <a:avLst/>
          </a:prstGeom>
        </p:spPr>
        <p:txBody>
          <a:bodyPr lIns="54789" tIns="54789" rIns="54789" bIns="54789"/>
          <a:lstStyle>
            <a:lvl1pPr marL="0" indent="0" defTabSz="1095798">
              <a:lnSpc>
                <a:spcPts val="2100"/>
              </a:lnSpc>
              <a:spcBef>
                <a:spcPts val="300"/>
              </a:spcBef>
              <a:buClrTx/>
              <a:buSzTx/>
              <a:buFontTx/>
              <a:buNone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379501" indent="-164526" defTabSz="1095798">
              <a:lnSpc>
                <a:spcPts val="2100"/>
              </a:lnSpc>
              <a:spcBef>
                <a:spcPts val="300"/>
              </a:spcBef>
              <a:buClrTx/>
              <a:buFontTx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28911" indent="-197061" defTabSz="1095798">
              <a:lnSpc>
                <a:spcPts val="2100"/>
              </a:lnSpc>
              <a:spcBef>
                <a:spcPts val="300"/>
              </a:spcBef>
              <a:buClrTx/>
              <a:buFontTx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06629" indent="-159802" defTabSz="1095798">
              <a:lnSpc>
                <a:spcPts val="2100"/>
              </a:lnSpc>
              <a:spcBef>
                <a:spcPts val="300"/>
              </a:spcBef>
              <a:buClrTx/>
              <a:buFontTx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465546" indent="-273948" defTabSz="1095798">
              <a:lnSpc>
                <a:spcPts val="2100"/>
              </a:lnSpc>
              <a:spcBef>
                <a:spcPts val="300"/>
              </a:spcBef>
              <a:buClrTx/>
              <a:buFontTx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4" name="大標題文字"/>
          <p:cNvSpPr txBox="1">
            <a:spLocks noGrp="1"/>
          </p:cNvSpPr>
          <p:nvPr>
            <p:ph type="title"/>
          </p:nvPr>
        </p:nvSpPr>
        <p:spPr>
          <a:xfrm>
            <a:off x="1684629" y="1695659"/>
            <a:ext cx="5963127" cy="2650406"/>
          </a:xfrm>
          <a:prstGeom prst="rect">
            <a:avLst/>
          </a:prstGeom>
        </p:spPr>
        <p:txBody>
          <a:bodyPr lIns="54789" tIns="54789" rIns="54789" bIns="54789" anchor="t"/>
          <a:lstStyle>
            <a:lvl1pPr defTabSz="1095798">
              <a:lnSpc>
                <a:spcPct val="100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628" y="7589077"/>
            <a:ext cx="2074132" cy="494985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文字方塊 2"/>
          <p:cNvSpPr txBox="1"/>
          <p:nvPr/>
        </p:nvSpPr>
        <p:spPr>
          <a:xfrm>
            <a:off x="1739417" y="7639560"/>
            <a:ext cx="2137399" cy="266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789" tIns="54789" rIns="54789" bIns="54789">
            <a:spAutoFit/>
          </a:bodyPr>
          <a:lstStyle>
            <a:lvl1pPr algn="ctr" defTabSz="1095798">
              <a:defRPr sz="1200" b="1">
                <a:solidFill>
                  <a:srgbClr val="599D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title Page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94358" y="7835182"/>
            <a:ext cx="251015" cy="246649"/>
          </a:xfrm>
          <a:prstGeom prst="rect">
            <a:avLst/>
          </a:prstGeom>
        </p:spPr>
        <p:txBody>
          <a:bodyPr lIns="54789" tIns="54789" rIns="54789" bIns="54789"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25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864" y="7628736"/>
            <a:ext cx="1497548" cy="289617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文字方塊 6"/>
          <p:cNvSpPr txBox="1"/>
          <p:nvPr/>
        </p:nvSpPr>
        <p:spPr>
          <a:xfrm>
            <a:off x="8739609" y="7572647"/>
            <a:ext cx="2137399" cy="266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789" tIns="54789" rIns="54789" bIns="54789">
            <a:spAutoFit/>
          </a:bodyPr>
          <a:lstStyle>
            <a:lvl1pPr algn="ctr" defTabSz="1095798">
              <a:defRPr sz="1200" b="1">
                <a:solidFill>
                  <a:srgbClr val="599D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227" name="大標題文字"/>
          <p:cNvSpPr txBox="1">
            <a:spLocks noGrp="1"/>
          </p:cNvSpPr>
          <p:nvPr>
            <p:ph type="title"/>
          </p:nvPr>
        </p:nvSpPr>
        <p:spPr>
          <a:xfrm>
            <a:off x="474720" y="438235"/>
            <a:ext cx="9745188" cy="652442"/>
          </a:xfrm>
          <a:prstGeom prst="rect">
            <a:avLst/>
          </a:prstGeom>
        </p:spPr>
        <p:txBody>
          <a:bodyPr lIns="54789" tIns="54789" rIns="54789" bIns="54789"/>
          <a:lstStyle>
            <a:lvl1pPr defTabSz="1095798">
              <a:defRPr sz="4800"/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4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物件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 Box 24"/>
          <p:cNvSpPr txBox="1"/>
          <p:nvPr/>
        </p:nvSpPr>
        <p:spPr>
          <a:xfrm>
            <a:off x="466136" y="7875189"/>
            <a:ext cx="3785932" cy="26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200" b="1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ASE Group. All rights reserved.</a:t>
            </a:r>
          </a:p>
        </p:txBody>
      </p:sp>
      <p:sp>
        <p:nvSpPr>
          <p:cNvPr id="235" name="Text Box 24"/>
          <p:cNvSpPr txBox="1"/>
          <p:nvPr/>
        </p:nvSpPr>
        <p:spPr>
          <a:xfrm>
            <a:off x="477541" y="7643621"/>
            <a:ext cx="3785932" cy="27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300" b="1">
                <a:solidFill>
                  <a:srgbClr val="82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236" name="大標題文字"/>
          <p:cNvSpPr txBox="1">
            <a:spLocks noGrp="1"/>
          </p:cNvSpPr>
          <p:nvPr>
            <p:ph type="title"/>
          </p:nvPr>
        </p:nvSpPr>
        <p:spPr>
          <a:xfrm>
            <a:off x="562082" y="485617"/>
            <a:ext cx="8036915" cy="604854"/>
          </a:xfrm>
          <a:prstGeom prst="rect">
            <a:avLst/>
          </a:prstGeom>
        </p:spPr>
        <p:txBody>
          <a:bodyPr lIns="52316" tIns="52316" rIns="52316" bIns="52316"/>
          <a:lstStyle>
            <a:lvl1pPr defTabSz="1045997">
              <a:lnSpc>
                <a:spcPct val="100000"/>
              </a:lnSpc>
              <a:defRPr sz="4200">
                <a:solidFill>
                  <a:srgbClr val="292929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37" name="內文層級一…"/>
          <p:cNvSpPr txBox="1">
            <a:spLocks noGrp="1"/>
          </p:cNvSpPr>
          <p:nvPr>
            <p:ph type="body" idx="1"/>
          </p:nvPr>
        </p:nvSpPr>
        <p:spPr>
          <a:xfrm>
            <a:off x="570684" y="1450410"/>
            <a:ext cx="9867693" cy="5800704"/>
          </a:xfrm>
          <a:prstGeom prst="rect">
            <a:avLst/>
          </a:prstGeom>
        </p:spPr>
        <p:txBody>
          <a:bodyPr lIns="52316" tIns="52316" rIns="52316" bIns="52316"/>
          <a:lstStyle>
            <a:lvl1pPr marL="280264" indent="-280264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SzPct val="50000"/>
              <a:buFontTx/>
              <a:buChar char="£"/>
              <a:defRPr sz="3400">
                <a:solidFill>
                  <a:srgbClr val="333333"/>
                </a:solidFill>
              </a:defRPr>
            </a:lvl1pPr>
            <a:lvl2pPr marL="612805" indent="-302510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SzPct val="50000"/>
              <a:buFontTx/>
              <a:buChar char="●"/>
              <a:defRPr sz="3400">
                <a:solidFill>
                  <a:srgbClr val="333333"/>
                </a:solidFill>
              </a:defRPr>
            </a:lvl2pPr>
            <a:lvl3pPr marL="988042" indent="-424172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SzPct val="50000"/>
              <a:buFontTx/>
              <a:buChar char="◆"/>
              <a:defRPr sz="3400">
                <a:solidFill>
                  <a:srgbClr val="333333"/>
                </a:solidFill>
              </a:defRPr>
            </a:lvl3pPr>
            <a:lvl4pPr marL="1313712" indent="-464569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FontTx/>
              <a:buChar char="»"/>
              <a:defRPr sz="3400">
                <a:solidFill>
                  <a:srgbClr val="333333"/>
                </a:solidFill>
              </a:defRPr>
            </a:lvl4pPr>
            <a:lvl5pPr marL="0" indent="854146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SzTx/>
              <a:buFont typeface="Wingdings"/>
              <a:buNone/>
              <a:defRPr sz="3400">
                <a:solidFill>
                  <a:srgbClr val="333333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334535" y="7762861"/>
            <a:ext cx="300977" cy="307835"/>
          </a:xfrm>
          <a:prstGeom prst="rect">
            <a:avLst/>
          </a:prstGeom>
        </p:spPr>
        <p:txBody>
          <a:bodyPr lIns="52316" tIns="52316" rIns="52316" bIns="52316" anchor="t"/>
          <a:lstStyle>
            <a:lvl1pPr defTabSz="1459588">
              <a:defRPr sz="13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4"/>
          <p:cNvSpPr txBox="1"/>
          <p:nvPr/>
        </p:nvSpPr>
        <p:spPr>
          <a:xfrm>
            <a:off x="466136" y="7875189"/>
            <a:ext cx="3785932" cy="26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200" b="1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ASE Group. All rights reserved.</a:t>
            </a:r>
          </a:p>
        </p:txBody>
      </p:sp>
      <p:sp>
        <p:nvSpPr>
          <p:cNvPr id="246" name="Text Box 24"/>
          <p:cNvSpPr txBox="1"/>
          <p:nvPr/>
        </p:nvSpPr>
        <p:spPr>
          <a:xfrm>
            <a:off x="477541" y="7643621"/>
            <a:ext cx="3785932" cy="27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300" b="1">
                <a:solidFill>
                  <a:srgbClr val="82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247" name="Text Box 24"/>
          <p:cNvSpPr txBox="1"/>
          <p:nvPr/>
        </p:nvSpPr>
        <p:spPr>
          <a:xfrm>
            <a:off x="7328388" y="7868277"/>
            <a:ext cx="3785931" cy="23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600"/>
              </a:spcBef>
              <a:defRPr sz="1100" b="1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ASE Group. All rights reserved.</a:t>
            </a:r>
          </a:p>
        </p:txBody>
      </p:sp>
      <p:sp>
        <p:nvSpPr>
          <p:cNvPr id="248" name="Text Box 24"/>
          <p:cNvSpPr txBox="1"/>
          <p:nvPr/>
        </p:nvSpPr>
        <p:spPr>
          <a:xfrm>
            <a:off x="7349569" y="7648799"/>
            <a:ext cx="3785931" cy="27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249" name="大標題文字"/>
          <p:cNvSpPr txBox="1">
            <a:spLocks noGrp="1"/>
          </p:cNvSpPr>
          <p:nvPr>
            <p:ph type="title"/>
          </p:nvPr>
        </p:nvSpPr>
        <p:spPr>
          <a:xfrm>
            <a:off x="562082" y="485617"/>
            <a:ext cx="8036915" cy="604854"/>
          </a:xfrm>
          <a:prstGeom prst="rect">
            <a:avLst/>
          </a:prstGeom>
        </p:spPr>
        <p:txBody>
          <a:bodyPr lIns="52316" tIns="52316" rIns="52316" bIns="52316"/>
          <a:lstStyle>
            <a:lvl1pPr defTabSz="1045997">
              <a:lnSpc>
                <a:spcPct val="100000"/>
              </a:lnSpc>
              <a:defRPr sz="4200">
                <a:solidFill>
                  <a:srgbClr val="292929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50" name="內文層級一…"/>
          <p:cNvSpPr txBox="1">
            <a:spLocks noGrp="1"/>
          </p:cNvSpPr>
          <p:nvPr>
            <p:ph type="body" idx="1"/>
          </p:nvPr>
        </p:nvSpPr>
        <p:spPr>
          <a:xfrm>
            <a:off x="570684" y="1450410"/>
            <a:ext cx="9867693" cy="5800704"/>
          </a:xfrm>
          <a:prstGeom prst="rect">
            <a:avLst/>
          </a:prstGeom>
        </p:spPr>
        <p:txBody>
          <a:bodyPr lIns="52316" tIns="52316" rIns="52316" bIns="52316"/>
          <a:lstStyle>
            <a:lvl1pPr marL="280264" indent="-280264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SzPct val="50000"/>
              <a:buFontTx/>
              <a:buChar char="£"/>
              <a:defRPr sz="3400">
                <a:solidFill>
                  <a:srgbClr val="333333"/>
                </a:solidFill>
              </a:defRPr>
            </a:lvl1pPr>
            <a:lvl2pPr marL="612805" indent="-302510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SzPct val="50000"/>
              <a:buFontTx/>
              <a:buChar char="●"/>
              <a:defRPr sz="3400">
                <a:solidFill>
                  <a:srgbClr val="333333"/>
                </a:solidFill>
              </a:defRPr>
            </a:lvl2pPr>
            <a:lvl3pPr marL="988042" indent="-424172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SzPct val="50000"/>
              <a:buFontTx/>
              <a:buChar char="◆"/>
              <a:defRPr sz="3400">
                <a:solidFill>
                  <a:srgbClr val="333333"/>
                </a:solidFill>
              </a:defRPr>
            </a:lvl3pPr>
            <a:lvl4pPr marL="1313712" indent="-464569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FontTx/>
              <a:buChar char="»"/>
              <a:defRPr sz="3400">
                <a:solidFill>
                  <a:srgbClr val="333333"/>
                </a:solidFill>
              </a:defRPr>
            </a:lvl4pPr>
            <a:lvl5pPr marL="0" indent="854146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SzTx/>
              <a:buFont typeface="Wingdings"/>
              <a:buNone/>
              <a:defRPr sz="3400">
                <a:solidFill>
                  <a:srgbClr val="333333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334535" y="7762861"/>
            <a:ext cx="300977" cy="307835"/>
          </a:xfrm>
          <a:prstGeom prst="rect">
            <a:avLst/>
          </a:prstGeom>
        </p:spPr>
        <p:txBody>
          <a:bodyPr lIns="52316" tIns="52316" rIns="52316" bIns="52316" anchor="t"/>
          <a:lstStyle>
            <a:lvl1pPr defTabSz="1459588">
              <a:defRPr sz="13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 Box 24"/>
          <p:cNvSpPr txBox="1"/>
          <p:nvPr/>
        </p:nvSpPr>
        <p:spPr>
          <a:xfrm>
            <a:off x="466136" y="7875189"/>
            <a:ext cx="3785932" cy="26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200" b="1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ASE Group. All rights reserved.</a:t>
            </a:r>
          </a:p>
        </p:txBody>
      </p:sp>
      <p:sp>
        <p:nvSpPr>
          <p:cNvPr id="259" name="Text Box 24"/>
          <p:cNvSpPr txBox="1"/>
          <p:nvPr/>
        </p:nvSpPr>
        <p:spPr>
          <a:xfrm>
            <a:off x="477541" y="7643621"/>
            <a:ext cx="3785932" cy="27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300" b="1">
                <a:solidFill>
                  <a:srgbClr val="82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260" name="大標題文字"/>
          <p:cNvSpPr txBox="1">
            <a:spLocks noGrp="1"/>
          </p:cNvSpPr>
          <p:nvPr>
            <p:ph type="title"/>
          </p:nvPr>
        </p:nvSpPr>
        <p:spPr>
          <a:xfrm>
            <a:off x="549045" y="330083"/>
            <a:ext cx="9876299" cy="1372154"/>
          </a:xfrm>
          <a:prstGeom prst="rect">
            <a:avLst/>
          </a:prstGeom>
        </p:spPr>
        <p:txBody>
          <a:bodyPr lIns="52316" tIns="52316" rIns="52316" bIns="52316"/>
          <a:lstStyle>
            <a:lvl1pPr defTabSz="1045997">
              <a:lnSpc>
                <a:spcPct val="100000"/>
              </a:lnSpc>
              <a:defRPr sz="4200">
                <a:solidFill>
                  <a:srgbClr val="292929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6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549045" y="1842210"/>
            <a:ext cx="4848544" cy="767300"/>
          </a:xfrm>
          <a:prstGeom prst="rect">
            <a:avLst/>
          </a:prstGeom>
        </p:spPr>
        <p:txBody>
          <a:bodyPr lIns="52316" tIns="52316" rIns="52316" bIns="52316" anchor="b"/>
          <a:lstStyle>
            <a:lvl1pPr marL="0" indent="0" defTabSz="1045997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900">
                <a:solidFill>
                  <a:srgbClr val="333333"/>
                </a:solidFill>
              </a:defRPr>
            </a:lvl1pPr>
            <a:lvl2pPr marL="0" indent="480457" defTabSz="1045997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900">
                <a:solidFill>
                  <a:srgbClr val="333333"/>
                </a:solidFill>
              </a:defRPr>
            </a:lvl2pPr>
            <a:lvl3pPr marL="0" indent="960914" defTabSz="1045997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900">
                <a:solidFill>
                  <a:srgbClr val="333333"/>
                </a:solidFill>
              </a:defRPr>
            </a:lvl3pPr>
            <a:lvl4pPr marL="0" indent="1441372" defTabSz="1045997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900">
                <a:solidFill>
                  <a:srgbClr val="333333"/>
                </a:solidFill>
              </a:defRPr>
            </a:lvl4pPr>
            <a:lvl5pPr marL="0" indent="1921834" defTabSz="1045997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900">
                <a:solidFill>
                  <a:srgbClr val="333333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2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575170" y="1842210"/>
            <a:ext cx="4850174" cy="767300"/>
          </a:xfrm>
          <a:prstGeom prst="rect">
            <a:avLst/>
          </a:prstGeom>
        </p:spPr>
        <p:txBody>
          <a:bodyPr lIns="52316" tIns="52316" rIns="52316" bIns="52316" anchor="b"/>
          <a:lstStyle/>
          <a:p>
            <a:pPr marL="0" indent="0" defTabSz="1045997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2900">
                <a:solidFill>
                  <a:srgbClr val="333333"/>
                </a:solidFill>
              </a:defRPr>
            </a:pPr>
            <a:endParaRPr/>
          </a:p>
        </p:txBody>
      </p:sp>
      <p:sp>
        <p:nvSpPr>
          <p:cNvPr id="263" name="文字版面配置區 8"/>
          <p:cNvSpPr>
            <a:spLocks noGrp="1"/>
          </p:cNvSpPr>
          <p:nvPr>
            <p:ph type="body" sz="half" idx="14"/>
          </p:nvPr>
        </p:nvSpPr>
        <p:spPr>
          <a:xfrm>
            <a:off x="536011" y="2626228"/>
            <a:ext cx="4877870" cy="4703274"/>
          </a:xfrm>
          <a:prstGeom prst="rect">
            <a:avLst/>
          </a:prstGeom>
        </p:spPr>
        <p:txBody>
          <a:bodyPr lIns="52316" tIns="52316" rIns="52316" bIns="52316"/>
          <a:lstStyle/>
          <a:p>
            <a:pPr marL="280264" indent="-280264" defTabSz="1045997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SzPct val="50000"/>
              <a:buFontTx/>
              <a:buChar char="£"/>
              <a:defRPr sz="2900">
                <a:solidFill>
                  <a:srgbClr val="333333"/>
                </a:solidFill>
              </a:defRPr>
            </a:pPr>
            <a:endParaRPr/>
          </a:p>
        </p:txBody>
      </p:sp>
      <p:sp>
        <p:nvSpPr>
          <p:cNvPr id="264" name="文字版面配置區 10"/>
          <p:cNvSpPr>
            <a:spLocks noGrp="1"/>
          </p:cNvSpPr>
          <p:nvPr>
            <p:ph type="body" sz="half" idx="15"/>
          </p:nvPr>
        </p:nvSpPr>
        <p:spPr>
          <a:xfrm>
            <a:off x="5573281" y="2626228"/>
            <a:ext cx="4876952" cy="4703274"/>
          </a:xfrm>
          <a:prstGeom prst="rect">
            <a:avLst/>
          </a:prstGeom>
        </p:spPr>
        <p:txBody>
          <a:bodyPr lIns="52316" tIns="52316" rIns="52316" bIns="52316"/>
          <a:lstStyle/>
          <a:p>
            <a:pPr marL="280264" indent="-280264" defTabSz="1045997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SzPct val="50000"/>
              <a:buFontTx/>
              <a:buChar char="£"/>
              <a:defRPr sz="2900">
                <a:solidFill>
                  <a:srgbClr val="333333"/>
                </a:solidFill>
              </a:defRPr>
            </a:pPr>
            <a:endParaRPr/>
          </a:p>
        </p:txBody>
      </p:sp>
      <p:sp>
        <p:nvSpPr>
          <p:cNvPr id="26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334535" y="7762861"/>
            <a:ext cx="300977" cy="307835"/>
          </a:xfrm>
          <a:prstGeom prst="rect">
            <a:avLst/>
          </a:prstGeom>
        </p:spPr>
        <p:txBody>
          <a:bodyPr lIns="52316" tIns="52316" rIns="52316" bIns="52316" anchor="t"/>
          <a:lstStyle>
            <a:lvl1pPr defTabSz="1459588">
              <a:defRPr sz="13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 Box 24"/>
          <p:cNvSpPr txBox="1"/>
          <p:nvPr/>
        </p:nvSpPr>
        <p:spPr>
          <a:xfrm>
            <a:off x="466136" y="7875189"/>
            <a:ext cx="3785932" cy="26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200" b="1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ASE Group. All rights reserved.</a:t>
            </a:r>
          </a:p>
        </p:txBody>
      </p:sp>
      <p:sp>
        <p:nvSpPr>
          <p:cNvPr id="273" name="Text Box 24"/>
          <p:cNvSpPr txBox="1"/>
          <p:nvPr/>
        </p:nvSpPr>
        <p:spPr>
          <a:xfrm>
            <a:off x="477541" y="7643621"/>
            <a:ext cx="3785932" cy="27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300" b="1">
                <a:solidFill>
                  <a:srgbClr val="82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274" name="大標題文字"/>
          <p:cNvSpPr txBox="1">
            <a:spLocks noGrp="1"/>
          </p:cNvSpPr>
          <p:nvPr>
            <p:ph type="title"/>
          </p:nvPr>
        </p:nvSpPr>
        <p:spPr>
          <a:xfrm>
            <a:off x="562082" y="485617"/>
            <a:ext cx="8036915" cy="604854"/>
          </a:xfrm>
          <a:prstGeom prst="rect">
            <a:avLst/>
          </a:prstGeom>
        </p:spPr>
        <p:txBody>
          <a:bodyPr lIns="52316" tIns="52316" rIns="52316" bIns="52316"/>
          <a:lstStyle>
            <a:lvl1pPr defTabSz="1045997">
              <a:lnSpc>
                <a:spcPct val="100000"/>
              </a:lnSpc>
              <a:defRPr sz="4200">
                <a:solidFill>
                  <a:srgbClr val="29292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334535" y="7762861"/>
            <a:ext cx="300977" cy="307835"/>
          </a:xfrm>
          <a:prstGeom prst="rect">
            <a:avLst/>
          </a:prstGeom>
        </p:spPr>
        <p:txBody>
          <a:bodyPr lIns="52316" tIns="52316" rIns="52316" bIns="52316" anchor="t"/>
          <a:lstStyle>
            <a:lvl1pPr defTabSz="1459588">
              <a:defRPr sz="13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Box 24"/>
          <p:cNvSpPr txBox="1"/>
          <p:nvPr/>
        </p:nvSpPr>
        <p:spPr>
          <a:xfrm>
            <a:off x="466136" y="7875189"/>
            <a:ext cx="3785932" cy="26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200" b="1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ASE Group. All rights reserved.</a:t>
            </a:r>
          </a:p>
        </p:txBody>
      </p:sp>
      <p:sp>
        <p:nvSpPr>
          <p:cNvPr id="283" name="Text Box 24"/>
          <p:cNvSpPr txBox="1"/>
          <p:nvPr/>
        </p:nvSpPr>
        <p:spPr>
          <a:xfrm>
            <a:off x="477541" y="7643621"/>
            <a:ext cx="3785932" cy="27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300" b="1">
                <a:solidFill>
                  <a:srgbClr val="82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284" name="大標題文字"/>
          <p:cNvSpPr txBox="1">
            <a:spLocks noGrp="1"/>
          </p:cNvSpPr>
          <p:nvPr>
            <p:ph type="title"/>
          </p:nvPr>
        </p:nvSpPr>
        <p:spPr>
          <a:xfrm>
            <a:off x="549052" y="696505"/>
            <a:ext cx="3610339" cy="1394620"/>
          </a:xfrm>
          <a:prstGeom prst="rect">
            <a:avLst/>
          </a:prstGeom>
        </p:spPr>
        <p:txBody>
          <a:bodyPr lIns="52316" tIns="52316" rIns="52316" bIns="52316" anchor="b"/>
          <a:lstStyle>
            <a:lvl1pPr defTabSz="1045997">
              <a:lnSpc>
                <a:spcPct val="100000"/>
              </a:lnSpc>
              <a:defRPr sz="2100">
                <a:solidFill>
                  <a:srgbClr val="292929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8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49052" y="2091123"/>
            <a:ext cx="3610339" cy="5630321"/>
          </a:xfrm>
          <a:prstGeom prst="rect">
            <a:avLst/>
          </a:prstGeom>
        </p:spPr>
        <p:txBody>
          <a:bodyPr lIns="52316" tIns="52316" rIns="52316" bIns="52316"/>
          <a:lstStyle>
            <a:lvl1pPr marL="0" indent="0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1pPr>
            <a:lvl2pPr marL="0" indent="480457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2pPr>
            <a:lvl3pPr marL="0" indent="960914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3pPr>
            <a:lvl4pPr marL="0" indent="1441372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4pPr>
            <a:lvl5pPr marL="0" indent="1921834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86" name="文字版面配置區 6"/>
          <p:cNvSpPr>
            <a:spLocks noGrp="1"/>
          </p:cNvSpPr>
          <p:nvPr>
            <p:ph type="body" idx="13"/>
          </p:nvPr>
        </p:nvSpPr>
        <p:spPr>
          <a:xfrm>
            <a:off x="4304798" y="695099"/>
            <a:ext cx="6133994" cy="7002555"/>
          </a:xfrm>
          <a:prstGeom prst="rect">
            <a:avLst/>
          </a:prstGeom>
        </p:spPr>
        <p:txBody>
          <a:bodyPr lIns="52316" tIns="52316" rIns="52316" bIns="52316"/>
          <a:lstStyle/>
          <a:p>
            <a:pPr marL="280264" indent="-280264" defTabSz="1045997">
              <a:lnSpc>
                <a:spcPct val="100000"/>
              </a:lnSpc>
              <a:spcBef>
                <a:spcPts val="800"/>
              </a:spcBef>
              <a:buClr>
                <a:srgbClr val="800000"/>
              </a:buClr>
              <a:buSzPct val="50000"/>
              <a:buFontTx/>
              <a:buChar char="£"/>
              <a:defRPr sz="3400">
                <a:solidFill>
                  <a:srgbClr val="333333"/>
                </a:solidFill>
              </a:defRPr>
            </a:pPr>
            <a:endParaRPr/>
          </a:p>
        </p:txBody>
      </p:sp>
      <p:sp>
        <p:nvSpPr>
          <p:cNvPr id="28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334535" y="7762861"/>
            <a:ext cx="300977" cy="307835"/>
          </a:xfrm>
          <a:prstGeom prst="rect">
            <a:avLst/>
          </a:prstGeom>
        </p:spPr>
        <p:txBody>
          <a:bodyPr lIns="52316" tIns="52316" rIns="52316" bIns="52316" anchor="t"/>
          <a:lstStyle>
            <a:lvl1pPr defTabSz="1459588">
              <a:defRPr sz="13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 Box 24"/>
          <p:cNvSpPr txBox="1"/>
          <p:nvPr/>
        </p:nvSpPr>
        <p:spPr>
          <a:xfrm>
            <a:off x="466136" y="7875189"/>
            <a:ext cx="3785932" cy="26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200" b="1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ASE Group. All rights reserved.</a:t>
            </a:r>
          </a:p>
        </p:txBody>
      </p:sp>
      <p:sp>
        <p:nvSpPr>
          <p:cNvPr id="295" name="Text Box 24"/>
          <p:cNvSpPr txBox="1"/>
          <p:nvPr/>
        </p:nvSpPr>
        <p:spPr>
          <a:xfrm>
            <a:off x="477541" y="7643621"/>
            <a:ext cx="3785932" cy="27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300" b="1">
                <a:solidFill>
                  <a:srgbClr val="82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296" name="大標題文字"/>
          <p:cNvSpPr txBox="1">
            <a:spLocks noGrp="1"/>
          </p:cNvSpPr>
          <p:nvPr>
            <p:ph type="title"/>
          </p:nvPr>
        </p:nvSpPr>
        <p:spPr>
          <a:xfrm>
            <a:off x="2150570" y="5761661"/>
            <a:ext cx="6585285" cy="680893"/>
          </a:xfrm>
          <a:prstGeom prst="rect">
            <a:avLst/>
          </a:prstGeom>
        </p:spPr>
        <p:txBody>
          <a:bodyPr lIns="52316" tIns="52316" rIns="52316" bIns="52316" anchor="b"/>
          <a:lstStyle>
            <a:lvl1pPr defTabSz="1045997">
              <a:lnSpc>
                <a:spcPct val="100000"/>
              </a:lnSpc>
              <a:defRPr sz="2100">
                <a:solidFill>
                  <a:srgbClr val="292929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97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2150570" y="736192"/>
            <a:ext cx="6585285" cy="49373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50570" y="6442557"/>
            <a:ext cx="6585285" cy="966038"/>
          </a:xfrm>
          <a:prstGeom prst="rect">
            <a:avLst/>
          </a:prstGeom>
        </p:spPr>
        <p:txBody>
          <a:bodyPr lIns="52316" tIns="52316" rIns="52316" bIns="52316"/>
          <a:lstStyle>
            <a:lvl1pPr marL="0" indent="0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1pPr>
            <a:lvl2pPr marL="0" indent="480457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2pPr>
            <a:lvl3pPr marL="0" indent="960914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3pPr>
            <a:lvl4pPr marL="0" indent="1441372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4pPr>
            <a:lvl5pPr marL="0" indent="1921834" defTabSz="1045997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333333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334535" y="7762861"/>
            <a:ext cx="300977" cy="307835"/>
          </a:xfrm>
          <a:prstGeom prst="rect">
            <a:avLst/>
          </a:prstGeom>
        </p:spPr>
        <p:txBody>
          <a:bodyPr lIns="52316" tIns="52316" rIns="52316" bIns="52316" anchor="t"/>
          <a:lstStyle>
            <a:lvl1pPr defTabSz="1459588">
              <a:defRPr sz="13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Box 24"/>
          <p:cNvSpPr txBox="1"/>
          <p:nvPr/>
        </p:nvSpPr>
        <p:spPr>
          <a:xfrm>
            <a:off x="466136" y="7875189"/>
            <a:ext cx="3785932" cy="26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200" b="1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ASE Group. All rights reserved.</a:t>
            </a:r>
          </a:p>
        </p:txBody>
      </p:sp>
      <p:sp>
        <p:nvSpPr>
          <p:cNvPr id="307" name="Text Box 24"/>
          <p:cNvSpPr txBox="1"/>
          <p:nvPr/>
        </p:nvSpPr>
        <p:spPr>
          <a:xfrm>
            <a:off x="477541" y="7643621"/>
            <a:ext cx="3785932" cy="27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316" tIns="52316" rIns="52316" bIns="52316">
            <a:spAutoFit/>
          </a:bodyPr>
          <a:lstStyle>
            <a:lvl1pPr defTabSz="995362">
              <a:spcBef>
                <a:spcPts val="700"/>
              </a:spcBef>
              <a:defRPr sz="1300" b="1">
                <a:solidFill>
                  <a:srgbClr val="82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308" name="大標題文字"/>
          <p:cNvSpPr txBox="1">
            <a:spLocks noGrp="1"/>
          </p:cNvSpPr>
          <p:nvPr>
            <p:ph type="title"/>
          </p:nvPr>
        </p:nvSpPr>
        <p:spPr>
          <a:xfrm>
            <a:off x="646804" y="3968508"/>
            <a:ext cx="6482645" cy="1040348"/>
          </a:xfrm>
          <a:prstGeom prst="rect">
            <a:avLst/>
          </a:prstGeom>
        </p:spPr>
        <p:txBody>
          <a:bodyPr lIns="52316" tIns="52316" rIns="52316" bIns="52316"/>
          <a:lstStyle>
            <a:lvl1pPr defTabSz="1045997">
              <a:lnSpc>
                <a:spcPct val="100000"/>
              </a:lnSpc>
              <a:defRPr sz="4700">
                <a:solidFill>
                  <a:srgbClr val="292929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0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562819" y="4337403"/>
            <a:ext cx="2590452" cy="1871589"/>
          </a:xfrm>
          <a:prstGeom prst="rect">
            <a:avLst/>
          </a:prstGeom>
        </p:spPr>
        <p:txBody>
          <a:bodyPr lIns="52316" tIns="52316" rIns="52316" bIns="52316"/>
          <a:lstStyle>
            <a:lvl1pPr marL="0" indent="0" defTabSz="1045997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2200"/>
            </a:lvl1pPr>
            <a:lvl2pPr marL="506037" indent="-195742" defTabSz="1045997">
              <a:lnSpc>
                <a:spcPct val="80000"/>
              </a:lnSpc>
              <a:spcBef>
                <a:spcPts val="500"/>
              </a:spcBef>
              <a:buClrTx/>
              <a:buSzPct val="50000"/>
              <a:buFontTx/>
              <a:buChar char="●"/>
              <a:defRPr sz="2200"/>
            </a:lvl2pPr>
            <a:lvl3pPr marL="838334" indent="-274464" defTabSz="1045997">
              <a:lnSpc>
                <a:spcPct val="80000"/>
              </a:lnSpc>
              <a:spcBef>
                <a:spcPts val="500"/>
              </a:spcBef>
              <a:buClrTx/>
              <a:buSzPct val="50000"/>
              <a:buFontTx/>
              <a:buChar char="◆"/>
              <a:defRPr sz="2200"/>
            </a:lvl3pPr>
            <a:lvl4pPr marL="1149746" indent="-300603" defTabSz="1045997">
              <a:lnSpc>
                <a:spcPct val="80000"/>
              </a:lnSpc>
              <a:spcBef>
                <a:spcPts val="500"/>
              </a:spcBef>
              <a:buClrTx/>
              <a:buFontTx/>
              <a:buChar char="»"/>
              <a:defRPr sz="2200"/>
            </a:lvl4pPr>
            <a:lvl5pPr marL="0" indent="854146" defTabSz="1045997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2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303520" y="7408544"/>
            <a:ext cx="256032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59588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9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3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96481" indent="-278741">
              <a:defRPr>
                <a:solidFill>
                  <a:srgbClr val="FFFFFF"/>
                </a:solidFill>
              </a:defRPr>
            </a:lvl1pPr>
            <a:lvl2pPr marL="659935" indent="-358252">
              <a:defRPr>
                <a:solidFill>
                  <a:srgbClr val="FFFFFF"/>
                </a:solidFill>
              </a:defRPr>
            </a:lvl2pPr>
            <a:lvl3pPr marL="961414" indent="-314939">
              <a:defRPr>
                <a:solidFill>
                  <a:srgbClr val="FFFFFF"/>
                </a:solidFill>
              </a:defRPr>
            </a:lvl3pPr>
            <a:lvl4pPr marL="1234164" indent="-372201">
              <a:defRPr>
                <a:solidFill>
                  <a:srgbClr val="FFFFFF"/>
                </a:solidFill>
              </a:defRPr>
            </a:lvl4pPr>
            <a:lvl5pPr>
              <a:buBlip>
                <a:blip r:embed="rId3"/>
              </a:buBlip>
              <a:defRPr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0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3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21" y="1177104"/>
            <a:ext cx="4921030" cy="6236686"/>
          </a:xfrm>
          <a:prstGeom prst="rect">
            <a:avLst/>
          </a:prstGeom>
        </p:spPr>
        <p:txBody>
          <a:bodyPr/>
          <a:lstStyle>
            <a:lvl1pPr marL="296481" indent="-278741">
              <a:defRPr>
                <a:solidFill>
                  <a:srgbClr val="FFFFFF"/>
                </a:solidFill>
              </a:defRPr>
            </a:lvl1pPr>
            <a:lvl2pPr marL="659935" indent="-358252">
              <a:defRPr>
                <a:solidFill>
                  <a:srgbClr val="FFFFFF"/>
                </a:solidFill>
              </a:defRPr>
            </a:lvl2pPr>
            <a:lvl3pPr marL="961414" indent="-314939">
              <a:defRPr>
                <a:solidFill>
                  <a:srgbClr val="FFFFFF"/>
                </a:solidFill>
              </a:defRPr>
            </a:lvl3pPr>
            <a:lvl4pPr marL="1234164" indent="-372201"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1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34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clude th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1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352" name="大標題文字"/>
          <p:cNvSpPr txBox="1">
            <a:spLocks noGrp="1"/>
          </p:cNvSpPr>
          <p:nvPr>
            <p:ph type="title"/>
          </p:nvPr>
        </p:nvSpPr>
        <p:spPr>
          <a:xfrm>
            <a:off x="474723" y="399264"/>
            <a:ext cx="3821685" cy="138282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5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666045" y="1185144"/>
            <a:ext cx="5776041" cy="5849480"/>
          </a:xfrm>
          <a:prstGeom prst="rect">
            <a:avLst/>
          </a:prstGeom>
        </p:spPr>
        <p:txBody>
          <a:bodyPr/>
          <a:lstStyle>
            <a:lvl1pPr marL="296481" indent="-278741">
              <a:defRPr>
                <a:solidFill>
                  <a:srgbClr val="FFFFFF"/>
                </a:solidFill>
              </a:defRPr>
            </a:lvl1pPr>
            <a:lvl2pPr marL="638861" indent="-337178">
              <a:defRPr>
                <a:solidFill>
                  <a:srgbClr val="FFFFFF"/>
                </a:solidFill>
              </a:defRPr>
            </a:lvl2pPr>
            <a:lvl3pPr marL="928834" indent="-282359">
              <a:defRPr>
                <a:solidFill>
                  <a:srgbClr val="FFFFFF"/>
                </a:solidFill>
              </a:defRPr>
            </a:lvl3pPr>
            <a:lvl4pPr marL="1203147" indent="-341184">
              <a:defRPr>
                <a:solidFill>
                  <a:srgbClr val="FFFFFF"/>
                </a:solidFill>
              </a:defRPr>
            </a:lvl4pPr>
            <a:lvl5pPr marL="2622689" indent="-433315">
              <a:defRPr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4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74723" y="1868515"/>
            <a:ext cx="3821686" cy="517563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ith the title of th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3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364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4450131" y="1185144"/>
            <a:ext cx="5991934" cy="584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5" name="大標題文字"/>
          <p:cNvSpPr txBox="1">
            <a:spLocks noGrp="1"/>
          </p:cNvSpPr>
          <p:nvPr>
            <p:ph type="title"/>
          </p:nvPr>
        </p:nvSpPr>
        <p:spPr>
          <a:xfrm>
            <a:off x="474723" y="399264"/>
            <a:ext cx="3821685" cy="138282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6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23" y="1868515"/>
            <a:ext cx="3821685" cy="517563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547341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1094688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1642034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189377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4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385" name="大標題文字"/>
          <p:cNvSpPr txBox="1">
            <a:spLocks noGrp="1"/>
          </p:cNvSpPr>
          <p:nvPr>
            <p:ph type="title"/>
          </p:nvPr>
        </p:nvSpPr>
        <p:spPr>
          <a:xfrm>
            <a:off x="820410" y="3435139"/>
            <a:ext cx="9420010" cy="292753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4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pic>
        <p:nvPicPr>
          <p:cNvPr id="395" name="圖片 2" descr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684621" y="5037483"/>
            <a:ext cx="4580372" cy="25351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300"/>
              </a:spcBef>
              <a:buClrTx/>
              <a:buSzTx/>
              <a:buFontTx/>
              <a:buNone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509092" indent="-207409">
              <a:lnSpc>
                <a:spcPts val="2100"/>
              </a:lnSpc>
              <a:spcBef>
                <a:spcPts val="300"/>
              </a:spcBef>
              <a:buClrTx/>
              <a:buFontTx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828808" indent="-182333">
              <a:lnSpc>
                <a:spcPts val="2100"/>
              </a:lnSpc>
              <a:spcBef>
                <a:spcPts val="300"/>
              </a:spcBef>
              <a:buClrTx/>
              <a:buFontTx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077447" indent="-215485">
              <a:lnSpc>
                <a:spcPts val="2100"/>
              </a:lnSpc>
              <a:spcBef>
                <a:spcPts val="300"/>
              </a:spcBef>
              <a:buClrTx/>
              <a:buFontTx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463046" indent="-273673">
              <a:lnSpc>
                <a:spcPts val="2100"/>
              </a:lnSpc>
              <a:spcBef>
                <a:spcPts val="300"/>
              </a:spcBef>
              <a:buClrTx/>
              <a:buFontTx/>
              <a:defRPr sz="2200" b="0">
                <a:solidFill>
                  <a:srgbClr val="A6A6A6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97" name="大標題文字"/>
          <p:cNvSpPr txBox="1">
            <a:spLocks noGrp="1"/>
          </p:cNvSpPr>
          <p:nvPr>
            <p:ph type="title"/>
          </p:nvPr>
        </p:nvSpPr>
        <p:spPr>
          <a:xfrm>
            <a:off x="1684628" y="2271840"/>
            <a:ext cx="6568081" cy="2765643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98" name="矩形 3"/>
          <p:cNvSpPr txBox="1"/>
          <p:nvPr/>
        </p:nvSpPr>
        <p:spPr>
          <a:xfrm>
            <a:off x="1757611" y="7640148"/>
            <a:ext cx="2879985" cy="38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8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974389" cy="8231189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096241" y="7762629"/>
            <a:ext cx="331639" cy="316713"/>
          </a:xfrm>
          <a:prstGeom prst="rect">
            <a:avLst/>
          </a:prstGeom>
        </p:spPr>
        <p:txBody>
          <a:bodyPr lIns="53521" tIns="53521" rIns="53521" bIns="53521"/>
          <a:lstStyle>
            <a:lvl1pPr algn="l" defTabSz="1459588">
              <a:defRPr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7" name="矩形 5"/>
          <p:cNvSpPr txBox="1"/>
          <p:nvPr/>
        </p:nvSpPr>
        <p:spPr>
          <a:xfrm>
            <a:off x="8135487" y="7524373"/>
            <a:ext cx="2429149" cy="3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363" tIns="71363" rIns="71363" bIns="71363">
            <a:spAutoFit/>
          </a:bodyPr>
          <a:lstStyle>
            <a:lvl1pPr algn="ctr" defTabSz="938449">
              <a:defRPr sz="15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408" name="大標題文字"/>
          <p:cNvSpPr txBox="1">
            <a:spLocks noGrp="1"/>
          </p:cNvSpPr>
          <p:nvPr>
            <p:ph type="title"/>
          </p:nvPr>
        </p:nvSpPr>
        <p:spPr>
          <a:xfrm>
            <a:off x="474102" y="438949"/>
            <a:ext cx="9967535" cy="651516"/>
          </a:xfrm>
          <a:prstGeom prst="rect">
            <a:avLst/>
          </a:prstGeom>
        </p:spPr>
        <p:txBody>
          <a:bodyPr lIns="69535" tIns="69535" rIns="69535" bIns="69535"/>
          <a:lstStyle>
            <a:lvl1pPr defTabSz="1070418"/>
          </a:lstStyle>
          <a:p>
            <a:r>
              <a:t>大標題文字</a:t>
            </a:r>
          </a:p>
        </p:txBody>
      </p:sp>
      <p:sp>
        <p:nvSpPr>
          <p:cNvPr id="40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12" y="1263528"/>
            <a:ext cx="4921031" cy="6150261"/>
          </a:xfrm>
          <a:prstGeom prst="rect">
            <a:avLst/>
          </a:prstGeom>
        </p:spPr>
        <p:txBody>
          <a:bodyPr lIns="69535" tIns="69535" rIns="69535" bIns="69535"/>
          <a:lstStyle>
            <a:lvl1pPr marL="307264" indent="-307264" defTabSz="1070418">
              <a:defRPr sz="3700"/>
            </a:lvl1pPr>
            <a:lvl2pPr marL="658857" indent="-363846" defTabSz="1070418">
              <a:defRPr sz="3700"/>
            </a:lvl2pPr>
            <a:lvl3pPr marL="957030" indent="-324863" defTabSz="1070418">
              <a:defRPr sz="3700"/>
            </a:lvl3pPr>
            <a:lvl4pPr marL="1214161" indent="-371272" defTabSz="1070418">
              <a:defRPr sz="3700"/>
            </a:lvl4pPr>
            <a:lvl5pPr marL="2611611" indent="-470775" defTabSz="1070418"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974389" cy="8231189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096241" y="7762629"/>
            <a:ext cx="331639" cy="316713"/>
          </a:xfrm>
          <a:prstGeom prst="rect">
            <a:avLst/>
          </a:prstGeom>
        </p:spPr>
        <p:txBody>
          <a:bodyPr lIns="53521" tIns="53521" rIns="53521" bIns="53521"/>
          <a:lstStyle>
            <a:lvl1pPr algn="l" defTabSz="1459588">
              <a:defRPr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8" name="矩形 5"/>
          <p:cNvSpPr txBox="1"/>
          <p:nvPr/>
        </p:nvSpPr>
        <p:spPr>
          <a:xfrm>
            <a:off x="8135487" y="7524373"/>
            <a:ext cx="2429149" cy="3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363" tIns="71363" rIns="71363" bIns="71363">
            <a:spAutoFit/>
          </a:bodyPr>
          <a:lstStyle>
            <a:lvl1pPr algn="ctr" defTabSz="938449">
              <a:defRPr sz="15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419" name="大標題文字"/>
          <p:cNvSpPr txBox="1">
            <a:spLocks noGrp="1"/>
          </p:cNvSpPr>
          <p:nvPr>
            <p:ph type="title"/>
          </p:nvPr>
        </p:nvSpPr>
        <p:spPr>
          <a:xfrm>
            <a:off x="474102" y="438949"/>
            <a:ext cx="9967535" cy="651516"/>
          </a:xfrm>
          <a:prstGeom prst="rect">
            <a:avLst/>
          </a:prstGeom>
        </p:spPr>
        <p:txBody>
          <a:bodyPr lIns="69535" tIns="69535" rIns="69535" bIns="69535"/>
          <a:lstStyle>
            <a:lvl1pPr defTabSz="1070418"/>
          </a:lstStyle>
          <a:p>
            <a:r>
              <a:t>大標題文字</a:t>
            </a:r>
          </a:p>
        </p:txBody>
      </p:sp>
      <p:sp>
        <p:nvSpPr>
          <p:cNvPr id="420" name="內文層級一…"/>
          <p:cNvSpPr txBox="1">
            <a:spLocks noGrp="1"/>
          </p:cNvSpPr>
          <p:nvPr>
            <p:ph type="body" idx="1"/>
          </p:nvPr>
        </p:nvSpPr>
        <p:spPr>
          <a:xfrm>
            <a:off x="474710" y="1263528"/>
            <a:ext cx="9967351" cy="6150261"/>
          </a:xfrm>
          <a:prstGeom prst="rect">
            <a:avLst/>
          </a:prstGeom>
        </p:spPr>
        <p:txBody>
          <a:bodyPr lIns="69535" tIns="69535" rIns="69535" bIns="69535"/>
          <a:lstStyle>
            <a:lvl1pPr marL="267196" indent="-267196" defTabSz="1070418">
              <a:defRPr sz="3700"/>
            </a:lvl1pPr>
            <a:lvl2pPr marL="639101" indent="-329542" defTabSz="1070418">
              <a:defRPr sz="3700"/>
            </a:lvl2pPr>
            <a:lvl3pPr marL="975649" indent="-411928" defTabSz="1070418">
              <a:defRPr sz="3700"/>
            </a:lvl3pPr>
            <a:lvl4pPr marL="1288659" indent="-470775" defTabSz="1070418">
              <a:defRPr sz="3700"/>
            </a:lvl4pPr>
            <a:lvl5pPr marL="2611611" indent="-470775" defTabSz="1070418"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974389" cy="8231189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096241" y="7762629"/>
            <a:ext cx="331639" cy="316713"/>
          </a:xfrm>
          <a:prstGeom prst="rect">
            <a:avLst/>
          </a:prstGeom>
        </p:spPr>
        <p:txBody>
          <a:bodyPr lIns="53521" tIns="53521" rIns="53521" bIns="53521"/>
          <a:lstStyle>
            <a:lvl1pPr algn="l" defTabSz="1459588">
              <a:defRPr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9" name="矩形 5"/>
          <p:cNvSpPr txBox="1"/>
          <p:nvPr/>
        </p:nvSpPr>
        <p:spPr>
          <a:xfrm>
            <a:off x="8135487" y="7524373"/>
            <a:ext cx="2429149" cy="3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363" tIns="71363" rIns="71363" bIns="71363">
            <a:spAutoFit/>
          </a:bodyPr>
          <a:lstStyle>
            <a:lvl1pPr algn="ctr" defTabSz="938449">
              <a:defRPr sz="15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430" name="大標題文字"/>
          <p:cNvSpPr txBox="1">
            <a:spLocks noGrp="1"/>
          </p:cNvSpPr>
          <p:nvPr>
            <p:ph type="title"/>
          </p:nvPr>
        </p:nvSpPr>
        <p:spPr>
          <a:xfrm>
            <a:off x="474102" y="438949"/>
            <a:ext cx="9967535" cy="651516"/>
          </a:xfrm>
          <a:prstGeom prst="rect">
            <a:avLst/>
          </a:prstGeom>
        </p:spPr>
        <p:txBody>
          <a:bodyPr lIns="69535" tIns="69535" rIns="69535" bIns="69535"/>
          <a:lstStyle>
            <a:lvl1pPr defTabSz="1070418"/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clude th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974389" cy="8231189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096241" y="7762629"/>
            <a:ext cx="331639" cy="316713"/>
          </a:xfrm>
          <a:prstGeom prst="rect">
            <a:avLst/>
          </a:prstGeom>
        </p:spPr>
        <p:txBody>
          <a:bodyPr lIns="53521" tIns="53521" rIns="53521" bIns="53521"/>
          <a:lstStyle>
            <a:lvl1pPr algn="l" defTabSz="1459588">
              <a:defRPr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9" name="矩形 5"/>
          <p:cNvSpPr txBox="1"/>
          <p:nvPr/>
        </p:nvSpPr>
        <p:spPr>
          <a:xfrm>
            <a:off x="8135487" y="7524373"/>
            <a:ext cx="2429149" cy="3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363" tIns="71363" rIns="71363" bIns="71363">
            <a:spAutoFit/>
          </a:bodyPr>
          <a:lstStyle>
            <a:lvl1pPr algn="ctr" defTabSz="938449">
              <a:defRPr sz="15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440" name="大標題文字"/>
          <p:cNvSpPr txBox="1">
            <a:spLocks noGrp="1"/>
          </p:cNvSpPr>
          <p:nvPr>
            <p:ph type="title"/>
          </p:nvPr>
        </p:nvSpPr>
        <p:spPr>
          <a:xfrm>
            <a:off x="474715" y="399264"/>
            <a:ext cx="3821685" cy="1382822"/>
          </a:xfrm>
          <a:prstGeom prst="rect">
            <a:avLst/>
          </a:prstGeom>
        </p:spPr>
        <p:txBody>
          <a:bodyPr lIns="69535" tIns="69535" rIns="69535" bIns="69535" anchor="b"/>
          <a:lstStyle>
            <a:lvl1pPr defTabSz="1070418"/>
          </a:lstStyle>
          <a:p>
            <a:r>
              <a:t>大標題文字</a:t>
            </a:r>
          </a:p>
        </p:txBody>
      </p:sp>
      <p:sp>
        <p:nvSpPr>
          <p:cNvPr id="44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666022" y="1185141"/>
            <a:ext cx="5555786" cy="5849480"/>
          </a:xfrm>
          <a:prstGeom prst="rect">
            <a:avLst/>
          </a:prstGeom>
        </p:spPr>
        <p:txBody>
          <a:bodyPr lIns="69535" tIns="69535" rIns="69535" bIns="69535"/>
          <a:lstStyle>
            <a:lvl1pPr marL="307264" indent="-307264" defTabSz="1070418">
              <a:defRPr sz="3700"/>
            </a:lvl1pPr>
            <a:lvl2pPr marL="636117" indent="-341106" defTabSz="1070418">
              <a:defRPr sz="3700"/>
            </a:lvl2pPr>
            <a:lvl3pPr marL="920934" indent="-288767" defTabSz="1070418">
              <a:defRPr sz="3700"/>
            </a:lvl3pPr>
            <a:lvl4pPr marL="1181876" indent="-338987" defTabSz="1070418">
              <a:defRPr sz="3700"/>
            </a:lvl4pPr>
            <a:lvl5pPr marL="2570674" indent="-429838" defTabSz="1070418"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2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74715" y="1868514"/>
            <a:ext cx="3821686" cy="5175635"/>
          </a:xfrm>
          <a:prstGeom prst="rect">
            <a:avLst/>
          </a:prstGeom>
        </p:spPr>
        <p:txBody>
          <a:bodyPr lIns="69535" tIns="69535" rIns="69535" bIns="69535"/>
          <a:lstStyle/>
          <a:p>
            <a:pPr marL="0" indent="0" defTabSz="1070418">
              <a:buClrTx/>
              <a:buSzTx/>
              <a:buFontTx/>
              <a:buNone/>
              <a:defRPr sz="19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ith the title of th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974389" cy="8231189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096241" y="7762629"/>
            <a:ext cx="331639" cy="316713"/>
          </a:xfrm>
          <a:prstGeom prst="rect">
            <a:avLst/>
          </a:prstGeom>
        </p:spPr>
        <p:txBody>
          <a:bodyPr lIns="53521" tIns="53521" rIns="53521" bIns="53521"/>
          <a:lstStyle>
            <a:lvl1pPr algn="l" defTabSz="1459588">
              <a:defRPr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1" name="矩形 5"/>
          <p:cNvSpPr txBox="1"/>
          <p:nvPr/>
        </p:nvSpPr>
        <p:spPr>
          <a:xfrm>
            <a:off x="8135487" y="7524373"/>
            <a:ext cx="2429149" cy="3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363" tIns="71363" rIns="71363" bIns="71363">
            <a:spAutoFit/>
          </a:bodyPr>
          <a:lstStyle>
            <a:lvl1pPr algn="ctr" defTabSz="938449">
              <a:defRPr sz="15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452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4450129" y="1185141"/>
            <a:ext cx="5771679" cy="584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53" name="大標題文字"/>
          <p:cNvSpPr txBox="1">
            <a:spLocks noGrp="1"/>
          </p:cNvSpPr>
          <p:nvPr>
            <p:ph type="title"/>
          </p:nvPr>
        </p:nvSpPr>
        <p:spPr>
          <a:xfrm>
            <a:off x="474715" y="399264"/>
            <a:ext cx="3821685" cy="1382822"/>
          </a:xfrm>
          <a:prstGeom prst="rect">
            <a:avLst/>
          </a:prstGeom>
        </p:spPr>
        <p:txBody>
          <a:bodyPr lIns="69535" tIns="69535" rIns="69535" bIns="69535" anchor="b"/>
          <a:lstStyle>
            <a:lvl1pPr defTabSz="1070418"/>
          </a:lstStyle>
          <a:p>
            <a:r>
              <a:t>大標題文字</a:t>
            </a:r>
          </a:p>
        </p:txBody>
      </p:sp>
      <p:sp>
        <p:nvSpPr>
          <p:cNvPr id="45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15" y="1868514"/>
            <a:ext cx="3821685" cy="5175635"/>
          </a:xfrm>
          <a:prstGeom prst="rect">
            <a:avLst/>
          </a:prstGeom>
        </p:spPr>
        <p:txBody>
          <a:bodyPr lIns="69535" tIns="69535" rIns="69535" bIns="69535"/>
          <a:lstStyle>
            <a:lvl1pPr marL="0" indent="0" defTabSz="1070418">
              <a:buClrTx/>
              <a:buSzTx/>
              <a:buFontTx/>
              <a:buNone/>
              <a:defRPr sz="1900"/>
            </a:lvl1pPr>
            <a:lvl2pPr marL="0" indent="535233" defTabSz="1070418">
              <a:buClrTx/>
              <a:buSzTx/>
              <a:buFontTx/>
              <a:buNone/>
              <a:defRPr sz="1900"/>
            </a:lvl2pPr>
            <a:lvl3pPr marL="0" indent="1070468" defTabSz="1070418">
              <a:buClrTx/>
              <a:buSzTx/>
              <a:buFontTx/>
              <a:buNone/>
              <a:defRPr sz="1900"/>
            </a:lvl3pPr>
            <a:lvl4pPr marL="0" indent="1605701" defTabSz="1070418">
              <a:buClrTx/>
              <a:buSzTx/>
              <a:buFontTx/>
              <a:buNone/>
              <a:defRPr sz="1900"/>
            </a:lvl4pPr>
            <a:lvl5pPr marL="0" indent="2140935" defTabSz="1070418">
              <a:buClrTx/>
              <a:buSzTx/>
              <a:buFontTx/>
              <a:buNone/>
              <a:defRPr sz="19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clude th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大標題文字"/>
          <p:cNvSpPr txBox="1">
            <a:spLocks noGrp="1"/>
          </p:cNvSpPr>
          <p:nvPr>
            <p:ph type="title"/>
          </p:nvPr>
        </p:nvSpPr>
        <p:spPr>
          <a:xfrm>
            <a:off x="474723" y="399264"/>
            <a:ext cx="3821685" cy="138282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666043" y="1185144"/>
            <a:ext cx="5555786" cy="5849480"/>
          </a:xfrm>
          <a:prstGeom prst="rect">
            <a:avLst/>
          </a:prstGeom>
        </p:spPr>
        <p:txBody>
          <a:bodyPr/>
          <a:lstStyle>
            <a:lvl1pPr marL="314211" indent="-314211"/>
            <a:lvl2pPr marL="638861" indent="-337178"/>
            <a:lvl3pPr marL="928834" indent="-282359"/>
            <a:lvl4pPr marL="1203147" indent="-341184"/>
            <a:lvl5pPr marL="2622689" indent="-43331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2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74723" y="1868515"/>
            <a:ext cx="3821686" cy="517563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9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974389" cy="8231189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096241" y="7762629"/>
            <a:ext cx="331639" cy="316713"/>
          </a:xfrm>
          <a:prstGeom prst="rect">
            <a:avLst/>
          </a:prstGeom>
        </p:spPr>
        <p:txBody>
          <a:bodyPr lIns="53521" tIns="53521" rIns="53521" bIns="53521"/>
          <a:lstStyle>
            <a:lvl1pPr algn="l" defTabSz="1459588">
              <a:defRPr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3" name="矩形 5"/>
          <p:cNvSpPr txBox="1"/>
          <p:nvPr/>
        </p:nvSpPr>
        <p:spPr>
          <a:xfrm>
            <a:off x="8135487" y="7524373"/>
            <a:ext cx="2429149" cy="3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363" tIns="71363" rIns="71363" bIns="71363">
            <a:spAutoFit/>
          </a:bodyPr>
          <a:lstStyle>
            <a:lvl1pPr algn="ctr" defTabSz="938449">
              <a:defRPr sz="15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464" name="大標題文字"/>
          <p:cNvSpPr txBox="1">
            <a:spLocks noGrp="1"/>
          </p:cNvSpPr>
          <p:nvPr>
            <p:ph type="title"/>
          </p:nvPr>
        </p:nvSpPr>
        <p:spPr>
          <a:xfrm>
            <a:off x="820400" y="3435139"/>
            <a:ext cx="9420011" cy="2927538"/>
          </a:xfrm>
          <a:prstGeom prst="rect">
            <a:avLst/>
          </a:prstGeom>
        </p:spPr>
        <p:txBody>
          <a:bodyPr lIns="69535" tIns="69535" rIns="69535" bIns="69535" anchor="t"/>
          <a:lstStyle>
            <a:lvl1pPr defTabSz="1070418"/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974389" cy="8231189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096241" y="7762629"/>
            <a:ext cx="331639" cy="316713"/>
          </a:xfrm>
          <a:prstGeom prst="rect">
            <a:avLst/>
          </a:prstGeom>
        </p:spPr>
        <p:txBody>
          <a:bodyPr lIns="53521" tIns="53521" rIns="53521" bIns="53521"/>
          <a:lstStyle>
            <a:lvl1pPr algn="l" defTabSz="1459588">
              <a:defRPr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3" name="矩形 5"/>
          <p:cNvSpPr txBox="1"/>
          <p:nvPr/>
        </p:nvSpPr>
        <p:spPr>
          <a:xfrm>
            <a:off x="8135487" y="7524373"/>
            <a:ext cx="2429149" cy="3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363" tIns="71363" rIns="71363" bIns="71363">
            <a:spAutoFit/>
          </a:bodyPr>
          <a:lstStyle>
            <a:lvl1pPr algn="ctr" defTabSz="938449">
              <a:defRPr sz="15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0974389" cy="8231189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096241" y="7762629"/>
            <a:ext cx="331639" cy="316713"/>
          </a:xfrm>
          <a:prstGeom prst="rect">
            <a:avLst/>
          </a:prstGeom>
        </p:spPr>
        <p:txBody>
          <a:bodyPr lIns="53521" tIns="53521" rIns="53521" bIns="53521"/>
          <a:lstStyle>
            <a:lvl1pPr algn="l" defTabSz="1459588">
              <a:defRPr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2" name="矩形 5"/>
          <p:cNvSpPr txBox="1"/>
          <p:nvPr/>
        </p:nvSpPr>
        <p:spPr>
          <a:xfrm>
            <a:off x="8135487" y="7524373"/>
            <a:ext cx="2429149" cy="3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363" tIns="71363" rIns="71363" bIns="71363">
            <a:spAutoFit/>
          </a:bodyPr>
          <a:lstStyle>
            <a:lvl1pPr algn="ctr" defTabSz="938449">
              <a:defRPr sz="15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Security-B</a:t>
            </a:r>
          </a:p>
        </p:txBody>
      </p:sp>
      <p:sp>
        <p:nvSpPr>
          <p:cNvPr id="483" name="大標題文字"/>
          <p:cNvSpPr txBox="1">
            <a:spLocks noGrp="1"/>
          </p:cNvSpPr>
          <p:nvPr>
            <p:ph type="title"/>
          </p:nvPr>
        </p:nvSpPr>
        <p:spPr>
          <a:xfrm>
            <a:off x="646798" y="3968501"/>
            <a:ext cx="6482645" cy="1040348"/>
          </a:xfrm>
          <a:prstGeom prst="rect">
            <a:avLst/>
          </a:prstGeom>
        </p:spPr>
        <p:txBody>
          <a:bodyPr lIns="69535" tIns="69535" rIns="69535" bIns="69535"/>
          <a:lstStyle>
            <a:lvl1pPr defTabSz="1070418">
              <a:defRPr sz="4600">
                <a:solidFill>
                  <a:srgbClr val="292929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4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562814" y="4337403"/>
            <a:ext cx="2590452" cy="1871589"/>
          </a:xfrm>
          <a:prstGeom prst="rect">
            <a:avLst/>
          </a:prstGeom>
        </p:spPr>
        <p:txBody>
          <a:bodyPr lIns="69535" tIns="69535" rIns="69535" bIns="69535"/>
          <a:lstStyle>
            <a:lvl1pPr marL="0" indent="0" defTabSz="1070418">
              <a:lnSpc>
                <a:spcPct val="80000"/>
              </a:lnSpc>
              <a:buClrTx/>
              <a:buSzTx/>
              <a:buFontTx/>
              <a:buNone/>
              <a:defRPr sz="2100"/>
            </a:lvl1pPr>
            <a:lvl2pPr marL="496595" indent="-187037" defTabSz="1070418">
              <a:lnSpc>
                <a:spcPct val="80000"/>
              </a:lnSpc>
              <a:buClrTx/>
              <a:buFontTx/>
              <a:defRPr sz="2100"/>
            </a:lvl2pPr>
            <a:lvl3pPr marL="797518" indent="-233797" defTabSz="1070418">
              <a:lnSpc>
                <a:spcPct val="80000"/>
              </a:lnSpc>
              <a:buClrTx/>
              <a:buFontTx/>
              <a:defRPr sz="2100"/>
            </a:lvl3pPr>
            <a:lvl4pPr marL="1085080" indent="-267196" defTabSz="1070418">
              <a:lnSpc>
                <a:spcPct val="80000"/>
              </a:lnSpc>
              <a:buClrTx/>
              <a:buFontTx/>
              <a:defRPr sz="2100"/>
            </a:lvl4pPr>
            <a:lvl5pPr marL="2408033" indent="-267197" defTabSz="1070418">
              <a:lnSpc>
                <a:spcPct val="80000"/>
              </a:lnSpc>
              <a:buClrTx/>
              <a:buFontTx/>
              <a:defRPr sz="21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ith the title of th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4450139" y="1185144"/>
            <a:ext cx="5771679" cy="584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1" name="大標題文字"/>
          <p:cNvSpPr txBox="1">
            <a:spLocks noGrp="1"/>
          </p:cNvSpPr>
          <p:nvPr>
            <p:ph type="title"/>
          </p:nvPr>
        </p:nvSpPr>
        <p:spPr>
          <a:xfrm>
            <a:off x="474723" y="399264"/>
            <a:ext cx="3821685" cy="138282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5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23" y="1868515"/>
            <a:ext cx="3821685" cy="517563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900"/>
            </a:lvl1pPr>
            <a:lvl2pPr marL="0" indent="547341">
              <a:buClrTx/>
              <a:buSzTx/>
              <a:buFontTx/>
              <a:buNone/>
              <a:defRPr sz="1900"/>
            </a:lvl2pPr>
            <a:lvl3pPr marL="0" indent="1094688">
              <a:buClrTx/>
              <a:buSzTx/>
              <a:buFontTx/>
              <a:buNone/>
              <a:defRPr sz="1900"/>
            </a:lvl3pPr>
            <a:lvl4pPr marL="0" indent="1642034">
              <a:buClrTx/>
              <a:buSzTx/>
              <a:buFontTx/>
              <a:buNone/>
              <a:defRPr sz="1900"/>
            </a:lvl4pPr>
            <a:lvl5pPr marL="0" indent="2189377">
              <a:buClrTx/>
              <a:buSzTx/>
              <a:buFontTx/>
              <a:buNone/>
              <a:defRPr sz="19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6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96481" indent="-278741">
              <a:defRPr>
                <a:solidFill>
                  <a:srgbClr val="FFFFFF"/>
                </a:solidFill>
              </a:defRPr>
            </a:lvl1pPr>
            <a:lvl2pPr marL="659935" indent="-358252">
              <a:defRPr>
                <a:solidFill>
                  <a:srgbClr val="FFFFFF"/>
                </a:solidFill>
              </a:defRPr>
            </a:lvl2pPr>
            <a:lvl3pPr marL="961414" indent="-314939">
              <a:defRPr>
                <a:solidFill>
                  <a:srgbClr val="FFFFFF"/>
                </a:solidFill>
              </a:defRPr>
            </a:lvl3pPr>
            <a:lvl4pPr marL="1234164" indent="-372201">
              <a:defRPr>
                <a:solidFill>
                  <a:srgbClr val="FFFFFF"/>
                </a:solidFill>
              </a:defRPr>
            </a:lvl4pPr>
            <a:lvl5pPr>
              <a:buBlip>
                <a:blip r:embed="rId3"/>
              </a:buBlip>
              <a:defRPr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7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7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74721" y="1177104"/>
            <a:ext cx="4921030" cy="6236686"/>
          </a:xfrm>
          <a:prstGeom prst="rect">
            <a:avLst/>
          </a:prstGeom>
        </p:spPr>
        <p:txBody>
          <a:bodyPr/>
          <a:lstStyle>
            <a:lvl1pPr marL="296481" indent="-278741">
              <a:defRPr>
                <a:solidFill>
                  <a:srgbClr val="FFFFFF"/>
                </a:solidFill>
              </a:defRPr>
            </a:lvl1pPr>
            <a:lvl2pPr marL="659935" indent="-358252">
              <a:defRPr>
                <a:solidFill>
                  <a:srgbClr val="FFFFFF"/>
                </a:solidFill>
              </a:defRPr>
            </a:lvl2pPr>
            <a:lvl3pPr marL="961414" indent="-314939">
              <a:defRPr>
                <a:solidFill>
                  <a:srgbClr val="FFFFFF"/>
                </a:solidFill>
              </a:defRPr>
            </a:lvl3pPr>
            <a:lvl4pPr marL="1234164" indent="-372201"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3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8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clude th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56" y="7803458"/>
            <a:ext cx="250913" cy="246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3" name="矩形 6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94" name="大標題文字"/>
          <p:cNvSpPr txBox="1">
            <a:spLocks noGrp="1"/>
          </p:cNvSpPr>
          <p:nvPr>
            <p:ph type="title"/>
          </p:nvPr>
        </p:nvSpPr>
        <p:spPr>
          <a:xfrm>
            <a:off x="474723" y="399264"/>
            <a:ext cx="3821685" cy="138282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9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666045" y="1185144"/>
            <a:ext cx="5776041" cy="5849480"/>
          </a:xfrm>
          <a:prstGeom prst="rect">
            <a:avLst/>
          </a:prstGeom>
        </p:spPr>
        <p:txBody>
          <a:bodyPr/>
          <a:lstStyle>
            <a:lvl1pPr marL="296481" indent="-278741">
              <a:defRPr>
                <a:solidFill>
                  <a:srgbClr val="FFFFFF"/>
                </a:solidFill>
              </a:defRPr>
            </a:lvl1pPr>
            <a:lvl2pPr marL="638861" indent="-337178">
              <a:defRPr>
                <a:solidFill>
                  <a:srgbClr val="FFFFFF"/>
                </a:solidFill>
              </a:defRPr>
            </a:lvl2pPr>
            <a:lvl3pPr marL="928834" indent="-282359">
              <a:defRPr>
                <a:solidFill>
                  <a:srgbClr val="FFFFFF"/>
                </a:solidFill>
              </a:defRPr>
            </a:lvl3pPr>
            <a:lvl4pPr marL="1203147" indent="-341184">
              <a:defRPr>
                <a:solidFill>
                  <a:srgbClr val="FFFFFF"/>
                </a:solidFill>
              </a:defRPr>
            </a:lvl4pPr>
            <a:lvl5pPr marL="2622689" indent="-433315">
              <a:defRPr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6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74723" y="1868515"/>
            <a:ext cx="3821686" cy="517563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4" descr="圖片 4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0" y="6"/>
            <a:ext cx="10974389" cy="823119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580049" y="7798068"/>
            <a:ext cx="250913" cy="246548"/>
          </a:xfrm>
          <a:prstGeom prst="rect">
            <a:avLst/>
          </a:prstGeom>
          <a:ln w="12700">
            <a:miter lim="400000"/>
          </a:ln>
        </p:spPr>
        <p:txBody>
          <a:bodyPr wrap="none" lIns="54737" tIns="54737" rIns="54737" bIns="54737" anchor="ctr">
            <a:spAutoFit/>
          </a:bodyPr>
          <a:lstStyle>
            <a:lvl1pPr algn="r" defTabSz="914400">
              <a:defRPr sz="1000">
                <a:solidFill>
                  <a:srgbClr val="A0A1A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矩形 5"/>
          <p:cNvSpPr txBox="1"/>
          <p:nvPr/>
        </p:nvSpPr>
        <p:spPr>
          <a:xfrm>
            <a:off x="8095229" y="7524330"/>
            <a:ext cx="2577617" cy="3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980" tIns="72980" rIns="72980" bIns="72980">
            <a:spAutoFit/>
          </a:bodyPr>
          <a:lstStyle>
            <a:lvl1pPr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ASE Confidential / Security-C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474721" y="438242"/>
            <a:ext cx="9967349" cy="65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474721" y="1263530"/>
            <a:ext cx="9967349" cy="6150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</p:sldLayoutIdLst>
  <p:transition spd="med"/>
  <p:txStyles>
    <p:titleStyle>
      <a:lvl1pPr marL="0" marR="0" indent="0" algn="l" defTabSz="10946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10946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10946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10946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10946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10946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10946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10946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10946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73672" marR="0" indent="-273672" algn="l" defTabSz="1094688" rtl="0" latinLnBrk="0">
        <a:lnSpc>
          <a:spcPct val="90000"/>
        </a:lnSpc>
        <a:spcBef>
          <a:spcPts val="9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642474" marR="0" indent="-324986" algn="l" defTabSz="1094688" rtl="0" latinLnBrk="0">
        <a:lnSpc>
          <a:spcPct val="90000"/>
        </a:lnSpc>
        <a:spcBef>
          <a:spcPts val="9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977496" marR="0" indent="-399983" algn="l" defTabSz="1094688" rtl="0" latinLnBrk="0">
        <a:lnSpc>
          <a:spcPct val="90000"/>
        </a:lnSpc>
        <a:spcBef>
          <a:spcPts val="9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310242" marR="0" indent="-472707" algn="l" defTabSz="1094688" rtl="0" latinLnBrk="0">
        <a:lnSpc>
          <a:spcPct val="90000"/>
        </a:lnSpc>
        <a:spcBef>
          <a:spcPts val="9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662081" marR="0" indent="-472707" algn="l" defTabSz="1094688" rtl="0" latinLnBrk="0">
        <a:lnSpc>
          <a:spcPct val="90000"/>
        </a:lnSpc>
        <a:spcBef>
          <a:spcPts val="9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209426" marR="0" indent="-472707" algn="l" defTabSz="1094688" rtl="0" latinLnBrk="0">
        <a:lnSpc>
          <a:spcPct val="90000"/>
        </a:lnSpc>
        <a:spcBef>
          <a:spcPts val="9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756769" marR="0" indent="-472707" algn="l" defTabSz="1094688" rtl="0" latinLnBrk="0">
        <a:lnSpc>
          <a:spcPct val="90000"/>
        </a:lnSpc>
        <a:spcBef>
          <a:spcPts val="9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4304118" marR="0" indent="-472707" algn="l" defTabSz="1094688" rtl="0" latinLnBrk="0">
        <a:lnSpc>
          <a:spcPct val="90000"/>
        </a:lnSpc>
        <a:spcBef>
          <a:spcPts val="9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851462" marR="0" indent="-472707" algn="l" defTabSz="1094688" rtl="0" latinLnBrk="0">
        <a:lnSpc>
          <a:spcPct val="90000"/>
        </a:lnSpc>
        <a:spcBef>
          <a:spcPts val="9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774" name="標題 1"/>
          <p:cNvSpPr txBox="1"/>
          <p:nvPr/>
        </p:nvSpPr>
        <p:spPr>
          <a:xfrm>
            <a:off x="258927" y="3251498"/>
            <a:ext cx="1039893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normAutofit/>
          </a:bodyPr>
          <a:lstStyle>
            <a:lvl1pPr algn="ctr" defTabSz="1094688">
              <a:lnSpc>
                <a:spcPct val="90000"/>
              </a:lnSpc>
              <a:defRPr sz="4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zh-TW" altLang="en-US" dirty="0"/>
              <a:t>模型辨識率成長史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8012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63747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模型訓練－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第二階段</a:t>
            </a:r>
            <a:endParaRPr lang="en-US" altLang="zh-TW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2077543"/>
            <a:ext cx="10317321" cy="284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測試目的</a:t>
            </a:r>
            <a:endParaRPr lang="en-US" altLang="zh-TW" b="1" dirty="0"/>
          </a:p>
          <a:p>
            <a:pPr marL="342900" algn="just"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  <a:sym typeface="微軟正黑體"/>
              </a:rPr>
              <a:t> 為了避免模型可能因為「拿模型本身不支援的字去訓練」使得不支援的字成為雜訊，進而導致訓練結果不佳，因此第二階段將以「模型自建」的訓練型式讓所有要訓練的字元都被模型所支援。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91196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43757" y="1816456"/>
            <a:ext cx="10493924" cy="5658764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－第二階段</a:t>
            </a:r>
            <a:endParaRPr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A02A1DA-A530-4DD6-A2B1-6DEE09B8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4614"/>
              </p:ext>
            </p:extLst>
          </p:nvPr>
        </p:nvGraphicFramePr>
        <p:xfrm>
          <a:off x="428433" y="1994077"/>
          <a:ext cx="10124572" cy="4042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412">
                  <a:extLst>
                    <a:ext uri="{9D8B030D-6E8A-4147-A177-3AD203B41FA5}">
                      <a16:colId xmlns:a16="http://schemas.microsoft.com/office/drawing/2014/main" val="3960770859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3654185413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1442076578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1137038564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3438417810"/>
                    </a:ext>
                  </a:extLst>
                </a:gridCol>
              </a:tblGrid>
              <a:tr h="41461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第二版模型</a:t>
                      </a:r>
                      <a:endParaRPr lang="en-US" altLang="zh-TW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第三版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600" b="1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第四版模型</a:t>
                      </a:r>
                      <a:endParaRPr lang="en-US" altLang="zh-TW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第五版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600" b="1" dirty="0">
                        <a:solidFill>
                          <a:schemeClr val="bg1"/>
                        </a:solidFill>
                        <a:latin typeface="微軟正黑體"/>
                        <a:ea typeface="微軟正黑體"/>
                        <a:cs typeface="微軟正黑體"/>
                        <a:sym typeface="微軟正黑體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44172"/>
                  </a:ext>
                </a:extLst>
              </a:tr>
              <a:tr h="4146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字詞區分形式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無空格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62287"/>
                  </a:ext>
                </a:extLst>
              </a:tr>
              <a:tr h="15550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採用訓練字集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600" dirty="0">
                          <a:solidFill>
                            <a:schemeClr val="bg1"/>
                          </a:solidFill>
                        </a:rPr>
                        <a:t>15201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個中、英、漢與符號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字元。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關鍵字詞、官方訓練字集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三者所聯集的「字元」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關鍵字詞、官方訓練字集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三者所聯集的「字元」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120370"/>
                  </a:ext>
                </a:extLst>
              </a:tr>
              <a:tr h="4146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採用字型數量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82731"/>
                  </a:ext>
                </a:extLst>
              </a:tr>
              <a:tr h="4146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樣本標記形式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逐行標記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逐行標記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逐行標記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逐行標記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63068"/>
                  </a:ext>
                </a:extLst>
              </a:tr>
              <a:tr h="4146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模型訓練形式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模型自建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模型自建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模型自建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模型自建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50385"/>
                  </a:ext>
                </a:extLst>
              </a:tr>
              <a:tr h="4146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採用基底模型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83968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CE9785DB-B3C1-4636-BEDE-65D6A2BC5645}"/>
              </a:ext>
            </a:extLst>
          </p:cNvPr>
          <p:cNvGrpSpPr/>
          <p:nvPr/>
        </p:nvGrpSpPr>
        <p:grpSpPr>
          <a:xfrm>
            <a:off x="359998" y="6238052"/>
            <a:ext cx="10170147" cy="416332"/>
            <a:chOff x="382858" y="6238052"/>
            <a:chExt cx="10170147" cy="41633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FBE356A-11DA-45EF-B28E-C9BABC71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1898" y="6250614"/>
              <a:ext cx="8961107" cy="391208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B4D81C7-5471-4FEF-9323-20976311D6C6}"/>
                </a:ext>
              </a:extLst>
            </p:cNvPr>
            <p:cNvSpPr txBox="1"/>
            <p:nvPr/>
          </p:nvSpPr>
          <p:spPr>
            <a:xfrm>
              <a:off x="382858" y="6238052"/>
              <a:ext cx="1209040" cy="41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zh-TW" altLang="en-US" sz="1600" b="1" dirty="0">
                  <a:solidFill>
                    <a:srgbClr val="FF0000"/>
                  </a:solidFill>
                </a:rPr>
                <a:t>無空格區分</a:t>
              </a:r>
              <a:endParaRPr lang="en-US" altLang="zh-TW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25932BE8-8179-448B-B57D-2804A4B03F8C}"/>
              </a:ext>
            </a:extLst>
          </p:cNvPr>
          <p:cNvGrpSpPr/>
          <p:nvPr/>
        </p:nvGrpSpPr>
        <p:grpSpPr>
          <a:xfrm>
            <a:off x="341117" y="6800588"/>
            <a:ext cx="10189028" cy="424476"/>
            <a:chOff x="363977" y="6800588"/>
            <a:chExt cx="10189028" cy="42447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5217027-2198-4AA0-9D53-088B144697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5973"/>
            <a:stretch/>
          </p:blipFill>
          <p:spPr>
            <a:xfrm>
              <a:off x="1591898" y="6800588"/>
              <a:ext cx="8961107" cy="42447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9226C7-9E6E-4140-BD08-73BC7F849672}"/>
                </a:ext>
              </a:extLst>
            </p:cNvPr>
            <p:cNvSpPr txBox="1"/>
            <p:nvPr/>
          </p:nvSpPr>
          <p:spPr>
            <a:xfrm>
              <a:off x="363977" y="6804660"/>
              <a:ext cx="1209040" cy="41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zh-TW" altLang="en-US" sz="1600" b="1" dirty="0">
                  <a:solidFill>
                    <a:srgbClr val="FF0000"/>
                  </a:solidFill>
                </a:rPr>
                <a:t>以空格區分</a:t>
              </a:r>
              <a:endParaRPr lang="en-US" altLang="zh-TW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6305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63747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模型訓練－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第二階段</a:t>
            </a:r>
            <a:endParaRPr lang="en-US" altLang="zh-TW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2077543"/>
            <a:ext cx="10317321" cy="284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結果討論</a:t>
            </a:r>
            <a:endParaRPr lang="en-US" altLang="zh-TW" b="1" dirty="0"/>
          </a:p>
          <a:p>
            <a:pPr marL="342900" algn="just"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  <a:sym typeface="微軟正黑體"/>
              </a:rPr>
              <a:t>測試結果發現模型的辨識能力全都比第一版模型還差，因此當時推測可能是「</a:t>
            </a:r>
            <a:r>
              <a:rPr lang="zh-TW" altLang="en-US" sz="2400" dirty="0"/>
              <a:t>模型自建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  <a:sym typeface="微軟正黑體"/>
              </a:rPr>
              <a:t>」</a:t>
            </a:r>
            <a:r>
              <a:rPr lang="zh-TW" altLang="en-US" sz="2400" dirty="0"/>
              <a:t>的訓練方式可能有問題，但礙於當下暫時找不到解決方案，所以決定回歸「模型疊加」的訓練方式另尋出路。</a:t>
            </a:r>
          </a:p>
        </p:txBody>
      </p:sp>
    </p:spTree>
    <p:extLst>
      <p:ext uri="{BB962C8B-B14F-4D97-AF65-F5344CB8AC3E}">
        <p14:creationId xmlns:p14="http://schemas.microsoft.com/office/powerpoint/2010/main" val="18973124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63747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模型訓練－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第三階段</a:t>
            </a:r>
            <a:endParaRPr lang="en-US" altLang="zh-TW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2077543"/>
            <a:ext cx="10317321" cy="357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測試目的</a:t>
            </a:r>
          </a:p>
          <a:p>
            <a:pPr marL="342900" algn="just"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  <a:sym typeface="微軟正黑體"/>
              </a:rPr>
              <a:t>由於先前都是以逐行標記的形式標記樣本，便開始思考或許是「逐行標記」導致雜訊的產生並干擾，因而轉以探索「逐字標記」的可行性，但為求保險此階段除了改以「逐字標記」 的形式來標記樣本，二方面也回過頭以階段一的配置為基礎進行改良。</a:t>
            </a:r>
          </a:p>
        </p:txBody>
      </p:sp>
    </p:spTree>
    <p:extLst>
      <p:ext uri="{BB962C8B-B14F-4D97-AF65-F5344CB8AC3E}">
        <p14:creationId xmlns:p14="http://schemas.microsoft.com/office/powerpoint/2010/main" val="19127273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43757" y="1723792"/>
            <a:ext cx="10493924" cy="5762857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1996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－第三階段</a:t>
            </a:r>
            <a:endParaRPr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A02A1DA-A530-4DD6-A2B1-6DEE09B8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34555"/>
              </p:ext>
            </p:extLst>
          </p:nvPr>
        </p:nvGraphicFramePr>
        <p:xfrm>
          <a:off x="424114" y="1924119"/>
          <a:ext cx="10124572" cy="4042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412">
                  <a:extLst>
                    <a:ext uri="{9D8B030D-6E8A-4147-A177-3AD203B41FA5}">
                      <a16:colId xmlns:a16="http://schemas.microsoft.com/office/drawing/2014/main" val="3960770859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3654185413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1442076578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1137038564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3438417810"/>
                    </a:ext>
                  </a:extLst>
                </a:gridCol>
              </a:tblGrid>
              <a:tr h="440754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第六版模型</a:t>
                      </a:r>
                      <a:endParaRPr lang="en-US" altLang="zh-TW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第七版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600" b="1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第八版模型</a:t>
                      </a:r>
                      <a:endParaRPr lang="en-US" altLang="zh-TW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第九版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600" b="1" dirty="0">
                        <a:solidFill>
                          <a:schemeClr val="bg1"/>
                        </a:solidFill>
                        <a:latin typeface="微軟正黑體"/>
                        <a:ea typeface="微軟正黑體"/>
                        <a:cs typeface="微軟正黑體"/>
                        <a:sym typeface="微軟正黑體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44172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字詞區分形式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  <a:r>
                        <a:rPr lang="en-US" altLang="zh-TW" sz="16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空白填滿</a:t>
                      </a:r>
                      <a:r>
                        <a:rPr lang="en-US" altLang="zh-TW" sz="16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62287"/>
                  </a:ext>
                </a:extLst>
              </a:tr>
              <a:tr h="13980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採用訓練字集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600" dirty="0">
                          <a:solidFill>
                            <a:schemeClr val="bg1"/>
                          </a:solidFill>
                        </a:rPr>
                        <a:t>15201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個中、英、漢與符號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字元。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120370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採用字型數量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82731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樣本標記形式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63068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模型訓練形式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模型自建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50385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採用基底模型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83968"/>
                  </a:ext>
                </a:extLst>
              </a:tr>
            </a:tbl>
          </a:graphicData>
        </a:graphic>
      </p:graphicFrame>
      <p:grpSp>
        <p:nvGrpSpPr>
          <p:cNvPr id="10" name="群組 9">
            <a:extLst>
              <a:ext uri="{FF2B5EF4-FFF2-40B4-BE49-F238E27FC236}">
                <a16:creationId xmlns:a16="http://schemas.microsoft.com/office/drawing/2014/main" id="{3992F6D7-6ECE-4038-9FC1-C588F26CC090}"/>
              </a:ext>
            </a:extLst>
          </p:cNvPr>
          <p:cNvGrpSpPr/>
          <p:nvPr/>
        </p:nvGrpSpPr>
        <p:grpSpPr>
          <a:xfrm>
            <a:off x="417999" y="6477948"/>
            <a:ext cx="10176048" cy="424476"/>
            <a:chOff x="162560" y="6140128"/>
            <a:chExt cx="10176048" cy="42447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EBB96C2-2FF7-4830-9CFD-F13DF7F4A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5973"/>
            <a:stretch/>
          </p:blipFill>
          <p:spPr>
            <a:xfrm>
              <a:off x="1377501" y="6140128"/>
              <a:ext cx="8961107" cy="424476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FA999F7-9049-422A-8CF2-9369B33A6BCF}"/>
                </a:ext>
              </a:extLst>
            </p:cNvPr>
            <p:cNvSpPr txBox="1"/>
            <p:nvPr/>
          </p:nvSpPr>
          <p:spPr>
            <a:xfrm>
              <a:off x="162560" y="6144200"/>
              <a:ext cx="1209040" cy="41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zh-TW" altLang="en-US" sz="1600" b="1" dirty="0">
                  <a:solidFill>
                    <a:schemeClr val="accent4"/>
                  </a:solidFill>
                </a:rPr>
                <a:t>空白未填滿</a:t>
              </a:r>
              <a:endParaRPr lang="en-US" altLang="zh-TW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019AC7E-CFA4-47FD-ABF0-E90E94424906}"/>
              </a:ext>
            </a:extLst>
          </p:cNvPr>
          <p:cNvGrpSpPr/>
          <p:nvPr/>
        </p:nvGrpSpPr>
        <p:grpSpPr>
          <a:xfrm>
            <a:off x="417999" y="7021571"/>
            <a:ext cx="10179689" cy="424476"/>
            <a:chOff x="158919" y="6805671"/>
            <a:chExt cx="10179689" cy="424476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D5F5CAF-64F9-4127-A1D7-43447225AA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298"/>
            <a:stretch/>
          </p:blipFill>
          <p:spPr>
            <a:xfrm>
              <a:off x="1377501" y="6805671"/>
              <a:ext cx="8961107" cy="424476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409C3F8-3DB1-4E42-94C3-5673FFA78678}"/>
                </a:ext>
              </a:extLst>
            </p:cNvPr>
            <p:cNvSpPr txBox="1"/>
            <p:nvPr/>
          </p:nvSpPr>
          <p:spPr>
            <a:xfrm>
              <a:off x="158919" y="6809743"/>
              <a:ext cx="1209040" cy="41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zh-TW" altLang="en-US" sz="1600" b="1" dirty="0">
                  <a:solidFill>
                    <a:schemeClr val="accent4"/>
                  </a:solidFill>
                </a:rPr>
                <a:t>空白填滿</a:t>
              </a:r>
              <a:endParaRPr lang="en-US" altLang="zh-TW" sz="16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124C457-68E3-4B9A-A1F0-385D7289CA3E}"/>
              </a:ext>
            </a:extLst>
          </p:cNvPr>
          <p:cNvSpPr txBox="1"/>
          <p:nvPr/>
        </p:nvSpPr>
        <p:spPr>
          <a:xfrm>
            <a:off x="290236" y="5978058"/>
            <a:ext cx="10124572" cy="456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註：逐字標記獨有的變化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243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63747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模型訓練－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第三階段</a:t>
            </a:r>
            <a:endParaRPr lang="en-US" altLang="zh-TW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2077543"/>
            <a:ext cx="10317321" cy="4537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結果討論</a:t>
            </a:r>
            <a:endParaRPr lang="en-US" altLang="zh-TW" b="1" dirty="0"/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dirty="0"/>
              <a:t>經測試後發現，除了第八版的模型對圖中的字完全不俱辨識能力外，其餘模型的辨識能力皆比第二階段的結果好，但都還是比第一階段的結果差，這顯示「逐字標記」並不會是提升模型準確度的關鍵，後來在樣本檢視的過程中，發現到日月光提供的關鍵字集中存在官方模型不支援的字元，這意味著勢必還是得回歸到「模型自建」的訓練型式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51920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63747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模型訓練－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第四階段</a:t>
            </a:r>
            <a:endParaRPr lang="en-US" altLang="zh-TW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2077543"/>
            <a:ext cx="10317321" cy="4537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測試目的</a:t>
            </a:r>
            <a:endParaRPr lang="en-US" altLang="zh-TW" b="1" dirty="0"/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dirty="0"/>
              <a:t>本階段的想法是「模型自建」的產出，可能只是建立一個對資料樣本的擬合程度不高的「雛型模型」，基於這個猜想，因此接著嘗試以原先的訓練樣本進行切割，將一部份的資料作為「模型自建」的訓練所用，接著將其產出的「雛型模型」作為基底模型，透過「模型疊加」的方式，來訓練另一部份的資料，進而使模型真正學習到樣本中的特徵。</a:t>
            </a:r>
          </a:p>
        </p:txBody>
      </p:sp>
    </p:spTree>
    <p:extLst>
      <p:ext uri="{BB962C8B-B14F-4D97-AF65-F5344CB8AC3E}">
        <p14:creationId xmlns:p14="http://schemas.microsoft.com/office/powerpoint/2010/main" val="42216001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43757" y="1723792"/>
            <a:ext cx="10493924" cy="5762857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1996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－第四階段</a:t>
            </a:r>
            <a:endParaRPr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A02A1DA-A530-4DD6-A2B1-6DEE09B8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1682"/>
              </p:ext>
            </p:extLst>
          </p:nvPr>
        </p:nvGraphicFramePr>
        <p:xfrm>
          <a:off x="1520222" y="2399147"/>
          <a:ext cx="7667055" cy="4159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461">
                  <a:extLst>
                    <a:ext uri="{9D8B030D-6E8A-4147-A177-3AD203B41FA5}">
                      <a16:colId xmlns:a16="http://schemas.microsoft.com/office/drawing/2014/main" val="3960770859"/>
                    </a:ext>
                  </a:extLst>
                </a:gridCol>
                <a:gridCol w="2081198">
                  <a:extLst>
                    <a:ext uri="{9D8B030D-6E8A-4147-A177-3AD203B41FA5}">
                      <a16:colId xmlns:a16="http://schemas.microsoft.com/office/drawing/2014/main" val="3654185413"/>
                    </a:ext>
                  </a:extLst>
                </a:gridCol>
                <a:gridCol w="2081198">
                  <a:extLst>
                    <a:ext uri="{9D8B030D-6E8A-4147-A177-3AD203B41FA5}">
                      <a16:colId xmlns:a16="http://schemas.microsoft.com/office/drawing/2014/main" val="1442076578"/>
                    </a:ext>
                  </a:extLst>
                </a:gridCol>
                <a:gridCol w="2081198">
                  <a:extLst>
                    <a:ext uri="{9D8B030D-6E8A-4147-A177-3AD203B41FA5}">
                      <a16:colId xmlns:a16="http://schemas.microsoft.com/office/drawing/2014/main" val="1991451310"/>
                    </a:ext>
                  </a:extLst>
                </a:gridCol>
              </a:tblGrid>
              <a:tr h="440754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第十版模型</a:t>
                      </a:r>
                      <a:endParaRPr lang="en-US" altLang="zh-TW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第十一版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600" b="1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第十二版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600" b="1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44172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字詞區分形式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62287"/>
                  </a:ext>
                </a:extLst>
              </a:tr>
              <a:tr h="13980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採用訓練字集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者所聯集的「字元」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者所聯集的「字元」與</a:t>
                      </a:r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關鍵「字詞」。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者所聯集的「字元」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。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120370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採用字型數量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82731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樣本標記形式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逐行標記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逐行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標記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逐行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標記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63068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模型訓練形式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模型自建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50385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採用基底模型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第十版模型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第十版模型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8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3119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63747" y="1955354"/>
            <a:ext cx="10493924" cy="5531296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模型訓練－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第四階段</a:t>
            </a:r>
            <a:endParaRPr lang="en-US" altLang="zh-TW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1974673"/>
            <a:ext cx="10317321" cy="216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b="1" dirty="0"/>
              <a:t>結果討論</a:t>
            </a:r>
            <a:endParaRPr lang="en-US" altLang="zh-TW" sz="2000" b="1" dirty="0"/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/>
              <a:t>本階段的猜想獲得驗證，模型最終的辨識能力均超越第一階段所產出的模型，</a:t>
            </a:r>
            <a:r>
              <a:rPr lang="zh-TW" altLang="en-US" sz="1800" dirty="0">
                <a:latin typeface="微軟正黑體"/>
                <a:ea typeface="微軟正黑體"/>
                <a:cs typeface="微軟正黑體"/>
                <a:sym typeface="微軟正黑體"/>
              </a:rPr>
              <a:t>利用白底黑字的純文字樣本進行測試，其準確率可高達</a:t>
            </a:r>
            <a:r>
              <a:rPr lang="zh-TW" altLang="en-US" sz="1800" dirty="0"/>
              <a:t>九成五以上，其中以第十一版的表現最佳，但是仍有下列兩個問題：</a:t>
            </a:r>
            <a:endParaRPr lang="en-US" altLang="zh-TW" sz="1800" dirty="0"/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/>
              <a:t>    </a:t>
            </a:r>
            <a:r>
              <a:rPr lang="en-US" altLang="zh-TW" sz="1800" dirty="0"/>
              <a:t>1.</a:t>
            </a:r>
            <a:r>
              <a:rPr lang="zh-TW" altLang="en-US" sz="1800" dirty="0"/>
              <a:t> 當圖中的文字編排錯縱複雜時</a:t>
            </a:r>
            <a:r>
              <a:rPr lang="en-US" altLang="zh-TW" sz="1800" dirty="0"/>
              <a:t>(</a:t>
            </a:r>
            <a:r>
              <a:rPr lang="zh-TW" altLang="en-US" sz="1800" dirty="0"/>
              <a:t>如下圖所示</a:t>
            </a:r>
            <a:r>
              <a:rPr lang="en-US" altLang="zh-TW" sz="1800" dirty="0"/>
              <a:t>)</a:t>
            </a:r>
            <a:r>
              <a:rPr lang="zh-TW" altLang="en-US" sz="1800" dirty="0"/>
              <a:t>，準確度就會降低。</a:t>
            </a:r>
            <a:endParaRPr lang="en-US" altLang="zh-TW" sz="1800" dirty="0"/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/>
              <a:t>    </a:t>
            </a:r>
            <a:r>
              <a:rPr lang="en-US" altLang="zh-TW" sz="1800" dirty="0"/>
              <a:t>2.</a:t>
            </a:r>
            <a:r>
              <a:rPr lang="zh-TW" altLang="en-US" sz="1800" dirty="0"/>
              <a:t> </a:t>
            </a:r>
            <a:r>
              <a:rPr lang="en-US" altLang="zh-TW" sz="1800" dirty="0"/>
              <a:t>PPT</a:t>
            </a:r>
            <a:r>
              <a:rPr lang="zh-TW" altLang="en-US" sz="1800" dirty="0"/>
              <a:t>簡報上的特殊字體</a:t>
            </a:r>
            <a:r>
              <a:rPr lang="en-US" altLang="zh-TW" sz="1800" dirty="0"/>
              <a:t>(ex</a:t>
            </a:r>
            <a:r>
              <a:rPr lang="zh-TW" altLang="en-US" sz="1800" dirty="0"/>
              <a:t>：陰影、斜體、刪除線等</a:t>
            </a:r>
            <a:r>
              <a:rPr lang="en-US" altLang="zh-TW" sz="1800" dirty="0"/>
              <a:t>…)</a:t>
            </a:r>
            <a:r>
              <a:rPr lang="zh-TW" altLang="en-US" sz="1800" dirty="0"/>
              <a:t> 無法被模型所辨識。</a:t>
            </a:r>
            <a:endParaRPr lang="en-US" altLang="zh-TW" sz="1800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EE2F0DF-05AF-4635-8D08-ECA43900F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80" y="4159008"/>
            <a:ext cx="5773457" cy="32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007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11432" y="1912750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－第五階段</a:t>
            </a:r>
            <a:endParaRPr lang="zh-TW" altLang="en-US" dirty="0"/>
          </a:p>
        </p:txBody>
      </p:sp>
      <p:sp>
        <p:nvSpPr>
          <p:cNvPr id="783" name="矩形 8"/>
          <p:cNvSpPr txBox="1"/>
          <p:nvPr/>
        </p:nvSpPr>
        <p:spPr>
          <a:xfrm>
            <a:off x="336353" y="2077543"/>
            <a:ext cx="10317321" cy="197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b="1" dirty="0"/>
              <a:t>測試目的</a:t>
            </a:r>
            <a:endParaRPr lang="en-US" altLang="zh-TW" sz="2400" b="1" dirty="0"/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/>
              <a:t>在第四階段中所發現的第一個問題，其中辨識不好的字，可能是受到來自樣本中同一列中的其他干擾</a:t>
            </a:r>
            <a:r>
              <a:rPr lang="en-US" altLang="zh-TW" sz="2000" dirty="0"/>
              <a:t>(</a:t>
            </a:r>
            <a:r>
              <a:rPr lang="zh-TW" altLang="en-US" sz="2000" dirty="0"/>
              <a:t>如下圖所示</a:t>
            </a:r>
            <a:r>
              <a:rPr lang="en-US" altLang="zh-TW" sz="2000" dirty="0"/>
              <a:t>)</a:t>
            </a:r>
            <a:r>
              <a:rPr lang="zh-TW" altLang="en-US" sz="2000" dirty="0"/>
              <a:t>，而導致模型辨識的能力受到影響，因此為探索再進一步優化的可能性，便考慮透過「逐字標記」的形式來試圖消彌調來自同一列的干擾。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13A9623-9471-4CE2-A344-B12CBD41BE5E}"/>
              </a:ext>
            </a:extLst>
          </p:cNvPr>
          <p:cNvGrpSpPr/>
          <p:nvPr/>
        </p:nvGrpSpPr>
        <p:grpSpPr>
          <a:xfrm>
            <a:off x="336353" y="4356641"/>
            <a:ext cx="10245948" cy="1312993"/>
            <a:chOff x="315129" y="5534209"/>
            <a:chExt cx="10245948" cy="131299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01D1088-ADA9-4CF7-8618-FCBD008A22A7}"/>
                </a:ext>
              </a:extLst>
            </p:cNvPr>
            <p:cNvGrpSpPr/>
            <p:nvPr/>
          </p:nvGrpSpPr>
          <p:grpSpPr>
            <a:xfrm>
              <a:off x="315129" y="5927130"/>
              <a:ext cx="5171271" cy="782233"/>
              <a:chOff x="2265685" y="3720027"/>
              <a:chExt cx="5867395" cy="887533"/>
            </a:xfrm>
          </p:grpSpPr>
          <p:pic>
            <p:nvPicPr>
              <p:cNvPr id="8" name="圖片 7" descr="一張含有 文字 的圖片&#10;&#10;自動產生的描述">
                <a:extLst>
                  <a:ext uri="{FF2B5EF4-FFF2-40B4-BE49-F238E27FC236}">
                    <a16:creationId xmlns:a16="http://schemas.microsoft.com/office/drawing/2014/main" id="{25C5A69C-EC60-4C92-9816-CC194990F4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0440"/>
              <a:stretch/>
            </p:blipFill>
            <p:spPr>
              <a:xfrm>
                <a:off x="2265685" y="3972318"/>
                <a:ext cx="5773457" cy="635242"/>
              </a:xfrm>
              <a:prstGeom prst="rect">
                <a:avLst/>
              </a:prstGeom>
            </p:spPr>
          </p:pic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64B09C-A132-4743-BFB6-6809576DFB0C}"/>
                  </a:ext>
                </a:extLst>
              </p:cNvPr>
              <p:cNvSpPr/>
              <p:nvPr/>
            </p:nvSpPr>
            <p:spPr>
              <a:xfrm>
                <a:off x="2715918" y="4023363"/>
                <a:ext cx="5127602" cy="167637"/>
              </a:xfrm>
              <a:prstGeom prst="rect">
                <a:avLst/>
              </a:prstGeom>
              <a:noFill/>
              <a:ln w="190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45958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61D86DD-4118-4373-974C-D1A4C3C692F9}"/>
                  </a:ext>
                </a:extLst>
              </p:cNvPr>
              <p:cNvSpPr/>
              <p:nvPr/>
            </p:nvSpPr>
            <p:spPr>
              <a:xfrm>
                <a:off x="6341745" y="4051617"/>
                <a:ext cx="1459230" cy="167637"/>
              </a:xfrm>
              <a:prstGeom prst="rect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45958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6DFF2F4-A843-4092-ABCE-BEBC00C3780C}"/>
                  </a:ext>
                </a:extLst>
              </p:cNvPr>
              <p:cNvSpPr txBox="1"/>
              <p:nvPr/>
            </p:nvSpPr>
            <p:spPr>
              <a:xfrm>
                <a:off x="6569927" y="3720027"/>
                <a:ext cx="1563153" cy="3142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45958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2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紅框表示干擾範圍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7C259F-BE8E-44D2-96E1-6FA0B51E258D}"/>
                </a:ext>
              </a:extLst>
            </p:cNvPr>
            <p:cNvSpPr/>
            <p:nvPr/>
          </p:nvSpPr>
          <p:spPr>
            <a:xfrm>
              <a:off x="6088948" y="5932913"/>
              <a:ext cx="4472129" cy="91428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45958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8F1BDFB-5C55-4646-92B9-5011997C0B4F}"/>
                </a:ext>
              </a:extLst>
            </p:cNvPr>
            <p:cNvSpPr txBox="1"/>
            <p:nvPr/>
          </p:nvSpPr>
          <p:spPr>
            <a:xfrm>
              <a:off x="6221244" y="6097669"/>
              <a:ext cx="4207535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zh-TW" altLang="en-US" sz="1600" dirty="0"/>
                <a:t>高 雄 半 導體 板塊 進 補 ! 日 月 光 K13 擴 充 先 進 封裝 產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25DECA8F-9EC5-4D9A-9434-DE87AD25EF55}"/>
                </a:ext>
              </a:extLst>
            </p:cNvPr>
            <p:cNvCxnSpPr>
              <a:cxnSpLocks/>
            </p:cNvCxnSpPr>
            <p:nvPr/>
          </p:nvCxnSpPr>
          <p:spPr>
            <a:xfrm>
              <a:off x="5547360" y="6429428"/>
              <a:ext cx="441960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111FD79-5BE3-4A65-8B7A-35FB11E91F08}"/>
                </a:ext>
              </a:extLst>
            </p:cNvPr>
            <p:cNvSpPr txBox="1"/>
            <p:nvPr/>
          </p:nvSpPr>
          <p:spPr>
            <a:xfrm>
              <a:off x="7813573" y="5534209"/>
              <a:ext cx="102287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45958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辨識結果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66F4229-5743-4F87-99CD-EA057E6E8935}"/>
                </a:ext>
              </a:extLst>
            </p:cNvPr>
            <p:cNvSpPr txBox="1"/>
            <p:nvPr/>
          </p:nvSpPr>
          <p:spPr>
            <a:xfrm>
              <a:off x="2389327" y="5534209"/>
              <a:ext cx="102287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45958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圖片樣本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5728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矩形 21"/>
          <p:cNvSpPr/>
          <p:nvPr/>
        </p:nvSpPr>
        <p:spPr>
          <a:xfrm>
            <a:off x="163747" y="1955354"/>
            <a:ext cx="10493924" cy="507047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56E9072-9D5D-439F-AE51-8633C33A33F8}"/>
              </a:ext>
            </a:extLst>
          </p:cNvPr>
          <p:cNvGrpSpPr/>
          <p:nvPr/>
        </p:nvGrpSpPr>
        <p:grpSpPr>
          <a:xfrm>
            <a:off x="722675" y="5286532"/>
            <a:ext cx="6800850" cy="1077218"/>
            <a:chOff x="-7209834" y="2747819"/>
            <a:chExt cx="6800850" cy="107721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D7DCC0F-1893-4F3B-8BB1-C84462C2ACEB}"/>
                </a:ext>
              </a:extLst>
            </p:cNvPr>
            <p:cNvSpPr/>
            <p:nvPr/>
          </p:nvSpPr>
          <p:spPr>
            <a:xfrm>
              <a:off x="-7209834" y="2763194"/>
              <a:ext cx="6800850" cy="10464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45958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40C0DE2-0A80-4562-9C2D-BDE9347C40B4}"/>
                </a:ext>
              </a:extLst>
            </p:cNvPr>
            <p:cNvSpPr txBox="1"/>
            <p:nvPr/>
          </p:nvSpPr>
          <p:spPr>
            <a:xfrm>
              <a:off x="-7209834" y="2747819"/>
              <a:ext cx="6800850" cy="107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! " # $ % &amp; ' ( ) * + , - . / 0 1 2 3 4 5 6 7 8 9 : ; &lt; = &gt; ? @ A B C D E F G H I J K L M N O P Q R S T U V W X Y Z [ \ ] ^ _ ` a b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AIA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巴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旺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棟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舞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萬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酒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BEBPCLCPCTEAEEFCFMFOFSFTFXGDGMHBHPHRHiITKCKLK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just"/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VK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五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十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妻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寺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屎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巴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拾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捌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時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漆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食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餓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LFLGL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七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妻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棟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芭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MEMMMOMTM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棟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訓練名詞定義</a:t>
            </a:r>
            <a:endParaRPr dirty="0"/>
          </a:p>
        </p:txBody>
      </p:sp>
      <p:sp>
        <p:nvSpPr>
          <p:cNvPr id="783" name="矩形 8"/>
          <p:cNvSpPr txBox="1"/>
          <p:nvPr/>
        </p:nvSpPr>
        <p:spPr>
          <a:xfrm>
            <a:off x="340350" y="2188212"/>
            <a:ext cx="10317321" cy="82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dirty="0">
                <a:latin typeface="微軟正黑體"/>
                <a:ea typeface="微軟正黑體"/>
                <a:cs typeface="微軟正黑體"/>
                <a:sym typeface="微軟正黑體"/>
              </a:rPr>
              <a:t>空格</a:t>
            </a:r>
            <a:r>
              <a:rPr lang="zh-TW" altLang="en-US" dirty="0"/>
              <a:t>區分「字」與「詞」，如下所示</a:t>
            </a: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B33D0D7-2B78-4F9C-8CA9-19C4C3555EBC}"/>
              </a:ext>
            </a:extLst>
          </p:cNvPr>
          <p:cNvGrpSpPr/>
          <p:nvPr/>
        </p:nvGrpSpPr>
        <p:grpSpPr>
          <a:xfrm>
            <a:off x="735286" y="3049221"/>
            <a:ext cx="6800850" cy="1094872"/>
            <a:chOff x="888194" y="3121147"/>
            <a:chExt cx="6800850" cy="10948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C4D34E6-736B-4923-8CB8-6E8466EB9CD4}"/>
                </a:ext>
              </a:extLst>
            </p:cNvPr>
            <p:cNvSpPr/>
            <p:nvPr/>
          </p:nvSpPr>
          <p:spPr>
            <a:xfrm>
              <a:off x="6937248" y="3121147"/>
              <a:ext cx="751796" cy="109487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45958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7A5A061-8321-4181-BDE2-29CA74912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2105"/>
            <a:stretch/>
          </p:blipFill>
          <p:spPr>
            <a:xfrm>
              <a:off x="888194" y="3121147"/>
              <a:ext cx="6800850" cy="547436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E16A29-2450-4923-B858-FD713A07C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-705" b="34689"/>
            <a:stretch/>
          </p:blipFill>
          <p:spPr>
            <a:xfrm>
              <a:off x="888194" y="3668583"/>
              <a:ext cx="6800850" cy="547436"/>
            </a:xfrm>
            <a:prstGeom prst="rect">
              <a:avLst/>
            </a:prstGeom>
          </p:spPr>
        </p:pic>
      </p:grpSp>
      <p:sp>
        <p:nvSpPr>
          <p:cNvPr id="14" name="矩形 8">
            <a:extLst>
              <a:ext uri="{FF2B5EF4-FFF2-40B4-BE49-F238E27FC236}">
                <a16:creationId xmlns:a16="http://schemas.microsoft.com/office/drawing/2014/main" id="{9777CBA9-19DA-4143-99D3-9009E62F3DDA}"/>
              </a:ext>
            </a:extLst>
          </p:cNvPr>
          <p:cNvSpPr txBox="1"/>
          <p:nvPr/>
        </p:nvSpPr>
        <p:spPr>
          <a:xfrm>
            <a:off x="327739" y="4409327"/>
            <a:ext cx="10317321" cy="82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dirty="0"/>
              <a:t>無</a:t>
            </a:r>
            <a:r>
              <a:rPr lang="zh-TW" altLang="en-US" dirty="0">
                <a:latin typeface="微軟正黑體"/>
                <a:ea typeface="微軟正黑體"/>
                <a:cs typeface="微軟正黑體"/>
                <a:sym typeface="微軟正黑體"/>
              </a:rPr>
              <a:t>空格</a:t>
            </a:r>
            <a:r>
              <a:rPr lang="zh-TW" altLang="en-US" dirty="0"/>
              <a:t>區分「字」與「詞」，如下所示</a:t>
            </a: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43757" y="1723792"/>
            <a:ext cx="10493924" cy="5762857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1996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－第五階段</a:t>
            </a:r>
            <a:endParaRPr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A02A1DA-A530-4DD6-A2B1-6DEE09B8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39806"/>
              </p:ext>
            </p:extLst>
          </p:nvPr>
        </p:nvGraphicFramePr>
        <p:xfrm>
          <a:off x="379743" y="2464168"/>
          <a:ext cx="10213313" cy="428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223">
                  <a:extLst>
                    <a:ext uri="{9D8B030D-6E8A-4147-A177-3AD203B41FA5}">
                      <a16:colId xmlns:a16="http://schemas.microsoft.com/office/drawing/2014/main" val="3960770859"/>
                    </a:ext>
                  </a:extLst>
                </a:gridCol>
                <a:gridCol w="1482515">
                  <a:extLst>
                    <a:ext uri="{9D8B030D-6E8A-4147-A177-3AD203B41FA5}">
                      <a16:colId xmlns:a16="http://schemas.microsoft.com/office/drawing/2014/main" val="3654185413"/>
                    </a:ext>
                  </a:extLst>
                </a:gridCol>
                <a:gridCol w="1482515">
                  <a:extLst>
                    <a:ext uri="{9D8B030D-6E8A-4147-A177-3AD203B41FA5}">
                      <a16:colId xmlns:a16="http://schemas.microsoft.com/office/drawing/2014/main" val="1442076578"/>
                    </a:ext>
                  </a:extLst>
                </a:gridCol>
                <a:gridCol w="1482515">
                  <a:extLst>
                    <a:ext uri="{9D8B030D-6E8A-4147-A177-3AD203B41FA5}">
                      <a16:colId xmlns:a16="http://schemas.microsoft.com/office/drawing/2014/main" val="1137038564"/>
                    </a:ext>
                  </a:extLst>
                </a:gridCol>
                <a:gridCol w="1482515">
                  <a:extLst>
                    <a:ext uri="{9D8B030D-6E8A-4147-A177-3AD203B41FA5}">
                      <a16:colId xmlns:a16="http://schemas.microsoft.com/office/drawing/2014/main" val="86857943"/>
                    </a:ext>
                  </a:extLst>
                </a:gridCol>
                <a:gridCol w="1482515">
                  <a:extLst>
                    <a:ext uri="{9D8B030D-6E8A-4147-A177-3AD203B41FA5}">
                      <a16:colId xmlns:a16="http://schemas.microsoft.com/office/drawing/2014/main" val="1645938545"/>
                    </a:ext>
                  </a:extLst>
                </a:gridCol>
                <a:gridCol w="1482515">
                  <a:extLst>
                    <a:ext uri="{9D8B030D-6E8A-4147-A177-3AD203B41FA5}">
                      <a16:colId xmlns:a16="http://schemas.microsoft.com/office/drawing/2014/main" val="1614331753"/>
                    </a:ext>
                  </a:extLst>
                </a:gridCol>
              </a:tblGrid>
              <a:tr h="440754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第十三版模型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第十四版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400" b="1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第十五版模型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第十六版模型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第十七版模型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第十八版模型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44172"/>
                  </a:ext>
                </a:extLst>
              </a:tr>
              <a:tr h="451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字詞區分形式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區分</a:t>
                      </a:r>
                      <a:endParaRPr lang="en-US" altLang="zh-TW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空格補滿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區分</a:t>
                      </a:r>
                      <a:endParaRPr lang="en-US" altLang="zh-TW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空格補滿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區分</a:t>
                      </a:r>
                      <a:endParaRPr lang="en-US" altLang="zh-TW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區分</a:t>
                      </a:r>
                      <a:endParaRPr lang="en-US" altLang="zh-TW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62287"/>
                  </a:ext>
                </a:extLst>
              </a:tr>
              <a:tr h="13980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採用訓練字集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者所聯集的「字元」與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關鍵「字詞」。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者所聯集的「字元」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。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者所聯集的「字元」與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關鍵「字詞」。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官方版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者所聯集的「字元」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。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15201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個中、英、漢與符號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字元。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15201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個中、英、漢與符號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字元。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120370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採用字型數量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82731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樣本標記形式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逐行標記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63068"/>
                  </a:ext>
                </a:extLst>
              </a:tr>
              <a:tr h="6028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模型訓練形式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50385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採用基底模型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第十版模型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第十版模型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第十版模型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第十版模型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第八版模型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第二版模型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8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651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63747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－第五階段</a:t>
            </a:r>
            <a:endParaRPr lang="zh-TW" altLang="en-US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2077543"/>
            <a:ext cx="10317321" cy="4744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b="1" dirty="0"/>
              <a:t>結果討論</a:t>
            </a:r>
            <a:endParaRPr lang="en-US" altLang="zh-TW" sz="2400" b="1" dirty="0"/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本階段所測試的模型，其辨識能力全都沒有比第十一版模型來的好，這結果說明「逐行」會比「逐字」的標記方式來的好，從模型的視角來看也符合邏輯，因為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較能從序列資料中學到特徵，從第十三版至第十六版的測試結果顯示，其辨識能力都比第一版模型來的好，這結果再度驗證了在第四階段中的猜想，接著再看第十三版與第十五版模型的表現其實相距不遠，但還是以「空格補滿」樣本來訓練的模型略遜一籌，同樣情形第十四版與第十六版模型的情況也是這樣。此外，即便已透過第四階段的兩階段方法來建構模型，但無論是第十七還是第十八版，模型都毫無辨識能力，辨識出來的字都是錯誤的，這說明對模型而言，過多的分類類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確實會增加分類難度，導致模型對於測試樣本進行辨識時很容易發生混淆的情形。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46217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38526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4177" y="4977454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－第六階段</a:t>
            </a:r>
            <a:endParaRPr lang="zh-TW" altLang="en-US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1943073"/>
            <a:ext cx="10317321" cy="288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測試目的</a:t>
            </a:r>
            <a:endParaRPr lang="en-US" altLang="zh-TW" b="1" dirty="0"/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dirty="0"/>
              <a:t>為試圖解決</a:t>
            </a:r>
            <a:r>
              <a:rPr lang="en-US" altLang="zh-TW" sz="2400" dirty="0"/>
              <a:t>PPT</a:t>
            </a:r>
            <a:r>
              <a:rPr lang="zh-TW" altLang="en-US" sz="2400" dirty="0"/>
              <a:t>中特殊字體</a:t>
            </a:r>
            <a:r>
              <a:rPr lang="en-US" altLang="zh-TW" sz="2400" dirty="0"/>
              <a:t>(</a:t>
            </a:r>
            <a:r>
              <a:rPr lang="zh-TW" altLang="en-US" sz="2400" dirty="0"/>
              <a:t>如左下圖</a:t>
            </a:r>
            <a:r>
              <a:rPr lang="en-US" altLang="zh-TW" sz="2400" dirty="0"/>
              <a:t>)</a:t>
            </a:r>
            <a:r>
              <a:rPr lang="zh-TW" altLang="en-US" sz="2400" dirty="0"/>
              <a:t>的辨識問題，本階段透過程式使得</a:t>
            </a:r>
            <a:r>
              <a:rPr lang="en-US" altLang="zh-TW" sz="2400" dirty="0"/>
              <a:t>PPT</a:t>
            </a:r>
            <a:r>
              <a:rPr lang="zh-TW" altLang="en-US" sz="2400" dirty="0"/>
              <a:t>能自動生成簡報字體樣式</a:t>
            </a:r>
            <a:r>
              <a:rPr lang="en-US" altLang="zh-TW" sz="2400" dirty="0"/>
              <a:t>(</a:t>
            </a:r>
            <a:r>
              <a:rPr lang="zh-TW" altLang="en-US" sz="2400" dirty="0"/>
              <a:t>如右下圖</a:t>
            </a:r>
            <a:r>
              <a:rPr lang="en-US" altLang="zh-TW" sz="2400" dirty="0"/>
              <a:t>)</a:t>
            </a:r>
            <a:r>
              <a:rPr lang="zh-TW" altLang="en-US" sz="2400" dirty="0"/>
              <a:t>的圖片樣本，同時也透過程式自動計算座標，以產生「逐行標記」與「逐字標記」的樣本標注檔，接著針對模型訓練的各種變因進行配置與測試。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819FB57-B11B-4EBE-B647-84B1E20E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25" y="5699896"/>
            <a:ext cx="3743531" cy="57435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F071AA95-593A-441A-90C9-F0C6640CE335}"/>
              </a:ext>
            </a:extLst>
          </p:cNvPr>
          <p:cNvGrpSpPr/>
          <p:nvPr/>
        </p:nvGrpSpPr>
        <p:grpSpPr>
          <a:xfrm>
            <a:off x="6286969" y="5070635"/>
            <a:ext cx="2562543" cy="2152584"/>
            <a:chOff x="-2567623" y="4541080"/>
            <a:chExt cx="1805497" cy="151665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C50512B0-7DC6-4B71-8EBD-2DAF85E4F063}"/>
                </a:ext>
              </a:extLst>
            </p:cNvPr>
            <p:cNvGrpSpPr/>
            <p:nvPr/>
          </p:nvGrpSpPr>
          <p:grpSpPr>
            <a:xfrm>
              <a:off x="-2567623" y="4541080"/>
              <a:ext cx="1805497" cy="332753"/>
              <a:chOff x="-2567623" y="4541080"/>
              <a:chExt cx="1805497" cy="332753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364DF2EF-48EC-4D23-9265-8BA768FB1D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467" b="87775"/>
              <a:stretch/>
            </p:blipFill>
            <p:spPr>
              <a:xfrm>
                <a:off x="-2567623" y="4541080"/>
                <a:ext cx="868773" cy="332753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DD4BBBD4-A470-43B6-925A-92B9106840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5973" t="49042" r="1495" b="38733"/>
              <a:stretch/>
            </p:blipFill>
            <p:spPr>
              <a:xfrm>
                <a:off x="-1630899" y="4541080"/>
                <a:ext cx="868773" cy="332753"/>
              </a:xfrm>
              <a:prstGeom prst="rect">
                <a:avLst/>
              </a:prstGeom>
            </p:spPr>
          </p:pic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4E2EF821-9F47-4B34-A759-3B36F9F09FFE}"/>
                </a:ext>
              </a:extLst>
            </p:cNvPr>
            <p:cNvGrpSpPr/>
            <p:nvPr/>
          </p:nvGrpSpPr>
          <p:grpSpPr>
            <a:xfrm>
              <a:off x="-2567623" y="4935713"/>
              <a:ext cx="1805497" cy="332753"/>
              <a:chOff x="-2567623" y="4998179"/>
              <a:chExt cx="1805497" cy="332753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B752444D-19BA-4092-9340-7F0ED5DCB0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455" t="12458" r="1012" b="75317"/>
              <a:stretch/>
            </p:blipFill>
            <p:spPr>
              <a:xfrm>
                <a:off x="-2567623" y="4998179"/>
                <a:ext cx="868773" cy="332753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3C39C8-952A-4506-9D3B-7785510794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5495" t="61454" r="1973" b="26321"/>
              <a:stretch/>
            </p:blipFill>
            <p:spPr>
              <a:xfrm>
                <a:off x="-1630899" y="4998179"/>
                <a:ext cx="868773" cy="332753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23D7F8E-C9F2-4F8D-A034-6146164F73C4}"/>
                </a:ext>
              </a:extLst>
            </p:cNvPr>
            <p:cNvGrpSpPr/>
            <p:nvPr/>
          </p:nvGrpSpPr>
          <p:grpSpPr>
            <a:xfrm>
              <a:off x="-2567623" y="5330346"/>
              <a:ext cx="1805497" cy="332753"/>
              <a:chOff x="-2567623" y="5458203"/>
              <a:chExt cx="1805497" cy="332753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897DF692-F437-438A-94B0-DB721A22B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984" t="24962" r="483" b="62813"/>
              <a:stretch/>
            </p:blipFill>
            <p:spPr>
              <a:xfrm>
                <a:off x="-2567623" y="5458203"/>
                <a:ext cx="868773" cy="332753"/>
              </a:xfrm>
              <a:prstGeom prst="rect">
                <a:avLst/>
              </a:prstGeom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5563C083-16A1-4195-9C60-12BDCE1DB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123" t="73867" r="345" b="13908"/>
              <a:stretch/>
            </p:blipFill>
            <p:spPr>
              <a:xfrm>
                <a:off x="-1630899" y="5458203"/>
                <a:ext cx="868773" cy="332753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9BDBD91-1A19-4F2D-A149-D9064739808A}"/>
                </a:ext>
              </a:extLst>
            </p:cNvPr>
            <p:cNvGrpSpPr/>
            <p:nvPr/>
          </p:nvGrpSpPr>
          <p:grpSpPr>
            <a:xfrm>
              <a:off x="-2567623" y="5724978"/>
              <a:ext cx="1805497" cy="332753"/>
              <a:chOff x="-2567623" y="5918018"/>
              <a:chExt cx="1805497" cy="332753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215E3AC7-F8DE-405B-ADEF-FBF4A824A7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478" t="36705" r="2989" b="51070"/>
              <a:stretch/>
            </p:blipFill>
            <p:spPr>
              <a:xfrm>
                <a:off x="-2567623" y="5918018"/>
                <a:ext cx="868773" cy="332753"/>
              </a:xfrm>
              <a:prstGeom prst="rect">
                <a:avLst/>
              </a:prstGeom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F8CC842E-B22B-48D6-9EC5-070867FE7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697" t="86063" r="771" b="1712"/>
              <a:stretch/>
            </p:blipFill>
            <p:spPr>
              <a:xfrm>
                <a:off x="-1630899" y="5918018"/>
                <a:ext cx="868773" cy="3327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2172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70651" y="1710345"/>
            <a:ext cx="10493924" cy="5762857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1996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－第六階段</a:t>
            </a:r>
            <a:endParaRPr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A02A1DA-A530-4DD6-A2B1-6DEE09B8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2561"/>
              </p:ext>
            </p:extLst>
          </p:nvPr>
        </p:nvGraphicFramePr>
        <p:xfrm>
          <a:off x="475238" y="1882982"/>
          <a:ext cx="10084750" cy="556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2598">
                  <a:extLst>
                    <a:ext uri="{9D8B030D-6E8A-4147-A177-3AD203B41FA5}">
                      <a16:colId xmlns:a16="http://schemas.microsoft.com/office/drawing/2014/main" val="3960770859"/>
                    </a:ext>
                  </a:extLst>
                </a:gridCol>
                <a:gridCol w="2153038">
                  <a:extLst>
                    <a:ext uri="{9D8B030D-6E8A-4147-A177-3AD203B41FA5}">
                      <a16:colId xmlns:a16="http://schemas.microsoft.com/office/drawing/2014/main" val="3654185413"/>
                    </a:ext>
                  </a:extLst>
                </a:gridCol>
                <a:gridCol w="2153038">
                  <a:extLst>
                    <a:ext uri="{9D8B030D-6E8A-4147-A177-3AD203B41FA5}">
                      <a16:colId xmlns:a16="http://schemas.microsoft.com/office/drawing/2014/main" val="1442076578"/>
                    </a:ext>
                  </a:extLst>
                </a:gridCol>
                <a:gridCol w="2153038">
                  <a:extLst>
                    <a:ext uri="{9D8B030D-6E8A-4147-A177-3AD203B41FA5}">
                      <a16:colId xmlns:a16="http://schemas.microsoft.com/office/drawing/2014/main" val="2281085637"/>
                    </a:ext>
                  </a:extLst>
                </a:gridCol>
                <a:gridCol w="2153038">
                  <a:extLst>
                    <a:ext uri="{9D8B030D-6E8A-4147-A177-3AD203B41FA5}">
                      <a16:colId xmlns:a16="http://schemas.microsoft.com/office/drawing/2014/main" val="3634788228"/>
                    </a:ext>
                  </a:extLst>
                </a:gridCol>
              </a:tblGrid>
              <a:tr h="440754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第十九版模型</a:t>
                      </a:r>
                      <a:endParaRPr lang="en-US" altLang="zh-TW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第二十版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600" b="1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第二十一版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600" b="1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第二十二版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</a:t>
                      </a:r>
                      <a:endParaRPr lang="en-US" altLang="zh-TW" sz="1600" b="1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44172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字詞區分形式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以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以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62287"/>
                  </a:ext>
                </a:extLst>
              </a:tr>
              <a:tr h="8524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採用訓練字集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kumimoji="0" lang="en-US" altLang="zh-TW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者所聯集的「字元」與</a:t>
                      </a:r>
                      <a:r>
                        <a:rPr kumimoji="0" lang="en-US" altLang="zh-TW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關鍵「字詞」。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者所聯集的「字元」與</a:t>
                      </a: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關鍵「字詞」。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kumimoji="0" lang="en-US" altLang="zh-TW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者所聯集的「字元」與</a:t>
                      </a:r>
                      <a:r>
                        <a:rPr kumimoji="0" lang="en-US" altLang="zh-TW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關鍵「字詞」。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模型字元、</a:t>
                      </a: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關鍵字詞兩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者所聯集的「字元」與</a:t>
                      </a: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ASE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關鍵「字詞」。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120370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採用字型名稱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標楷體、新細明體、微軟正黑體、微軟雅黑體</a:t>
                      </a:r>
                      <a:endParaRPr kumimoji="0" lang="en-US" altLang="zh-TW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標楷體、新細明體、微軟正黑體、微軟雅黑體</a:t>
                      </a:r>
                      <a:endParaRPr kumimoji="0" lang="en-US" altLang="zh-TW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標楷體、新細明體、微軟正黑體、微軟雅黑體</a:t>
                      </a:r>
                      <a:endParaRPr kumimoji="0" lang="en-US" altLang="zh-TW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標楷體、新細明體、微軟正黑體、微軟雅黑體</a:t>
                      </a:r>
                      <a:endParaRPr kumimoji="0" lang="en-US" altLang="zh-TW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82731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字體樣式數量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8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種樣式</a:t>
                      </a:r>
                      <a:endParaRPr kumimoji="0" lang="en-US" altLang="zh-TW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8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種樣式</a:t>
                      </a:r>
                      <a:endParaRPr kumimoji="0" lang="en-US" altLang="zh-TW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8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種樣式</a:t>
                      </a:r>
                      <a:endParaRPr kumimoji="0" lang="en-US" altLang="zh-TW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8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種樣式</a:t>
                      </a:r>
                      <a:endParaRPr kumimoji="0" lang="en-US" altLang="zh-TW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2001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樣本標記形式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逐行標記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逐行標記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逐字標記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63068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模型訓練形式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50385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採用基底模型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Calibri"/>
                        </a:rPr>
                        <a:t>第十版模型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Calibri"/>
                        </a:rPr>
                        <a:t>第十版模型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Calibri"/>
                        </a:rPr>
                        <a:t>第十版模型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Calibri"/>
                        </a:rPr>
                        <a:t>第十版模型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83968"/>
                  </a:ext>
                </a:extLst>
              </a:tr>
              <a:tr h="440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備註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Calibri"/>
                        </a:rPr>
                        <a:t>-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Calibri"/>
                        </a:rPr>
                        <a:t>-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Calibri"/>
                        </a:rPr>
                        <a:t>合併第十一版模型的訓練資料一起訓練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合併第十一版模型的訓練資料一起訓練</a:t>
                      </a:r>
                      <a:endParaRPr kumimoji="0" lang="zh-TW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  <a:sym typeface="Calibri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53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8175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40554" y="1880582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－第六階段</a:t>
            </a:r>
            <a:endParaRPr lang="zh-TW" altLang="en-US" dirty="0"/>
          </a:p>
        </p:txBody>
      </p:sp>
      <p:sp>
        <p:nvSpPr>
          <p:cNvPr id="783" name="矩形 8"/>
          <p:cNvSpPr txBox="1"/>
          <p:nvPr/>
        </p:nvSpPr>
        <p:spPr>
          <a:xfrm>
            <a:off x="333175" y="1969581"/>
            <a:ext cx="10317321" cy="3994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結果討論</a:t>
            </a:r>
            <a:endParaRPr lang="en-US" altLang="zh-TW" b="1" dirty="0"/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本階段所測試的模型，第十九版到第二十二版的差距並不明顯，但在乾淨的白底黑字樣本中，「逐行」還是比「逐字」標記略勝一籌，就整體的辨識能力而言，與第十三版到第十六版的結果較為接近。至於在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字體樣式的辨識上，以第二十一版的效果最佳，能辨識出訓練樣本中的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字體樣式，可惜多少還是會犧牲一些正常白底黑字的準確度，推測可能是同一個類別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樣式差異過大，因此對一般的正體字可能造成雜訊。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68576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774" name="標題 1"/>
          <p:cNvSpPr txBox="1"/>
          <p:nvPr/>
        </p:nvSpPr>
        <p:spPr>
          <a:xfrm>
            <a:off x="258927" y="3251498"/>
            <a:ext cx="1039893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normAutofit/>
          </a:bodyPr>
          <a:lstStyle>
            <a:lvl1pPr algn="ctr" defTabSz="1094688">
              <a:lnSpc>
                <a:spcPct val="90000"/>
              </a:lnSpc>
              <a:defRPr sz="4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zh-TW" altLang="en-US" dirty="0"/>
              <a:t>困難點突破</a:t>
            </a:r>
            <a:r>
              <a:rPr lang="en-US" altLang="zh-TW" dirty="0"/>
              <a:t>/</a:t>
            </a:r>
            <a:r>
              <a:rPr lang="zh-TW" altLang="en-US" dirty="0"/>
              <a:t>克服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40356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40554" y="295836"/>
            <a:ext cx="10493924" cy="6959016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3" name="矩形 8"/>
          <p:cNvSpPr txBox="1"/>
          <p:nvPr/>
        </p:nvSpPr>
        <p:spPr>
          <a:xfrm>
            <a:off x="475661" y="402969"/>
            <a:ext cx="10023711" cy="6735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挑戰一：如何客製化的產生訓練資料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標註擋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)?</a:t>
            </a:r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→ 突破點：將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Tesseract OCR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text2image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的功能切割出來，須先瞭解標注檔所規範的格式，接著獨立寫一支程式生成圖片，並且根據字與空格的大小計算座標，進而生成標注檔。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挑戰二：如何生成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字體樣式的訓練資料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標註擋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)?</a:t>
            </a:r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→ 突破點：同樣以挑戰一的技術為基礎，</a:t>
            </a:r>
            <a:r>
              <a:rPr lang="zh-TW" altLang="en-US" sz="1800" dirty="0"/>
              <a:t>利用</a:t>
            </a:r>
            <a:r>
              <a:rPr lang="en-US" altLang="zh-TW" sz="1800" dirty="0"/>
              <a:t>Python</a:t>
            </a:r>
            <a:r>
              <a:rPr lang="zh-TW" altLang="en-US" sz="1800" dirty="0"/>
              <a:t>去控制</a:t>
            </a:r>
            <a:r>
              <a:rPr lang="en-US" altLang="zh-TW" sz="1800" dirty="0"/>
              <a:t>VBA</a:t>
            </a:r>
            <a:r>
              <a:rPr lang="zh-TW" altLang="en-US" sz="1800" dirty="0"/>
              <a:t>，可以同時利用</a:t>
            </a:r>
            <a:r>
              <a:rPr lang="en-US" altLang="zh-TW" sz="1800" dirty="0"/>
              <a:t>VBA</a:t>
            </a:r>
            <a:r>
              <a:rPr lang="zh-TW" altLang="en-US" sz="1800" dirty="0"/>
              <a:t>來操控</a:t>
            </a:r>
            <a:r>
              <a:rPr lang="en-US" altLang="zh-TW" sz="1800" dirty="0"/>
              <a:t>PPT</a:t>
            </a:r>
            <a:r>
              <a:rPr lang="zh-TW" altLang="en-US" sz="1800" dirty="0"/>
              <a:t>來生成字體樣式</a:t>
            </a:r>
            <a:r>
              <a:rPr lang="en-US" altLang="zh-TW" sz="1800" dirty="0"/>
              <a:t>‵</a:t>
            </a:r>
            <a:r>
              <a:rPr lang="zh-TW" altLang="en-US" sz="1800" dirty="0"/>
              <a:t>，並同時計算字元的座標來生成標記擋，透過兩種程式語言的相互搭配，最終可以產出「逐字」與「逐行」標記的訓練資料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挑戰三：如何進一步提升模型辨識能力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→ 突破點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：從模型的角度，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ASE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關鍵字詞」輸入模型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字典擋中，增加成功辨識的機會。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→ 突破點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：從測試樣本的角度，透過灰階、銳利化以及調整對比等前處理的技術增益圖片。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→ 突破點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：從辨識結果的角度，透過文本糾錯的技術，進行文字後處理以修復部分錯誤。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挑戰四：如何節省部署模型並且測試大量樣本的時間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algn="just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→ 突破點：透過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搭配，使得固定檔案的移動，以及複雜難記的指令編寫與執行，得以透過程式自動化的進行，使得模型的測試只需將人工專注在結果的判讀上。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13293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27</a:t>
            </a:fld>
            <a:endParaRPr/>
          </a:p>
        </p:txBody>
      </p:sp>
      <p:sp>
        <p:nvSpPr>
          <p:cNvPr id="774" name="標題 1"/>
          <p:cNvSpPr txBox="1"/>
          <p:nvPr/>
        </p:nvSpPr>
        <p:spPr>
          <a:xfrm>
            <a:off x="258927" y="3251498"/>
            <a:ext cx="1039893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normAutofit/>
          </a:bodyPr>
          <a:lstStyle>
            <a:lvl1pPr algn="ctr" defTabSz="1094688">
              <a:lnSpc>
                <a:spcPct val="90000"/>
              </a:lnSpc>
              <a:defRPr sz="4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zh-TW" altLang="en-US" dirty="0"/>
              <a:t>其他建議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1143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40554" y="2407535"/>
            <a:ext cx="10493924" cy="5009363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3" name="矩形 8"/>
          <p:cNvSpPr txBox="1"/>
          <p:nvPr/>
        </p:nvSpPr>
        <p:spPr>
          <a:xfrm>
            <a:off x="474544" y="2586003"/>
            <a:ext cx="10023711" cy="4652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457200" indent="-457200" algn="just">
              <a:lnSpc>
                <a:spcPct val="150000"/>
              </a:lnSpc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不建議再試圖去建構一個支援全中文字的辨識模型，基本上四千多字的模型已經很夠日常情境所使用，但如果真的必須得支援到超過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字以上，那麼建議拆成兩個模型，將常用的四千多字放在一個模型，較罕用的字可以獨立出來再訓練一個模型，辨識的時候同時用兩個來辨識，這樣能避免模型學習過多相近的類別，而導致混淆。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字體樣式的辨識，由於第六階段中所使用的手法，都是將所有訓練樣本放在一個模型中訓練，但可能會因為同一種類別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樣式差異過大，各種字體樣式的特徵互相干擾，導致各種字體樣式都沒辦法辨識的非常精準，因此未來可以考慮一種樣式就訓練一個模型，又或者是將外觀相近的幾個樣式併成一個訓練資料檔來訓練模型，可做為未來優化的一種方向，但這個做法會有個致命缺點是會隨著模型數量變多而速度變慢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9880378-8860-469C-B26E-07DE42947138}"/>
              </a:ext>
            </a:extLst>
          </p:cNvPr>
          <p:cNvSpPr txBox="1"/>
          <p:nvPr/>
        </p:nvSpPr>
        <p:spPr>
          <a:xfrm>
            <a:off x="474544" y="1399622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/>
              <a:t>優化方向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0628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矩形 21"/>
          <p:cNvSpPr/>
          <p:nvPr/>
        </p:nvSpPr>
        <p:spPr>
          <a:xfrm>
            <a:off x="163747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訓練名詞定義</a:t>
            </a:r>
            <a:endParaRPr dirty="0"/>
          </a:p>
        </p:txBody>
      </p:sp>
      <p:sp>
        <p:nvSpPr>
          <p:cNvPr id="783" name="矩形 8"/>
          <p:cNvSpPr txBox="1"/>
          <p:nvPr/>
        </p:nvSpPr>
        <p:spPr>
          <a:xfrm>
            <a:off x="340350" y="1783096"/>
            <a:ext cx="10317321" cy="82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800" dirty="0">
                <a:latin typeface="微軟正黑體"/>
                <a:ea typeface="微軟正黑體"/>
                <a:cs typeface="微軟正黑體"/>
                <a:sym typeface="微軟正黑體"/>
              </a:rPr>
              <a:t>模型字元</a:t>
            </a: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356563-0CB2-4D67-89A4-54F2A2F2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6" y="3064571"/>
            <a:ext cx="6392832" cy="1522715"/>
          </a:xfrm>
          <a:prstGeom prst="rect">
            <a:avLst/>
          </a:prstGeom>
        </p:spPr>
      </p:pic>
      <p:sp>
        <p:nvSpPr>
          <p:cNvPr id="18" name="矩形 8">
            <a:extLst>
              <a:ext uri="{FF2B5EF4-FFF2-40B4-BE49-F238E27FC236}">
                <a16:creationId xmlns:a16="http://schemas.microsoft.com/office/drawing/2014/main" id="{6719AC29-C3E5-401A-88D7-5BB82481FC9B}"/>
              </a:ext>
            </a:extLst>
          </p:cNvPr>
          <p:cNvSpPr txBox="1"/>
          <p:nvPr/>
        </p:nvSpPr>
        <p:spPr>
          <a:xfrm>
            <a:off x="735286" y="2424124"/>
            <a:ext cx="10317321" cy="61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latin typeface="微軟正黑體"/>
                <a:ea typeface="微軟正黑體"/>
                <a:cs typeface="微軟正黑體"/>
                <a:sym typeface="微軟正黑體"/>
              </a:rPr>
              <a:t>模型支援的字元編碼檔內的「所有字元」，以下以官方版模型為例，共</a:t>
            </a:r>
            <a:r>
              <a:rPr lang="en-US" altLang="zh-TW" sz="2000" dirty="0">
                <a:latin typeface="微軟正黑體"/>
                <a:ea typeface="微軟正黑體"/>
                <a:cs typeface="微軟正黑體"/>
                <a:sym typeface="微軟正黑體"/>
              </a:rPr>
              <a:t>4589</a:t>
            </a:r>
            <a:r>
              <a:rPr lang="zh-TW" altLang="en-US" sz="2000" dirty="0">
                <a:latin typeface="微軟正黑體"/>
                <a:ea typeface="微軟正黑體"/>
                <a:cs typeface="微軟正黑體"/>
                <a:sym typeface="微軟正黑體"/>
              </a:rPr>
              <a:t>字。</a:t>
            </a:r>
            <a:endParaRPr sz="2000"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F56DA74B-5CDB-4CA8-A641-434A33B4F4D4}"/>
              </a:ext>
            </a:extLst>
          </p:cNvPr>
          <p:cNvSpPr txBox="1"/>
          <p:nvPr/>
        </p:nvSpPr>
        <p:spPr>
          <a:xfrm>
            <a:off x="340350" y="4666900"/>
            <a:ext cx="10490619" cy="11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dirty="0"/>
              <a:t>官方訓練字集</a:t>
            </a:r>
            <a:endParaRPr lang="en-US" altLang="zh-TW" sz="29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1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rPr>
              <a:t>取自 </a:t>
            </a:r>
            <a:r>
              <a:rPr lang="en-US" sz="17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https://github.com/tesseract-ocr/langdata/blob/master/chi_tra/chi_tra.training_text</a:t>
            </a:r>
          </a:p>
        </p:txBody>
      </p:sp>
      <p:sp>
        <p:nvSpPr>
          <p:cNvPr id="20" name="矩形 8">
            <a:extLst>
              <a:ext uri="{FF2B5EF4-FFF2-40B4-BE49-F238E27FC236}">
                <a16:creationId xmlns:a16="http://schemas.microsoft.com/office/drawing/2014/main" id="{1BCD04B1-216C-4F7F-957A-6E54AC275643}"/>
              </a:ext>
            </a:extLst>
          </p:cNvPr>
          <p:cNvSpPr txBox="1"/>
          <p:nvPr/>
        </p:nvSpPr>
        <p:spPr>
          <a:xfrm>
            <a:off x="340350" y="5604976"/>
            <a:ext cx="10317321" cy="152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en-US" altLang="zh-TW" dirty="0"/>
              <a:t>ASE</a:t>
            </a:r>
            <a:r>
              <a:rPr lang="zh-TW" altLang="en-US" dirty="0"/>
              <a:t>關鍵字詞</a:t>
            </a:r>
            <a:endParaRPr lang="en-US" altLang="zh-TW" sz="29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1"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rPr>
              <a:t>取自「</a:t>
            </a:r>
            <a:r>
              <a:rPr lang="en-US" altLang="zh-TW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20210104 Keyword library_(Security C).xlsx </a:t>
            </a:r>
            <a:r>
              <a:rPr lang="zh-TW" altLang="en-US" sz="2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rPr>
              <a:t>」</a:t>
            </a:r>
            <a:endParaRPr sz="2200" dirty="0">
              <a:solidFill>
                <a:schemeClr val="bg1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4432231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矩形 21"/>
          <p:cNvSpPr/>
          <p:nvPr/>
        </p:nvSpPr>
        <p:spPr>
          <a:xfrm>
            <a:off x="239438" y="1885799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訓練名詞定義</a:t>
            </a:r>
            <a:endParaRPr dirty="0"/>
          </a:p>
        </p:txBody>
      </p:sp>
      <p:sp>
        <p:nvSpPr>
          <p:cNvPr id="783" name="矩形 8"/>
          <p:cNvSpPr txBox="1"/>
          <p:nvPr/>
        </p:nvSpPr>
        <p:spPr>
          <a:xfrm>
            <a:off x="340350" y="1783096"/>
            <a:ext cx="10317321" cy="82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逐行標記</a:t>
            </a:r>
            <a:endParaRPr b="1"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13" name="矩形 8">
            <a:extLst>
              <a:ext uri="{FF2B5EF4-FFF2-40B4-BE49-F238E27FC236}">
                <a16:creationId xmlns:a16="http://schemas.microsoft.com/office/drawing/2014/main" id="{8B448C90-5921-45C4-8C6D-2504E0A3A793}"/>
              </a:ext>
            </a:extLst>
          </p:cNvPr>
          <p:cNvSpPr txBox="1"/>
          <p:nvPr/>
        </p:nvSpPr>
        <p:spPr>
          <a:xfrm>
            <a:off x="340350" y="4145798"/>
            <a:ext cx="10317321" cy="82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逐字標記</a:t>
            </a:r>
            <a:endParaRPr b="1"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CED24B-917C-4ACB-B086-130A56A08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3"/>
          <a:stretch/>
        </p:blipFill>
        <p:spPr>
          <a:xfrm>
            <a:off x="836142" y="4985009"/>
            <a:ext cx="9669452" cy="20222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F4096F-8C8F-4804-BEC0-12FE8F936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75"/>
          <a:stretch/>
        </p:blipFill>
        <p:spPr>
          <a:xfrm>
            <a:off x="836142" y="2627387"/>
            <a:ext cx="9669452" cy="15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35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矩形 21"/>
          <p:cNvSpPr/>
          <p:nvPr/>
        </p:nvSpPr>
        <p:spPr>
          <a:xfrm>
            <a:off x="239438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18274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模型建立與訓練的形式</a:t>
            </a:r>
            <a:endParaRPr dirty="0"/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73E1FD25-5B89-4A7A-85DA-7F8912033A5B}"/>
              </a:ext>
            </a:extLst>
          </p:cNvPr>
          <p:cNvSpPr txBox="1"/>
          <p:nvPr/>
        </p:nvSpPr>
        <p:spPr>
          <a:xfrm>
            <a:off x="342900" y="2058512"/>
            <a:ext cx="10295087" cy="516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軟正黑體"/>
              </a:rPr>
              <a:t>模型疊加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軟正黑體"/>
            </a:endParaRPr>
          </a:p>
          <a:p>
            <a:pPr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動機：站在巨人肩膀上疊加訓練，使得模型越來越好。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作法：以一個現有的模型為基底，接著利用新的訓練樣本對該模型進行訓練。</a:t>
            </a:r>
            <a:endParaRPr lang="en-US" altLang="zh-TW" sz="23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軟正黑體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軟正黑體"/>
              </a:rPr>
              <a:t>模型自建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  動機：由於一個模型所支援的字集必須在建立時就確定，因此若欲辯識的字並不在模型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  <a:p>
            <a:pPr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                    字集中被支援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，則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需重新建立並訓練一個支援該字的模型。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  <a:p>
            <a:pPr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  作法：先建立各字元的編碼檔，並以一個現有的模型為基底，接著盡可能蒐集完整的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  <a:p>
            <a:pPr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                    樣本資料對空白的模型進行訓練。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705327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矩形 21"/>
          <p:cNvSpPr/>
          <p:nvPr/>
        </p:nvSpPr>
        <p:spPr>
          <a:xfrm>
            <a:off x="315149" y="1782766"/>
            <a:ext cx="10493924" cy="5546857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目前訓練字型種類</a:t>
            </a:r>
          </a:p>
        </p:txBody>
      </p:sp>
      <p:sp>
        <p:nvSpPr>
          <p:cNvPr id="783" name="矩形 8"/>
          <p:cNvSpPr txBox="1"/>
          <p:nvPr/>
        </p:nvSpPr>
        <p:spPr>
          <a:xfrm>
            <a:off x="457462" y="1636068"/>
            <a:ext cx="10211619" cy="5578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共有下列</a:t>
            </a:r>
            <a:r>
              <a:rPr lang="en-US" altLang="zh-TW" b="1" dirty="0"/>
              <a:t>10</a:t>
            </a:r>
            <a:r>
              <a:rPr lang="zh-TW" altLang="en-US" b="1" dirty="0"/>
              <a:t>種：</a:t>
            </a:r>
            <a:endParaRPr lang="en-US" altLang="zh-TW" b="1" dirty="0"/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標楷體</a:t>
            </a:r>
            <a:endParaRPr lang="en-US" altLang="zh-TW" sz="2200" dirty="0">
              <a:solidFill>
                <a:schemeClr val="bg1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新細明體</a:t>
            </a:r>
            <a:endParaRPr lang="en-US" altLang="zh-TW" sz="2200" dirty="0">
              <a:solidFill>
                <a:schemeClr val="bg1"/>
              </a:solidFill>
            </a:endParaRPr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微軟正黑體</a:t>
            </a:r>
            <a:endParaRPr lang="en-US" altLang="zh-TW" sz="2200" dirty="0">
              <a:solidFill>
                <a:schemeClr val="bg1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微軟正黑體</a:t>
            </a:r>
            <a:r>
              <a:rPr lang="en-US" altLang="zh-TW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(</a:t>
            </a: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粗</a:t>
            </a:r>
            <a:r>
              <a:rPr lang="en-US" altLang="zh-TW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)</a:t>
            </a:r>
            <a:endParaRPr lang="en-US" altLang="zh-TW" sz="2200" dirty="0">
              <a:solidFill>
                <a:schemeClr val="bg1"/>
              </a:solidFill>
            </a:endParaRPr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微軟正黑體</a:t>
            </a:r>
            <a:r>
              <a:rPr lang="en-US" altLang="zh-TW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(</a:t>
            </a: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細</a:t>
            </a:r>
            <a:r>
              <a:rPr lang="en-US" altLang="zh-TW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)</a:t>
            </a:r>
            <a:endParaRPr lang="en-US" altLang="zh-TW" sz="2200" dirty="0">
              <a:solidFill>
                <a:schemeClr val="bg1"/>
              </a:solidFill>
            </a:endParaRPr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微軟雅黑體</a:t>
            </a:r>
            <a:endParaRPr lang="en-US" altLang="zh-TW" sz="2200" dirty="0">
              <a:solidFill>
                <a:schemeClr val="bg1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蘋方體</a:t>
            </a:r>
            <a:r>
              <a:rPr lang="en-US" altLang="zh-TW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(Heavy)</a:t>
            </a:r>
            <a:endParaRPr lang="en-US" altLang="zh-TW" sz="2200" dirty="0">
              <a:solidFill>
                <a:schemeClr val="bg1"/>
              </a:solidFill>
            </a:endParaRPr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蘋方體</a:t>
            </a:r>
            <a:r>
              <a:rPr lang="en-US" altLang="zh-TW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(Medium)</a:t>
            </a:r>
            <a:endParaRPr lang="en-US" altLang="zh-TW" sz="2200" dirty="0">
              <a:solidFill>
                <a:schemeClr val="bg1"/>
              </a:solidFill>
            </a:endParaRPr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蘋方體</a:t>
            </a:r>
            <a:r>
              <a:rPr lang="en-US" altLang="zh-TW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(Regular)</a:t>
            </a:r>
            <a:endParaRPr lang="en-US" altLang="zh-TW" sz="2200" dirty="0">
              <a:solidFill>
                <a:schemeClr val="bg1"/>
              </a:solidFill>
            </a:endParaRPr>
          </a:p>
          <a:p>
            <a:pPr marL="360000" lvl="2" indent="457200">
              <a:lnSpc>
                <a:spcPts val="3200"/>
              </a:lnSpc>
              <a:buFont typeface="Arial" panose="020B0604020202020204" pitchFamily="34" charset="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蘋方體</a:t>
            </a:r>
            <a:r>
              <a:rPr lang="en-US" altLang="zh-TW" sz="22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(TC-Medium</a:t>
            </a:r>
            <a:r>
              <a:rPr lang="en-US" altLang="zh-TW" sz="24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)</a:t>
            </a:r>
          </a:p>
          <a:p>
            <a:pPr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000" b="1" dirty="0">
                <a:latin typeface="微軟正黑體"/>
                <a:ea typeface="微軟正黑體"/>
                <a:cs typeface="微軟正黑體"/>
                <a:sym typeface="微軟正黑體"/>
              </a:rPr>
              <a:t>註：蘋方體為</a:t>
            </a:r>
            <a:r>
              <a:rPr lang="en-US" altLang="zh-TW" sz="2000" b="1" dirty="0">
                <a:latin typeface="微軟正黑體"/>
                <a:ea typeface="微軟正黑體"/>
                <a:cs typeface="微軟正黑體"/>
                <a:sym typeface="微軟正黑體"/>
              </a:rPr>
              <a:t>mac</a:t>
            </a:r>
            <a:r>
              <a:rPr lang="zh-TW" altLang="en-US" sz="2000" b="1" dirty="0">
                <a:latin typeface="微軟正黑體"/>
                <a:ea typeface="微軟正黑體"/>
                <a:cs typeface="微軟正黑體"/>
                <a:sym typeface="微軟正黑體"/>
              </a:rPr>
              <a:t>系統預設的黑體字型</a:t>
            </a:r>
            <a:endParaRPr sz="2000" b="1"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315757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63747" y="1955354"/>
            <a:ext cx="10493924" cy="5374269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模型訓練－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第一階段</a:t>
            </a:r>
            <a:endParaRPr lang="en-US" altLang="zh-TW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2077543"/>
            <a:ext cx="10317321" cy="177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測試目的</a:t>
            </a:r>
            <a:endParaRPr lang="en-US" altLang="zh-TW" sz="2400" b="1" dirty="0"/>
          </a:p>
          <a:p>
            <a: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dirty="0"/>
              <a:t>透過將日月光所提供的字集對原先官方已訓練好的模型進行訓練，藉此強化該模型對於這些關鍵字的辨識能力。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98713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235794" y="1825346"/>
            <a:ext cx="10477248" cy="5504277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zh-TW" altLang="en-US" dirty="0"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3627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模型訓練－第一階段</a:t>
            </a:r>
            <a:endParaRPr sz="4400" b="1" dirty="0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56D54-96AA-4140-81EA-24197839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48126"/>
              </p:ext>
            </p:extLst>
          </p:nvPr>
        </p:nvGraphicFramePr>
        <p:xfrm>
          <a:off x="536270" y="2379147"/>
          <a:ext cx="3422274" cy="4396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279">
                  <a:extLst>
                    <a:ext uri="{9D8B030D-6E8A-4147-A177-3AD203B41FA5}">
                      <a16:colId xmlns:a16="http://schemas.microsoft.com/office/drawing/2014/main" val="1562758915"/>
                    </a:ext>
                  </a:extLst>
                </a:gridCol>
                <a:gridCol w="2013995">
                  <a:extLst>
                    <a:ext uri="{9D8B030D-6E8A-4147-A177-3AD203B41FA5}">
                      <a16:colId xmlns:a16="http://schemas.microsoft.com/office/drawing/2014/main" val="2309212571"/>
                    </a:ext>
                  </a:extLst>
                </a:gridCol>
              </a:tblGrid>
              <a:tr h="523465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</a:rPr>
                        <a:t>第一版模型</a:t>
                      </a:r>
                      <a:endParaRPr lang="en-US" altLang="zh-TW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304402"/>
                  </a:ext>
                </a:extLst>
              </a:tr>
              <a:tr h="523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字詞區分形式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以空格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區分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786918"/>
                  </a:ext>
                </a:extLst>
              </a:tr>
              <a:tr h="12558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採用訓練字集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</a:rPr>
                        <a:t>ASE</a:t>
                      </a:r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關鍵字詞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046554"/>
                  </a:ext>
                </a:extLst>
              </a:tr>
              <a:tr h="523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採用字型數量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種字型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66360"/>
                  </a:ext>
                </a:extLst>
              </a:tr>
              <a:tr h="523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樣本標記形式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逐行標記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72568"/>
                  </a:ext>
                </a:extLst>
              </a:tr>
              <a:tr h="523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模型訓練形式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</a:rPr>
                        <a:t>模型疊加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549785"/>
                  </a:ext>
                </a:extLst>
              </a:tr>
              <a:tr h="523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採用基底模型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Calibri"/>
                        </a:rPr>
                        <a:t>官方版模型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02459"/>
                  </a:ext>
                </a:extLst>
              </a:tr>
            </a:tbl>
          </a:graphicData>
        </a:graphic>
      </p:graphicFrame>
      <p:grpSp>
        <p:nvGrpSpPr>
          <p:cNvPr id="9" name="群組 8">
            <a:extLst>
              <a:ext uri="{FF2B5EF4-FFF2-40B4-BE49-F238E27FC236}">
                <a16:creationId xmlns:a16="http://schemas.microsoft.com/office/drawing/2014/main" id="{134E1B2C-D792-4C03-9049-C48981C0F624}"/>
              </a:ext>
            </a:extLst>
          </p:cNvPr>
          <p:cNvGrpSpPr/>
          <p:nvPr/>
        </p:nvGrpSpPr>
        <p:grpSpPr>
          <a:xfrm>
            <a:off x="4151640" y="2660500"/>
            <a:ext cx="6332875" cy="1745885"/>
            <a:chOff x="4265940" y="2706220"/>
            <a:chExt cx="6332875" cy="1745885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0E6BC48-F84C-4997-AF01-28076A1CF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7" b="82907"/>
            <a:stretch/>
          </p:blipFill>
          <p:spPr>
            <a:xfrm>
              <a:off x="4265940" y="3386172"/>
              <a:ext cx="6332875" cy="1065933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B5A7A8A-CF31-44D2-B36B-13192CAFEE9B}"/>
                </a:ext>
              </a:extLst>
            </p:cNvPr>
            <p:cNvSpPr txBox="1"/>
            <p:nvPr/>
          </p:nvSpPr>
          <p:spPr>
            <a:xfrm>
              <a:off x="6643451" y="2706220"/>
              <a:ext cx="1577852" cy="578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zh-TW" altLang="en-US" sz="2400" b="1" dirty="0">
                  <a:solidFill>
                    <a:schemeClr val="bg1"/>
                  </a:solidFill>
                </a:rPr>
                <a:t>樣本圖片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739D396-CDC4-4608-90A1-D6BAC468B1C8}"/>
              </a:ext>
            </a:extLst>
          </p:cNvPr>
          <p:cNvGrpSpPr/>
          <p:nvPr/>
        </p:nvGrpSpPr>
        <p:grpSpPr>
          <a:xfrm>
            <a:off x="4151640" y="4714799"/>
            <a:ext cx="6332874" cy="1772908"/>
            <a:chOff x="4265940" y="4760519"/>
            <a:chExt cx="6332874" cy="177290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924F404-CE2C-4F52-9E4E-B96D43B8F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64765"/>
            <a:stretch/>
          </p:blipFill>
          <p:spPr>
            <a:xfrm>
              <a:off x="4265940" y="5423175"/>
              <a:ext cx="6332874" cy="1110252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449F5A1-DB51-4EAC-8492-D0CDCEA0AB6B}"/>
                </a:ext>
              </a:extLst>
            </p:cNvPr>
            <p:cNvSpPr txBox="1"/>
            <p:nvPr/>
          </p:nvSpPr>
          <p:spPr>
            <a:xfrm>
              <a:off x="6553458" y="4760519"/>
              <a:ext cx="1757839" cy="578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zh-TW" altLang="en-US" sz="2400" b="1" dirty="0">
                  <a:solidFill>
                    <a:schemeClr val="bg1"/>
                  </a:solidFill>
                </a:rPr>
                <a:t>樣本標記檔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4796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637987" y="7804859"/>
            <a:ext cx="192982" cy="2437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1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79" name="矩形 21"/>
          <p:cNvSpPr/>
          <p:nvPr/>
        </p:nvSpPr>
        <p:spPr>
          <a:xfrm>
            <a:off x="163747" y="1955354"/>
            <a:ext cx="10493924" cy="5474146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4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pic>
        <p:nvPicPr>
          <p:cNvPr id="780" name="Picture 17" descr="Picture 17"/>
          <p:cNvPicPr>
            <a:picLocks noChangeAspect="1"/>
          </p:cNvPicPr>
          <p:nvPr/>
        </p:nvPicPr>
        <p:blipFill>
          <a:blip r:embed="rId2"/>
          <a:srcRect r="20789" b="39623"/>
          <a:stretch>
            <a:fillRect/>
          </a:stretch>
        </p:blipFill>
        <p:spPr>
          <a:xfrm rot="10800000" flipH="1">
            <a:off x="6485766" y="4964231"/>
            <a:ext cx="4488623" cy="280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ectangle 16"/>
          <p:cNvSpPr/>
          <p:nvPr/>
        </p:nvSpPr>
        <p:spPr>
          <a:xfrm>
            <a:off x="-323811" y="9068069"/>
            <a:ext cx="10956261" cy="828352"/>
          </a:xfrm>
          <a:prstGeom prst="rect">
            <a:avLst/>
          </a:prstGeom>
          <a:gradFill>
            <a:gsLst>
              <a:gs pos="30000">
                <a:srgbClr val="2099D8">
                  <a:alpha val="85000"/>
                </a:srgbClr>
              </a:gs>
              <a:gs pos="100000">
                <a:srgbClr val="27A6C2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sp>
        <p:nvSpPr>
          <p:cNvPr id="782" name="標題 1"/>
          <p:cNvSpPr txBox="1"/>
          <p:nvPr/>
        </p:nvSpPr>
        <p:spPr>
          <a:xfrm>
            <a:off x="547700" y="899977"/>
            <a:ext cx="9821389" cy="75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980" tIns="72980" rIns="72980" bIns="72980" anchor="ctr">
            <a:spAutoFit/>
          </a:bodyPr>
          <a:lstStyle/>
          <a:p>
            <a:pPr defTabSz="1094688"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TW" altLang="en-US" dirty="0"/>
              <a:t>模型訓練－</a:t>
            </a:r>
            <a:r>
              <a:rPr lang="zh-TW" altLang="en-US" sz="4400" b="1" dirty="0">
                <a:solidFill>
                  <a:srgbClr val="FFFFFF"/>
                </a:solidFill>
                <a:latin typeface="Microsoft YaHei"/>
                <a:ea typeface="Microsoft YaHei"/>
              </a:rPr>
              <a:t>第一階段</a:t>
            </a:r>
            <a:endParaRPr lang="en-US" altLang="zh-TW" dirty="0"/>
          </a:p>
        </p:txBody>
      </p:sp>
      <p:sp>
        <p:nvSpPr>
          <p:cNvPr id="783" name="矩形 8"/>
          <p:cNvSpPr txBox="1"/>
          <p:nvPr/>
        </p:nvSpPr>
        <p:spPr>
          <a:xfrm>
            <a:off x="243757" y="1963243"/>
            <a:ext cx="10317321" cy="357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b="1" dirty="0"/>
              <a:t>結果討論</a:t>
            </a:r>
            <a:endParaRPr lang="en-US" altLang="zh-TW" b="1" dirty="0"/>
          </a:p>
          <a:p>
            <a:pPr marL="342900" algn="just">
              <a:lnSpc>
                <a:spcPct val="2000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  <a:sym typeface="微軟正黑體"/>
              </a:rPr>
              <a:t>利用白底黑字的純文字樣本進行測試，其準確率</a:t>
            </a:r>
            <a:r>
              <a:rPr lang="zh-TW" altLang="en-US" sz="2400" dirty="0"/>
              <a:t>約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  <a:sym typeface="微軟正黑體"/>
              </a:rPr>
              <a:t>達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  <a:sym typeface="微軟正黑體"/>
              </a:rPr>
              <a:t>7~8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  <a:sym typeface="微軟正黑體"/>
              </a:rPr>
              <a:t>成，若測試版面雜亂的圖片，其辨識能力則會差很多，也發現訓練的樣本中存在官方模型不支援的字元，在訓練階段便會出現下圖的錯誤訊息，表示該字無法被模型解讀並且學習。</a:t>
            </a:r>
            <a:endParaRPr lang="zh-TW" altLang="en-US" sz="2400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A795654F-CD1B-4695-B0CC-AB76C2D99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" r="250" b="32888"/>
          <a:stretch/>
        </p:blipFill>
        <p:spPr>
          <a:xfrm>
            <a:off x="1122304" y="5577605"/>
            <a:ext cx="8613891" cy="17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374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Light background">
  <a:themeElements>
    <a:clrScheme name="Light backgrou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Light backgrou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ight backgrou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5958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5958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ight background">
  <a:themeElements>
    <a:clrScheme name="Light backgrou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Light backgrou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ight backgrou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5958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5958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3188</Words>
  <Application>Microsoft Office PowerPoint</Application>
  <PresentationFormat>自訂</PresentationFormat>
  <Paragraphs>338</Paragraphs>
  <Slides>28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Microsoft YaHei</vt:lpstr>
      <vt:lpstr>Poppins Light</vt:lpstr>
      <vt:lpstr>微軟正黑體</vt:lpstr>
      <vt:lpstr>標楷體</vt:lpstr>
      <vt:lpstr>Arial</vt:lpstr>
      <vt:lpstr>Calibri</vt:lpstr>
      <vt:lpstr>Helvetica</vt:lpstr>
      <vt:lpstr>Wingdings</vt:lpstr>
      <vt:lpstr>Light background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 命名實體辨識</dc:title>
  <dc:creator>Yan</dc:creator>
  <cp:lastModifiedBy>李文丁 LEE, WEN-DING</cp:lastModifiedBy>
  <cp:revision>295</cp:revision>
  <dcterms:modified xsi:type="dcterms:W3CDTF">2021-07-30T07:54:50Z</dcterms:modified>
</cp:coreProperties>
</file>