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6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3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12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28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39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5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3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8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3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4EBD-89A0-4136-AE33-2B213E590D1B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1F4A-4E67-40DB-ADC4-43906C68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5" baseType="lpstr">
      <vt:lpstr>新細明體</vt:lpstr>
      <vt:lpstr>Arial</vt:lpstr>
      <vt:lpstr>Calibri</vt:lpstr>
      <vt:lpstr>Calibri Light</vt:lpstr>
      <vt:lpstr>Office 佈景主題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26</cp:revision>
  <dcterms:created xsi:type="dcterms:W3CDTF">2021-05-14T16:36:00Z</dcterms:created>
  <dcterms:modified xsi:type="dcterms:W3CDTF">2021-05-22T12:52:25Z</dcterms:modified>
</cp:coreProperties>
</file>