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Quattrocento Sans"/>
      <p:regular r:id="rId31"/>
      <p:bold r:id="rId32"/>
      <p:italic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910">
          <p15:clr>
            <a:srgbClr val="A4A3A4"/>
          </p15:clr>
        </p15:guide>
        <p15:guide id="2" orient="horz" pos="213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iTI1OL5kc2vd0HJ1IKprQUo6Ua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10"/>
        <p:guide pos="21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7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9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Relationship Id="rId3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officeplus.cn/Template/Home.shtml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5.jpg"/><Relationship Id="rId5" Type="http://schemas.openxmlformats.org/officeDocument/2006/relationships/image" Target="../media/image1.jpg"/><Relationship Id="rId6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封面页">
  <p:cSld name="封面页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6"/>
          <p:cNvPicPr preferRelativeResize="0"/>
          <p:nvPr/>
        </p:nvPicPr>
        <p:blipFill rotWithShape="1">
          <a:blip r:embed="rId2">
            <a:alphaModFix/>
          </a:blip>
          <a:srcRect b="7809" l="0" r="0" t="7809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模板使用技巧 1">
  <p:cSld name="模板使用技巧 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/>
          <p:nvPr/>
        </p:nvSpPr>
        <p:spPr>
          <a:xfrm>
            <a:off x="440603" y="759873"/>
            <a:ext cx="1713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模板使用技巧 1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" name="Google Shape;47;p36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OfficePLUS</a:t>
            </a:r>
            <a:endParaRPr sz="1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" name="Google Shape;48;p36"/>
          <p:cNvSpPr txBox="1"/>
          <p:nvPr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一键调整模板颜色</a:t>
            </a:r>
            <a:endParaRPr b="1" sz="32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9" name="Google Shape;4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800" y="2138895"/>
            <a:ext cx="5295899" cy="3847021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" name="Google Shape;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300" y="2138895"/>
            <a:ext cx="5295900" cy="3847022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" name="Google Shape;51;p36"/>
          <p:cNvSpPr txBox="1"/>
          <p:nvPr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 选择“设计”-“变体”-“颜色”；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2" name="Google Shape;52;p36"/>
          <p:cNvSpPr txBox="1"/>
          <p:nvPr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 选择你喜欢的颜色搭配，模板一秒调整为你选颜色。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3" name="Google Shape;5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5928" y="2609333"/>
            <a:ext cx="819667" cy="81966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54" name="Google Shape;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7853" y="4257158"/>
            <a:ext cx="819667" cy="81966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模板使用技巧 2">
  <p:cSld name="模板使用技巧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/>
          <p:nvPr/>
        </p:nvSpPr>
        <p:spPr>
          <a:xfrm>
            <a:off x="440603" y="759873"/>
            <a:ext cx="175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模板使用技巧 2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" name="Google Shape;57;p37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OfficePLUS</a:t>
            </a:r>
            <a:endParaRPr sz="1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8" name="Google Shape;5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800" y="2138895"/>
            <a:ext cx="5295899" cy="3847021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" name="Google Shape;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301" y="2138895"/>
            <a:ext cx="5295900" cy="3847022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" name="Google Shape;60;p37"/>
          <p:cNvSpPr txBox="1"/>
          <p:nvPr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随时添加模板样式</a:t>
            </a:r>
            <a:endParaRPr b="1" sz="32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1" name="Google Shape;61;p37"/>
          <p:cNvSpPr txBox="1"/>
          <p:nvPr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 选择“开始”-“新建幻灯片”；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2" name="Google Shape;62;p37"/>
          <p:cNvSpPr txBox="1"/>
          <p:nvPr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 选择你需要的页面，如封面页，目录页，副标题页，内容页等…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63" name="Google Shape;6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878" y="2428358"/>
            <a:ext cx="819667" cy="81966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关注微软Office文档">
  <p:cSld name="关注微软Office文档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6" name="Google Shape;66;p38"/>
          <p:cNvSpPr/>
          <p:nvPr/>
        </p:nvSpPr>
        <p:spPr>
          <a:xfrm>
            <a:off x="1079465" y="1527629"/>
            <a:ext cx="3802742" cy="3802742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图片包含 纵横字谜, 文字&#10;&#10;已生成极高可信度的说明" id="67" name="Google Shape;6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08065" y="1756229"/>
            <a:ext cx="3345542" cy="334554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8"/>
          <p:cNvSpPr txBox="1"/>
          <p:nvPr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免费下载更多</a:t>
            </a:r>
            <a:endParaRPr b="1" sz="3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微软官方PPT模板</a:t>
            </a:r>
            <a:endParaRPr b="1" sz="3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微信扫码关注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「 微软Office文档 」服务号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69" name="Google Shape;69;p3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9657" y="6345797"/>
            <a:ext cx="1712686" cy="226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室内, 文字, 纵横字谜, 物体&#10;&#10;自动生成的说明" id="70" name="Google Shape;7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6998" y="1935162"/>
            <a:ext cx="2987676" cy="29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微软黑科技">
  <p:cSld name="微软黑科技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39"/>
          <p:cNvCxnSpPr/>
          <p:nvPr/>
        </p:nvCxnSpPr>
        <p:spPr>
          <a:xfrm>
            <a:off x="0" y="657288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E73A1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39"/>
          <p:cNvSpPr/>
          <p:nvPr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4" name="Google Shape;74;p39"/>
          <p:cNvSpPr/>
          <p:nvPr/>
        </p:nvSpPr>
        <p:spPr>
          <a:xfrm>
            <a:off x="621395" y="1362836"/>
            <a:ext cx="3462340" cy="3462340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5" name="Google Shape;75;p39"/>
          <p:cNvSpPr/>
          <p:nvPr/>
        </p:nvSpPr>
        <p:spPr>
          <a:xfrm>
            <a:off x="4374467" y="1362836"/>
            <a:ext cx="3462340" cy="3462340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6" name="Google Shape;76;p39"/>
          <p:cNvSpPr txBox="1"/>
          <p:nvPr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微信扫描小程序码，使用微软移动办公黑科技 </a:t>
            </a:r>
            <a:endParaRPr b="1" sz="3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77" name="Google Shape;77;p39"/>
          <p:cNvCxnSpPr/>
          <p:nvPr/>
        </p:nvCxnSpPr>
        <p:spPr>
          <a:xfrm flipH="1">
            <a:off x="1523089" y="369629"/>
            <a:ext cx="266460" cy="622048"/>
          </a:xfrm>
          <a:prstGeom prst="straightConnector1">
            <a:avLst/>
          </a:prstGeom>
          <a:noFill/>
          <a:ln cap="flat" cmpd="sng" w="9525">
            <a:solidFill>
              <a:srgbClr val="E73A1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" name="Google Shape;78;p39"/>
          <p:cNvCxnSpPr/>
          <p:nvPr/>
        </p:nvCxnSpPr>
        <p:spPr>
          <a:xfrm flipH="1">
            <a:off x="10402443" y="369629"/>
            <a:ext cx="266460" cy="622048"/>
          </a:xfrm>
          <a:prstGeom prst="straightConnector1">
            <a:avLst/>
          </a:prstGeom>
          <a:noFill/>
          <a:ln cap="flat" cmpd="sng" w="9525">
            <a:solidFill>
              <a:srgbClr val="E73A1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39"/>
          <p:cNvSpPr/>
          <p:nvPr/>
        </p:nvSpPr>
        <p:spPr>
          <a:xfrm>
            <a:off x="8159751" y="1362836"/>
            <a:ext cx="3462340" cy="3462340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0" name="Google Shape;80;p39"/>
          <p:cNvSpPr txBox="1"/>
          <p:nvPr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在微信访问OneDrive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「 微软Office文档 」</a:t>
            </a:r>
            <a:endParaRPr b="1"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1" name="Google Shape;81;p39"/>
          <p:cNvSpPr txBox="1"/>
          <p:nvPr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让你的文档会说话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「 微软听听文档 」</a:t>
            </a:r>
            <a:endParaRPr/>
          </a:p>
        </p:txBody>
      </p:sp>
      <p:sp>
        <p:nvSpPr>
          <p:cNvPr id="82" name="Google Shape;82;p39"/>
          <p:cNvSpPr txBox="1"/>
          <p:nvPr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你的文档创作小助手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「 微软AI识图 」</a:t>
            </a:r>
            <a:endParaRPr/>
          </a:p>
        </p:txBody>
      </p:sp>
      <p:cxnSp>
        <p:nvCxnSpPr>
          <p:cNvPr id="83" name="Google Shape;83;p39"/>
          <p:cNvCxnSpPr/>
          <p:nvPr/>
        </p:nvCxnSpPr>
        <p:spPr>
          <a:xfrm>
            <a:off x="4198035" y="5330650"/>
            <a:ext cx="0" cy="6531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39"/>
          <p:cNvCxnSpPr/>
          <p:nvPr/>
        </p:nvCxnSpPr>
        <p:spPr>
          <a:xfrm>
            <a:off x="7976215" y="5330650"/>
            <a:ext cx="0" cy="6531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85" name="Google Shape;85;p3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9657" y="6345797"/>
            <a:ext cx="1712686" cy="22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8716" y="172678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4482" y="172678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19320" y="1726788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录页">
  <p:cSld name="目录页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7"/>
          <p:cNvPicPr preferRelativeResize="0"/>
          <p:nvPr/>
        </p:nvPicPr>
        <p:blipFill rotWithShape="1">
          <a:blip r:embed="rId2">
            <a:alphaModFix/>
          </a:blip>
          <a:srcRect b="0" l="0" r="0" t="568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5F7FC">
                  <a:alpha val="0"/>
                </a:srgbClr>
              </a:gs>
              <a:gs pos="58999">
                <a:srgbClr val="FFFFFF">
                  <a:alpha val="90980"/>
                </a:srgbClr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过渡页">
  <p:cSld name="过渡页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8"/>
          <p:cNvPicPr preferRelativeResize="0"/>
          <p:nvPr/>
        </p:nvPicPr>
        <p:blipFill rotWithShape="1">
          <a:blip r:embed="rId2">
            <a:alphaModFix/>
          </a:blip>
          <a:srcRect b="5353" l="0" r="0" t="5354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2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副标题页">
  <p:cSld name="副标题页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/>
        </p:nvSpPr>
        <p:spPr>
          <a:xfrm>
            <a:off x="569538" y="155143"/>
            <a:ext cx="1422184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9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9"/>
          <p:cNvSpPr/>
          <p:nvPr/>
        </p:nvSpPr>
        <p:spPr>
          <a:xfrm>
            <a:off x="11315700" y="6027886"/>
            <a:ext cx="876300" cy="844627"/>
          </a:xfrm>
          <a:prstGeom prst="triangle">
            <a:avLst>
              <a:gd fmla="val 100000" name="adj"/>
            </a:avLst>
          </a:prstGeom>
          <a:solidFill>
            <a:srgbClr val="FEB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9"/>
          <p:cNvSpPr/>
          <p:nvPr/>
        </p:nvSpPr>
        <p:spPr>
          <a:xfrm rot="-5400000">
            <a:off x="-1251468" y="3261647"/>
            <a:ext cx="317286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lang="zh-TW" sz="10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火車查詢 SEARCH FOR TRAIN</a:t>
            </a:r>
            <a:endParaRPr sz="105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9"/>
          <p:cNvSpPr txBox="1"/>
          <p:nvPr/>
        </p:nvSpPr>
        <p:spPr>
          <a:xfrm>
            <a:off x="1458538" y="1154980"/>
            <a:ext cx="1569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火車查詢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页">
  <p:cSld name="内容页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/>
        </p:nvSpPr>
        <p:spPr>
          <a:xfrm>
            <a:off x="569538" y="155143"/>
            <a:ext cx="1633781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9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0"/>
          <p:cNvSpPr txBox="1"/>
          <p:nvPr/>
        </p:nvSpPr>
        <p:spPr>
          <a:xfrm>
            <a:off x="1458538" y="1154980"/>
            <a:ext cx="1569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套件介紹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0"/>
          <p:cNvSpPr/>
          <p:nvPr/>
        </p:nvSpPr>
        <p:spPr>
          <a:xfrm rot="-5400000">
            <a:off x="-1251468" y="3275463"/>
            <a:ext cx="3172862" cy="30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套件介紹 PYTHON PACKAGE</a:t>
            </a:r>
            <a:endParaRPr sz="105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/>
          <p:nvPr/>
        </p:nvSpPr>
        <p:spPr>
          <a:xfrm>
            <a:off x="11315700" y="6027886"/>
            <a:ext cx="876300" cy="844627"/>
          </a:xfrm>
          <a:prstGeom prst="triangle">
            <a:avLst>
              <a:gd fmla="val 100000" name="adj"/>
            </a:avLst>
          </a:prstGeom>
          <a:solidFill>
            <a:srgbClr val="FEB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页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/>
        </p:nvSpPr>
        <p:spPr>
          <a:xfrm>
            <a:off x="569538" y="155143"/>
            <a:ext cx="1633781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9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1"/>
          <p:cNvSpPr txBox="1"/>
          <p:nvPr/>
        </p:nvSpPr>
        <p:spPr>
          <a:xfrm>
            <a:off x="1458538" y="1154980"/>
            <a:ext cx="1569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程式架構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1"/>
          <p:cNvSpPr/>
          <p:nvPr/>
        </p:nvSpPr>
        <p:spPr>
          <a:xfrm rot="-5400000">
            <a:off x="-1251468" y="3275463"/>
            <a:ext cx="3172862" cy="30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程式架構 PROGRAM STRUCTURE</a:t>
            </a:r>
            <a:endParaRPr sz="105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1"/>
          <p:cNvSpPr/>
          <p:nvPr/>
        </p:nvSpPr>
        <p:spPr>
          <a:xfrm>
            <a:off x="11315700" y="6027886"/>
            <a:ext cx="876300" cy="844627"/>
          </a:xfrm>
          <a:prstGeom prst="triangle">
            <a:avLst>
              <a:gd fmla="val 100000" name="adj"/>
            </a:avLst>
          </a:prstGeom>
          <a:solidFill>
            <a:srgbClr val="FEB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空白页">
  <p:cSld name="1_空白页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/>
        </p:nvSpPr>
        <p:spPr>
          <a:xfrm>
            <a:off x="569538" y="155143"/>
            <a:ext cx="1654620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9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/>
          <p:nvPr/>
        </p:nvSpPr>
        <p:spPr>
          <a:xfrm>
            <a:off x="1458538" y="1154980"/>
            <a:ext cx="3993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範例展示及期中製作方向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2"/>
          <p:cNvSpPr/>
          <p:nvPr/>
        </p:nvSpPr>
        <p:spPr>
          <a:xfrm rot="-5400000">
            <a:off x="-1251468" y="3275463"/>
            <a:ext cx="3172862" cy="30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範例展示及期中製作方向</a:t>
            </a:r>
            <a:endParaRPr sz="105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2"/>
          <p:cNvSpPr/>
          <p:nvPr/>
        </p:nvSpPr>
        <p:spPr>
          <a:xfrm>
            <a:off x="11315700" y="6027886"/>
            <a:ext cx="876300" cy="844627"/>
          </a:xfrm>
          <a:prstGeom prst="triangle">
            <a:avLst>
              <a:gd fmla="val 100000" name="adj"/>
            </a:avLst>
          </a:prstGeom>
          <a:solidFill>
            <a:srgbClr val="FEB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>
  <p:cSld name="竖排标题与文本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33"/>
          <p:cNvPicPr preferRelativeResize="0"/>
          <p:nvPr/>
        </p:nvPicPr>
        <p:blipFill rotWithShape="1">
          <a:blip r:embed="rId2">
            <a:alphaModFix/>
          </a:blip>
          <a:srcRect b="7809" l="0" r="0" t="7809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幻灯片">
  <p:cSld name="5_标题幻灯片">
    <p:bg>
      <p:bgPr>
        <a:solidFill>
          <a:srgbClr val="E73A1C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/>
          <p:nvPr/>
        </p:nvSpPr>
        <p:spPr>
          <a:xfrm>
            <a:off x="440603" y="759873"/>
            <a:ext cx="662361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标注</a:t>
            </a:r>
            <a:endParaRPr/>
          </a:p>
        </p:txBody>
      </p:sp>
      <p:sp>
        <p:nvSpPr>
          <p:cNvPr id="42" name="Google Shape;42;p35"/>
          <p:cNvSpPr/>
          <p:nvPr/>
        </p:nvSpPr>
        <p:spPr>
          <a:xfrm>
            <a:off x="2572589" y="759873"/>
            <a:ext cx="1402001" cy="3453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字体使用 </a:t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行距</a:t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图片出处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声明</a:t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35"/>
          <p:cNvSpPr/>
          <p:nvPr/>
        </p:nvSpPr>
        <p:spPr>
          <a:xfrm>
            <a:off x="4153010" y="759873"/>
            <a:ext cx="7074345" cy="4213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英文 微软雅黑Light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中文 微软雅黑</a:t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正文 1.5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pexels.com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33"/>
              <a:buFont typeface="Century Gothic"/>
              <a:buNone/>
            </a:pPr>
            <a:r>
              <a:rPr b="0" i="0" lang="zh-TW" sz="1333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本网站所提供的任何信息内容（包括但不限于 </a:t>
            </a:r>
            <a:r>
              <a:rPr b="0" i="0" lang="zh-TW" sz="1333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PPT </a:t>
            </a:r>
            <a:r>
              <a:rPr b="0" i="0" lang="zh-TW" sz="1333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模板、</a:t>
            </a:r>
            <a:r>
              <a:rPr b="0" i="0" lang="zh-TW" sz="1333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Word </a:t>
            </a:r>
            <a:r>
              <a:rPr b="0" i="0" lang="zh-TW" sz="1333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文档、</a:t>
            </a:r>
            <a:r>
              <a:rPr b="0" i="0" lang="zh-TW" sz="1333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Excel </a:t>
            </a:r>
            <a:r>
              <a:rPr b="0" i="0" lang="zh-TW" sz="1333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图表、图片素材等）均受《中华人民共和国著作权法》、《信息网络传播权保护条例》及其他适用的法律法规的保护，未经权利人书面明确授权，信息内容的任何部分(包括图片或图表)不得被全部或部分的复制、传播、销售，否则将承担法律责任。</a:t>
            </a:r>
            <a:endParaRPr/>
          </a:p>
        </p:txBody>
      </p:sp>
      <p:sp>
        <p:nvSpPr>
          <p:cNvPr id="44" name="Google Shape;44;p35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OfficePLUS</a:t>
            </a:r>
            <a:endParaRPr sz="1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69">
          <p15:clr>
            <a:srgbClr val="F26B43"/>
          </p15:clr>
        </p15:guide>
        <p15:guide id="4" pos="211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977571" y="2921168"/>
            <a:ext cx="8236857" cy="10156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深碗學習-程式語言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263899" y="5091837"/>
            <a:ext cx="6013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048000" y="3921623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網路爬蟲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4026876" y="1705707"/>
            <a:ext cx="3921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chrome driver 版本對應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4796" y="2311327"/>
            <a:ext cx="2905530" cy="4086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/>
        </p:nvSpPr>
        <p:spPr>
          <a:xfrm>
            <a:off x="4026876" y="1705707"/>
            <a:ext cx="3921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chrome driver 版本對應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3728" y="2347547"/>
            <a:ext cx="2007666" cy="406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/>
        </p:nvSpPr>
        <p:spPr>
          <a:xfrm>
            <a:off x="4026876" y="1705707"/>
            <a:ext cx="3921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chrome driver 版本對應</a:t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688" y="2807131"/>
            <a:ext cx="6601746" cy="256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/>
        </p:nvSpPr>
        <p:spPr>
          <a:xfrm>
            <a:off x="6096001" y="3036221"/>
            <a:ext cx="8362950" cy="9233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套件介紹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6096000" y="2267871"/>
            <a:ext cx="5587855" cy="9233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02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uis Lopez"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0581" y="1738681"/>
            <a:ext cx="3959284" cy="316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2452221" y="3833294"/>
            <a:ext cx="28670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selenium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瀏覽器自動化操作</a:t>
            </a:r>
            <a:endParaRPr b="0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7183832" y="3833294"/>
            <a:ext cx="34527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正規化表示</a:t>
            </a:r>
            <a:endParaRPr b="0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795" y="1975214"/>
            <a:ext cx="2113917" cy="191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/>
        </p:nvSpPr>
        <p:spPr>
          <a:xfrm>
            <a:off x="1085909" y="2828833"/>
            <a:ext cx="74573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打開Anaconda Prompt</a:t>
            </a:r>
            <a:br>
              <a:rPr b="0"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(Anaconda3)</a:t>
            </a:r>
            <a:endParaRPr b="0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030" y="760564"/>
            <a:ext cx="6566524" cy="5336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/>
        </p:nvSpPr>
        <p:spPr>
          <a:xfrm>
            <a:off x="1581584" y="3581505"/>
            <a:ext cx="5570756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注意!!</a:t>
            </a:r>
            <a:br>
              <a:rPr b="1" lang="zh-TW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zh-TW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大小寫要一樣才不會出錯喔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16"/>
          <p:cNvGrpSpPr/>
          <p:nvPr/>
        </p:nvGrpSpPr>
        <p:grpSpPr>
          <a:xfrm>
            <a:off x="478011" y="1831943"/>
            <a:ext cx="8938637" cy="2308324"/>
            <a:chOff x="1280630" y="1724803"/>
            <a:chExt cx="8938637" cy="2308324"/>
          </a:xfrm>
        </p:grpSpPr>
        <p:sp>
          <p:nvSpPr>
            <p:cNvPr id="187" name="Google Shape;187;p16"/>
            <p:cNvSpPr txBox="1"/>
            <p:nvPr/>
          </p:nvSpPr>
          <p:spPr>
            <a:xfrm>
              <a:off x="1280630" y="1724803"/>
              <a:ext cx="8938637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zh-TW" sz="3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安裝selenium指令: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zh-TW" sz="3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	pip install selenium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zh-TW" sz="3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2090965" y="2583951"/>
              <a:ext cx="4677386" cy="666131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16"/>
          <p:cNvSpPr txBox="1"/>
          <p:nvPr/>
        </p:nvSpPr>
        <p:spPr>
          <a:xfrm>
            <a:off x="6875023" y="1706398"/>
            <a:ext cx="55162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先打開Anaconda Prompt</a:t>
            </a:r>
            <a:endParaRPr b="0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owth Arrow Icon photos, royalty-free images, graphics, vectors &amp; videos |  Adobe Stock"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414349">
            <a:off x="5833492" y="1656621"/>
            <a:ext cx="1027045" cy="1027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/>
        </p:nvSpPr>
        <p:spPr>
          <a:xfrm>
            <a:off x="6096001" y="3036221"/>
            <a:ext cx="8362950" cy="9233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程式架構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6096000" y="2267871"/>
            <a:ext cx="5587855" cy="9233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/>
        </p:nvSpPr>
        <p:spPr>
          <a:xfrm>
            <a:off x="4964921" y="1842567"/>
            <a:ext cx="2262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載入所需套件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105" y="2963008"/>
            <a:ext cx="8691789" cy="1211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/>
        </p:nvSpPr>
        <p:spPr>
          <a:xfrm>
            <a:off x="1447370" y="3272938"/>
            <a:ext cx="33009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輸入日期及車站名稱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4223" y="685800"/>
            <a:ext cx="6516825" cy="5635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6096000" y="905370"/>
            <a:ext cx="31024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目錄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6188529" y="1754913"/>
            <a:ext cx="20954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600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6096000" y="2385855"/>
            <a:ext cx="4368800" cy="5847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01.火車查詢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096000" y="3136612"/>
            <a:ext cx="4368800" cy="5847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02.套件介紹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6096000" y="3887369"/>
            <a:ext cx="4368800" cy="5847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03.程式架構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/>
        </p:nvSpPr>
        <p:spPr>
          <a:xfrm>
            <a:off x="3233690" y="1842567"/>
            <a:ext cx="57246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設定瀏覽器及自動化網頁路徑並開啟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230" y="2487578"/>
            <a:ext cx="10723685" cy="273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/>
        </p:nvSpPr>
        <p:spPr>
          <a:xfrm>
            <a:off x="3926181" y="1842567"/>
            <a:ext cx="43396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自動點選依車站查詢的按鈕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6793" y="2743200"/>
            <a:ext cx="7178428" cy="1395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/>
        </p:nvSpPr>
        <p:spPr>
          <a:xfrm>
            <a:off x="4445551" y="1842567"/>
            <a:ext cx="33009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自動填入輸入的日期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2613" y="2410044"/>
            <a:ext cx="6366785" cy="2189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/>
        </p:nvSpPr>
        <p:spPr>
          <a:xfrm>
            <a:off x="4445551" y="1842567"/>
            <a:ext cx="33009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自動填入輸入的車站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0031" y="2558326"/>
            <a:ext cx="7031939" cy="174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335" y="2488223"/>
            <a:ext cx="10296048" cy="184101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 txBox="1"/>
          <p:nvPr/>
        </p:nvSpPr>
        <p:spPr>
          <a:xfrm>
            <a:off x="3060561" y="1842567"/>
            <a:ext cx="60708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透過xpath找到要自動點選的查詢按鈕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6096001" y="3036221"/>
            <a:ext cx="8362950" cy="9233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火車查詢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096000" y="2267871"/>
            <a:ext cx="5587855" cy="9233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01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481" y="2769605"/>
            <a:ext cx="10934700" cy="262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4"/>
          <p:cNvSpPr txBox="1"/>
          <p:nvPr/>
        </p:nvSpPr>
        <p:spPr>
          <a:xfrm>
            <a:off x="593481" y="2118947"/>
            <a:ext cx="8327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網址:https://www.railway.gov.tw/tra-tip-web/tip/tip001/tip112/gobytime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0" y="2133600"/>
            <a:ext cx="10858500" cy="259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8" y="2381250"/>
            <a:ext cx="10868025" cy="209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046" y="2218593"/>
            <a:ext cx="10887075" cy="266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191" y="1817497"/>
            <a:ext cx="9313618" cy="48407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/>
        </p:nvSpPr>
        <p:spPr>
          <a:xfrm>
            <a:off x="4026876" y="1705707"/>
            <a:ext cx="3921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chrome driver 下載網址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3163031" y="3437792"/>
            <a:ext cx="5649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https://chromedriver.chromium.org/downloads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主题">
  <a:themeElements>
    <a:clrScheme name="蓝色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PLUS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2020-07-02T08:30:19Z</dcterms:created>
  <dc:creator>叶 宏泽</dc:creator>
</cp:coreProperties>
</file>