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Quattrocento Sans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910">
          <p15:clr>
            <a:srgbClr val="A4A3A4"/>
          </p15:clr>
        </p15:guide>
        <p15:guide id="2" orient="horz" pos="213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TfBt7p6sEj97GWnslMgA1IHaS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10"/>
        <p:guide pos="21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Template/Home.shtml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2.jpg"/><Relationship Id="rId6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封面页">
  <p:cSld name="封面页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6"/>
          <p:cNvPicPr preferRelativeResize="0"/>
          <p:nvPr/>
        </p:nvPicPr>
        <p:blipFill rotWithShape="1">
          <a:blip r:embed="rId2">
            <a:alphaModFix/>
          </a:blip>
          <a:srcRect b="7809" l="0" r="0" t="7809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幻灯片">
  <p:cSld name="5_标题幻灯片">
    <p:bg>
      <p:bgPr>
        <a:solidFill>
          <a:srgbClr val="E73A1C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标注</a:t>
            </a:r>
            <a:endParaRPr/>
          </a:p>
        </p:txBody>
      </p:sp>
      <p:sp>
        <p:nvSpPr>
          <p:cNvPr id="47" name="Google Shape;47;p36"/>
          <p:cNvSpPr/>
          <p:nvPr/>
        </p:nvSpPr>
        <p:spPr>
          <a:xfrm>
            <a:off x="2572589" y="759873"/>
            <a:ext cx="1402001" cy="3453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字体使用 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行距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图片出处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声明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36"/>
          <p:cNvSpPr/>
          <p:nvPr/>
        </p:nvSpPr>
        <p:spPr>
          <a:xfrm>
            <a:off x="4153010" y="759873"/>
            <a:ext cx="7074345" cy="421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英文 微软雅黑Light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中文 微软雅黑</a:t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正文 1.5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pexels.com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33"/>
              <a:buFont typeface="Century Gothic"/>
              <a:buNone/>
            </a:pPr>
            <a:r>
              <a:rPr b="0" i="0" lang="en-US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本网站所提供的任何信息内容（包括但不限于 </a:t>
            </a:r>
            <a:r>
              <a:rPr b="0" i="0" lang="en-US" sz="1333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PPT </a:t>
            </a:r>
            <a:r>
              <a:rPr b="0" i="0" lang="en-US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模板、</a:t>
            </a:r>
            <a:r>
              <a:rPr b="0" i="0" lang="en-US" sz="1333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Word </a:t>
            </a:r>
            <a:r>
              <a:rPr b="0" i="0" lang="en-US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文档、</a:t>
            </a:r>
            <a:r>
              <a:rPr b="0" i="0" lang="en-US" sz="1333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Excel </a:t>
            </a:r>
            <a:r>
              <a:rPr b="0" i="0" lang="en-US" sz="1333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图表、图片素材等）均受《中华人民共和国著作权法》、《信息网络传播权保护条例》及其他适用的法律法规的保护，未经权利人书面明确授权，信息内容的任何部分(包括图片或图表)不得被全部或部分的复制、传播、销售，否则将承担法律责任。</a:t>
            </a:r>
            <a:endParaRPr/>
          </a:p>
        </p:txBody>
      </p:sp>
      <p:sp>
        <p:nvSpPr>
          <p:cNvPr id="49" name="Google Shape;49;p36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模板使用技巧 1">
  <p:cSld name="模板使用技巧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/>
          <p:nvPr/>
        </p:nvSpPr>
        <p:spPr>
          <a:xfrm>
            <a:off x="440603" y="759873"/>
            <a:ext cx="1713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模板使用技巧 1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37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37"/>
          <p:cNvSpPr txBox="1"/>
          <p:nvPr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一键调整模板颜色</a:t>
            </a:r>
            <a:endParaRPr b="1" sz="32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4" name="Google Shape;5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800" y="2138895"/>
            <a:ext cx="5295899" cy="384702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" name="Google Shape;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0" y="2138895"/>
            <a:ext cx="5295900" cy="384702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37"/>
          <p:cNvSpPr txBox="1"/>
          <p:nvPr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选择“设计”-“变体”-“颜色”；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7" name="Google Shape;57;p37"/>
          <p:cNvSpPr txBox="1"/>
          <p:nvPr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选择你喜欢的颜色搭配，模板一秒调整为你选颜色。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8" name="Google Shape;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5928" y="2609333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59" name="Google Shape;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853" y="4257158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模板使用技巧 2">
  <p:cSld name="模板使用技巧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/>
          <p:nvPr/>
        </p:nvSpPr>
        <p:spPr>
          <a:xfrm>
            <a:off x="440603" y="759873"/>
            <a:ext cx="175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模板使用技巧 2</a:t>
            </a:r>
            <a:endParaRPr sz="18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38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OfficePLUS</a:t>
            </a:r>
            <a:endParaRPr sz="1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3" name="Google Shape;6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800" y="2138895"/>
            <a:ext cx="5295899" cy="384702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01" y="2138895"/>
            <a:ext cx="5295900" cy="3847022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38"/>
          <p:cNvSpPr txBox="1"/>
          <p:nvPr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随时添加模板样式</a:t>
            </a:r>
            <a:endParaRPr b="1" sz="3200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6" name="Google Shape;66;p38"/>
          <p:cNvSpPr txBox="1"/>
          <p:nvPr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选择“开始”-“新建幻灯片”；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7" name="Google Shape;67;p38"/>
          <p:cNvSpPr txBox="1"/>
          <p:nvPr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选择你需要的页面，如封面页，目录页，副标题页，内容页等…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68" name="Google Shape;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878" y="2428358"/>
            <a:ext cx="819667" cy="81966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关注微软Office文档">
  <p:cSld name="关注微软Office文档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1" name="Google Shape;71;p39"/>
          <p:cNvSpPr/>
          <p:nvPr/>
        </p:nvSpPr>
        <p:spPr>
          <a:xfrm>
            <a:off x="1079465" y="1527629"/>
            <a:ext cx="3802742" cy="3802742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图片包含 纵横字谜, 文字&#10;&#10;已生成极高可信度的说明" id="72" name="Google Shape;7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8065" y="1756229"/>
            <a:ext cx="3345542" cy="334554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9"/>
          <p:cNvSpPr txBox="1"/>
          <p:nvPr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免费下载更多</a:t>
            </a:r>
            <a:endParaRPr b="1" sz="3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微软官方PPT模板</a:t>
            </a:r>
            <a:endParaRPr b="1" sz="36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微信扫码关注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「 微软Office文档 」服务号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4" name="Google Shape;74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室内, 文字, 纵横字谜, 物体&#10;&#10;自动生成的说明" id="75" name="Google Shape;7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6998" y="1935162"/>
            <a:ext cx="2987676" cy="29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微软黑科技">
  <p:cSld name="微软黑科技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40"/>
          <p:cNvCxnSpPr/>
          <p:nvPr/>
        </p:nvCxnSpPr>
        <p:spPr>
          <a:xfrm>
            <a:off x="0" y="657288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40"/>
          <p:cNvSpPr/>
          <p:nvPr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9" name="Google Shape;79;p40"/>
          <p:cNvSpPr/>
          <p:nvPr/>
        </p:nvSpPr>
        <p:spPr>
          <a:xfrm>
            <a:off x="621395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0" name="Google Shape;80;p40"/>
          <p:cNvSpPr/>
          <p:nvPr/>
        </p:nvSpPr>
        <p:spPr>
          <a:xfrm>
            <a:off x="4374467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1" name="Google Shape;81;p40"/>
          <p:cNvSpPr txBox="1"/>
          <p:nvPr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微信扫描小程序码，使用微软移动办公黑科技 </a:t>
            </a:r>
            <a:endParaRPr b="1" sz="3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2" name="Google Shape;82;p40"/>
          <p:cNvCxnSpPr/>
          <p:nvPr/>
        </p:nvCxnSpPr>
        <p:spPr>
          <a:xfrm flipH="1">
            <a:off x="1523089" y="369629"/>
            <a:ext cx="266460" cy="622048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40"/>
          <p:cNvCxnSpPr/>
          <p:nvPr/>
        </p:nvCxnSpPr>
        <p:spPr>
          <a:xfrm flipH="1">
            <a:off x="10402443" y="369629"/>
            <a:ext cx="266460" cy="622048"/>
          </a:xfrm>
          <a:prstGeom prst="straightConnector1">
            <a:avLst/>
          </a:prstGeom>
          <a:noFill/>
          <a:ln cap="flat" cmpd="sng" w="9525">
            <a:solidFill>
              <a:srgbClr val="E73A1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40"/>
          <p:cNvSpPr/>
          <p:nvPr/>
        </p:nvSpPr>
        <p:spPr>
          <a:xfrm>
            <a:off x="8159751" y="1362836"/>
            <a:ext cx="3462340" cy="3462340"/>
          </a:xfrm>
          <a:prstGeom prst="roundRect">
            <a:avLst>
              <a:gd fmla="val 5598" name="adj"/>
            </a:avLst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5" name="Google Shape;85;p40"/>
          <p:cNvSpPr txBox="1"/>
          <p:nvPr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在微信访问OneDrive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微软Office文档 」</a:t>
            </a:r>
            <a:endParaRPr b="1"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让你的文档会说话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微软听听文档 」</a:t>
            </a:r>
            <a:endParaRPr/>
          </a:p>
        </p:txBody>
      </p:sp>
      <p:sp>
        <p:nvSpPr>
          <p:cNvPr id="87" name="Google Shape;87;p40"/>
          <p:cNvSpPr txBox="1"/>
          <p:nvPr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你的文档创作小助手</a:t>
            </a:r>
            <a:endParaRPr sz="2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「 微软AI识图 」</a:t>
            </a:r>
            <a:endParaRPr/>
          </a:p>
        </p:txBody>
      </p:sp>
      <p:cxnSp>
        <p:nvCxnSpPr>
          <p:cNvPr id="88" name="Google Shape;88;p40"/>
          <p:cNvCxnSpPr/>
          <p:nvPr/>
        </p:nvCxnSpPr>
        <p:spPr>
          <a:xfrm>
            <a:off x="4198035" y="5330650"/>
            <a:ext cx="0" cy="6531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40"/>
          <p:cNvCxnSpPr/>
          <p:nvPr/>
        </p:nvCxnSpPr>
        <p:spPr>
          <a:xfrm>
            <a:off x="7976215" y="5330650"/>
            <a:ext cx="0" cy="65314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90" name="Google Shape;90;p4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9657" y="6345797"/>
            <a:ext cx="1712686" cy="2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8716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482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19320" y="1726788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录页">
  <p:cSld name="目录页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7"/>
          <p:cNvPicPr preferRelativeResize="0"/>
          <p:nvPr/>
        </p:nvPicPr>
        <p:blipFill rotWithShape="1">
          <a:blip r:embed="rId2">
            <a:alphaModFix/>
          </a:blip>
          <a:srcRect b="0" l="0" r="0" t="568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5F7FC">
                  <a:alpha val="0"/>
                </a:srgbClr>
              </a:gs>
              <a:gs pos="58999">
                <a:srgbClr val="FFFFFF">
                  <a:alpha val="90980"/>
                </a:srgbClr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过渡页">
  <p:cSld name="过渡页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8"/>
          <p:cNvPicPr preferRelativeResize="0"/>
          <p:nvPr/>
        </p:nvPicPr>
        <p:blipFill rotWithShape="1">
          <a:blip r:embed="rId2">
            <a:alphaModFix/>
          </a:blip>
          <a:srcRect b="5353" l="0" r="0" t="5354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2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页">
  <p:cSld name="内容页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/>
        </p:nvSpPr>
        <p:spPr>
          <a:xfrm>
            <a:off x="569538" y="155143"/>
            <a:ext cx="142218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9"/>
          <p:cNvSpPr txBox="1"/>
          <p:nvPr/>
        </p:nvSpPr>
        <p:spPr>
          <a:xfrm>
            <a:off x="1458538" y="115498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套件介紹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9"/>
          <p:cNvSpPr/>
          <p:nvPr/>
        </p:nvSpPr>
        <p:spPr>
          <a:xfrm rot="-5400000">
            <a:off x="-1251468" y="3275463"/>
            <a:ext cx="3172862" cy="30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套件介紹 PYTHON PACKAGE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9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副标题页">
  <p:cSld name="副标题页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/>
        </p:nvSpPr>
        <p:spPr>
          <a:xfrm>
            <a:off x="569538" y="155143"/>
            <a:ext cx="1422184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2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2"/>
          <p:cNvSpPr/>
          <p:nvPr/>
        </p:nvSpPr>
        <p:spPr>
          <a:xfrm rot="-5400000">
            <a:off x="-1251468" y="3276490"/>
            <a:ext cx="3172862" cy="30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IG按讚INSTAGRAM LIKE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2"/>
          <p:cNvSpPr txBox="1"/>
          <p:nvPr/>
        </p:nvSpPr>
        <p:spPr>
          <a:xfrm>
            <a:off x="1458538" y="1154980"/>
            <a:ext cx="12795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IG按讚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页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/>
        </p:nvSpPr>
        <p:spPr>
          <a:xfrm>
            <a:off x="569538" y="155143"/>
            <a:ext cx="1633781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3"/>
          <p:cNvSpPr txBox="1"/>
          <p:nvPr/>
        </p:nvSpPr>
        <p:spPr>
          <a:xfrm>
            <a:off x="1458538" y="115498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程式示範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3"/>
          <p:cNvSpPr/>
          <p:nvPr/>
        </p:nvSpPr>
        <p:spPr>
          <a:xfrm rot="-5400000">
            <a:off x="-1251468" y="3261646"/>
            <a:ext cx="317286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程式架構 PROGRAM EXAMPLE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3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页">
  <p:cSld name="1_空白页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/>
        </p:nvSpPr>
        <p:spPr>
          <a:xfrm>
            <a:off x="569538" y="155143"/>
            <a:ext cx="1654620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4"/>
          <p:cNvSpPr txBox="1"/>
          <p:nvPr/>
        </p:nvSpPr>
        <p:spPr>
          <a:xfrm>
            <a:off x="1458538" y="1154980"/>
            <a:ext cx="3993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範例展示及期中製作方向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 rot="-5400000">
            <a:off x="-1251468" y="3275463"/>
            <a:ext cx="3172862" cy="30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範例展示及期中製作方向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>
  <p:cSld name="竖排标题与文本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5"/>
          <p:cNvPicPr preferRelativeResize="0"/>
          <p:nvPr/>
        </p:nvPicPr>
        <p:blipFill rotWithShape="1">
          <a:blip r:embed="rId2">
            <a:alphaModFix/>
          </a:blip>
          <a:srcRect b="7809" l="0" r="0" t="7809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页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/>
        </p:nvSpPr>
        <p:spPr>
          <a:xfrm>
            <a:off x="569538" y="155143"/>
            <a:ext cx="1633781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9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 txBox="1"/>
          <p:nvPr/>
        </p:nvSpPr>
        <p:spPr>
          <a:xfrm>
            <a:off x="1458538" y="1154980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程式示範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1"/>
          <p:cNvSpPr/>
          <p:nvPr/>
        </p:nvSpPr>
        <p:spPr>
          <a:xfrm rot="-5400000">
            <a:off x="-1251468" y="3261646"/>
            <a:ext cx="317286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程式架構 PROGRAM EXAMPLE</a:t>
            </a:r>
            <a:endParaRPr sz="105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1"/>
          <p:cNvSpPr/>
          <p:nvPr/>
        </p:nvSpPr>
        <p:spPr>
          <a:xfrm>
            <a:off x="11315700" y="6027886"/>
            <a:ext cx="876300" cy="844627"/>
          </a:xfrm>
          <a:prstGeom prst="triangle">
            <a:avLst>
              <a:gd fmla="val 100000" name="adj"/>
            </a:avLst>
          </a:prstGeom>
          <a:solidFill>
            <a:srgbClr val="FEB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469">
          <p15:clr>
            <a:srgbClr val="F26B43"/>
          </p15:clr>
        </p15:guide>
        <p15:guide id="4" pos="211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sseract-ocr.github.io/tessdoc/Home.html" TargetMode="External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/>
        </p:nvSpPr>
        <p:spPr>
          <a:xfrm>
            <a:off x="1977571" y="2921168"/>
            <a:ext cx="8236857" cy="10156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深碗學習-程式語言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263899" y="5091837"/>
            <a:ext cx="6013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048000" y="3921623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OCR文字識別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/>
        </p:nvSpPr>
        <p:spPr>
          <a:xfrm>
            <a:off x="1225119" y="1890944"/>
            <a:ext cx="6853562" cy="77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將安裝位置加入系統路徑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1386395" y="2833456"/>
            <a:ext cx="5724619" cy="1772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控制台 -&gt; 系統及安全性(類別) -&gt;系統 -&gt; 進階系統設定 -&gt; 進階 -&gt; </a:t>
            </a: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環境變數</a:t>
            </a: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1014" y="2663302"/>
            <a:ext cx="3329126" cy="365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/>
        </p:nvSpPr>
        <p:spPr>
          <a:xfrm>
            <a:off x="1367162" y="1518081"/>
            <a:ext cx="6853562" cy="77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將安裝位置加入系統路徑</a:t>
            </a:r>
            <a:endParaRPr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939" y="2290439"/>
            <a:ext cx="3897297" cy="428359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/>
          <p:nvPr/>
        </p:nvSpPr>
        <p:spPr>
          <a:xfrm>
            <a:off x="1677880" y="3480047"/>
            <a:ext cx="3116063" cy="23081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3481528" y="3970597"/>
            <a:ext cx="815264" cy="29068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7066" y="2290439"/>
            <a:ext cx="4081184" cy="387983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/>
          <p:nvPr/>
        </p:nvSpPr>
        <p:spPr>
          <a:xfrm>
            <a:off x="9206144" y="2637525"/>
            <a:ext cx="842106" cy="26461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1"/>
          <p:cNvCxnSpPr/>
          <p:nvPr/>
        </p:nvCxnSpPr>
        <p:spPr>
          <a:xfrm flipH="1" rot="10800000">
            <a:off x="4431229" y="3906175"/>
            <a:ext cx="1436911" cy="20976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11"/>
          <p:cNvSpPr txBox="1"/>
          <p:nvPr/>
        </p:nvSpPr>
        <p:spPr>
          <a:xfrm>
            <a:off x="1299481" y="3410790"/>
            <a:ext cx="328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093280" y="3943963"/>
            <a:ext cx="3882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021638" y="2290439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83" y="3334800"/>
            <a:ext cx="2319066" cy="9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6070" y="3334799"/>
            <a:ext cx="2319066" cy="9764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7" name="Google Shape;187;p12"/>
          <p:cNvCxnSpPr/>
          <p:nvPr/>
        </p:nvCxnSpPr>
        <p:spPr>
          <a:xfrm>
            <a:off x="4774665" y="3823024"/>
            <a:ext cx="2020389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12"/>
          <p:cNvSpPr txBox="1"/>
          <p:nvPr/>
        </p:nvSpPr>
        <p:spPr>
          <a:xfrm>
            <a:off x="6995595" y="4465467"/>
            <a:ext cx="2400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白底 黑字 較容易識別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6096001" y="3036221"/>
            <a:ext cx="8362950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程式示範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6096000" y="2267871"/>
            <a:ext cx="5587855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02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713" y="2471737"/>
            <a:ext cx="6484655" cy="228669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/>
        </p:nvSpPr>
        <p:spPr>
          <a:xfrm>
            <a:off x="2592280" y="1699379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載入所需套件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932" y="2206424"/>
            <a:ext cx="10324729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 txBox="1"/>
          <p:nvPr/>
        </p:nvSpPr>
        <p:spPr>
          <a:xfrm>
            <a:off x="2756515" y="1521825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初始化OCR工具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950" y="2306160"/>
            <a:ext cx="7413081" cy="3011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146" y="3017343"/>
            <a:ext cx="638175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 txBox="1"/>
          <p:nvPr/>
        </p:nvSpPr>
        <p:spPr>
          <a:xfrm>
            <a:off x="2740240" y="2178772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改變圖片大小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718" y="3037918"/>
            <a:ext cx="7179057" cy="167612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2740240" y="2178772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圖片旋轉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504" y="2415743"/>
            <a:ext cx="77057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2642585" y="1646302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顏色篩選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6096000" y="905370"/>
            <a:ext cx="31024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188529" y="1754913"/>
            <a:ext cx="20954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600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096000" y="2385855"/>
            <a:ext cx="4368800" cy="70788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01.套件介紹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096000" y="3887369"/>
            <a:ext cx="4368800" cy="70788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02.程式示範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419" y="3218895"/>
            <a:ext cx="931850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/>
          <p:nvPr/>
        </p:nvSpPr>
        <p:spPr>
          <a:xfrm>
            <a:off x="2740240" y="2178772"/>
            <a:ext cx="685356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轉換圖片為黑白圖片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179" y="2400208"/>
            <a:ext cx="8156900" cy="3370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1843977" y="1541990"/>
            <a:ext cx="85953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轉換圖片為黑白圖片(方法二)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016" y="2907945"/>
            <a:ext cx="9823603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1994165" y="1976996"/>
            <a:ext cx="85953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膨脹與侵蝕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134" y="3037273"/>
            <a:ext cx="8611893" cy="19342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1968265" y="2083528"/>
            <a:ext cx="85953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輸出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229" y="2742136"/>
            <a:ext cx="9950879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1968265" y="1790565"/>
            <a:ext cx="85953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開運算與閉運算</a:t>
            </a:r>
            <a:endParaRPr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6096001" y="3036221"/>
            <a:ext cx="8362950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套件介紹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096000" y="2267871"/>
            <a:ext cx="5587855" cy="9233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1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opencv.org/wp-content/uploads/2020/07/OpenCV_logo_white_600x.png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888" y="2229394"/>
            <a:ext cx="2779675" cy="367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492344" y="4904448"/>
            <a:ext cx="38667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用於開發影像處理及電腦視覺</a:t>
            </a:r>
            <a:endParaRPr b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xtraction of text from image using tesseract-ocr engine" id="121" name="Google Shape;12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975" y="2229394"/>
            <a:ext cx="2509249" cy="25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6487218" y="4897262"/>
            <a:ext cx="38667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pyocr</a:t>
            </a:r>
            <a:endParaRPr b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光學字元識別</a:t>
            </a:r>
            <a:endParaRPr b="0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5"/>
          <p:cNvGrpSpPr/>
          <p:nvPr/>
        </p:nvGrpSpPr>
        <p:grpSpPr>
          <a:xfrm>
            <a:off x="1193362" y="1872343"/>
            <a:ext cx="8989678" cy="3785652"/>
            <a:chOff x="1324172" y="1754578"/>
            <a:chExt cx="8989678" cy="3785652"/>
          </a:xfrm>
        </p:grpSpPr>
        <p:sp>
          <p:nvSpPr>
            <p:cNvPr id="128" name="Google Shape;128;p5"/>
            <p:cNvSpPr txBox="1"/>
            <p:nvPr/>
          </p:nvSpPr>
          <p:spPr>
            <a:xfrm>
              <a:off x="1324172" y="1754578"/>
              <a:ext cx="8989678" cy="3785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安裝 OpenCV 指令: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	pip install opencv-python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安裝 pyocr 指令: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	pip install pyocr	</a:t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151927" y="2887871"/>
              <a:ext cx="7096758" cy="830987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5"/>
          <p:cNvSpPr/>
          <p:nvPr/>
        </p:nvSpPr>
        <p:spPr>
          <a:xfrm>
            <a:off x="2103848" y="4827008"/>
            <a:ext cx="4619169" cy="83098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251880" y="3782566"/>
            <a:ext cx="46187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pyocr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870581" y="2542902"/>
            <a:ext cx="4926952" cy="354438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5024706" y="1735560"/>
            <a:ext cx="46187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OCR工具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5024706" y="3253267"/>
            <a:ext cx="456847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Tesseract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Coneiform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Libtesseract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6"/>
          <p:cNvCxnSpPr/>
          <p:nvPr/>
        </p:nvCxnSpPr>
        <p:spPr>
          <a:xfrm rot="10800000">
            <a:off x="3642672" y="4167286"/>
            <a:ext cx="1033831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2193985" y="1738481"/>
            <a:ext cx="45684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Tesseract安裝</a:t>
            </a:r>
            <a:endParaRPr b="0" sz="4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1736555" y="2578509"/>
            <a:ext cx="82325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https://tesseract-ocr.github.io/tessdoc/Home.html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1783" y="3358745"/>
            <a:ext cx="7514615" cy="226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5831" y="1616662"/>
            <a:ext cx="5495510" cy="4273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/>
          <p:nvPr/>
        </p:nvSpPr>
        <p:spPr>
          <a:xfrm>
            <a:off x="5184557" y="4270158"/>
            <a:ext cx="2414727" cy="25745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380" y="1740948"/>
            <a:ext cx="5243976" cy="407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/>
          <p:nvPr/>
        </p:nvSpPr>
        <p:spPr>
          <a:xfrm>
            <a:off x="3373512" y="4199138"/>
            <a:ext cx="2510159" cy="25745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4438835" y="3675918"/>
            <a:ext cx="19800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請記住路徑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PLUS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主题">
  <a:themeElements>
    <a:clrScheme name="蓝色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2020-07-02T08:30:19Z</dcterms:created>
  <dc:creator>叶 宏泽</dc:creator>
</cp:coreProperties>
</file>