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mp4" ContentType="video/mp4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44"/>
  </p:notesMasterIdLst>
  <p:sldIdLst>
    <p:sldId id="257" r:id="rId2"/>
    <p:sldId id="603" r:id="rId3"/>
    <p:sldId id="328" r:id="rId4"/>
    <p:sldId id="330" r:id="rId5"/>
    <p:sldId id="331" r:id="rId6"/>
    <p:sldId id="315" r:id="rId7"/>
    <p:sldId id="332" r:id="rId8"/>
    <p:sldId id="333" r:id="rId9"/>
    <p:sldId id="334" r:id="rId10"/>
    <p:sldId id="336" r:id="rId11"/>
    <p:sldId id="337" r:id="rId12"/>
    <p:sldId id="622" r:id="rId13"/>
    <p:sldId id="335" r:id="rId14"/>
    <p:sldId id="339" r:id="rId15"/>
    <p:sldId id="338" r:id="rId16"/>
    <p:sldId id="291" r:id="rId17"/>
    <p:sldId id="340" r:id="rId18"/>
    <p:sldId id="604" r:id="rId19"/>
    <p:sldId id="342" r:id="rId20"/>
    <p:sldId id="343" r:id="rId21"/>
    <p:sldId id="623" r:id="rId22"/>
    <p:sldId id="602" r:id="rId23"/>
    <p:sldId id="344" r:id="rId24"/>
    <p:sldId id="621" r:id="rId25"/>
    <p:sldId id="610" r:id="rId26"/>
    <p:sldId id="345" r:id="rId27"/>
    <p:sldId id="605" r:id="rId28"/>
    <p:sldId id="606" r:id="rId29"/>
    <p:sldId id="308" r:id="rId30"/>
    <p:sldId id="303" r:id="rId31"/>
    <p:sldId id="616" r:id="rId32"/>
    <p:sldId id="615" r:id="rId33"/>
    <p:sldId id="290" r:id="rId34"/>
    <p:sldId id="617" r:id="rId35"/>
    <p:sldId id="618" r:id="rId36"/>
    <p:sldId id="619" r:id="rId37"/>
    <p:sldId id="614" r:id="rId38"/>
    <p:sldId id="620" r:id="rId39"/>
    <p:sldId id="611" r:id="rId40"/>
    <p:sldId id="612" r:id="rId41"/>
    <p:sldId id="613" r:id="rId42"/>
    <p:sldId id="292" r:id="rId4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1A4CCD77-A7AE-4EE5-8178-5B403566E2AB}">
          <p14:sldIdLst>
            <p14:sldId id="257"/>
          </p14:sldIdLst>
        </p14:section>
        <p14:section name="1-分析" id="{8E87AAFE-E00F-4E94-9AA9-E621DC4225A5}">
          <p14:sldIdLst>
            <p14:sldId id="603"/>
            <p14:sldId id="328"/>
            <p14:sldId id="330"/>
            <p14:sldId id="331"/>
            <p14:sldId id="315"/>
            <p14:sldId id="332"/>
            <p14:sldId id="333"/>
            <p14:sldId id="334"/>
            <p14:sldId id="336"/>
            <p14:sldId id="337"/>
            <p14:sldId id="622"/>
            <p14:sldId id="335"/>
            <p14:sldId id="339"/>
            <p14:sldId id="338"/>
            <p14:sldId id="291"/>
            <p14:sldId id="340"/>
            <p14:sldId id="604"/>
            <p14:sldId id="342"/>
            <p14:sldId id="343"/>
            <p14:sldId id="623"/>
          </p14:sldIdLst>
        </p14:section>
        <p14:section name="2-FSM" id="{709CED77-04C3-434C-B4D2-59282C59CC67}">
          <p14:sldIdLst>
            <p14:sldId id="602"/>
            <p14:sldId id="344"/>
            <p14:sldId id="621"/>
            <p14:sldId id="610"/>
            <p14:sldId id="345"/>
            <p14:sldId id="605"/>
            <p14:sldId id="606"/>
            <p14:sldId id="308"/>
            <p14:sldId id="303"/>
            <p14:sldId id="616"/>
            <p14:sldId id="615"/>
            <p14:sldId id="290"/>
            <p14:sldId id="617"/>
            <p14:sldId id="618"/>
            <p14:sldId id="619"/>
          </p14:sldIdLst>
        </p14:section>
        <p14:section name="3-去抖电路" id="{55DD6F73-2E70-4478-AFA6-897270FEE404}">
          <p14:sldIdLst>
            <p14:sldId id="614"/>
            <p14:sldId id="620"/>
            <p14:sldId id="611"/>
            <p14:sldId id="612"/>
            <p14:sldId id="613"/>
            <p14:sldId id="29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EAEAEA"/>
    <a:srgbClr val="FAFAFA"/>
    <a:srgbClr val="7F7F7F"/>
    <a:srgbClr val="FFFFFF"/>
    <a:srgbClr val="DAE3F3"/>
    <a:srgbClr val="5B9BD5"/>
    <a:srgbClr val="66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927" autoAdjust="0"/>
  </p:normalViewPr>
  <p:slideViewPr>
    <p:cSldViewPr snapToGrid="0">
      <p:cViewPr varScale="1">
        <p:scale>
          <a:sx n="109" d="100"/>
          <a:sy n="109" d="100"/>
        </p:scale>
        <p:origin x="552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D55498-293C-4B09-8ECC-89292231222A}" type="datetimeFigureOut">
              <a:rPr lang="zh-CN" altLang="en-US" smtClean="0"/>
              <a:t>2024/10/27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66C20E-E31A-40FA-9418-EEF7013ADB3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15501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08521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摩尔状态机：输出仅取决与现在状态，（与当前输入无关），因此状态内包含当前状态下的输出</a:t>
            </a:r>
            <a:endParaRPr lang="en-US" altLang="zh-CN" dirty="0"/>
          </a:p>
          <a:p>
            <a:r>
              <a:rPr lang="zh-CN" altLang="en-US" dirty="0"/>
              <a:t>摩尔状态机的</a:t>
            </a:r>
            <a:r>
              <a:rPr lang="en-US" altLang="zh-CN" dirty="0"/>
              <a:t>S4</a:t>
            </a:r>
            <a:r>
              <a:rPr lang="zh-CN" altLang="en-US" dirty="0"/>
              <a:t>还可以转到</a:t>
            </a:r>
            <a:r>
              <a:rPr lang="en-US" altLang="zh-CN" dirty="0"/>
              <a:t>S1</a:t>
            </a:r>
            <a:r>
              <a:rPr lang="zh-CN" altLang="en-US" dirty="0"/>
              <a:t>，如果不允许序列位重叠使用</a:t>
            </a:r>
            <a:r>
              <a:rPr lang="en-US" altLang="zh-CN" dirty="0"/>
              <a:t>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米里状态机也有多种方案。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4923127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Verilog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共有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19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种数据类型，最基本的有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种：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变量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wire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reg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寄存器型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常量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：数字、参数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parameter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854854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如果③ 组合逻辑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2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中用</a:t>
            </a: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always_comb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，则</a:t>
            </a:r>
            <a:r>
              <a:rPr kumimoji="1" lang="en-US" altLang="zh-CN" sz="12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Dout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就无法寄存，上板后，输入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1101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后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LED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灯只亮瞬间。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491437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61789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Verilog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共有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19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种数据类型，最基本的有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种：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变量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wire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reg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寄存器型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常量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：数字、参数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parameter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75157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Verilog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共有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19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种数据类型，最基本的有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种：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变量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wire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reg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寄存器型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常量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：数字、参数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parameter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65244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Verilog 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共有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19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种数据类型，最基本的有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4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种：</a:t>
            </a:r>
            <a:endParaRPr kumimoji="1" lang="en-US" altLang="zh-CN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变量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wire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、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reg 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寄存器型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  <a:endParaRPr kumimoji="1" lang="zh-CN" altLang="en-US" sz="12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charset="-122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3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zh-CN" alt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常量</a:t>
            </a:r>
            <a:r>
              <a:rPr kumimoji="1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：数字、参数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(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parameter</a:t>
            </a:r>
            <a:r>
              <a:rPr kumimoji="1" lang="en-US" altLang="zh-CN" sz="12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charset="-122"/>
                <a:cs typeface="+mn-cs"/>
              </a:rPr>
              <a:t>)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30118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0181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// N</a:t>
            </a:r>
            <a:r>
              <a:rPr lang="zh-CN" altLang="en-US" dirty="0"/>
              <a:t>个按钮开关的抖动消除电路</a:t>
            </a:r>
          </a:p>
          <a:p>
            <a:r>
              <a:rPr lang="en-US" altLang="zh-CN" dirty="0"/>
              <a:t>module Debounce</a:t>
            </a:r>
          </a:p>
          <a:p>
            <a:r>
              <a:rPr lang="en-US" altLang="zh-CN" dirty="0"/>
              <a:t>    #(parameter N = 1)</a:t>
            </a:r>
          </a:p>
          <a:p>
            <a:r>
              <a:rPr lang="en-US" altLang="zh-CN" dirty="0"/>
              <a:t>    ( input  logic 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err="1"/>
              <a:t>clr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input  logic [N-1:0] </a:t>
            </a:r>
            <a:r>
              <a:rPr lang="en-US" altLang="zh-CN" dirty="0" err="1"/>
              <a:t>inp</a:t>
            </a:r>
            <a:r>
              <a:rPr lang="en-US" altLang="zh-CN" dirty="0"/>
              <a:t>,</a:t>
            </a:r>
          </a:p>
          <a:p>
            <a:r>
              <a:rPr lang="en-US" altLang="zh-CN" dirty="0"/>
              <a:t>      output logic [N-1:0] </a:t>
            </a:r>
            <a:r>
              <a:rPr lang="en-US" altLang="zh-CN" dirty="0" err="1"/>
              <a:t>outp</a:t>
            </a:r>
            <a:r>
              <a:rPr lang="en-US" altLang="zh-CN" dirty="0"/>
              <a:t> );</a:t>
            </a:r>
          </a:p>
          <a:p>
            <a:r>
              <a:rPr lang="en-US" altLang="zh-CN" dirty="0"/>
              <a:t>      </a:t>
            </a:r>
          </a:p>
          <a:p>
            <a:r>
              <a:rPr lang="en-US" altLang="zh-CN" dirty="0"/>
              <a:t>    logic [N-1:0] delay1;</a:t>
            </a:r>
          </a:p>
          <a:p>
            <a:r>
              <a:rPr lang="en-US" altLang="zh-CN" dirty="0"/>
              <a:t>    logic [N-1:0] delay2;</a:t>
            </a:r>
          </a:p>
          <a:p>
            <a:r>
              <a:rPr lang="en-US" altLang="zh-CN" dirty="0"/>
              <a:t>    logic [N-1:0] delay3;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always @(posedge 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err="1"/>
              <a:t>posedge</a:t>
            </a:r>
            <a:r>
              <a:rPr lang="en-US" altLang="zh-CN" dirty="0"/>
              <a:t> </a:t>
            </a:r>
            <a:r>
              <a:rPr lang="en-US" altLang="zh-CN" dirty="0" err="1"/>
              <a:t>clr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    begin</a:t>
            </a:r>
          </a:p>
          <a:p>
            <a:r>
              <a:rPr lang="en-US" altLang="zh-CN" dirty="0"/>
              <a:t>        if(</a:t>
            </a:r>
            <a:r>
              <a:rPr lang="en-US" altLang="zh-CN" dirty="0" err="1"/>
              <a:t>clr</a:t>
            </a:r>
            <a:r>
              <a:rPr lang="en-US" altLang="zh-CN" dirty="0"/>
              <a:t>) begin</a:t>
            </a:r>
          </a:p>
          <a:p>
            <a:r>
              <a:rPr lang="en-US" altLang="zh-CN" dirty="0"/>
              <a:t>            delay1 &lt;= 0;</a:t>
            </a:r>
          </a:p>
          <a:p>
            <a:r>
              <a:rPr lang="en-US" altLang="zh-CN" dirty="0"/>
              <a:t>            delay2 &lt;= 0;</a:t>
            </a:r>
          </a:p>
          <a:p>
            <a:r>
              <a:rPr lang="en-US" altLang="zh-CN" dirty="0"/>
              <a:t>            delay3 &lt;= 0;</a:t>
            </a:r>
          </a:p>
          <a:p>
            <a:r>
              <a:rPr lang="en-US" altLang="zh-CN" dirty="0"/>
              <a:t>        end</a:t>
            </a:r>
          </a:p>
          <a:p>
            <a:r>
              <a:rPr lang="en-US" altLang="zh-CN" dirty="0"/>
              <a:t>        else begin</a:t>
            </a:r>
          </a:p>
          <a:p>
            <a:r>
              <a:rPr lang="en-US" altLang="zh-CN" dirty="0"/>
              <a:t>            delay1 &lt;= </a:t>
            </a:r>
            <a:r>
              <a:rPr lang="en-US" altLang="zh-CN" dirty="0" err="1"/>
              <a:t>inp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        delay2 &lt;= delay1;</a:t>
            </a:r>
          </a:p>
          <a:p>
            <a:r>
              <a:rPr lang="en-US" altLang="zh-CN" dirty="0"/>
              <a:t>            delay3 &lt;= delay2;</a:t>
            </a:r>
          </a:p>
          <a:p>
            <a:r>
              <a:rPr lang="en-US" altLang="zh-CN" dirty="0"/>
              <a:t>        end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assign </a:t>
            </a:r>
            <a:r>
              <a:rPr lang="en-US" altLang="zh-CN" dirty="0" err="1"/>
              <a:t>outp</a:t>
            </a:r>
            <a:r>
              <a:rPr lang="en-US" altLang="zh-CN" dirty="0"/>
              <a:t> = delay1 &amp; delay2 &amp; delay3;</a:t>
            </a:r>
          </a:p>
          <a:p>
            <a:r>
              <a:rPr lang="en-US" altLang="zh-CN" dirty="0" err="1"/>
              <a:t>Endmodule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`timescale 1ns / 1ps</a:t>
            </a:r>
          </a:p>
          <a:p>
            <a:r>
              <a:rPr lang="en-US" altLang="zh-CN" dirty="0"/>
              <a:t>module </a:t>
            </a:r>
            <a:r>
              <a:rPr lang="en-US" altLang="zh-CN" dirty="0" err="1"/>
              <a:t>Debounce_Sim</a:t>
            </a:r>
            <a:r>
              <a:rPr lang="en-US" altLang="zh-CN" dirty="0"/>
              <a:t>(  );</a:t>
            </a:r>
          </a:p>
          <a:p>
            <a:r>
              <a:rPr lang="en-US" altLang="zh-CN" dirty="0"/>
              <a:t>    logic 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err="1"/>
              <a:t>clr</a:t>
            </a:r>
            <a:r>
              <a:rPr lang="en-US" altLang="zh-CN" dirty="0"/>
              <a:t>, </a:t>
            </a:r>
            <a:r>
              <a:rPr lang="en-US" altLang="zh-CN" dirty="0" err="1"/>
              <a:t>inp</a:t>
            </a:r>
            <a:r>
              <a:rPr lang="en-US" altLang="zh-CN" dirty="0"/>
              <a:t>, </a:t>
            </a:r>
            <a:r>
              <a:rPr lang="en-US" altLang="zh-CN" dirty="0" err="1"/>
              <a:t>outp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    // </a:t>
            </a:r>
            <a:r>
              <a:rPr lang="zh-CN" altLang="en-US" dirty="0"/>
              <a:t>实例化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Debounce D1(</a:t>
            </a:r>
            <a:r>
              <a:rPr lang="en-US" altLang="zh-CN" dirty="0" err="1"/>
              <a:t>clk</a:t>
            </a:r>
            <a:r>
              <a:rPr lang="en-US" altLang="zh-CN" dirty="0"/>
              <a:t>, </a:t>
            </a:r>
            <a:r>
              <a:rPr lang="en-US" altLang="zh-CN" dirty="0" err="1"/>
              <a:t>clr</a:t>
            </a:r>
            <a:r>
              <a:rPr lang="en-US" altLang="zh-CN" dirty="0"/>
              <a:t>, </a:t>
            </a:r>
            <a:r>
              <a:rPr lang="en-US" altLang="zh-CN" dirty="0" err="1"/>
              <a:t>inp</a:t>
            </a:r>
            <a:r>
              <a:rPr lang="en-US" altLang="zh-CN" dirty="0"/>
              <a:t>, </a:t>
            </a:r>
            <a:r>
              <a:rPr lang="en-US" altLang="zh-CN" dirty="0" err="1"/>
              <a:t>outp</a:t>
            </a:r>
            <a:r>
              <a:rPr lang="en-US" altLang="zh-CN" dirty="0"/>
              <a:t>);</a:t>
            </a:r>
          </a:p>
          <a:p>
            <a:r>
              <a:rPr lang="en-US" altLang="zh-CN" dirty="0"/>
              <a:t>    </a:t>
            </a:r>
          </a:p>
          <a:p>
            <a:r>
              <a:rPr lang="en-US" altLang="zh-CN" dirty="0"/>
              <a:t>    always  //</a:t>
            </a:r>
            <a:r>
              <a:rPr lang="zh-CN" altLang="en-US" dirty="0"/>
              <a:t>时钟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begin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clk</a:t>
            </a:r>
            <a:r>
              <a:rPr lang="en-US" altLang="zh-CN" dirty="0"/>
              <a:t> = 1; #10; </a:t>
            </a:r>
            <a:r>
              <a:rPr lang="en-US" altLang="zh-CN" dirty="0" err="1"/>
              <a:t>clk</a:t>
            </a:r>
            <a:r>
              <a:rPr lang="en-US" altLang="zh-CN" dirty="0"/>
              <a:t> = 0; #10;</a:t>
            </a:r>
          </a:p>
          <a:p>
            <a:r>
              <a:rPr lang="en-US" altLang="zh-CN" dirty="0"/>
              <a:t>    end</a:t>
            </a:r>
          </a:p>
          <a:p>
            <a:r>
              <a:rPr lang="en-US" altLang="zh-CN" dirty="0"/>
              <a:t>     </a:t>
            </a:r>
          </a:p>
          <a:p>
            <a:r>
              <a:rPr lang="en-US" altLang="zh-CN" dirty="0"/>
              <a:t>    initial  //</a:t>
            </a:r>
            <a:r>
              <a:rPr lang="zh-CN" altLang="en-US" dirty="0"/>
              <a:t>输入值</a:t>
            </a:r>
          </a:p>
          <a:p>
            <a:r>
              <a:rPr lang="zh-CN" altLang="en-US" dirty="0"/>
              <a:t>    </a:t>
            </a:r>
            <a:r>
              <a:rPr lang="en-US" altLang="zh-CN" dirty="0"/>
              <a:t>begin</a:t>
            </a:r>
          </a:p>
          <a:p>
            <a:r>
              <a:rPr lang="en-US" altLang="zh-CN" dirty="0"/>
              <a:t>        </a:t>
            </a:r>
            <a:r>
              <a:rPr lang="en-US" altLang="zh-CN" dirty="0" err="1"/>
              <a:t>clr</a:t>
            </a:r>
            <a:r>
              <a:rPr lang="en-US" altLang="zh-CN" dirty="0"/>
              <a:t> = 0; </a:t>
            </a:r>
            <a:r>
              <a:rPr lang="en-US" altLang="zh-CN" dirty="0" err="1"/>
              <a:t>inp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    #50; </a:t>
            </a:r>
            <a:r>
              <a:rPr lang="en-US" altLang="zh-CN" dirty="0" err="1"/>
              <a:t>inp</a:t>
            </a:r>
            <a:r>
              <a:rPr lang="en-US" altLang="zh-CN" dirty="0"/>
              <a:t> = 1; #30; </a:t>
            </a:r>
            <a:r>
              <a:rPr lang="en-US" altLang="zh-CN" dirty="0" err="1"/>
              <a:t>inp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    #10; </a:t>
            </a:r>
            <a:r>
              <a:rPr lang="en-US" altLang="zh-CN" dirty="0" err="1"/>
              <a:t>inp</a:t>
            </a:r>
            <a:r>
              <a:rPr lang="en-US" altLang="zh-CN" dirty="0"/>
              <a:t> = 1; #15; </a:t>
            </a:r>
            <a:r>
              <a:rPr lang="en-US" altLang="zh-CN" dirty="0" err="1"/>
              <a:t>inp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    #20; </a:t>
            </a:r>
            <a:r>
              <a:rPr lang="en-US" altLang="zh-CN" dirty="0" err="1"/>
              <a:t>inp</a:t>
            </a:r>
            <a:r>
              <a:rPr lang="en-US" altLang="zh-CN" dirty="0"/>
              <a:t> = 1; #120;inp = 0;</a:t>
            </a:r>
          </a:p>
          <a:p>
            <a:r>
              <a:rPr lang="en-US" altLang="zh-CN" dirty="0"/>
              <a:t>        #25; </a:t>
            </a:r>
            <a:r>
              <a:rPr lang="en-US" altLang="zh-CN" dirty="0" err="1"/>
              <a:t>inp</a:t>
            </a:r>
            <a:r>
              <a:rPr lang="en-US" altLang="zh-CN" dirty="0"/>
              <a:t> = 1; #10; </a:t>
            </a:r>
            <a:r>
              <a:rPr lang="en-US" altLang="zh-CN" dirty="0" err="1"/>
              <a:t>inp</a:t>
            </a:r>
            <a:r>
              <a:rPr lang="en-US" altLang="zh-CN" dirty="0"/>
              <a:t> = 0;</a:t>
            </a:r>
          </a:p>
          <a:p>
            <a:r>
              <a:rPr lang="en-US" altLang="zh-CN" dirty="0"/>
              <a:t>    end  </a:t>
            </a:r>
          </a:p>
          <a:p>
            <a:r>
              <a:rPr lang="en-US" altLang="zh-CN" dirty="0" err="1"/>
              <a:t>endmodule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40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83442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02567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时序逻辑电路的分析：更多的是组合逻辑电路的分析，因为触发器已经搞清楚了！</a:t>
            </a:r>
            <a:endParaRPr lang="en-US" altLang="zh-CN" dirty="0"/>
          </a:p>
          <a:p>
            <a:r>
              <a:rPr lang="zh-CN" altLang="en-US" dirty="0"/>
              <a:t>波形图：看上升沿，但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的变化却发生在下降沿？这是因为</a:t>
            </a:r>
            <a:r>
              <a:rPr lang="en-US" altLang="zh-CN" dirty="0"/>
              <a:t>S</a:t>
            </a:r>
            <a:r>
              <a:rPr lang="zh-CN" altLang="en-US" dirty="0"/>
              <a:t>、</a:t>
            </a:r>
            <a:r>
              <a:rPr lang="en-US" altLang="zh-CN" dirty="0"/>
              <a:t>C</a:t>
            </a:r>
            <a:r>
              <a:rPr lang="zh-CN" altLang="en-US" dirty="0"/>
              <a:t>还随输入变量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 dirty="0"/>
              <a:t>而变化，</a:t>
            </a:r>
            <a:r>
              <a:rPr lang="en-US" altLang="zh-CN" dirty="0"/>
              <a:t>A</a:t>
            </a:r>
            <a:r>
              <a:rPr lang="zh-CN" altLang="en-US" dirty="0"/>
              <a:t>、</a:t>
            </a:r>
            <a:r>
              <a:rPr lang="en-US" altLang="zh-CN" dirty="0"/>
              <a:t>B</a:t>
            </a:r>
            <a:r>
              <a:rPr lang="zh-CN" altLang="en-US"/>
              <a:t>变化正好发生在下降沿。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9926433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不能保证：在非时钟有效期间，输入信号变化，输出信号就可能变化！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005286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926749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037694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5F81BC-554B-4AD5-8383-A0522B57AB2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ahoma" pitchFamily="34" charset="0"/>
                <a:ea typeface="宋体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ahoma" pitchFamily="34" charset="0"/>
              <a:ea typeface="宋体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691390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同步：每来一个脉冲，电路的状态只改变一次？不一定，对</a:t>
            </a:r>
            <a:r>
              <a:rPr lang="en-US" altLang="zh-CN" dirty="0"/>
              <a:t>Moore</a:t>
            </a:r>
            <a:r>
              <a:rPr lang="zh-CN" altLang="en-US" dirty="0"/>
              <a:t>型是这样，对</a:t>
            </a:r>
            <a:r>
              <a:rPr lang="en-US" altLang="zh-CN" dirty="0"/>
              <a:t>Mealy</a:t>
            </a:r>
            <a:r>
              <a:rPr lang="zh-CN" altLang="en-US" dirty="0"/>
              <a:t>型不是。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929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尤其是对于大规模的集成电路。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60473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有限状态机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66C20E-E31A-40FA-9418-EEF7013ADB3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7663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单击以编辑母版副标题样式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395700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900000"/>
          </a:xfrm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4000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9561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56F552A-F476-4432-BC30-A85F7822D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080000"/>
          </a:xfrm>
        </p:spPr>
        <p:txBody>
          <a:bodyPr>
            <a:normAutofit/>
          </a:bodyPr>
          <a:lstStyle>
            <a:lvl1pPr algn="ctr">
              <a:defRPr sz="4000" b="0" spc="3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5401455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06FC9-A4DE-479B-8650-DDEFD8E1071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54176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2.png"/><Relationship Id="rId13" Type="http://schemas.openxmlformats.org/officeDocument/2006/relationships/image" Target="../media/image97.png"/><Relationship Id="rId18" Type="http://schemas.openxmlformats.org/officeDocument/2006/relationships/image" Target="../media/image102.png"/><Relationship Id="rId3" Type="http://schemas.openxmlformats.org/officeDocument/2006/relationships/image" Target="../media/image88.png"/><Relationship Id="rId7" Type="http://schemas.openxmlformats.org/officeDocument/2006/relationships/image" Target="../media/image91.png"/><Relationship Id="rId12" Type="http://schemas.openxmlformats.org/officeDocument/2006/relationships/image" Target="../media/image96.png"/><Relationship Id="rId17" Type="http://schemas.openxmlformats.org/officeDocument/2006/relationships/image" Target="../media/image101.png"/><Relationship Id="rId2" Type="http://schemas.openxmlformats.org/officeDocument/2006/relationships/image" Target="../media/image87.png"/><Relationship Id="rId16" Type="http://schemas.openxmlformats.org/officeDocument/2006/relationships/image" Target="../media/image1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11" Type="http://schemas.openxmlformats.org/officeDocument/2006/relationships/image" Target="../media/image95.png"/><Relationship Id="rId5" Type="http://schemas.openxmlformats.org/officeDocument/2006/relationships/image" Target="../media/image90.png"/><Relationship Id="rId15" Type="http://schemas.openxmlformats.org/officeDocument/2006/relationships/image" Target="../media/image99.png"/><Relationship Id="rId10" Type="http://schemas.openxmlformats.org/officeDocument/2006/relationships/image" Target="../media/image94.png"/><Relationship Id="rId19" Type="http://schemas.openxmlformats.org/officeDocument/2006/relationships/image" Target="../media/image103.png"/><Relationship Id="rId4" Type="http://schemas.openxmlformats.org/officeDocument/2006/relationships/image" Target="../media/image89.png"/><Relationship Id="rId9" Type="http://schemas.openxmlformats.org/officeDocument/2006/relationships/image" Target="../media/image93.png"/><Relationship Id="rId14" Type="http://schemas.openxmlformats.org/officeDocument/2006/relationships/image" Target="../media/image9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0.png"/><Relationship Id="rId13" Type="http://schemas.openxmlformats.org/officeDocument/2006/relationships/image" Target="../media/image94.png"/><Relationship Id="rId18" Type="http://schemas.openxmlformats.org/officeDocument/2006/relationships/image" Target="../media/image99.png"/><Relationship Id="rId3" Type="http://schemas.openxmlformats.org/officeDocument/2006/relationships/image" Target="../media/image106.png"/><Relationship Id="rId21" Type="http://schemas.openxmlformats.org/officeDocument/2006/relationships/image" Target="../media/image102.png"/><Relationship Id="rId7" Type="http://schemas.openxmlformats.org/officeDocument/2006/relationships/image" Target="../media/image89.png"/><Relationship Id="rId12" Type="http://schemas.openxmlformats.org/officeDocument/2006/relationships/image" Target="../media/image93.png"/><Relationship Id="rId17" Type="http://schemas.openxmlformats.org/officeDocument/2006/relationships/image" Target="../media/image98.png"/><Relationship Id="rId2" Type="http://schemas.openxmlformats.org/officeDocument/2006/relationships/image" Target="../media/image87.png"/><Relationship Id="rId16" Type="http://schemas.openxmlformats.org/officeDocument/2006/relationships/image" Target="../media/image97.png"/><Relationship Id="rId20" Type="http://schemas.openxmlformats.org/officeDocument/2006/relationships/image" Target="../media/image10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9.png"/><Relationship Id="rId11" Type="http://schemas.openxmlformats.org/officeDocument/2006/relationships/image" Target="../media/image92.png"/><Relationship Id="rId5" Type="http://schemas.openxmlformats.org/officeDocument/2006/relationships/image" Target="../media/image108.png"/><Relationship Id="rId15" Type="http://schemas.openxmlformats.org/officeDocument/2006/relationships/image" Target="../media/image96.png"/><Relationship Id="rId10" Type="http://schemas.openxmlformats.org/officeDocument/2006/relationships/image" Target="../media/image91.png"/><Relationship Id="rId19" Type="http://schemas.openxmlformats.org/officeDocument/2006/relationships/image" Target="../media/image100.png"/><Relationship Id="rId4" Type="http://schemas.openxmlformats.org/officeDocument/2006/relationships/image" Target="../media/image107.png"/><Relationship Id="rId9" Type="http://schemas.openxmlformats.org/officeDocument/2006/relationships/image" Target="../media/image4.emf"/><Relationship Id="rId14" Type="http://schemas.openxmlformats.org/officeDocument/2006/relationships/image" Target="../media/image95.png"/><Relationship Id="rId22" Type="http://schemas.openxmlformats.org/officeDocument/2006/relationships/image" Target="../media/image10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4.png"/><Relationship Id="rId3" Type="http://schemas.openxmlformats.org/officeDocument/2006/relationships/image" Target="../media/image105.png"/><Relationship Id="rId7" Type="http://schemas.openxmlformats.org/officeDocument/2006/relationships/image" Target="../media/image113.png"/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2.png"/><Relationship Id="rId5" Type="http://schemas.openxmlformats.org/officeDocument/2006/relationships/image" Target="../media/image111.png"/><Relationship Id="rId4" Type="http://schemas.openxmlformats.org/officeDocument/2006/relationships/image" Target="../media/image110.png"/></Relationships>
</file>

<file path=ppt/slides/_rels/slide13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16.png"/><Relationship Id="rId51" Type="http://schemas.openxmlformats.org/officeDocument/2006/relationships/image" Target="../media/image121.png"/><Relationship Id="rId3" Type="http://schemas.openxmlformats.org/officeDocument/2006/relationships/image" Target="../media/image1100.png"/><Relationship Id="rId34" Type="http://schemas.openxmlformats.org/officeDocument/2006/relationships/image" Target="../media/image28.emf"/><Relationship Id="rId42" Type="http://schemas.openxmlformats.org/officeDocument/2006/relationships/image" Target="../media/image119.png"/><Relationship Id="rId47" Type="http://schemas.openxmlformats.org/officeDocument/2006/relationships/image" Target="../media/image124.png"/><Relationship Id="rId50" Type="http://schemas.openxmlformats.org/officeDocument/2006/relationships/image" Target="../media/image1120.png"/><Relationship Id="rId55" Type="http://schemas.openxmlformats.org/officeDocument/2006/relationships/image" Target="../media/image122.png"/><Relationship Id="rId33" Type="http://schemas.openxmlformats.org/officeDocument/2006/relationships/image" Target="../media/image1111.png"/><Relationship Id="rId38" Type="http://schemas.openxmlformats.org/officeDocument/2006/relationships/image" Target="../media/image115.png"/><Relationship Id="rId59" Type="http://schemas.openxmlformats.org/officeDocument/2006/relationships/image" Target="../media/image128.png"/><Relationship Id="rId2" Type="http://schemas.openxmlformats.org/officeDocument/2006/relationships/notesSlide" Target="../notesSlides/notesSlide4.xml"/><Relationship Id="rId41" Type="http://schemas.openxmlformats.org/officeDocument/2006/relationships/image" Target="../media/image118.png"/><Relationship Id="rId54" Type="http://schemas.openxmlformats.org/officeDocument/2006/relationships/image" Target="../media/image129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710.png"/><Relationship Id="rId37" Type="http://schemas.openxmlformats.org/officeDocument/2006/relationships/image" Target="../media/image1140.png"/><Relationship Id="rId40" Type="http://schemas.openxmlformats.org/officeDocument/2006/relationships/image" Target="../media/image117.png"/><Relationship Id="rId53" Type="http://schemas.openxmlformats.org/officeDocument/2006/relationships/image" Target="../media/image123.png"/><Relationship Id="rId58" Type="http://schemas.openxmlformats.org/officeDocument/2006/relationships/image" Target="../media/image127.png"/><Relationship Id="rId36" Type="http://schemas.openxmlformats.org/officeDocument/2006/relationships/image" Target="../media/image1130.png"/><Relationship Id="rId49" Type="http://schemas.openxmlformats.org/officeDocument/2006/relationships/image" Target="../media/image1050.png"/><Relationship Id="rId57" Type="http://schemas.openxmlformats.org/officeDocument/2006/relationships/image" Target="../media/image126.png"/><Relationship Id="rId35" Type="http://schemas.openxmlformats.org/officeDocument/2006/relationships/image" Target="../media/image4.emf"/><Relationship Id="rId43" Type="http://schemas.openxmlformats.org/officeDocument/2006/relationships/image" Target="../media/image120.png"/><Relationship Id="rId48" Type="http://schemas.openxmlformats.org/officeDocument/2006/relationships/image" Target="../media/image1040.png"/><Relationship Id="rId56" Type="http://schemas.openxmlformats.org/officeDocument/2006/relationships/image" Target="../media/image125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30.png"/><Relationship Id="rId13" Type="http://schemas.openxmlformats.org/officeDocument/2006/relationships/image" Target="../media/image117.png"/><Relationship Id="rId3" Type="http://schemas.openxmlformats.org/officeDocument/2006/relationships/image" Target="../media/image1100.png"/><Relationship Id="rId21" Type="http://schemas.openxmlformats.org/officeDocument/2006/relationships/image" Target="../media/image131.png"/><Relationship Id="rId7" Type="http://schemas.openxmlformats.org/officeDocument/2006/relationships/image" Target="../media/image4.emf"/><Relationship Id="rId12" Type="http://schemas.openxmlformats.org/officeDocument/2006/relationships/image" Target="../media/image116.pn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20.png"/><Relationship Id="rId20" Type="http://schemas.openxmlformats.org/officeDocument/2006/relationships/image" Target="../media/image1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115.png"/><Relationship Id="rId24" Type="http://schemas.openxmlformats.org/officeDocument/2006/relationships/image" Target="../media/image136.png"/><Relationship Id="rId5" Type="http://schemas.openxmlformats.org/officeDocument/2006/relationships/image" Target="../media/image1111.png"/><Relationship Id="rId15" Type="http://schemas.openxmlformats.org/officeDocument/2006/relationships/image" Target="../media/image119.png"/><Relationship Id="rId23" Type="http://schemas.openxmlformats.org/officeDocument/2006/relationships/image" Target="../media/image135.png"/><Relationship Id="rId10" Type="http://schemas.openxmlformats.org/officeDocument/2006/relationships/image" Target="../media/image1140.png"/><Relationship Id="rId19" Type="http://schemas.openxmlformats.org/officeDocument/2006/relationships/image" Target="../media/image1280.png"/><Relationship Id="rId4" Type="http://schemas.openxmlformats.org/officeDocument/2006/relationships/image" Target="../media/image132.png"/><Relationship Id="rId9" Type="http://schemas.openxmlformats.org/officeDocument/2006/relationships/image" Target="../media/image133.png"/><Relationship Id="rId14" Type="http://schemas.openxmlformats.org/officeDocument/2006/relationships/image" Target="../media/image118.png"/><Relationship Id="rId22" Type="http://schemas.openxmlformats.org/officeDocument/2006/relationships/image" Target="../media/image134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3.png"/><Relationship Id="rId3" Type="http://schemas.openxmlformats.org/officeDocument/2006/relationships/image" Target="../media/image138.png"/><Relationship Id="rId7" Type="http://schemas.openxmlformats.org/officeDocument/2006/relationships/image" Target="../media/image142.png"/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0.png"/><Relationship Id="rId5" Type="http://schemas.openxmlformats.org/officeDocument/2006/relationships/image" Target="../media/image141.png"/><Relationship Id="rId10" Type="http://schemas.openxmlformats.org/officeDocument/2006/relationships/image" Target="../media/image145.png"/><Relationship Id="rId4" Type="http://schemas.openxmlformats.org/officeDocument/2006/relationships/image" Target="../media/image139.png"/><Relationship Id="rId9" Type="http://schemas.openxmlformats.org/officeDocument/2006/relationships/image" Target="../media/image1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7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18" Type="http://schemas.openxmlformats.org/officeDocument/2006/relationships/image" Target="../media/image162.png"/><Relationship Id="rId26" Type="http://schemas.openxmlformats.org/officeDocument/2006/relationships/image" Target="../media/image170.png"/><Relationship Id="rId3" Type="http://schemas.openxmlformats.org/officeDocument/2006/relationships/image" Target="../media/image1480.png"/><Relationship Id="rId34" Type="http://schemas.openxmlformats.org/officeDocument/2006/relationships/image" Target="../media/image174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5" Type="http://schemas.openxmlformats.org/officeDocument/2006/relationships/image" Target="../media/image169.png"/><Relationship Id="rId33" Type="http://schemas.openxmlformats.org/officeDocument/2006/relationships/image" Target="../media/image171.png"/><Relationship Id="rId2" Type="http://schemas.openxmlformats.org/officeDocument/2006/relationships/image" Target="../media/image1470.png"/><Relationship Id="rId20" Type="http://schemas.openxmlformats.org/officeDocument/2006/relationships/image" Target="../media/image160.png"/><Relationship Id="rId29" Type="http://schemas.openxmlformats.org/officeDocument/2006/relationships/image" Target="../media/image16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0.png"/><Relationship Id="rId11" Type="http://schemas.openxmlformats.org/officeDocument/2006/relationships/image" Target="../media/image155.png"/><Relationship Id="rId24" Type="http://schemas.openxmlformats.org/officeDocument/2006/relationships/image" Target="../media/image168.png"/><Relationship Id="rId32" Type="http://schemas.openxmlformats.org/officeDocument/2006/relationships/image" Target="../media/image166.png"/><Relationship Id="rId5" Type="http://schemas.openxmlformats.org/officeDocument/2006/relationships/image" Target="../media/image149.png"/><Relationship Id="rId15" Type="http://schemas.openxmlformats.org/officeDocument/2006/relationships/image" Target="../media/image148.png"/><Relationship Id="rId23" Type="http://schemas.openxmlformats.org/officeDocument/2006/relationships/image" Target="../media/image167.png"/><Relationship Id="rId28" Type="http://schemas.openxmlformats.org/officeDocument/2006/relationships/image" Target="../media/image172.png"/><Relationship Id="rId10" Type="http://schemas.openxmlformats.org/officeDocument/2006/relationships/image" Target="../media/image154.png"/><Relationship Id="rId19" Type="http://schemas.openxmlformats.org/officeDocument/2006/relationships/image" Target="../media/image159.png"/><Relationship Id="rId31" Type="http://schemas.openxmlformats.org/officeDocument/2006/relationships/image" Target="../media/image165.png"/><Relationship Id="rId4" Type="http://schemas.openxmlformats.org/officeDocument/2006/relationships/image" Target="../media/image4.emf"/><Relationship Id="rId9" Type="http://schemas.openxmlformats.org/officeDocument/2006/relationships/image" Target="../media/image153.png"/><Relationship Id="rId14" Type="http://schemas.openxmlformats.org/officeDocument/2006/relationships/image" Target="../media/image158.png"/><Relationship Id="rId27" Type="http://schemas.openxmlformats.org/officeDocument/2006/relationships/image" Target="../media/image161.png"/><Relationship Id="rId30" Type="http://schemas.openxmlformats.org/officeDocument/2006/relationships/image" Target="../media/image16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5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8.png"/><Relationship Id="rId13" Type="http://schemas.openxmlformats.org/officeDocument/2006/relationships/image" Target="../media/image183.png"/><Relationship Id="rId3" Type="http://schemas.openxmlformats.org/officeDocument/2006/relationships/image" Target="../media/image1750.png"/><Relationship Id="rId7" Type="http://schemas.openxmlformats.org/officeDocument/2006/relationships/image" Target="../media/image4.emf"/><Relationship Id="rId12" Type="http://schemas.openxmlformats.org/officeDocument/2006/relationships/image" Target="../media/image182.pn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8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emf"/><Relationship Id="rId11" Type="http://schemas.openxmlformats.org/officeDocument/2006/relationships/image" Target="../media/image181.png"/><Relationship Id="rId5" Type="http://schemas.openxmlformats.org/officeDocument/2006/relationships/image" Target="../media/image177.png"/><Relationship Id="rId15" Type="http://schemas.openxmlformats.org/officeDocument/2006/relationships/image" Target="../media/image185.png"/><Relationship Id="rId10" Type="http://schemas.openxmlformats.org/officeDocument/2006/relationships/image" Target="../media/image180.png"/><Relationship Id="rId4" Type="http://schemas.openxmlformats.org/officeDocument/2006/relationships/image" Target="../media/image1760.png"/><Relationship Id="rId9" Type="http://schemas.openxmlformats.org/officeDocument/2006/relationships/image" Target="../media/image179.png"/><Relationship Id="rId14" Type="http://schemas.openxmlformats.org/officeDocument/2006/relationships/image" Target="../media/image184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9.png"/><Relationship Id="rId13" Type="http://schemas.openxmlformats.org/officeDocument/2006/relationships/image" Target="../media/image194.png"/><Relationship Id="rId18" Type="http://schemas.openxmlformats.org/officeDocument/2006/relationships/image" Target="../media/image199.png"/><Relationship Id="rId26" Type="http://schemas.openxmlformats.org/officeDocument/2006/relationships/image" Target="../media/image207.png"/><Relationship Id="rId3" Type="http://schemas.openxmlformats.org/officeDocument/2006/relationships/image" Target="../media/image176.png"/><Relationship Id="rId21" Type="http://schemas.openxmlformats.org/officeDocument/2006/relationships/image" Target="../media/image202.png"/><Relationship Id="rId7" Type="http://schemas.openxmlformats.org/officeDocument/2006/relationships/image" Target="../media/image1880.png"/><Relationship Id="rId12" Type="http://schemas.openxmlformats.org/officeDocument/2006/relationships/image" Target="../media/image193.png"/><Relationship Id="rId17" Type="http://schemas.openxmlformats.org/officeDocument/2006/relationships/image" Target="../media/image198.png"/><Relationship Id="rId25" Type="http://schemas.openxmlformats.org/officeDocument/2006/relationships/image" Target="../media/image206.png"/><Relationship Id="rId2" Type="http://schemas.openxmlformats.org/officeDocument/2006/relationships/image" Target="../media/image1450.png"/><Relationship Id="rId16" Type="http://schemas.openxmlformats.org/officeDocument/2006/relationships/image" Target="../media/image197.png"/><Relationship Id="rId20" Type="http://schemas.openxmlformats.org/officeDocument/2006/relationships/image" Target="../media/image177.emf"/><Relationship Id="rId29" Type="http://schemas.openxmlformats.org/officeDocument/2006/relationships/image" Target="../media/image2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70.png"/><Relationship Id="rId11" Type="http://schemas.openxmlformats.org/officeDocument/2006/relationships/image" Target="../media/image192.png"/><Relationship Id="rId24" Type="http://schemas.openxmlformats.org/officeDocument/2006/relationships/image" Target="../media/image205.png"/><Relationship Id="rId5" Type="http://schemas.openxmlformats.org/officeDocument/2006/relationships/image" Target="../media/image188.png"/><Relationship Id="rId15" Type="http://schemas.openxmlformats.org/officeDocument/2006/relationships/image" Target="../media/image196.png"/><Relationship Id="rId23" Type="http://schemas.openxmlformats.org/officeDocument/2006/relationships/image" Target="../media/image204.png"/><Relationship Id="rId28" Type="http://schemas.openxmlformats.org/officeDocument/2006/relationships/image" Target="../media/image209.png"/><Relationship Id="rId10" Type="http://schemas.openxmlformats.org/officeDocument/2006/relationships/image" Target="../media/image191.png"/><Relationship Id="rId19" Type="http://schemas.openxmlformats.org/officeDocument/2006/relationships/image" Target="../media/image200.png"/><Relationship Id="rId4" Type="http://schemas.openxmlformats.org/officeDocument/2006/relationships/image" Target="../media/image187.png"/><Relationship Id="rId9" Type="http://schemas.openxmlformats.org/officeDocument/2006/relationships/image" Target="../media/image190.png"/><Relationship Id="rId14" Type="http://schemas.openxmlformats.org/officeDocument/2006/relationships/image" Target="../media/image195.png"/><Relationship Id="rId22" Type="http://schemas.openxmlformats.org/officeDocument/2006/relationships/image" Target="../media/image203.png"/><Relationship Id="rId27" Type="http://schemas.openxmlformats.org/officeDocument/2006/relationships/image" Target="../media/image208.png"/><Relationship Id="rId30" Type="http://schemas.openxmlformats.org/officeDocument/2006/relationships/image" Target="../media/image21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2.png"/><Relationship Id="rId2" Type="http://schemas.openxmlformats.org/officeDocument/2006/relationships/image" Target="../media/image20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4.png"/><Relationship Id="rId4" Type="http://schemas.openxmlformats.org/officeDocument/2006/relationships/image" Target="../media/image213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4" Type="http://schemas.openxmlformats.org/officeDocument/2006/relationships/image" Target="../media/image215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7.png"/><Relationship Id="rId2" Type="http://schemas.openxmlformats.org/officeDocument/2006/relationships/image" Target="../media/image2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1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10.png"/><Relationship Id="rId3" Type="http://schemas.openxmlformats.org/officeDocument/2006/relationships/image" Target="../media/image670.png"/><Relationship Id="rId7" Type="http://schemas.openxmlformats.org/officeDocument/2006/relationships/image" Target="../media/image1010.png"/><Relationship Id="rId12" Type="http://schemas.openxmlformats.org/officeDocument/2006/relationships/image" Target="../media/image2140.png"/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10.png"/><Relationship Id="rId11" Type="http://schemas.openxmlformats.org/officeDocument/2006/relationships/image" Target="../media/image1410.png"/><Relationship Id="rId5" Type="http://schemas.openxmlformats.org/officeDocument/2006/relationships/image" Target="../media/image880.png"/><Relationship Id="rId10" Type="http://schemas.openxmlformats.org/officeDocument/2006/relationships/image" Target="../media/image2151.png"/><Relationship Id="rId4" Type="http://schemas.openxmlformats.org/officeDocument/2006/relationships/image" Target="../media/image700.png"/><Relationship Id="rId9" Type="http://schemas.openxmlformats.org/officeDocument/2006/relationships/image" Target="../media/image1210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3" Type="http://schemas.openxmlformats.org/officeDocument/2006/relationships/image" Target="../media/image2160.png"/><Relationship Id="rId7" Type="http://schemas.openxmlformats.org/officeDocument/2006/relationships/image" Target="../media/image220.png"/><Relationship Id="rId2" Type="http://schemas.openxmlformats.org/officeDocument/2006/relationships/image" Target="../media/image2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9.png"/><Relationship Id="rId5" Type="http://schemas.openxmlformats.org/officeDocument/2006/relationships/image" Target="../media/image2180.png"/><Relationship Id="rId4" Type="http://schemas.openxmlformats.org/officeDocument/2006/relationships/image" Target="../media/image2170.png"/><Relationship Id="rId9" Type="http://schemas.openxmlformats.org/officeDocument/2006/relationships/image" Target="../media/image222.png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0.png"/><Relationship Id="rId3" Type="http://schemas.openxmlformats.org/officeDocument/2006/relationships/image" Target="../media/image1910.png"/><Relationship Id="rId7" Type="http://schemas.openxmlformats.org/officeDocument/2006/relationships/image" Target="../media/image23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10.png"/><Relationship Id="rId11" Type="http://schemas.openxmlformats.org/officeDocument/2006/relationships/image" Target="../media/image270.png"/><Relationship Id="rId5" Type="http://schemas.openxmlformats.org/officeDocument/2006/relationships/image" Target="../media/image2110.png"/><Relationship Id="rId10" Type="http://schemas.openxmlformats.org/officeDocument/2006/relationships/image" Target="../media/image260.png"/><Relationship Id="rId4" Type="http://schemas.openxmlformats.org/officeDocument/2006/relationships/image" Target="../media/image2010.png"/><Relationship Id="rId9" Type="http://schemas.openxmlformats.org/officeDocument/2006/relationships/image" Target="../media/image250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7.png"/><Relationship Id="rId18" Type="http://schemas.openxmlformats.org/officeDocument/2006/relationships/image" Target="../media/image21.png"/><Relationship Id="rId3" Type="http://schemas.openxmlformats.org/officeDocument/2006/relationships/image" Target="../media/image4.emf"/><Relationship Id="rId21" Type="http://schemas.openxmlformats.org/officeDocument/2006/relationships/image" Target="../media/image24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17" Type="http://schemas.openxmlformats.org/officeDocument/2006/relationships/image" Target="../media/image20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24" Type="http://schemas.openxmlformats.org/officeDocument/2006/relationships/image" Target="../media/image17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png"/><Relationship Id="rId4" Type="http://schemas.openxmlformats.org/officeDocument/2006/relationships/image" Target="../media/image5.emf"/><Relationship Id="rId9" Type="http://schemas.openxmlformats.org/officeDocument/2006/relationships/image" Target="../media/image12.png"/><Relationship Id="rId14" Type="http://schemas.openxmlformats.org/officeDocument/2006/relationships/image" Target="../media/image11.png"/><Relationship Id="rId22" Type="http://schemas.openxmlformats.org/officeDocument/2006/relationships/image" Target="../media/image25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5.png"/><Relationship Id="rId4" Type="http://schemas.openxmlformats.org/officeDocument/2006/relationships/image" Target="../media/image224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9.png"/><Relationship Id="rId5" Type="http://schemas.openxmlformats.org/officeDocument/2006/relationships/image" Target="../media/image228.png"/><Relationship Id="rId4" Type="http://schemas.openxmlformats.org/officeDocument/2006/relationships/image" Target="../media/image22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1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2.png"/><Relationship Id="rId4" Type="http://schemas.openxmlformats.org/officeDocument/2006/relationships/image" Target="../media/image223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3.png"/><Relationship Id="rId4" Type="http://schemas.openxmlformats.org/officeDocument/2006/relationships/image" Target="../media/image223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4.png"/><Relationship Id="rId4" Type="http://schemas.openxmlformats.org/officeDocument/2006/relationships/image" Target="../media/image234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3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6.jpeg"/></Relationships>
</file>

<file path=ppt/slides/_rels/slide3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42.png"/><Relationship Id="rId18" Type="http://schemas.openxmlformats.org/officeDocument/2006/relationships/image" Target="../media/image247.png"/><Relationship Id="rId7" Type="http://schemas.openxmlformats.org/officeDocument/2006/relationships/image" Target="../media/image239.png"/><Relationship Id="rId12" Type="http://schemas.openxmlformats.org/officeDocument/2006/relationships/image" Target="../media/image241.png"/><Relationship Id="rId17" Type="http://schemas.openxmlformats.org/officeDocument/2006/relationships/image" Target="../media/image246.png"/><Relationship Id="rId2" Type="http://schemas.openxmlformats.org/officeDocument/2006/relationships/image" Target="../media/image238.png"/><Relationship Id="rId16" Type="http://schemas.openxmlformats.org/officeDocument/2006/relationships/image" Target="../media/image2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15" Type="http://schemas.openxmlformats.org/officeDocument/2006/relationships/image" Target="../media/image244.png"/><Relationship Id="rId10" Type="http://schemas.openxmlformats.org/officeDocument/2006/relationships/image" Target="../media/image92.png"/><Relationship Id="rId19" Type="http://schemas.openxmlformats.org/officeDocument/2006/relationships/image" Target="../media/image248.png"/><Relationship Id="rId9" Type="http://schemas.openxmlformats.org/officeDocument/2006/relationships/image" Target="../media/image91.png"/><Relationship Id="rId14" Type="http://schemas.openxmlformats.org/officeDocument/2006/relationships/image" Target="../media/image243.png"/></Relationships>
</file>

<file path=ppt/slides/_rels/slide4.xml.rels><?xml version="1.0" encoding="UTF-8" standalone="yes"?>
<Relationships xmlns="http://schemas.openxmlformats.org/package/2006/relationships"><Relationship Id="rId18" Type="http://schemas.openxmlformats.org/officeDocument/2006/relationships/image" Target="../media/image21.png"/><Relationship Id="rId21" Type="http://schemas.openxmlformats.org/officeDocument/2006/relationships/image" Target="../media/image24.png"/><Relationship Id="rId17" Type="http://schemas.openxmlformats.org/officeDocument/2006/relationships/image" Target="../media/image20.png"/><Relationship Id="rId16" Type="http://schemas.openxmlformats.org/officeDocument/2006/relationships/image" Target="../media/image19.png"/><Relationship Id="rId20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24" Type="http://schemas.openxmlformats.org/officeDocument/2006/relationships/image" Target="../media/image17.png"/><Relationship Id="rId23" Type="http://schemas.openxmlformats.org/officeDocument/2006/relationships/image" Target="../media/image26.png"/><Relationship Id="rId19" Type="http://schemas.openxmlformats.org/officeDocument/2006/relationships/image" Target="../media/image22.png"/><Relationship Id="rId22" Type="http://schemas.openxmlformats.org/officeDocument/2006/relationships/image" Target="../media/image25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5.png"/><Relationship Id="rId7" Type="http://schemas.openxmlformats.org/officeDocument/2006/relationships/image" Target="../media/image2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49.png"/><Relationship Id="rId4" Type="http://schemas.openxmlformats.org/officeDocument/2006/relationships/image" Target="../media/image238.png"/></Relationships>
</file>

<file path=ppt/slides/_rels/slide4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56.png"/><Relationship Id="rId18" Type="http://schemas.openxmlformats.org/officeDocument/2006/relationships/image" Target="../media/image261.png"/><Relationship Id="rId7" Type="http://schemas.openxmlformats.org/officeDocument/2006/relationships/image" Target="../media/image254.png"/><Relationship Id="rId12" Type="http://schemas.openxmlformats.org/officeDocument/2006/relationships/image" Target="../media/image255.png"/><Relationship Id="rId17" Type="http://schemas.openxmlformats.org/officeDocument/2006/relationships/image" Target="../media/image259.png"/><Relationship Id="rId2" Type="http://schemas.openxmlformats.org/officeDocument/2006/relationships/image" Target="../media/image252.png"/><Relationship Id="rId16" Type="http://schemas.openxmlformats.org/officeDocument/2006/relationships/image" Target="../media/image239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15" Type="http://schemas.openxmlformats.org/officeDocument/2006/relationships/image" Target="../media/image258.png"/><Relationship Id="rId10" Type="http://schemas.openxmlformats.org/officeDocument/2006/relationships/image" Target="../media/image92.png"/><Relationship Id="rId19" Type="http://schemas.openxmlformats.org/officeDocument/2006/relationships/image" Target="../media/image262.png"/><Relationship Id="rId9" Type="http://schemas.openxmlformats.org/officeDocument/2006/relationships/image" Target="../media/image91.png"/><Relationship Id="rId14" Type="http://schemas.openxmlformats.org/officeDocument/2006/relationships/image" Target="../media/image257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64.png"/><Relationship Id="rId4" Type="http://schemas.openxmlformats.org/officeDocument/2006/relationships/image" Target="../media/image263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18.png"/><Relationship Id="rId18" Type="http://schemas.openxmlformats.org/officeDocument/2006/relationships/image" Target="../media/image27.png"/><Relationship Id="rId3" Type="http://schemas.openxmlformats.org/officeDocument/2006/relationships/image" Target="../media/image4.emf"/><Relationship Id="rId7" Type="http://schemas.openxmlformats.org/officeDocument/2006/relationships/image" Target="../media/image10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6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31.png"/><Relationship Id="rId5" Type="http://schemas.openxmlformats.org/officeDocument/2006/relationships/image" Target="../media/image8.png"/><Relationship Id="rId15" Type="http://schemas.openxmlformats.org/officeDocument/2006/relationships/image" Target="../media/image35.png"/><Relationship Id="rId10" Type="http://schemas.openxmlformats.org/officeDocument/2006/relationships/image" Target="../media/image13.png"/><Relationship Id="rId19" Type="http://schemas.openxmlformats.org/officeDocument/2006/relationships/image" Target="../media/image28.png"/><Relationship Id="rId4" Type="http://schemas.openxmlformats.org/officeDocument/2006/relationships/image" Target="../media/image5.emf"/><Relationship Id="rId9" Type="http://schemas.openxmlformats.org/officeDocument/2006/relationships/image" Target="../media/image12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.png"/><Relationship Id="rId13" Type="http://schemas.openxmlformats.org/officeDocument/2006/relationships/image" Target="../media/image50.png"/><Relationship Id="rId18" Type="http://schemas.openxmlformats.org/officeDocument/2006/relationships/image" Target="../media/image55.png"/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12" Type="http://schemas.openxmlformats.org/officeDocument/2006/relationships/image" Target="../media/image49.png"/><Relationship Id="rId17" Type="http://schemas.openxmlformats.org/officeDocument/2006/relationships/image" Target="../media/image54.png"/><Relationship Id="rId2" Type="http://schemas.openxmlformats.org/officeDocument/2006/relationships/image" Target="../media/image39.png"/><Relationship Id="rId16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11" Type="http://schemas.openxmlformats.org/officeDocument/2006/relationships/image" Target="../media/image48.png"/><Relationship Id="rId5" Type="http://schemas.openxmlformats.org/officeDocument/2006/relationships/image" Target="../media/image42.png"/><Relationship Id="rId15" Type="http://schemas.openxmlformats.org/officeDocument/2006/relationships/image" Target="../media/image52.png"/><Relationship Id="rId10" Type="http://schemas.openxmlformats.org/officeDocument/2006/relationships/image" Target="../media/image47.png"/><Relationship Id="rId19" Type="http://schemas.openxmlformats.org/officeDocument/2006/relationships/image" Target="../media/image56.png"/><Relationship Id="rId4" Type="http://schemas.openxmlformats.org/officeDocument/2006/relationships/image" Target="../media/image41.png"/><Relationship Id="rId9" Type="http://schemas.openxmlformats.org/officeDocument/2006/relationships/image" Target="../media/image46.png"/><Relationship Id="rId14" Type="http://schemas.openxmlformats.org/officeDocument/2006/relationships/image" Target="../media/image5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4.png"/><Relationship Id="rId3" Type="http://schemas.openxmlformats.org/officeDocument/2006/relationships/image" Target="../media/image57.png"/><Relationship Id="rId21" Type="http://schemas.openxmlformats.org/officeDocument/2006/relationships/image" Target="../media/image67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6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62.png"/><Relationship Id="rId20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33.png"/><Relationship Id="rId5" Type="http://schemas.openxmlformats.org/officeDocument/2006/relationships/image" Target="../media/image30.png"/><Relationship Id="rId15" Type="http://schemas.openxmlformats.org/officeDocument/2006/relationships/image" Target="../media/image61.png"/><Relationship Id="rId23" Type="http://schemas.openxmlformats.org/officeDocument/2006/relationships/image" Target="../media/image69.png"/><Relationship Id="rId10" Type="http://schemas.openxmlformats.org/officeDocument/2006/relationships/image" Target="../media/image52.png"/><Relationship Id="rId19" Type="http://schemas.openxmlformats.org/officeDocument/2006/relationships/image" Target="../media/image65.png"/><Relationship Id="rId4" Type="http://schemas.openxmlformats.org/officeDocument/2006/relationships/image" Target="../media/image59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68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emf"/><Relationship Id="rId13" Type="http://schemas.openxmlformats.org/officeDocument/2006/relationships/image" Target="../media/image79.png"/><Relationship Id="rId18" Type="http://schemas.openxmlformats.org/officeDocument/2006/relationships/image" Target="../media/image58.png"/><Relationship Id="rId3" Type="http://schemas.openxmlformats.org/officeDocument/2006/relationships/image" Target="../media/image70.png"/><Relationship Id="rId7" Type="http://schemas.openxmlformats.org/officeDocument/2006/relationships/image" Target="../media/image74.png"/><Relationship Id="rId12" Type="http://schemas.openxmlformats.org/officeDocument/2006/relationships/image" Target="../media/image78.png"/><Relationship Id="rId17" Type="http://schemas.openxmlformats.org/officeDocument/2006/relationships/image" Target="../media/image82.png"/><Relationship Id="rId2" Type="http://schemas.openxmlformats.org/officeDocument/2006/relationships/image" Target="../media/image4.emf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3.png"/><Relationship Id="rId5" Type="http://schemas.openxmlformats.org/officeDocument/2006/relationships/image" Target="../media/image72.png"/><Relationship Id="rId15" Type="http://schemas.openxmlformats.org/officeDocument/2006/relationships/image" Target="../media/image38.png"/><Relationship Id="rId10" Type="http://schemas.openxmlformats.org/officeDocument/2006/relationships/image" Target="../media/image76.png"/><Relationship Id="rId19" Type="http://schemas.openxmlformats.org/officeDocument/2006/relationships/image" Target="../media/image60.png"/><Relationship Id="rId4" Type="http://schemas.openxmlformats.org/officeDocument/2006/relationships/image" Target="../media/image71.png"/><Relationship Id="rId9" Type="http://schemas.openxmlformats.org/officeDocument/2006/relationships/image" Target="../media/image75.png"/><Relationship Id="rId14" Type="http://schemas.openxmlformats.org/officeDocument/2006/relationships/image" Target="../media/image8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emf"/><Relationship Id="rId13" Type="http://schemas.openxmlformats.org/officeDocument/2006/relationships/image" Target="../media/image95.png"/><Relationship Id="rId18" Type="http://schemas.openxmlformats.org/officeDocument/2006/relationships/image" Target="../media/image100.png"/><Relationship Id="rId3" Type="http://schemas.openxmlformats.org/officeDocument/2006/relationships/image" Target="../media/image83.png"/><Relationship Id="rId21" Type="http://schemas.openxmlformats.org/officeDocument/2006/relationships/image" Target="../media/image103.png"/><Relationship Id="rId7" Type="http://schemas.openxmlformats.org/officeDocument/2006/relationships/image" Target="../media/image90.png"/><Relationship Id="rId12" Type="http://schemas.openxmlformats.org/officeDocument/2006/relationships/image" Target="../media/image94.png"/><Relationship Id="rId17" Type="http://schemas.openxmlformats.org/officeDocument/2006/relationships/image" Target="../media/image99.png"/><Relationship Id="rId2" Type="http://schemas.openxmlformats.org/officeDocument/2006/relationships/image" Target="../media/image77.png"/><Relationship Id="rId16" Type="http://schemas.openxmlformats.org/officeDocument/2006/relationships/image" Target="../media/image98.png"/><Relationship Id="rId20" Type="http://schemas.openxmlformats.org/officeDocument/2006/relationships/image" Target="../media/image10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image" Target="../media/image93.png"/><Relationship Id="rId5" Type="http://schemas.openxmlformats.org/officeDocument/2006/relationships/image" Target="../media/image85.png"/><Relationship Id="rId15" Type="http://schemas.openxmlformats.org/officeDocument/2006/relationships/image" Target="../media/image97.png"/><Relationship Id="rId10" Type="http://schemas.openxmlformats.org/officeDocument/2006/relationships/image" Target="../media/image92.png"/><Relationship Id="rId19" Type="http://schemas.openxmlformats.org/officeDocument/2006/relationships/image" Target="../media/image101.png"/><Relationship Id="rId4" Type="http://schemas.openxmlformats.org/officeDocument/2006/relationships/image" Target="../media/image84.png"/><Relationship Id="rId9" Type="http://schemas.openxmlformats.org/officeDocument/2006/relationships/image" Target="../media/image91.png"/><Relationship Id="rId14" Type="http://schemas.openxmlformats.org/officeDocument/2006/relationships/image" Target="../media/image96.png"/><Relationship Id="rId22" Type="http://schemas.openxmlformats.org/officeDocument/2006/relationships/image" Target="../media/image8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">
            <a:extLst>
              <a:ext uri="{FF2B5EF4-FFF2-40B4-BE49-F238E27FC236}">
                <a16:creationId xmlns:a16="http://schemas.microsoft.com/office/drawing/2014/main" id="{D7AB5CAE-407D-48B3-A6FA-89E0D40A892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0" y="2473532"/>
            <a:ext cx="12191999" cy="1067740"/>
          </a:xfrm>
          <a:noFill/>
        </p:spPr>
        <p:txBody>
          <a:bodyPr anchor="ctr">
            <a:noAutofit/>
          </a:bodyPr>
          <a:lstStyle/>
          <a:p>
            <a:pPr>
              <a:lnSpc>
                <a:spcPct val="130000"/>
              </a:lnSpc>
            </a:pPr>
            <a:r>
              <a:rPr kumimoji="1" lang="en-US" altLang="zh-CN" sz="5400" b="1" dirty="0">
                <a:solidFill>
                  <a:schemeClr val="tx2"/>
                </a:solidFill>
              </a:rPr>
              <a:t>9.  </a:t>
            </a:r>
            <a:r>
              <a:rPr kumimoji="1" lang="zh-CN" altLang="en-US" sz="6600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时序电路</a:t>
            </a:r>
            <a:r>
              <a:rPr kumimoji="1" lang="zh-CN" altLang="en-US" sz="6600" b="1" spc="600" dirty="0">
                <a:solidFill>
                  <a:schemeClr val="tx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分析</a:t>
            </a:r>
            <a:endParaRPr kumimoji="1" lang="en-US" altLang="zh-CN" sz="4000" spc="600" dirty="0">
              <a:solidFill>
                <a:schemeClr val="accent5">
                  <a:lumMod val="60000"/>
                  <a:lumOff val="4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11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B20A0094-9C27-445F-8EA7-91CFF363F0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3456" y="6012763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B6599A73-7E5C-4226-9E44-D2458D91CD0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0992544" y="5961655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文本框 12">
            <a:extLst>
              <a:ext uri="{FF2B5EF4-FFF2-40B4-BE49-F238E27FC236}">
                <a16:creationId xmlns:a16="http://schemas.microsoft.com/office/drawing/2014/main" id="{612CADC3-5D2A-4965-A127-3B096846E328}"/>
              </a:ext>
            </a:extLst>
          </p:cNvPr>
          <p:cNvSpPr txBox="1"/>
          <p:nvPr/>
        </p:nvSpPr>
        <p:spPr>
          <a:xfrm>
            <a:off x="2213306" y="6169532"/>
            <a:ext cx="2154502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  <a:hlinkClick r:id="rId4"/>
              </a:rPr>
              <a:t>xgsun@fudan.edu.cn</a:t>
            </a:r>
            <a:endParaRPr kumimoji="0" lang="zh-CN" alt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18" name="Picture 2" descr="C:\Users\Sam2013\Desktop\孙晓光.png">
            <a:extLst>
              <a:ext uri="{FF2B5EF4-FFF2-40B4-BE49-F238E27FC236}">
                <a16:creationId xmlns:a16="http://schemas.microsoft.com/office/drawing/2014/main" id="{ADA038EC-A56B-4720-BD55-B49B3436F7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3912" y="6110320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文本框 18">
            <a:extLst>
              <a:ext uri="{FF2B5EF4-FFF2-40B4-BE49-F238E27FC236}">
                <a16:creationId xmlns:a16="http://schemas.microsoft.com/office/drawing/2014/main" id="{39D209D8-39EE-4AAB-961F-5F94A0BCBD69}"/>
              </a:ext>
            </a:extLst>
          </p:cNvPr>
          <p:cNvSpPr txBox="1"/>
          <p:nvPr/>
        </p:nvSpPr>
        <p:spPr>
          <a:xfrm>
            <a:off x="8472264" y="6192434"/>
            <a:ext cx="1398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等线" panose="02010600030101010101" pitchFamily="2" charset="-122"/>
                <a:cs typeface="Times New Roman" panose="02020603050405020304" pitchFamily="18" charset="0"/>
              </a:rPr>
              <a:t>2024-10-27</a:t>
            </a:r>
            <a:endParaRPr lang="zh-CN" altLang="en-US" sz="2000" dirty="0"/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381E699-2E63-4E53-8238-DC3F5576645E}"/>
              </a:ext>
            </a:extLst>
          </p:cNvPr>
          <p:cNvSpPr/>
          <p:nvPr/>
        </p:nvSpPr>
        <p:spPr>
          <a:xfrm>
            <a:off x="7120396" y="166472"/>
            <a:ext cx="5054978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3600" b="1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数字逻辑 </a:t>
            </a:r>
            <a:r>
              <a:rPr kumimoji="0" lang="zh-CN" altLang="en-US" sz="44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与 </a:t>
            </a:r>
            <a:r>
              <a:rPr kumimoji="0" lang="zh-CN" altLang="en-US" sz="3600" b="0" i="0" u="none" strike="noStrike" kern="1200" cap="none" spc="0" normalizeH="0" baseline="0" noProof="0" dirty="0">
                <a:ln w="0"/>
                <a:gradFill>
                  <a:gsLst>
                    <a:gs pos="0">
                      <a:srgbClr val="5B9BD5">
                        <a:lumMod val="50000"/>
                      </a:srgbClr>
                    </a:gs>
                    <a:gs pos="50000">
                      <a:srgbClr val="5B9BD5"/>
                    </a:gs>
                    <a:gs pos="100000">
                      <a:srgbClr val="5B9BD5">
                        <a:lumMod val="60000"/>
                        <a:lumOff val="40000"/>
                      </a:srgb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部件设计</a:t>
            </a:r>
            <a:endParaRPr kumimoji="0" lang="zh-CN" altLang="en-US" sz="2000" i="0" u="none" strike="noStrike" kern="1200" cap="none" spc="0" normalizeH="0" baseline="0" noProof="0" dirty="0">
              <a:ln>
                <a:noFill/>
              </a:ln>
              <a:solidFill>
                <a:srgbClr val="5B9BD5">
                  <a:lumMod val="75000"/>
                </a:srgbClr>
              </a:solidFill>
              <a:effectLst/>
              <a:uLnTx/>
              <a:uFillTx/>
              <a:latin typeface="Georgia" panose="02040502050405020303" pitchFamily="18" charset="0"/>
              <a:ea typeface="等线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9144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C326-57B8-4441-88CC-FCDA7AE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1】</a:t>
            </a:r>
            <a:r>
              <a:rPr lang="zh-CN" altLang="en-US" dirty="0"/>
              <a:t>同步时序电路分析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2">
                <a:extLst>
                  <a:ext uri="{FF2B5EF4-FFF2-40B4-BE49-F238E27FC236}">
                    <a16:creationId xmlns:a16="http://schemas.microsoft.com/office/drawing/2014/main" id="{C8DC2682-1E0E-473E-AC84-2E625A058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543010"/>
                  </p:ext>
                </p:extLst>
              </p:nvPr>
            </p:nvGraphicFramePr>
            <p:xfrm>
              <a:off x="9520512" y="3118679"/>
              <a:ext cx="2434506" cy="332232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217253">
                      <a:extLst>
                        <a:ext uri="{9D8B030D-6E8A-4147-A177-3AD203B41FA5}">
                          <a16:colId xmlns:a16="http://schemas.microsoft.com/office/drawing/2014/main" val="1756145539"/>
                        </a:ext>
                      </a:extLst>
                    </a:gridCol>
                    <a:gridCol w="1217253">
                      <a:extLst>
                        <a:ext uri="{9D8B030D-6E8A-4147-A177-3AD203B41FA5}">
                          <a16:colId xmlns:a16="http://schemas.microsoft.com/office/drawing/2014/main" val="2475963194"/>
                        </a:ext>
                      </a:extLst>
                    </a:gridCol>
                  </a:tblGrid>
                  <a:tr h="318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47089337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001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75070392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90740456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100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1089138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733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001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49799223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03813723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100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550701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82945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2">
                <a:extLst>
                  <a:ext uri="{FF2B5EF4-FFF2-40B4-BE49-F238E27FC236}">
                    <a16:creationId xmlns:a16="http://schemas.microsoft.com/office/drawing/2014/main" id="{C8DC2682-1E0E-473E-AC84-2E625A058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55543010"/>
                  </p:ext>
                </p:extLst>
              </p:nvPr>
            </p:nvGraphicFramePr>
            <p:xfrm>
              <a:off x="9520512" y="3118679"/>
              <a:ext cx="2434506" cy="332232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217253">
                      <a:extLst>
                        <a:ext uri="{9D8B030D-6E8A-4147-A177-3AD203B41FA5}">
                          <a16:colId xmlns:a16="http://schemas.microsoft.com/office/drawing/2014/main" val="1756145539"/>
                        </a:ext>
                      </a:extLst>
                    </a:gridCol>
                    <a:gridCol w="1217253">
                      <a:extLst>
                        <a:ext uri="{9D8B030D-6E8A-4147-A177-3AD203B41FA5}">
                          <a16:colId xmlns:a16="http://schemas.microsoft.com/office/drawing/2014/main" val="247596319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538" r="-100000" b="-7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500" t="-1538" r="-500" b="-76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70893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001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750703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907404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100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10891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7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001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49799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038137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100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5507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829455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7BBA4D9-A9CC-4B01-8ED0-8955C42FA3C8}"/>
                  </a:ext>
                </a:extLst>
              </p:cNvPr>
              <p:cNvSpPr/>
              <p:nvPr/>
            </p:nvSpPr>
            <p:spPr>
              <a:xfrm>
                <a:off x="7834449" y="4051118"/>
                <a:ext cx="864000" cy="540000"/>
              </a:xfrm>
              <a:prstGeom prst="ellipse">
                <a:avLst/>
              </a:prstGeom>
              <a:solidFill>
                <a:schemeClr val="bg1">
                  <a:lumMod val="95000"/>
                </a:schemeClr>
              </a:solidFill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16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椭圆 67">
                <a:extLst>
                  <a:ext uri="{FF2B5EF4-FFF2-40B4-BE49-F238E27FC236}">
                    <a16:creationId xmlns:a16="http://schemas.microsoft.com/office/drawing/2014/main" id="{57BBA4D9-A9CC-4B01-8ED0-8955C42FA3C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4449" y="4051118"/>
                <a:ext cx="864000" cy="540000"/>
              </a:xfrm>
              <a:prstGeom prst="ellipse">
                <a:avLst/>
              </a:prstGeom>
              <a:blipFill>
                <a:blip r:embed="rId3"/>
                <a:stretch>
                  <a:fillRect l="-1379"/>
                </a:stretch>
              </a:blipFill>
              <a:ln w="1905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>
            <a:extLst>
              <a:ext uri="{FF2B5EF4-FFF2-40B4-BE49-F238E27FC236}">
                <a16:creationId xmlns:a16="http://schemas.microsoft.com/office/drawing/2014/main" id="{B7905928-444D-448F-9E69-196F8E2C8BC6}"/>
              </a:ext>
            </a:extLst>
          </p:cNvPr>
          <p:cNvSpPr txBox="1"/>
          <p:nvPr/>
        </p:nvSpPr>
        <p:spPr>
          <a:xfrm>
            <a:off x="6759941" y="5819520"/>
            <a:ext cx="1210588" cy="400110"/>
          </a:xfrm>
          <a:prstGeom prst="wedgeRectCallout">
            <a:avLst>
              <a:gd name="adj1" fmla="val -26326"/>
              <a:gd name="adj2" fmla="val -127256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chemeClr val="accent5"/>
                </a:solidFill>
              </a:rPr>
              <a:t>有效状态</a:t>
            </a: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18903E31-36D2-4606-9DFD-1F0BE2A0BDB1}"/>
              </a:ext>
            </a:extLst>
          </p:cNvPr>
          <p:cNvSpPr txBox="1"/>
          <p:nvPr/>
        </p:nvSpPr>
        <p:spPr>
          <a:xfrm>
            <a:off x="3814541" y="4223375"/>
            <a:ext cx="1210588" cy="400110"/>
          </a:xfrm>
          <a:prstGeom prst="wedgeRectCallout">
            <a:avLst>
              <a:gd name="adj1" fmla="val 68434"/>
              <a:gd name="adj2" fmla="val 55573"/>
            </a:avLst>
          </a:pr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000" b="1" dirty="0"/>
              <a:t>无效状态</a:t>
            </a:r>
          </a:p>
        </p:txBody>
      </p: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5E24F9C5-0012-42F2-8BCF-7DB52CA76D70}"/>
              </a:ext>
            </a:extLst>
          </p:cNvPr>
          <p:cNvGrpSpPr/>
          <p:nvPr/>
        </p:nvGrpSpPr>
        <p:grpSpPr>
          <a:xfrm>
            <a:off x="227215" y="4533766"/>
            <a:ext cx="3686778" cy="1758767"/>
            <a:chOff x="227215" y="4533766"/>
            <a:chExt cx="3686778" cy="1758767"/>
          </a:xfrm>
        </p:grpSpPr>
        <p:sp>
          <p:nvSpPr>
            <p:cNvPr id="11" name="文本框 10">
              <a:extLst>
                <a:ext uri="{FF2B5EF4-FFF2-40B4-BE49-F238E27FC236}">
                  <a16:creationId xmlns:a16="http://schemas.microsoft.com/office/drawing/2014/main" id="{351CE581-BF67-4960-ADEF-A4228B5CA35E}"/>
                </a:ext>
              </a:extLst>
            </p:cNvPr>
            <p:cNvSpPr txBox="1"/>
            <p:nvPr/>
          </p:nvSpPr>
          <p:spPr>
            <a:xfrm flipH="1">
              <a:off x="991812" y="4533766"/>
              <a:ext cx="178312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C00000"/>
                  </a:solidFill>
                </a:rPr>
                <a:t>自启动电路</a:t>
              </a: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713EA48E-C1BA-4A29-9BE2-4754769B0D03}"/>
                </a:ext>
              </a:extLst>
            </p:cNvPr>
            <p:cNvSpPr txBox="1"/>
            <p:nvPr/>
          </p:nvSpPr>
          <p:spPr>
            <a:xfrm>
              <a:off x="227215" y="5031354"/>
              <a:ext cx="3686778" cy="12611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ct val="130000"/>
                </a:lnSpc>
              </a:pPr>
              <a:r>
                <a:rPr lang="zh-CN" altLang="en-US" sz="2000" dirty="0"/>
                <a:t>如果电路处于任何一个无效状态，经过若干时钟脉冲后，都可以</a:t>
              </a:r>
              <a:r>
                <a:rPr lang="zh-CN" altLang="en-US" sz="2000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自动</a:t>
              </a:r>
              <a:r>
                <a:rPr lang="zh-CN" altLang="en-US" sz="2000" dirty="0"/>
                <a:t>进入有效状态的电路。</a:t>
              </a:r>
            </a:p>
          </p:txBody>
        </p:sp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22E14C1F-E156-44C4-9613-B0C6BCD78E8D}"/>
              </a:ext>
            </a:extLst>
          </p:cNvPr>
          <p:cNvGrpSpPr/>
          <p:nvPr/>
        </p:nvGrpSpPr>
        <p:grpSpPr>
          <a:xfrm>
            <a:off x="2432498" y="918421"/>
            <a:ext cx="7217909" cy="2632603"/>
            <a:chOff x="2266244" y="907337"/>
            <a:chExt cx="7217909" cy="2632603"/>
          </a:xfrm>
        </p:grpSpPr>
        <p:grpSp>
          <p:nvGrpSpPr>
            <p:cNvPr id="133" name="组合 132">
              <a:extLst>
                <a:ext uri="{FF2B5EF4-FFF2-40B4-BE49-F238E27FC236}">
                  <a16:creationId xmlns:a16="http://schemas.microsoft.com/office/drawing/2014/main" id="{9AAE5894-F3BF-4F93-82BB-7F40FDC3BF56}"/>
                </a:ext>
              </a:extLst>
            </p:cNvPr>
            <p:cNvGrpSpPr/>
            <p:nvPr/>
          </p:nvGrpSpPr>
          <p:grpSpPr>
            <a:xfrm>
              <a:off x="2266244" y="2318164"/>
              <a:ext cx="1228105" cy="307777"/>
              <a:chOff x="1901245" y="2340665"/>
              <a:chExt cx="1228105" cy="307777"/>
            </a:xfrm>
          </p:grpSpPr>
          <p:cxnSp>
            <p:nvCxnSpPr>
              <p:cNvPr id="171" name="直接连接符 170">
                <a:extLst>
                  <a:ext uri="{FF2B5EF4-FFF2-40B4-BE49-F238E27FC236}">
                    <a16:creationId xmlns:a16="http://schemas.microsoft.com/office/drawing/2014/main" id="{BE7F7F89-2FD6-48FC-BC61-374084A1ADB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37350" y="2508444"/>
                <a:ext cx="792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2" name="文本框 171">
                    <a:extLst>
                      <a:ext uri="{FF2B5EF4-FFF2-40B4-BE49-F238E27FC236}">
                        <a16:creationId xmlns:a16="http://schemas.microsoft.com/office/drawing/2014/main" id="{E69B5B9B-5472-479E-B833-E9F487F42214}"/>
                      </a:ext>
                    </a:extLst>
                  </p:cNvPr>
                  <p:cNvSpPr txBox="1"/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72" name="文本框 171">
                    <a:extLst>
                      <a:ext uri="{FF2B5EF4-FFF2-40B4-BE49-F238E27FC236}">
                        <a16:creationId xmlns:a16="http://schemas.microsoft.com/office/drawing/2014/main" id="{E69B5B9B-5472-479E-B833-E9F487F4221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13043" r="-1014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9DA5774-C6BB-49A4-8386-20B80AB8BD7B}"/>
                    </a:ext>
                  </a:extLst>
                </p:cNvPr>
                <p:cNvSpPr/>
                <p:nvPr/>
              </p:nvSpPr>
              <p:spPr>
                <a:xfrm>
                  <a:off x="4336989" y="1451358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E9DA5774-C6BB-49A4-8386-20B80AB8BD7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989" y="1451358"/>
                  <a:ext cx="355162" cy="400815"/>
                </a:xfrm>
                <a:prstGeom prst="rect">
                  <a:avLst/>
                </a:prstGeom>
                <a:blipFill>
                  <a:blip r:embed="rId5"/>
                  <a:stretch>
                    <a:fillRect l="-20690" r="-5172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35" name="图片 134">
              <a:extLst>
                <a:ext uri="{FF2B5EF4-FFF2-40B4-BE49-F238E27FC236}">
                  <a16:creationId xmlns:a16="http://schemas.microsoft.com/office/drawing/2014/main" id="{0918E279-E55C-4392-8205-D1A00E901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 flipH="1">
              <a:off x="3411778" y="2997063"/>
              <a:ext cx="735330" cy="392430"/>
            </a:xfrm>
            <a:prstGeom prst="rect">
              <a:avLst/>
            </a:prstGeom>
          </p:spPr>
        </p:pic>
        <p:grpSp>
          <p:nvGrpSpPr>
            <p:cNvPr id="136" name="组合 135">
              <a:extLst>
                <a:ext uri="{FF2B5EF4-FFF2-40B4-BE49-F238E27FC236}">
                  <a16:creationId xmlns:a16="http://schemas.microsoft.com/office/drawing/2014/main" id="{FC219C05-4994-4E2C-BA4D-194F22C6FF27}"/>
                </a:ext>
              </a:extLst>
            </p:cNvPr>
            <p:cNvGrpSpPr/>
            <p:nvPr/>
          </p:nvGrpSpPr>
          <p:grpSpPr>
            <a:xfrm>
              <a:off x="3453822" y="1635140"/>
              <a:ext cx="898107" cy="1080120"/>
              <a:chOff x="3453822" y="1651766"/>
              <a:chExt cx="898107" cy="1080120"/>
            </a:xfrm>
          </p:grpSpPr>
          <p:sp>
            <p:nvSpPr>
              <p:cNvPr id="167" name="矩形 166">
                <a:extLst>
                  <a:ext uri="{FF2B5EF4-FFF2-40B4-BE49-F238E27FC236}">
                    <a16:creationId xmlns:a16="http://schemas.microsoft.com/office/drawing/2014/main" id="{7BD38E96-EF42-4590-92BA-90B31184C96B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68" name="直角三角形 167">
                <a:extLst>
                  <a:ext uri="{FF2B5EF4-FFF2-40B4-BE49-F238E27FC236}">
                    <a16:creationId xmlns:a16="http://schemas.microsoft.com/office/drawing/2014/main" id="{A5E4532E-F2D7-4B88-8146-C2838BFB46B0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F585378B-EFB6-4F26-B9F1-CBBDED242496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9" name="矩形 168">
                    <a:extLst>
                      <a:ext uri="{FF2B5EF4-FFF2-40B4-BE49-F238E27FC236}">
                        <a16:creationId xmlns:a16="http://schemas.microsoft.com/office/drawing/2014/main" id="{F585378B-EFB6-4F26-B9F1-CBBDED24249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0" name="椭圆 169">
                <a:extLst>
                  <a:ext uri="{FF2B5EF4-FFF2-40B4-BE49-F238E27FC236}">
                    <a16:creationId xmlns:a16="http://schemas.microsoft.com/office/drawing/2014/main" id="{AD18F9FC-9786-4F4A-A436-7EA10EB3059F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7" name="组合 136">
              <a:extLst>
                <a:ext uri="{FF2B5EF4-FFF2-40B4-BE49-F238E27FC236}">
                  <a16:creationId xmlns:a16="http://schemas.microsoft.com/office/drawing/2014/main" id="{8A72DF4F-BAA4-43D4-82AE-B583B6303BC3}"/>
                </a:ext>
              </a:extLst>
            </p:cNvPr>
            <p:cNvGrpSpPr/>
            <p:nvPr/>
          </p:nvGrpSpPr>
          <p:grpSpPr>
            <a:xfrm>
              <a:off x="5646946" y="1635140"/>
              <a:ext cx="898107" cy="1080120"/>
              <a:chOff x="3453822" y="1651766"/>
              <a:chExt cx="898107" cy="1080120"/>
            </a:xfrm>
          </p:grpSpPr>
          <p:sp>
            <p:nvSpPr>
              <p:cNvPr id="163" name="矩形 162">
                <a:extLst>
                  <a:ext uri="{FF2B5EF4-FFF2-40B4-BE49-F238E27FC236}">
                    <a16:creationId xmlns:a16="http://schemas.microsoft.com/office/drawing/2014/main" id="{FB55EFBC-A9FE-41A7-B5BB-4EEFD2B436D2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64" name="直角三角形 163">
                <a:extLst>
                  <a:ext uri="{FF2B5EF4-FFF2-40B4-BE49-F238E27FC236}">
                    <a16:creationId xmlns:a16="http://schemas.microsoft.com/office/drawing/2014/main" id="{DC5513EE-463E-4DE7-8C5E-80813402B9E2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A23C3E74-461C-46C4-95D7-DE0E3103B566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5" name="矩形 164">
                    <a:extLst>
                      <a:ext uri="{FF2B5EF4-FFF2-40B4-BE49-F238E27FC236}">
                        <a16:creationId xmlns:a16="http://schemas.microsoft.com/office/drawing/2014/main" id="{A23C3E74-461C-46C4-95D7-DE0E3103B56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20000" r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6" name="椭圆 165">
                <a:extLst>
                  <a:ext uri="{FF2B5EF4-FFF2-40B4-BE49-F238E27FC236}">
                    <a16:creationId xmlns:a16="http://schemas.microsoft.com/office/drawing/2014/main" id="{DDA9621F-BA6E-4A0D-A421-83D5D42A7653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38" name="组合 137">
              <a:extLst>
                <a:ext uri="{FF2B5EF4-FFF2-40B4-BE49-F238E27FC236}">
                  <a16:creationId xmlns:a16="http://schemas.microsoft.com/office/drawing/2014/main" id="{6B7C2419-9841-44D9-B058-B35F072DDE43}"/>
                </a:ext>
              </a:extLst>
            </p:cNvPr>
            <p:cNvGrpSpPr/>
            <p:nvPr/>
          </p:nvGrpSpPr>
          <p:grpSpPr>
            <a:xfrm>
              <a:off x="7946093" y="1635140"/>
              <a:ext cx="898107" cy="1080120"/>
              <a:chOff x="3453822" y="1651766"/>
              <a:chExt cx="898107" cy="1080120"/>
            </a:xfrm>
          </p:grpSpPr>
          <p:sp>
            <p:nvSpPr>
              <p:cNvPr id="159" name="矩形 158">
                <a:extLst>
                  <a:ext uri="{FF2B5EF4-FFF2-40B4-BE49-F238E27FC236}">
                    <a16:creationId xmlns:a16="http://schemas.microsoft.com/office/drawing/2014/main" id="{07755E08-7794-4709-843A-133D66A3B3A0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60" name="直角三角形 159">
                <a:extLst>
                  <a:ext uri="{FF2B5EF4-FFF2-40B4-BE49-F238E27FC236}">
                    <a16:creationId xmlns:a16="http://schemas.microsoft.com/office/drawing/2014/main" id="{F524E857-6750-4440-9FCE-7DF5A0985E8E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矩形 160">
                    <a:extLst>
                      <a:ext uri="{FF2B5EF4-FFF2-40B4-BE49-F238E27FC236}">
                        <a16:creationId xmlns:a16="http://schemas.microsoft.com/office/drawing/2014/main" id="{77030BA1-3712-4718-8298-99A1C75B6041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61" name="矩形 160">
                    <a:extLst>
                      <a:ext uri="{FF2B5EF4-FFF2-40B4-BE49-F238E27FC236}">
                        <a16:creationId xmlns:a16="http://schemas.microsoft.com/office/drawing/2014/main" id="{77030BA1-3712-4718-8298-99A1C75B604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2" name="椭圆 161">
                <a:extLst>
                  <a:ext uri="{FF2B5EF4-FFF2-40B4-BE49-F238E27FC236}">
                    <a16:creationId xmlns:a16="http://schemas.microsoft.com/office/drawing/2014/main" id="{23D1C593-15A8-4702-A68C-63FC8F34251D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139" name="直接连接符 9">
              <a:extLst>
                <a:ext uri="{FF2B5EF4-FFF2-40B4-BE49-F238E27FC236}">
                  <a16:creationId xmlns:a16="http://schemas.microsoft.com/office/drawing/2014/main" id="{4BEC12A5-2E90-471E-A7CD-B4E37518BCB5}"/>
                </a:ext>
              </a:extLst>
            </p:cNvPr>
            <p:cNvCxnSpPr>
              <a:cxnSpLocks/>
              <a:stCxn id="135" idx="3"/>
              <a:endCxn id="169" idx="1"/>
            </p:cNvCxnSpPr>
            <p:nvPr/>
          </p:nvCxnSpPr>
          <p:spPr>
            <a:xfrm rot="10800000" flipH="1">
              <a:off x="3411778" y="1883816"/>
              <a:ext cx="123146" cy="1309463"/>
            </a:xfrm>
            <a:prstGeom prst="bentConnector3">
              <a:avLst>
                <a:gd name="adj1" fmla="val -18563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直接连接符 9">
              <a:extLst>
                <a:ext uri="{FF2B5EF4-FFF2-40B4-BE49-F238E27FC236}">
                  <a16:creationId xmlns:a16="http://schemas.microsoft.com/office/drawing/2014/main" id="{0E102A24-CD64-42FD-B927-35CC19919A3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023" y="2531595"/>
              <a:ext cx="216000" cy="576000"/>
            </a:xfrm>
            <a:prstGeom prst="bentConnector3">
              <a:avLst>
                <a:gd name="adj1" fmla="val -1116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1" name="直接连接符 9">
              <a:extLst>
                <a:ext uri="{FF2B5EF4-FFF2-40B4-BE49-F238E27FC236}">
                  <a16:creationId xmlns:a16="http://schemas.microsoft.com/office/drawing/2014/main" id="{2DAB4C12-90C6-4FB2-857A-63D64D7284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208" y="2519939"/>
              <a:ext cx="2412000" cy="756000"/>
            </a:xfrm>
            <a:prstGeom prst="bentConnector3">
              <a:avLst>
                <a:gd name="adj1" fmla="val -1018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1C316C22-73D3-406D-BA10-79CB3C8DE77A}"/>
                    </a:ext>
                  </a:extLst>
                </p:cNvPr>
                <p:cNvSpPr/>
                <p:nvPr/>
              </p:nvSpPr>
              <p:spPr>
                <a:xfrm>
                  <a:off x="4336989" y="2091650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1C316C22-73D3-406D-BA10-79CB3C8DE77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989" y="2091650"/>
                  <a:ext cx="355162" cy="400815"/>
                </a:xfrm>
                <a:prstGeom prst="rect">
                  <a:avLst/>
                </a:prstGeom>
                <a:blipFill>
                  <a:blip r:embed="rId10"/>
                  <a:stretch>
                    <a:fillRect l="-20690" r="-32759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接连接符 9">
              <a:extLst>
                <a:ext uri="{FF2B5EF4-FFF2-40B4-BE49-F238E27FC236}">
                  <a16:creationId xmlns:a16="http://schemas.microsoft.com/office/drawing/2014/main" id="{EA74EA2C-E5A7-4E78-B1C9-84305D905650}"/>
                </a:ext>
              </a:extLst>
            </p:cNvPr>
            <p:cNvCxnSpPr>
              <a:cxnSpLocks/>
            </p:cNvCxnSpPr>
            <p:nvPr/>
          </p:nvCxnSpPr>
          <p:spPr>
            <a:xfrm>
              <a:off x="4238387" y="1900442"/>
              <a:ext cx="1476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直接连接符 9">
              <a:extLst>
                <a:ext uri="{FF2B5EF4-FFF2-40B4-BE49-F238E27FC236}">
                  <a16:creationId xmlns:a16="http://schemas.microsoft.com/office/drawing/2014/main" id="{B37CD5F4-79D3-47BC-AD6F-FCEEC4E42003}"/>
                </a:ext>
              </a:extLst>
            </p:cNvPr>
            <p:cNvCxnSpPr>
              <a:cxnSpLocks/>
            </p:cNvCxnSpPr>
            <p:nvPr/>
          </p:nvCxnSpPr>
          <p:spPr>
            <a:xfrm>
              <a:off x="6437053" y="1900442"/>
              <a:ext cx="1584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直接连接符 50">
              <a:extLst>
                <a:ext uri="{FF2B5EF4-FFF2-40B4-BE49-F238E27FC236}">
                  <a16:creationId xmlns:a16="http://schemas.microsoft.com/office/drawing/2014/main" id="{F03F5043-B155-41B3-884A-1FB88D330C82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5467731" y="-41031"/>
              <a:ext cx="36000" cy="5040000"/>
            </a:xfrm>
            <a:prstGeom prst="bentConnector4">
              <a:avLst>
                <a:gd name="adj1" fmla="val -2900200"/>
                <a:gd name="adj2" fmla="val 9091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0E46C557-F29A-4A18-AFA5-89BDF051D7A6}"/>
                    </a:ext>
                  </a:extLst>
                </p:cNvPr>
                <p:cNvSpPr/>
                <p:nvPr/>
              </p:nvSpPr>
              <p:spPr>
                <a:xfrm>
                  <a:off x="6526766" y="2091650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6" name="矩形 145">
                  <a:extLst>
                    <a:ext uri="{FF2B5EF4-FFF2-40B4-BE49-F238E27FC236}">
                      <a16:creationId xmlns:a16="http://schemas.microsoft.com/office/drawing/2014/main" id="{0E46C557-F29A-4A18-AFA5-89BDF051D7A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766" y="2091650"/>
                  <a:ext cx="355162" cy="400815"/>
                </a:xfrm>
                <a:prstGeom prst="rect">
                  <a:avLst/>
                </a:prstGeom>
                <a:blipFill>
                  <a:blip r:embed="rId11"/>
                  <a:stretch>
                    <a:fillRect l="-20690" r="-32759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7" name="直接连接符 9">
              <a:extLst>
                <a:ext uri="{FF2B5EF4-FFF2-40B4-BE49-F238E27FC236}">
                  <a16:creationId xmlns:a16="http://schemas.microsoft.com/office/drawing/2014/main" id="{C951C1FA-A20C-4102-BAE3-FA6A6651D2C3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40787" y="1608384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29FFCD3D-FDB7-4717-BABA-42C3055B45E4}"/>
                    </a:ext>
                  </a:extLst>
                </p:cNvPr>
                <p:cNvSpPr/>
                <p:nvPr/>
              </p:nvSpPr>
              <p:spPr>
                <a:xfrm>
                  <a:off x="4958350" y="907337"/>
                  <a:ext cx="334963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8" name="矩形 147">
                  <a:extLst>
                    <a:ext uri="{FF2B5EF4-FFF2-40B4-BE49-F238E27FC236}">
                      <a16:creationId xmlns:a16="http://schemas.microsoft.com/office/drawing/2014/main" id="{29FFCD3D-FDB7-4717-BABA-42C3055B45E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50" y="907337"/>
                  <a:ext cx="334963" cy="400110"/>
                </a:xfrm>
                <a:prstGeom prst="rect">
                  <a:avLst/>
                </a:prstGeom>
                <a:blipFill>
                  <a:blip r:embed="rId12"/>
                  <a:stretch>
                    <a:fillRect l="-16364" r="-5455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9" name="直接连接符 9">
              <a:extLst>
                <a:ext uri="{FF2B5EF4-FFF2-40B4-BE49-F238E27FC236}">
                  <a16:creationId xmlns:a16="http://schemas.microsoft.com/office/drawing/2014/main" id="{98F09BD8-93FC-4A1B-BCC5-256E21B00AD5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52467" y="1613049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8A87221-F5DC-4415-9D5C-7AB30F521CAF}"/>
                    </a:ext>
                  </a:extLst>
                </p:cNvPr>
                <p:cNvSpPr/>
                <p:nvPr/>
              </p:nvSpPr>
              <p:spPr>
                <a:xfrm>
                  <a:off x="6970030" y="912002"/>
                  <a:ext cx="334963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0" name="矩形 149">
                  <a:extLst>
                    <a:ext uri="{FF2B5EF4-FFF2-40B4-BE49-F238E27FC236}">
                      <a16:creationId xmlns:a16="http://schemas.microsoft.com/office/drawing/2014/main" id="{68A87221-F5DC-4415-9D5C-7AB30F521CA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030" y="912002"/>
                  <a:ext cx="334963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6364" r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直接连接符 9">
              <a:extLst>
                <a:ext uri="{FF2B5EF4-FFF2-40B4-BE49-F238E27FC236}">
                  <a16:creationId xmlns:a16="http://schemas.microsoft.com/office/drawing/2014/main" id="{7DC7DE2D-35E5-457F-8AB5-BF182821CADF}"/>
                </a:ext>
              </a:extLst>
            </p:cNvPr>
            <p:cNvCxnSpPr>
              <a:cxnSpLocks/>
              <a:stCxn id="159" idx="3"/>
              <a:endCxn id="152" idx="2"/>
            </p:cNvCxnSpPr>
            <p:nvPr/>
          </p:nvCxnSpPr>
          <p:spPr>
            <a:xfrm flipV="1">
              <a:off x="8738180" y="1320384"/>
              <a:ext cx="578492" cy="57600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0CE2CC7A-F882-4BEB-B3F8-3D090C01F528}"/>
                    </a:ext>
                  </a:extLst>
                </p:cNvPr>
                <p:cNvSpPr/>
                <p:nvPr/>
              </p:nvSpPr>
              <p:spPr>
                <a:xfrm>
                  <a:off x="9149190" y="920274"/>
                  <a:ext cx="334963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2" name="矩形 151">
                  <a:extLst>
                    <a:ext uri="{FF2B5EF4-FFF2-40B4-BE49-F238E27FC236}">
                      <a16:creationId xmlns:a16="http://schemas.microsoft.com/office/drawing/2014/main" id="{0CE2CC7A-F882-4BEB-B3F8-3D090C01F5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90" y="920274"/>
                  <a:ext cx="334963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14545" r="-7273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3" name="直接连接符 68">
              <a:extLst>
                <a:ext uri="{FF2B5EF4-FFF2-40B4-BE49-F238E27FC236}">
                  <a16:creationId xmlns:a16="http://schemas.microsoft.com/office/drawing/2014/main" id="{F339CC22-6910-4D17-907E-2EF88E8E7A38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4911509" y="2729940"/>
              <a:ext cx="1044000" cy="576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054B20A6-AA98-4789-9878-794466422BB3}"/>
                    </a:ext>
                  </a:extLst>
                </p:cNvPr>
                <p:cNvSpPr txBox="1"/>
                <p:nvPr/>
              </p:nvSpPr>
              <p:spPr>
                <a:xfrm>
                  <a:off x="3624337" y="1993939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054B20A6-AA98-4789-9878-794466422B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337" y="1993939"/>
                  <a:ext cx="570413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B49A5621-293E-41D4-8DFB-8C8D5CD43BAB}"/>
                    </a:ext>
                  </a:extLst>
                </p:cNvPr>
                <p:cNvSpPr/>
                <p:nvPr/>
              </p:nvSpPr>
              <p:spPr>
                <a:xfrm>
                  <a:off x="6530274" y="1451358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5" name="矩形 154">
                  <a:extLst>
                    <a:ext uri="{FF2B5EF4-FFF2-40B4-BE49-F238E27FC236}">
                      <a16:creationId xmlns:a16="http://schemas.microsoft.com/office/drawing/2014/main" id="{B49A5621-293E-41D4-8DFB-8C8D5CD43BA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274" y="1451358"/>
                  <a:ext cx="355162" cy="400815"/>
                </a:xfrm>
                <a:prstGeom prst="rect">
                  <a:avLst/>
                </a:prstGeom>
                <a:blipFill>
                  <a:blip r:embed="rId16"/>
                  <a:stretch>
                    <a:fillRect l="-20690" r="-3448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0C8B61C9-04BF-4E49-A203-62EC7EF83FBD}"/>
                    </a:ext>
                  </a:extLst>
                </p:cNvPr>
                <p:cNvSpPr txBox="1"/>
                <p:nvPr/>
              </p:nvSpPr>
              <p:spPr>
                <a:xfrm>
                  <a:off x="5844696" y="1976450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6" name="文本框 155">
                  <a:extLst>
                    <a:ext uri="{FF2B5EF4-FFF2-40B4-BE49-F238E27FC236}">
                      <a16:creationId xmlns:a16="http://schemas.microsoft.com/office/drawing/2014/main" id="{0C8B61C9-04BF-4E49-A203-62EC7EF83F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696" y="1976450"/>
                  <a:ext cx="570413" cy="400110"/>
                </a:xfrm>
                <a:prstGeom prst="rect">
                  <a:avLst/>
                </a:prstGeom>
                <a:blipFill>
                  <a:blip r:embed="rId17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73DB9576-2285-48AB-8D51-BBCF1997D786}"/>
                    </a:ext>
                  </a:extLst>
                </p:cNvPr>
                <p:cNvSpPr txBox="1"/>
                <p:nvPr/>
              </p:nvSpPr>
              <p:spPr>
                <a:xfrm>
                  <a:off x="8104103" y="1993059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57" name="文本框 156">
                  <a:extLst>
                    <a:ext uri="{FF2B5EF4-FFF2-40B4-BE49-F238E27FC236}">
                      <a16:creationId xmlns:a16="http://schemas.microsoft.com/office/drawing/2014/main" id="{73DB9576-2285-48AB-8D51-BBCF1997D78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103" y="1993059"/>
                  <a:ext cx="570413" cy="400110"/>
                </a:xfrm>
                <a:prstGeom prst="rect">
                  <a:avLst/>
                </a:prstGeom>
                <a:blipFill>
                  <a:blip r:embed="rId18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EFEE0DB0-4D5D-4C80-9B79-B977296F711E}"/>
                    </a:ext>
                  </a:extLst>
                </p:cNvPr>
                <p:cNvSpPr/>
                <p:nvPr/>
              </p:nvSpPr>
              <p:spPr>
                <a:xfrm>
                  <a:off x="8802426" y="1467689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58" name="矩形 157">
                  <a:extLst>
                    <a:ext uri="{FF2B5EF4-FFF2-40B4-BE49-F238E27FC236}">
                      <a16:creationId xmlns:a16="http://schemas.microsoft.com/office/drawing/2014/main" id="{EFEE0DB0-4D5D-4C80-9B79-B977296F71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426" y="1467689"/>
                  <a:ext cx="355162" cy="400815"/>
                </a:xfrm>
                <a:prstGeom prst="rect">
                  <a:avLst/>
                </a:prstGeom>
                <a:blipFill>
                  <a:blip r:embed="rId19"/>
                  <a:stretch>
                    <a:fillRect l="-20339" r="-5085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69" name="椭圆 68">
            <a:extLst>
              <a:ext uri="{FF2B5EF4-FFF2-40B4-BE49-F238E27FC236}">
                <a16:creationId xmlns:a16="http://schemas.microsoft.com/office/drawing/2014/main" id="{3D1BD4BE-1090-4029-BDAF-910735F82C29}"/>
              </a:ext>
            </a:extLst>
          </p:cNvPr>
          <p:cNvSpPr/>
          <p:nvPr/>
        </p:nvSpPr>
        <p:spPr>
          <a:xfrm>
            <a:off x="5682381" y="4144664"/>
            <a:ext cx="540000" cy="540000"/>
          </a:xfrm>
          <a:prstGeom prst="ellipse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zh-CN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000</a:t>
            </a:r>
            <a:endParaRPr lang="zh-CN" altLang="en-US" sz="16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E74D4A71-FB4C-4C10-958C-1E8C78BFBFB3}"/>
              </a:ext>
            </a:extLst>
          </p:cNvPr>
          <p:cNvGrpSpPr/>
          <p:nvPr/>
        </p:nvGrpSpPr>
        <p:grpSpPr>
          <a:xfrm>
            <a:off x="6222381" y="4144664"/>
            <a:ext cx="1013552" cy="540000"/>
            <a:chOff x="6222381" y="4144664"/>
            <a:chExt cx="1013552" cy="540000"/>
          </a:xfrm>
        </p:grpSpPr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3728E2C4-2AC3-4B3B-AB13-5B5A2A949AA2}"/>
                </a:ext>
              </a:extLst>
            </p:cNvPr>
            <p:cNvSpPr/>
            <p:nvPr/>
          </p:nvSpPr>
          <p:spPr>
            <a:xfrm>
              <a:off x="6695933" y="4144664"/>
              <a:ext cx="540000" cy="540000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001</a:t>
              </a:r>
              <a:endParaRPr lang="zh-CN" altLang="en-US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4" name="直接箭头连接符 73">
              <a:extLst>
                <a:ext uri="{FF2B5EF4-FFF2-40B4-BE49-F238E27FC236}">
                  <a16:creationId xmlns:a16="http://schemas.microsoft.com/office/drawing/2014/main" id="{BB64A7AB-1B6D-4172-B6A7-AD9844AB0954}"/>
                </a:ext>
              </a:extLst>
            </p:cNvPr>
            <p:cNvCxnSpPr>
              <a:cxnSpLocks/>
              <a:endCxn id="73" idx="2"/>
            </p:cNvCxnSpPr>
            <p:nvPr/>
          </p:nvCxnSpPr>
          <p:spPr>
            <a:xfrm>
              <a:off x="6222381" y="4414664"/>
              <a:ext cx="47355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36C1A758-3631-4774-ABC4-044D33AD62C9}"/>
              </a:ext>
            </a:extLst>
          </p:cNvPr>
          <p:cNvGrpSpPr/>
          <p:nvPr/>
        </p:nvGrpSpPr>
        <p:grpSpPr>
          <a:xfrm>
            <a:off x="7156852" y="4605583"/>
            <a:ext cx="626167" cy="965771"/>
            <a:chOff x="7156852" y="4605583"/>
            <a:chExt cx="626167" cy="965771"/>
          </a:xfrm>
        </p:grpSpPr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CA0FD750-5ED2-4169-955B-7C6F0E074E74}"/>
                </a:ext>
              </a:extLst>
            </p:cNvPr>
            <p:cNvSpPr/>
            <p:nvPr/>
          </p:nvSpPr>
          <p:spPr>
            <a:xfrm>
              <a:off x="7243019" y="5031354"/>
              <a:ext cx="540000" cy="540000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010</a:t>
              </a:r>
              <a:endParaRPr lang="zh-CN" altLang="en-US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6" name="直接箭头连接符 75">
              <a:extLst>
                <a:ext uri="{FF2B5EF4-FFF2-40B4-BE49-F238E27FC236}">
                  <a16:creationId xmlns:a16="http://schemas.microsoft.com/office/drawing/2014/main" id="{352A67E5-2C80-4B05-A55A-14CF115F36ED}"/>
                </a:ext>
              </a:extLst>
            </p:cNvPr>
            <p:cNvCxnSpPr>
              <a:cxnSpLocks/>
              <a:endCxn id="75" idx="0"/>
            </p:cNvCxnSpPr>
            <p:nvPr/>
          </p:nvCxnSpPr>
          <p:spPr>
            <a:xfrm>
              <a:off x="7156852" y="4605583"/>
              <a:ext cx="356167" cy="425771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E80DAE9-E013-4CED-BCE4-F62C6BC81A61}"/>
              </a:ext>
            </a:extLst>
          </p:cNvPr>
          <p:cNvGrpSpPr/>
          <p:nvPr/>
        </p:nvGrpSpPr>
        <p:grpSpPr>
          <a:xfrm>
            <a:off x="6267664" y="5031354"/>
            <a:ext cx="975355" cy="540000"/>
            <a:chOff x="6267664" y="5031354"/>
            <a:chExt cx="975355" cy="540000"/>
          </a:xfrm>
        </p:grpSpPr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993BF71F-F907-44EB-99C5-9816D4A6F622}"/>
                </a:ext>
              </a:extLst>
            </p:cNvPr>
            <p:cNvSpPr/>
            <p:nvPr/>
          </p:nvSpPr>
          <p:spPr>
            <a:xfrm>
              <a:off x="6267664" y="5031354"/>
              <a:ext cx="540000" cy="540000"/>
            </a:xfrm>
            <a:prstGeom prst="ellipse">
              <a:avLst/>
            </a:prstGeom>
            <a:noFill/>
            <a:ln w="19050"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  <a:endParaRPr lang="zh-CN" altLang="en-US" sz="1600" b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8" name="直接箭头连接符 77">
              <a:extLst>
                <a:ext uri="{FF2B5EF4-FFF2-40B4-BE49-F238E27FC236}">
                  <a16:creationId xmlns:a16="http://schemas.microsoft.com/office/drawing/2014/main" id="{2F3F9038-FF69-4AC4-BFB9-C1B4134C34BC}"/>
                </a:ext>
              </a:extLst>
            </p:cNvPr>
            <p:cNvCxnSpPr>
              <a:cxnSpLocks/>
              <a:endCxn id="77" idx="6"/>
            </p:cNvCxnSpPr>
            <p:nvPr/>
          </p:nvCxnSpPr>
          <p:spPr>
            <a:xfrm flipH="1">
              <a:off x="6807664" y="5301354"/>
              <a:ext cx="43535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E019333A-45BC-4F23-B57B-248BE108CAE5}"/>
              </a:ext>
            </a:extLst>
          </p:cNvPr>
          <p:cNvGrpSpPr/>
          <p:nvPr/>
        </p:nvGrpSpPr>
        <p:grpSpPr>
          <a:xfrm>
            <a:off x="4316954" y="5039339"/>
            <a:ext cx="1515355" cy="540000"/>
            <a:chOff x="4316954" y="5039339"/>
            <a:chExt cx="1515355" cy="540000"/>
          </a:xfrm>
        </p:grpSpPr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75D45E25-70C0-4BA2-815F-E52842EC5905}"/>
                </a:ext>
              </a:extLst>
            </p:cNvPr>
            <p:cNvSpPr/>
            <p:nvPr/>
          </p:nvSpPr>
          <p:spPr>
            <a:xfrm>
              <a:off x="4316954" y="5039339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011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55ECE326-7476-4B9E-AAAC-8DF2560D7769}"/>
                </a:ext>
              </a:extLst>
            </p:cNvPr>
            <p:cNvSpPr/>
            <p:nvPr/>
          </p:nvSpPr>
          <p:spPr>
            <a:xfrm>
              <a:off x="5292309" y="5039339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110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9" name="直接箭头连接符 88">
              <a:extLst>
                <a:ext uri="{FF2B5EF4-FFF2-40B4-BE49-F238E27FC236}">
                  <a16:creationId xmlns:a16="http://schemas.microsoft.com/office/drawing/2014/main" id="{38626537-0D4A-47B5-8651-F24A1CE2C07C}"/>
                </a:ext>
              </a:extLst>
            </p:cNvPr>
            <p:cNvCxnSpPr>
              <a:cxnSpLocks/>
              <a:stCxn id="87" idx="6"/>
              <a:endCxn id="88" idx="2"/>
            </p:cNvCxnSpPr>
            <p:nvPr/>
          </p:nvCxnSpPr>
          <p:spPr>
            <a:xfrm>
              <a:off x="4856954" y="5309339"/>
              <a:ext cx="435355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0" name="直接箭头连接符 89">
            <a:extLst>
              <a:ext uri="{FF2B5EF4-FFF2-40B4-BE49-F238E27FC236}">
                <a16:creationId xmlns:a16="http://schemas.microsoft.com/office/drawing/2014/main" id="{68454A6C-963D-448F-A107-D3DCFDB9AB37}"/>
              </a:ext>
            </a:extLst>
          </p:cNvPr>
          <p:cNvCxnSpPr>
            <a:cxnSpLocks/>
          </p:cNvCxnSpPr>
          <p:nvPr/>
        </p:nvCxnSpPr>
        <p:spPr>
          <a:xfrm flipV="1">
            <a:off x="6537664" y="4605583"/>
            <a:ext cx="237350" cy="425771"/>
          </a:xfrm>
          <a:prstGeom prst="straightConnector1">
            <a:avLst/>
          </a:prstGeom>
          <a:ln w="28575">
            <a:solidFill>
              <a:schemeClr val="accent5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组合 8">
            <a:extLst>
              <a:ext uri="{FF2B5EF4-FFF2-40B4-BE49-F238E27FC236}">
                <a16:creationId xmlns:a16="http://schemas.microsoft.com/office/drawing/2014/main" id="{B1C52E15-661B-4568-ADD2-9A841DE27F8F}"/>
              </a:ext>
            </a:extLst>
          </p:cNvPr>
          <p:cNvGrpSpPr/>
          <p:nvPr/>
        </p:nvGrpSpPr>
        <p:grpSpPr>
          <a:xfrm>
            <a:off x="7783019" y="5039339"/>
            <a:ext cx="975355" cy="540000"/>
            <a:chOff x="7783019" y="5039339"/>
            <a:chExt cx="975355" cy="540000"/>
          </a:xfrm>
        </p:grpSpPr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CD621500-8695-4EF9-AAC2-B9A206AF16D4}"/>
                </a:ext>
              </a:extLst>
            </p:cNvPr>
            <p:cNvSpPr/>
            <p:nvPr/>
          </p:nvSpPr>
          <p:spPr>
            <a:xfrm>
              <a:off x="8218374" y="5039339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101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3" name="直接箭头连接符 92">
              <a:extLst>
                <a:ext uri="{FF2B5EF4-FFF2-40B4-BE49-F238E27FC236}">
                  <a16:creationId xmlns:a16="http://schemas.microsoft.com/office/drawing/2014/main" id="{C5A7DE4B-95D7-47B4-A0BC-92F93E63102A}"/>
                </a:ext>
              </a:extLst>
            </p:cNvPr>
            <p:cNvCxnSpPr>
              <a:cxnSpLocks/>
              <a:stCxn id="91" idx="2"/>
            </p:cNvCxnSpPr>
            <p:nvPr/>
          </p:nvCxnSpPr>
          <p:spPr>
            <a:xfrm flipH="1" flipV="1">
              <a:off x="7783019" y="5301354"/>
              <a:ext cx="435355" cy="798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4" name="直接箭头连接符 93">
            <a:extLst>
              <a:ext uri="{FF2B5EF4-FFF2-40B4-BE49-F238E27FC236}">
                <a16:creationId xmlns:a16="http://schemas.microsoft.com/office/drawing/2014/main" id="{BC1F430E-D77E-479A-B7DE-BC8E885DC295}"/>
              </a:ext>
            </a:extLst>
          </p:cNvPr>
          <p:cNvCxnSpPr>
            <a:cxnSpLocks/>
          </p:cNvCxnSpPr>
          <p:nvPr/>
        </p:nvCxnSpPr>
        <p:spPr>
          <a:xfrm flipV="1">
            <a:off x="5832309" y="5301354"/>
            <a:ext cx="435355" cy="798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20CFD278-EF65-4AC0-AC4B-D0D243E333FD}"/>
              </a:ext>
            </a:extLst>
          </p:cNvPr>
          <p:cNvGrpSpPr/>
          <p:nvPr/>
        </p:nvGrpSpPr>
        <p:grpSpPr>
          <a:xfrm>
            <a:off x="5292309" y="5579339"/>
            <a:ext cx="540000" cy="894675"/>
            <a:chOff x="5292309" y="5579339"/>
            <a:chExt cx="540000" cy="894675"/>
          </a:xfrm>
        </p:grpSpPr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C5D24A82-B2DA-47F4-B031-E402AE056446}"/>
                </a:ext>
              </a:extLst>
            </p:cNvPr>
            <p:cNvSpPr/>
            <p:nvPr/>
          </p:nvSpPr>
          <p:spPr>
            <a:xfrm>
              <a:off x="5292309" y="5934014"/>
              <a:ext cx="540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111</a:t>
              </a:r>
              <a:endParaRPr lang="zh-CN" alt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078E184F-C864-4222-B69D-1AC9D82D1BEA}"/>
                </a:ext>
              </a:extLst>
            </p:cNvPr>
            <p:cNvCxnSpPr>
              <a:cxnSpLocks/>
              <a:stCxn id="95" idx="0"/>
            </p:cNvCxnSpPr>
            <p:nvPr/>
          </p:nvCxnSpPr>
          <p:spPr>
            <a:xfrm flipV="1">
              <a:off x="5562309" y="5579339"/>
              <a:ext cx="0" cy="354675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51E0848-DFAB-4700-A4A3-92F0895AF5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034619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>
            <a:extLst>
              <a:ext uri="{FF2B5EF4-FFF2-40B4-BE49-F238E27FC236}">
                <a16:creationId xmlns:a16="http://schemas.microsoft.com/office/drawing/2014/main" id="{BD9D586A-97E4-45C1-A7AE-AFAA09B26E9A}"/>
              </a:ext>
            </a:extLst>
          </p:cNvPr>
          <p:cNvGrpSpPr/>
          <p:nvPr/>
        </p:nvGrpSpPr>
        <p:grpSpPr>
          <a:xfrm>
            <a:off x="4378390" y="4835301"/>
            <a:ext cx="2547306" cy="1853638"/>
            <a:chOff x="4378390" y="4835301"/>
            <a:chExt cx="2547306" cy="1853638"/>
          </a:xfrm>
        </p:grpSpPr>
        <p:sp>
          <p:nvSpPr>
            <p:cNvPr id="310" name="矩形 309">
              <a:extLst>
                <a:ext uri="{FF2B5EF4-FFF2-40B4-BE49-F238E27FC236}">
                  <a16:creationId xmlns:a16="http://schemas.microsoft.com/office/drawing/2014/main" id="{D50DF8CD-51BC-431B-A64C-948EAA425C74}"/>
                </a:ext>
              </a:extLst>
            </p:cNvPr>
            <p:cNvSpPr/>
            <p:nvPr/>
          </p:nvSpPr>
          <p:spPr>
            <a:xfrm>
              <a:off x="4378390" y="4835301"/>
              <a:ext cx="828000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矩形 310">
              <a:extLst>
                <a:ext uri="{FF2B5EF4-FFF2-40B4-BE49-F238E27FC236}">
                  <a16:creationId xmlns:a16="http://schemas.microsoft.com/office/drawing/2014/main" id="{D74BF7A1-8879-42FA-A271-A08EA948E509}"/>
                </a:ext>
              </a:extLst>
            </p:cNvPr>
            <p:cNvSpPr/>
            <p:nvPr/>
          </p:nvSpPr>
          <p:spPr>
            <a:xfrm>
              <a:off x="5238287" y="5567708"/>
              <a:ext cx="828000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矩形 311">
              <a:extLst>
                <a:ext uri="{FF2B5EF4-FFF2-40B4-BE49-F238E27FC236}">
                  <a16:creationId xmlns:a16="http://schemas.microsoft.com/office/drawing/2014/main" id="{D7906835-B211-4832-9619-776E9A4DE90B}"/>
                </a:ext>
              </a:extLst>
            </p:cNvPr>
            <p:cNvSpPr/>
            <p:nvPr/>
          </p:nvSpPr>
          <p:spPr>
            <a:xfrm>
              <a:off x="6097696" y="6292939"/>
              <a:ext cx="828000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标题 1">
            <a:extLst>
              <a:ext uri="{FF2B5EF4-FFF2-40B4-BE49-F238E27FC236}">
                <a16:creationId xmlns:a16="http://schemas.microsoft.com/office/drawing/2014/main" id="{E629C326-57B8-4441-88CC-FCDA7AE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1】</a:t>
            </a:r>
            <a:r>
              <a:rPr lang="zh-CN" altLang="en-US" dirty="0"/>
              <a:t>同步时序电路分析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2">
                <a:extLst>
                  <a:ext uri="{FF2B5EF4-FFF2-40B4-BE49-F238E27FC236}">
                    <a16:creationId xmlns:a16="http://schemas.microsoft.com/office/drawing/2014/main" id="{C8DC2682-1E0E-473E-AC84-2E625A058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224372"/>
                  </p:ext>
                </p:extLst>
              </p:nvPr>
            </p:nvGraphicFramePr>
            <p:xfrm>
              <a:off x="9520512" y="3118679"/>
              <a:ext cx="2434506" cy="332232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217253">
                      <a:extLst>
                        <a:ext uri="{9D8B030D-6E8A-4147-A177-3AD203B41FA5}">
                          <a16:colId xmlns:a16="http://schemas.microsoft.com/office/drawing/2014/main" val="1756145539"/>
                        </a:ext>
                      </a:extLst>
                    </a:gridCol>
                    <a:gridCol w="1217253">
                      <a:extLst>
                        <a:ext uri="{9D8B030D-6E8A-4147-A177-3AD203B41FA5}">
                          <a16:colId xmlns:a16="http://schemas.microsoft.com/office/drawing/2014/main" val="2475963194"/>
                        </a:ext>
                      </a:extLst>
                    </a:gridCol>
                  </a:tblGrid>
                  <a:tr h="318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47089337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001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75070392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90740456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100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1089138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733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001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49799223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03813723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100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550701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82945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2">
                <a:extLst>
                  <a:ext uri="{FF2B5EF4-FFF2-40B4-BE49-F238E27FC236}">
                    <a16:creationId xmlns:a16="http://schemas.microsoft.com/office/drawing/2014/main" id="{C8DC2682-1E0E-473E-AC84-2E625A058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3224372"/>
                  </p:ext>
                </p:extLst>
              </p:nvPr>
            </p:nvGraphicFramePr>
            <p:xfrm>
              <a:off x="9520512" y="3118679"/>
              <a:ext cx="2434506" cy="332232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217253">
                      <a:extLst>
                        <a:ext uri="{9D8B030D-6E8A-4147-A177-3AD203B41FA5}">
                          <a16:colId xmlns:a16="http://schemas.microsoft.com/office/drawing/2014/main" val="1756145539"/>
                        </a:ext>
                      </a:extLst>
                    </a:gridCol>
                    <a:gridCol w="1217253">
                      <a:extLst>
                        <a:ext uri="{9D8B030D-6E8A-4147-A177-3AD203B41FA5}">
                          <a16:colId xmlns:a16="http://schemas.microsoft.com/office/drawing/2014/main" val="247596319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1538" r="-100000" b="-7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100500" t="-1538" r="-500" b="-76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70893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001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750703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907404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100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10891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7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001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49799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010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038137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100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5507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spc="1000" baseline="0" dirty="0"/>
                            <a:t>110</a:t>
                          </a:r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82945571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B745147-DB81-4934-BB66-ED95AB936CA2}"/>
                  </a:ext>
                </a:extLst>
              </p:cNvPr>
              <p:cNvSpPr txBox="1"/>
              <p:nvPr/>
            </p:nvSpPr>
            <p:spPr>
              <a:xfrm>
                <a:off x="590947" y="4124020"/>
                <a:ext cx="5751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𝑐𝑙𝑘</m:t>
                      </m:r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88" name="文本框 87">
                <a:extLst>
                  <a:ext uri="{FF2B5EF4-FFF2-40B4-BE49-F238E27FC236}">
                    <a16:creationId xmlns:a16="http://schemas.microsoft.com/office/drawing/2014/main" id="{0B745147-DB81-4934-BB66-ED95AB936C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7" y="4124020"/>
                <a:ext cx="575161" cy="461665"/>
              </a:xfrm>
              <a:prstGeom prst="rect">
                <a:avLst/>
              </a:prstGeom>
              <a:blipFill>
                <a:blip r:embed="rId3"/>
                <a:stretch>
                  <a:fillRect l="-3191" r="-63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3" name="组合 92">
            <a:extLst>
              <a:ext uri="{FF2B5EF4-FFF2-40B4-BE49-F238E27FC236}">
                <a16:creationId xmlns:a16="http://schemas.microsoft.com/office/drawing/2014/main" id="{E274C2F8-1D24-4206-9993-FDF23AA387A3}"/>
              </a:ext>
            </a:extLst>
          </p:cNvPr>
          <p:cNvGrpSpPr/>
          <p:nvPr/>
        </p:nvGrpSpPr>
        <p:grpSpPr>
          <a:xfrm>
            <a:off x="1922128" y="4108998"/>
            <a:ext cx="6198861" cy="476687"/>
            <a:chOff x="4953590" y="172428"/>
            <a:chExt cx="6198861" cy="476687"/>
          </a:xfrm>
        </p:grpSpPr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F8581A5B-4799-4868-A5D1-F11BEEAE7EC4}"/>
                </a:ext>
              </a:extLst>
            </p:cNvPr>
            <p:cNvSpPr txBox="1"/>
            <p:nvPr/>
          </p:nvSpPr>
          <p:spPr>
            <a:xfrm>
              <a:off x="4953590" y="187450"/>
              <a:ext cx="35298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5" name="文本框 94">
              <a:extLst>
                <a:ext uri="{FF2B5EF4-FFF2-40B4-BE49-F238E27FC236}">
                  <a16:creationId xmlns:a16="http://schemas.microsoft.com/office/drawing/2014/main" id="{F3E2D435-0ECA-4474-91D5-244F2F11A4F7}"/>
                </a:ext>
              </a:extLst>
            </p:cNvPr>
            <p:cNvSpPr txBox="1"/>
            <p:nvPr/>
          </p:nvSpPr>
          <p:spPr>
            <a:xfrm>
              <a:off x="5806629" y="17510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2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6" name="文本框 95">
              <a:extLst>
                <a:ext uri="{FF2B5EF4-FFF2-40B4-BE49-F238E27FC236}">
                  <a16:creationId xmlns:a16="http://schemas.microsoft.com/office/drawing/2014/main" id="{FA556358-B1AD-482F-952F-9D43C7558C77}"/>
                </a:ext>
              </a:extLst>
            </p:cNvPr>
            <p:cNvSpPr txBox="1"/>
            <p:nvPr/>
          </p:nvSpPr>
          <p:spPr>
            <a:xfrm>
              <a:off x="6622497" y="17510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3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7" name="文本框 96">
              <a:extLst>
                <a:ext uri="{FF2B5EF4-FFF2-40B4-BE49-F238E27FC236}">
                  <a16:creationId xmlns:a16="http://schemas.microsoft.com/office/drawing/2014/main" id="{864E872D-FAA3-464F-8EF1-46248E670AFC}"/>
                </a:ext>
              </a:extLst>
            </p:cNvPr>
            <p:cNvSpPr txBox="1"/>
            <p:nvPr/>
          </p:nvSpPr>
          <p:spPr>
            <a:xfrm>
              <a:off x="7482812" y="172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4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8" name="文本框 97">
              <a:extLst>
                <a:ext uri="{FF2B5EF4-FFF2-40B4-BE49-F238E27FC236}">
                  <a16:creationId xmlns:a16="http://schemas.microsoft.com/office/drawing/2014/main" id="{7F4E2303-1E60-4F2E-A85C-0786ABFC941D}"/>
                </a:ext>
              </a:extLst>
            </p:cNvPr>
            <p:cNvSpPr txBox="1"/>
            <p:nvPr/>
          </p:nvSpPr>
          <p:spPr>
            <a:xfrm>
              <a:off x="9157060" y="18276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6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99" name="文本框 98">
              <a:extLst>
                <a:ext uri="{FF2B5EF4-FFF2-40B4-BE49-F238E27FC236}">
                  <a16:creationId xmlns:a16="http://schemas.microsoft.com/office/drawing/2014/main" id="{9CDE2E2C-9F57-4EC9-A2F7-E5CB68E4EF67}"/>
                </a:ext>
              </a:extLst>
            </p:cNvPr>
            <p:cNvSpPr txBox="1"/>
            <p:nvPr/>
          </p:nvSpPr>
          <p:spPr>
            <a:xfrm>
              <a:off x="8330415" y="172428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5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00" name="文本框 99">
              <a:extLst>
                <a:ext uri="{FF2B5EF4-FFF2-40B4-BE49-F238E27FC236}">
                  <a16:creationId xmlns:a16="http://schemas.microsoft.com/office/drawing/2014/main" id="{4FBF10A7-67B4-40EC-A77A-F42E3C7B830E}"/>
                </a:ext>
              </a:extLst>
            </p:cNvPr>
            <p:cNvSpPr txBox="1"/>
            <p:nvPr/>
          </p:nvSpPr>
          <p:spPr>
            <a:xfrm>
              <a:off x="9990777" y="19776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7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22" name="文本框 121">
              <a:extLst>
                <a:ext uri="{FF2B5EF4-FFF2-40B4-BE49-F238E27FC236}">
                  <a16:creationId xmlns:a16="http://schemas.microsoft.com/office/drawing/2014/main" id="{F2467979-5332-4495-AF6B-95AF8BA4F988}"/>
                </a:ext>
              </a:extLst>
            </p:cNvPr>
            <p:cNvSpPr txBox="1"/>
            <p:nvPr/>
          </p:nvSpPr>
          <p:spPr>
            <a:xfrm>
              <a:off x="10845957" y="18276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solidFill>
                    <a:schemeClr val="bg1">
                      <a:lumMod val="50000"/>
                    </a:schemeClr>
                  </a:solidFill>
                </a:rPr>
                <a:t>8</a:t>
              </a:r>
              <a:endParaRPr lang="zh-CN" altLang="en-US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6BE2B32D-9322-4273-902B-CC8A580B6F14}"/>
              </a:ext>
            </a:extLst>
          </p:cNvPr>
          <p:cNvGrpSpPr/>
          <p:nvPr/>
        </p:nvGrpSpPr>
        <p:grpSpPr>
          <a:xfrm>
            <a:off x="1491286" y="4048507"/>
            <a:ext cx="7026478" cy="472339"/>
            <a:chOff x="1538079" y="4026339"/>
            <a:chExt cx="7026478" cy="472339"/>
          </a:xfrm>
        </p:grpSpPr>
        <p:grpSp>
          <p:nvGrpSpPr>
            <p:cNvPr id="13" name="组合 12">
              <a:extLst>
                <a:ext uri="{FF2B5EF4-FFF2-40B4-BE49-F238E27FC236}">
                  <a16:creationId xmlns:a16="http://schemas.microsoft.com/office/drawing/2014/main" id="{5C7D085E-3B0A-4971-B9A4-B32D57309FE4}"/>
                </a:ext>
              </a:extLst>
            </p:cNvPr>
            <p:cNvGrpSpPr/>
            <p:nvPr/>
          </p:nvGrpSpPr>
          <p:grpSpPr>
            <a:xfrm>
              <a:off x="1538079" y="4030018"/>
              <a:ext cx="1137301" cy="468000"/>
              <a:chOff x="1022689" y="4107601"/>
              <a:chExt cx="1137301" cy="540000"/>
            </a:xfrm>
          </p:grpSpPr>
          <p:cxnSp>
            <p:nvCxnSpPr>
              <p:cNvPr id="77" name="连接符: 肘形 76">
                <a:extLst>
                  <a:ext uri="{FF2B5EF4-FFF2-40B4-BE49-F238E27FC236}">
                    <a16:creationId xmlns:a16="http://schemas.microsoft.com/office/drawing/2014/main" id="{1B20ACBB-AB83-40F7-8138-0AEBD093B8F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2689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连接符: 肘形 77">
                <a:extLst>
                  <a:ext uri="{FF2B5EF4-FFF2-40B4-BE49-F238E27FC236}">
                    <a16:creationId xmlns:a16="http://schemas.microsoft.com/office/drawing/2014/main" id="{7A6ECB29-B89C-4B0D-9C55-A68BFC9F1ED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0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1" name="组合 100">
              <a:extLst>
                <a:ext uri="{FF2B5EF4-FFF2-40B4-BE49-F238E27FC236}">
                  <a16:creationId xmlns:a16="http://schemas.microsoft.com/office/drawing/2014/main" id="{625704BA-9180-45B3-843D-186C66119D10}"/>
                </a:ext>
              </a:extLst>
            </p:cNvPr>
            <p:cNvGrpSpPr/>
            <p:nvPr/>
          </p:nvGrpSpPr>
          <p:grpSpPr>
            <a:xfrm>
              <a:off x="2379237" y="4027823"/>
              <a:ext cx="1137301" cy="468000"/>
              <a:chOff x="1022689" y="4107601"/>
              <a:chExt cx="1137301" cy="540000"/>
            </a:xfrm>
          </p:grpSpPr>
          <p:cxnSp>
            <p:nvCxnSpPr>
              <p:cNvPr id="102" name="连接符: 肘形 101">
                <a:extLst>
                  <a:ext uri="{FF2B5EF4-FFF2-40B4-BE49-F238E27FC236}">
                    <a16:creationId xmlns:a16="http://schemas.microsoft.com/office/drawing/2014/main" id="{F574B832-7E19-42A3-8CED-93D6383BF7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2689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3" name="连接符: 肘形 102">
                <a:extLst>
                  <a:ext uri="{FF2B5EF4-FFF2-40B4-BE49-F238E27FC236}">
                    <a16:creationId xmlns:a16="http://schemas.microsoft.com/office/drawing/2014/main" id="{A59B401D-97A4-40A6-AEAC-93F39ED23C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0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BD821D39-2894-486A-B39B-A6A150034C8F}"/>
                </a:ext>
              </a:extLst>
            </p:cNvPr>
            <p:cNvGrpSpPr/>
            <p:nvPr/>
          </p:nvGrpSpPr>
          <p:grpSpPr>
            <a:xfrm>
              <a:off x="3219991" y="4028534"/>
              <a:ext cx="1137301" cy="468000"/>
              <a:chOff x="1022689" y="4107601"/>
              <a:chExt cx="1137301" cy="540000"/>
            </a:xfrm>
          </p:grpSpPr>
          <p:cxnSp>
            <p:nvCxnSpPr>
              <p:cNvPr id="105" name="连接符: 肘形 104">
                <a:extLst>
                  <a:ext uri="{FF2B5EF4-FFF2-40B4-BE49-F238E27FC236}">
                    <a16:creationId xmlns:a16="http://schemas.microsoft.com/office/drawing/2014/main" id="{E5656745-DD74-4507-9D02-DDF176A2CAB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2689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6" name="连接符: 肘形 105">
                <a:extLst>
                  <a:ext uri="{FF2B5EF4-FFF2-40B4-BE49-F238E27FC236}">
                    <a16:creationId xmlns:a16="http://schemas.microsoft.com/office/drawing/2014/main" id="{A3D8661B-95A6-4A32-933F-8EF228E5D98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0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07" name="组合 106">
              <a:extLst>
                <a:ext uri="{FF2B5EF4-FFF2-40B4-BE49-F238E27FC236}">
                  <a16:creationId xmlns:a16="http://schemas.microsoft.com/office/drawing/2014/main" id="{909B310A-B0B5-4ADD-B22A-471E3D57A9AC}"/>
                </a:ext>
              </a:extLst>
            </p:cNvPr>
            <p:cNvGrpSpPr/>
            <p:nvPr/>
          </p:nvGrpSpPr>
          <p:grpSpPr>
            <a:xfrm>
              <a:off x="4061149" y="4026339"/>
              <a:ext cx="1137301" cy="468000"/>
              <a:chOff x="1022689" y="4107601"/>
              <a:chExt cx="1137301" cy="540000"/>
            </a:xfrm>
          </p:grpSpPr>
          <p:cxnSp>
            <p:nvCxnSpPr>
              <p:cNvPr id="108" name="连接符: 肘形 107">
                <a:extLst>
                  <a:ext uri="{FF2B5EF4-FFF2-40B4-BE49-F238E27FC236}">
                    <a16:creationId xmlns:a16="http://schemas.microsoft.com/office/drawing/2014/main" id="{2FF68EDC-E918-444B-BD29-0BE58074F02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2689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9" name="连接符: 肘形 108">
                <a:extLst>
                  <a:ext uri="{FF2B5EF4-FFF2-40B4-BE49-F238E27FC236}">
                    <a16:creationId xmlns:a16="http://schemas.microsoft.com/office/drawing/2014/main" id="{CDA78206-24F1-47D0-946A-51ADE86F997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0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0" name="组合 109">
              <a:extLst>
                <a:ext uri="{FF2B5EF4-FFF2-40B4-BE49-F238E27FC236}">
                  <a16:creationId xmlns:a16="http://schemas.microsoft.com/office/drawing/2014/main" id="{9D68E99C-A678-411C-95D0-F833EB39050A}"/>
                </a:ext>
              </a:extLst>
            </p:cNvPr>
            <p:cNvGrpSpPr/>
            <p:nvPr/>
          </p:nvGrpSpPr>
          <p:grpSpPr>
            <a:xfrm>
              <a:off x="4904186" y="4030678"/>
              <a:ext cx="1137301" cy="468000"/>
              <a:chOff x="1022689" y="4107601"/>
              <a:chExt cx="1137301" cy="540000"/>
            </a:xfrm>
          </p:grpSpPr>
          <p:cxnSp>
            <p:nvCxnSpPr>
              <p:cNvPr id="111" name="连接符: 肘形 110">
                <a:extLst>
                  <a:ext uri="{FF2B5EF4-FFF2-40B4-BE49-F238E27FC236}">
                    <a16:creationId xmlns:a16="http://schemas.microsoft.com/office/drawing/2014/main" id="{B83618E1-0516-4556-AC83-13A7C0BF4E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2689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2" name="连接符: 肘形 111">
                <a:extLst>
                  <a:ext uri="{FF2B5EF4-FFF2-40B4-BE49-F238E27FC236}">
                    <a16:creationId xmlns:a16="http://schemas.microsoft.com/office/drawing/2014/main" id="{1C8A8C3A-D1C5-4954-922A-0321FDD5F1B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0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DF81B5B2-619C-41AE-BB94-679D7090A36C}"/>
                </a:ext>
              </a:extLst>
            </p:cNvPr>
            <p:cNvGrpSpPr/>
            <p:nvPr/>
          </p:nvGrpSpPr>
          <p:grpSpPr>
            <a:xfrm>
              <a:off x="5745344" y="4028483"/>
              <a:ext cx="1137301" cy="468000"/>
              <a:chOff x="1022689" y="4107601"/>
              <a:chExt cx="1137301" cy="540000"/>
            </a:xfrm>
          </p:grpSpPr>
          <p:cxnSp>
            <p:nvCxnSpPr>
              <p:cNvPr id="114" name="连接符: 肘形 113">
                <a:extLst>
                  <a:ext uri="{FF2B5EF4-FFF2-40B4-BE49-F238E27FC236}">
                    <a16:creationId xmlns:a16="http://schemas.microsoft.com/office/drawing/2014/main" id="{F5D29132-45D9-4085-8896-A68E83E7635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2689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5" name="连接符: 肘形 114">
                <a:extLst>
                  <a:ext uri="{FF2B5EF4-FFF2-40B4-BE49-F238E27FC236}">
                    <a16:creationId xmlns:a16="http://schemas.microsoft.com/office/drawing/2014/main" id="{ED4EB511-EA38-4006-8631-E7D5758738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0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BA533C88-5316-4F46-A483-9FDAA49CE81F}"/>
                </a:ext>
              </a:extLst>
            </p:cNvPr>
            <p:cNvGrpSpPr/>
            <p:nvPr/>
          </p:nvGrpSpPr>
          <p:grpSpPr>
            <a:xfrm>
              <a:off x="6586098" y="4029194"/>
              <a:ext cx="1137301" cy="468000"/>
              <a:chOff x="1022689" y="4107601"/>
              <a:chExt cx="1137301" cy="540000"/>
            </a:xfrm>
          </p:grpSpPr>
          <p:cxnSp>
            <p:nvCxnSpPr>
              <p:cNvPr id="117" name="连接符: 肘形 116">
                <a:extLst>
                  <a:ext uri="{FF2B5EF4-FFF2-40B4-BE49-F238E27FC236}">
                    <a16:creationId xmlns:a16="http://schemas.microsoft.com/office/drawing/2014/main" id="{C5F5351C-44D5-4C3B-A636-2435290B493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2689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连接符: 肘形 117">
                <a:extLst>
                  <a:ext uri="{FF2B5EF4-FFF2-40B4-BE49-F238E27FC236}">
                    <a16:creationId xmlns:a16="http://schemas.microsoft.com/office/drawing/2014/main" id="{79204747-B4AA-41AF-B254-820F617A99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0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9" name="组合 118">
              <a:extLst>
                <a:ext uri="{FF2B5EF4-FFF2-40B4-BE49-F238E27FC236}">
                  <a16:creationId xmlns:a16="http://schemas.microsoft.com/office/drawing/2014/main" id="{0BAFF4F8-6561-4514-BE26-08DC290CF2B2}"/>
                </a:ext>
              </a:extLst>
            </p:cNvPr>
            <p:cNvGrpSpPr/>
            <p:nvPr/>
          </p:nvGrpSpPr>
          <p:grpSpPr>
            <a:xfrm>
              <a:off x="7427256" y="4026999"/>
              <a:ext cx="1137301" cy="468000"/>
              <a:chOff x="1022689" y="4107601"/>
              <a:chExt cx="1137301" cy="540000"/>
            </a:xfrm>
          </p:grpSpPr>
          <p:cxnSp>
            <p:nvCxnSpPr>
              <p:cNvPr id="120" name="连接符: 肘形 119">
                <a:extLst>
                  <a:ext uri="{FF2B5EF4-FFF2-40B4-BE49-F238E27FC236}">
                    <a16:creationId xmlns:a16="http://schemas.microsoft.com/office/drawing/2014/main" id="{AA739F65-509D-4596-B3C6-24763B2FAC8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022689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1" name="连接符: 肘形 120">
                <a:extLst>
                  <a:ext uri="{FF2B5EF4-FFF2-40B4-BE49-F238E27FC236}">
                    <a16:creationId xmlns:a16="http://schemas.microsoft.com/office/drawing/2014/main" id="{AA2393BD-F8F7-41AA-91F8-FCBE448329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990" y="4107601"/>
                <a:ext cx="720000" cy="540000"/>
              </a:xfrm>
              <a:prstGeom prst="bentConnector3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46D7333-76C0-4A78-BEFD-4A4F97D83882}"/>
                  </a:ext>
                </a:extLst>
              </p:cNvPr>
              <p:cNvSpPr txBox="1"/>
              <p:nvPr/>
            </p:nvSpPr>
            <p:spPr>
              <a:xfrm>
                <a:off x="590947" y="4988543"/>
                <a:ext cx="5751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3" name="文本框 122">
                <a:extLst>
                  <a:ext uri="{FF2B5EF4-FFF2-40B4-BE49-F238E27FC236}">
                    <a16:creationId xmlns:a16="http://schemas.microsoft.com/office/drawing/2014/main" id="{B46D7333-76C0-4A78-BEFD-4A4F97D838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7" y="4988543"/>
                <a:ext cx="575161" cy="461665"/>
              </a:xfrm>
              <a:prstGeom prst="rect">
                <a:avLst/>
              </a:prstGeom>
              <a:blipFill>
                <a:blip r:embed="rId4"/>
                <a:stretch>
                  <a:fillRect l="-3191" b="-1315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3B62204-D3EE-44D0-8479-CC399AF64243}"/>
                  </a:ext>
                </a:extLst>
              </p:cNvPr>
              <p:cNvSpPr txBox="1"/>
              <p:nvPr/>
            </p:nvSpPr>
            <p:spPr>
              <a:xfrm>
                <a:off x="590946" y="5564892"/>
                <a:ext cx="5751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4" name="文本框 123">
                <a:extLst>
                  <a:ext uri="{FF2B5EF4-FFF2-40B4-BE49-F238E27FC236}">
                    <a16:creationId xmlns:a16="http://schemas.microsoft.com/office/drawing/2014/main" id="{E3B62204-D3EE-44D0-8479-CC399AF64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6" y="5564892"/>
                <a:ext cx="575161" cy="461665"/>
              </a:xfrm>
              <a:prstGeom prst="rect">
                <a:avLst/>
              </a:prstGeom>
              <a:blipFill>
                <a:blip r:embed="rId5"/>
                <a:stretch>
                  <a:fillRect l="-2128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347BB44-AE0C-4148-8EE2-17E6B4AEAA92}"/>
                  </a:ext>
                </a:extLst>
              </p:cNvPr>
              <p:cNvSpPr txBox="1"/>
              <p:nvPr/>
            </p:nvSpPr>
            <p:spPr>
              <a:xfrm>
                <a:off x="590946" y="6179686"/>
                <a:ext cx="575161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zh-CN" altLang="en-US" sz="3200" dirty="0"/>
              </a:p>
            </p:txBody>
          </p:sp>
        </mc:Choice>
        <mc:Fallback xmlns="">
          <p:sp>
            <p:nvSpPr>
              <p:cNvPr id="125" name="文本框 124">
                <a:extLst>
                  <a:ext uri="{FF2B5EF4-FFF2-40B4-BE49-F238E27FC236}">
                    <a16:creationId xmlns:a16="http://schemas.microsoft.com/office/drawing/2014/main" id="{0347BB44-AE0C-4148-8EE2-17E6B4AEAA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0946" y="6179686"/>
                <a:ext cx="575161" cy="461665"/>
              </a:xfrm>
              <a:prstGeom prst="rect">
                <a:avLst/>
              </a:prstGeom>
              <a:blipFill>
                <a:blip r:embed="rId6"/>
                <a:stretch>
                  <a:fillRect l="-3191" b="-1333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2" name="连接符: 肘形 231">
            <a:extLst>
              <a:ext uri="{FF2B5EF4-FFF2-40B4-BE49-F238E27FC236}">
                <a16:creationId xmlns:a16="http://schemas.microsoft.com/office/drawing/2014/main" id="{A0609867-4655-4B8D-9750-CAB60FAAFCB9}"/>
              </a:ext>
            </a:extLst>
          </p:cNvPr>
          <p:cNvCxnSpPr>
            <a:cxnSpLocks/>
          </p:cNvCxnSpPr>
          <p:nvPr/>
        </p:nvCxnSpPr>
        <p:spPr>
          <a:xfrm flipV="1">
            <a:off x="1491286" y="4809897"/>
            <a:ext cx="792000" cy="432000"/>
          </a:xfrm>
          <a:prstGeom prst="bentConnector3">
            <a:avLst>
              <a:gd name="adj1" fmla="val 45102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连接符: 肘形 232">
            <a:extLst>
              <a:ext uri="{FF2B5EF4-FFF2-40B4-BE49-F238E27FC236}">
                <a16:creationId xmlns:a16="http://schemas.microsoft.com/office/drawing/2014/main" id="{E04D8718-43F1-4E55-866A-F1512644B554}"/>
              </a:ext>
            </a:extLst>
          </p:cNvPr>
          <p:cNvCxnSpPr>
            <a:cxnSpLocks/>
          </p:cNvCxnSpPr>
          <p:nvPr/>
        </p:nvCxnSpPr>
        <p:spPr>
          <a:xfrm>
            <a:off x="2279887" y="4809897"/>
            <a:ext cx="864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6" name="连接符: 肘形 225">
            <a:extLst>
              <a:ext uri="{FF2B5EF4-FFF2-40B4-BE49-F238E27FC236}">
                <a16:creationId xmlns:a16="http://schemas.microsoft.com/office/drawing/2014/main" id="{8BA99460-81CE-416D-8432-D792472D78A2}"/>
              </a:ext>
            </a:extLst>
          </p:cNvPr>
          <p:cNvCxnSpPr>
            <a:cxnSpLocks/>
          </p:cNvCxnSpPr>
          <p:nvPr/>
        </p:nvCxnSpPr>
        <p:spPr>
          <a:xfrm flipV="1">
            <a:off x="4014356" y="4811760"/>
            <a:ext cx="720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连接符: 肘形 283">
            <a:extLst>
              <a:ext uri="{FF2B5EF4-FFF2-40B4-BE49-F238E27FC236}">
                <a16:creationId xmlns:a16="http://schemas.microsoft.com/office/drawing/2014/main" id="{AF00710E-AA72-47B3-A927-8B6CCFCBD3A3}"/>
              </a:ext>
            </a:extLst>
          </p:cNvPr>
          <p:cNvCxnSpPr>
            <a:cxnSpLocks/>
          </p:cNvCxnSpPr>
          <p:nvPr/>
        </p:nvCxnSpPr>
        <p:spPr>
          <a:xfrm flipV="1">
            <a:off x="3109817" y="5240233"/>
            <a:ext cx="972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连接符: 肘形 284">
            <a:extLst>
              <a:ext uri="{FF2B5EF4-FFF2-40B4-BE49-F238E27FC236}">
                <a16:creationId xmlns:a16="http://schemas.microsoft.com/office/drawing/2014/main" id="{B90F7F11-FB9C-4FE7-9305-C79D33BCE069}"/>
              </a:ext>
            </a:extLst>
          </p:cNvPr>
          <p:cNvCxnSpPr>
            <a:cxnSpLocks/>
          </p:cNvCxnSpPr>
          <p:nvPr/>
        </p:nvCxnSpPr>
        <p:spPr>
          <a:xfrm>
            <a:off x="4674554" y="4812602"/>
            <a:ext cx="1080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连接符: 肘形 285">
            <a:extLst>
              <a:ext uri="{FF2B5EF4-FFF2-40B4-BE49-F238E27FC236}">
                <a16:creationId xmlns:a16="http://schemas.microsoft.com/office/drawing/2014/main" id="{71DF9927-6297-40D4-8E21-5B27425781FA}"/>
              </a:ext>
            </a:extLst>
          </p:cNvPr>
          <p:cNvCxnSpPr>
            <a:cxnSpLocks/>
          </p:cNvCxnSpPr>
          <p:nvPr/>
        </p:nvCxnSpPr>
        <p:spPr>
          <a:xfrm flipV="1">
            <a:off x="6547598" y="4811260"/>
            <a:ext cx="720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连接符: 肘形 283">
            <a:extLst>
              <a:ext uri="{FF2B5EF4-FFF2-40B4-BE49-F238E27FC236}">
                <a16:creationId xmlns:a16="http://schemas.microsoft.com/office/drawing/2014/main" id="{751CA28B-3437-4CE7-8B08-45DC428BC83A}"/>
              </a:ext>
            </a:extLst>
          </p:cNvPr>
          <p:cNvCxnSpPr>
            <a:cxnSpLocks/>
          </p:cNvCxnSpPr>
          <p:nvPr/>
        </p:nvCxnSpPr>
        <p:spPr>
          <a:xfrm flipV="1">
            <a:off x="5643059" y="5245275"/>
            <a:ext cx="972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连接符: 肘形 287">
            <a:extLst>
              <a:ext uri="{FF2B5EF4-FFF2-40B4-BE49-F238E27FC236}">
                <a16:creationId xmlns:a16="http://schemas.microsoft.com/office/drawing/2014/main" id="{2FF2A686-125F-46A3-96F0-30C8AA8BF667}"/>
              </a:ext>
            </a:extLst>
          </p:cNvPr>
          <p:cNvCxnSpPr>
            <a:cxnSpLocks/>
          </p:cNvCxnSpPr>
          <p:nvPr/>
        </p:nvCxnSpPr>
        <p:spPr>
          <a:xfrm>
            <a:off x="7207796" y="4812102"/>
            <a:ext cx="1332000" cy="432000"/>
          </a:xfrm>
          <a:prstGeom prst="bentConnector3">
            <a:avLst>
              <a:gd name="adj1" fmla="val 40015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连接符: 肘形 289">
            <a:extLst>
              <a:ext uri="{FF2B5EF4-FFF2-40B4-BE49-F238E27FC236}">
                <a16:creationId xmlns:a16="http://schemas.microsoft.com/office/drawing/2014/main" id="{1E6D9726-4E8E-4C22-B490-B1737DB9C77D}"/>
              </a:ext>
            </a:extLst>
          </p:cNvPr>
          <p:cNvCxnSpPr>
            <a:cxnSpLocks/>
          </p:cNvCxnSpPr>
          <p:nvPr/>
        </p:nvCxnSpPr>
        <p:spPr>
          <a:xfrm flipV="1">
            <a:off x="2349324" y="5535229"/>
            <a:ext cx="792000" cy="432000"/>
          </a:xfrm>
          <a:prstGeom prst="bentConnector3">
            <a:avLst>
              <a:gd name="adj1" fmla="val 45102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连接符: 肘形 290">
            <a:extLst>
              <a:ext uri="{FF2B5EF4-FFF2-40B4-BE49-F238E27FC236}">
                <a16:creationId xmlns:a16="http://schemas.microsoft.com/office/drawing/2014/main" id="{A85948DB-D723-4AE1-A055-B707CE9EC581}"/>
              </a:ext>
            </a:extLst>
          </p:cNvPr>
          <p:cNvCxnSpPr>
            <a:cxnSpLocks/>
          </p:cNvCxnSpPr>
          <p:nvPr/>
        </p:nvCxnSpPr>
        <p:spPr>
          <a:xfrm>
            <a:off x="3137925" y="5535229"/>
            <a:ext cx="864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连接符: 肘形 291">
            <a:extLst>
              <a:ext uri="{FF2B5EF4-FFF2-40B4-BE49-F238E27FC236}">
                <a16:creationId xmlns:a16="http://schemas.microsoft.com/office/drawing/2014/main" id="{B714736B-95D8-4CC5-889C-6417D2EF9ED2}"/>
              </a:ext>
            </a:extLst>
          </p:cNvPr>
          <p:cNvCxnSpPr>
            <a:cxnSpLocks/>
          </p:cNvCxnSpPr>
          <p:nvPr/>
        </p:nvCxnSpPr>
        <p:spPr>
          <a:xfrm flipV="1">
            <a:off x="4872394" y="5537092"/>
            <a:ext cx="720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连接符: 肘形 283">
            <a:extLst>
              <a:ext uri="{FF2B5EF4-FFF2-40B4-BE49-F238E27FC236}">
                <a16:creationId xmlns:a16="http://schemas.microsoft.com/office/drawing/2014/main" id="{F3619D87-2E03-412C-9F94-BBFF0CA64BDF}"/>
              </a:ext>
            </a:extLst>
          </p:cNvPr>
          <p:cNvCxnSpPr>
            <a:cxnSpLocks/>
          </p:cNvCxnSpPr>
          <p:nvPr/>
        </p:nvCxnSpPr>
        <p:spPr>
          <a:xfrm flipV="1">
            <a:off x="3967855" y="5971107"/>
            <a:ext cx="972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连接符: 肘形 293">
            <a:extLst>
              <a:ext uri="{FF2B5EF4-FFF2-40B4-BE49-F238E27FC236}">
                <a16:creationId xmlns:a16="http://schemas.microsoft.com/office/drawing/2014/main" id="{A6B17C55-74B2-4CAE-951C-BF804DB18039}"/>
              </a:ext>
            </a:extLst>
          </p:cNvPr>
          <p:cNvCxnSpPr>
            <a:cxnSpLocks/>
          </p:cNvCxnSpPr>
          <p:nvPr/>
        </p:nvCxnSpPr>
        <p:spPr>
          <a:xfrm>
            <a:off x="5532592" y="5537934"/>
            <a:ext cx="1080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连接符: 肘形 294">
            <a:extLst>
              <a:ext uri="{FF2B5EF4-FFF2-40B4-BE49-F238E27FC236}">
                <a16:creationId xmlns:a16="http://schemas.microsoft.com/office/drawing/2014/main" id="{9994BB9A-D882-40FE-9BC0-F634A38D1CD3}"/>
              </a:ext>
            </a:extLst>
          </p:cNvPr>
          <p:cNvCxnSpPr>
            <a:cxnSpLocks/>
          </p:cNvCxnSpPr>
          <p:nvPr/>
        </p:nvCxnSpPr>
        <p:spPr>
          <a:xfrm flipV="1">
            <a:off x="7405636" y="5536592"/>
            <a:ext cx="1152000" cy="432000"/>
          </a:xfrm>
          <a:prstGeom prst="bentConnector3">
            <a:avLst>
              <a:gd name="adj1" fmla="val 28833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连接符: 肘形 283">
            <a:extLst>
              <a:ext uri="{FF2B5EF4-FFF2-40B4-BE49-F238E27FC236}">
                <a16:creationId xmlns:a16="http://schemas.microsoft.com/office/drawing/2014/main" id="{22E21CD1-E4FA-42C2-B63D-D99C4EA2B873}"/>
              </a:ext>
            </a:extLst>
          </p:cNvPr>
          <p:cNvCxnSpPr>
            <a:cxnSpLocks/>
          </p:cNvCxnSpPr>
          <p:nvPr/>
        </p:nvCxnSpPr>
        <p:spPr>
          <a:xfrm flipV="1">
            <a:off x="6501097" y="5970607"/>
            <a:ext cx="972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连接符: 肘形 283">
            <a:extLst>
              <a:ext uri="{FF2B5EF4-FFF2-40B4-BE49-F238E27FC236}">
                <a16:creationId xmlns:a16="http://schemas.microsoft.com/office/drawing/2014/main" id="{CF6A3A7D-994C-4F7B-AD36-096F691A8A09}"/>
              </a:ext>
            </a:extLst>
          </p:cNvPr>
          <p:cNvCxnSpPr>
            <a:cxnSpLocks/>
          </p:cNvCxnSpPr>
          <p:nvPr/>
        </p:nvCxnSpPr>
        <p:spPr>
          <a:xfrm flipV="1">
            <a:off x="1491286" y="5969775"/>
            <a:ext cx="972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连接符: 肘形 299">
            <a:extLst>
              <a:ext uri="{FF2B5EF4-FFF2-40B4-BE49-F238E27FC236}">
                <a16:creationId xmlns:a16="http://schemas.microsoft.com/office/drawing/2014/main" id="{0421B103-1FEA-494F-8311-0F79AF8A8544}"/>
              </a:ext>
            </a:extLst>
          </p:cNvPr>
          <p:cNvCxnSpPr>
            <a:cxnSpLocks/>
          </p:cNvCxnSpPr>
          <p:nvPr/>
        </p:nvCxnSpPr>
        <p:spPr>
          <a:xfrm flipV="1">
            <a:off x="3207093" y="6260619"/>
            <a:ext cx="792000" cy="432000"/>
          </a:xfrm>
          <a:prstGeom prst="bentConnector3">
            <a:avLst>
              <a:gd name="adj1" fmla="val 45102"/>
            </a:avLst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1" name="连接符: 肘形 300">
            <a:extLst>
              <a:ext uri="{FF2B5EF4-FFF2-40B4-BE49-F238E27FC236}">
                <a16:creationId xmlns:a16="http://schemas.microsoft.com/office/drawing/2014/main" id="{2AFC7063-632A-4D9D-BEFB-ECCA6A6C1DD1}"/>
              </a:ext>
            </a:extLst>
          </p:cNvPr>
          <p:cNvCxnSpPr>
            <a:cxnSpLocks/>
          </p:cNvCxnSpPr>
          <p:nvPr/>
        </p:nvCxnSpPr>
        <p:spPr>
          <a:xfrm>
            <a:off x="3995694" y="6260619"/>
            <a:ext cx="864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连接符: 肘形 301">
            <a:extLst>
              <a:ext uri="{FF2B5EF4-FFF2-40B4-BE49-F238E27FC236}">
                <a16:creationId xmlns:a16="http://schemas.microsoft.com/office/drawing/2014/main" id="{5DD9B143-BB5F-44A0-A37F-38A3025410B8}"/>
              </a:ext>
            </a:extLst>
          </p:cNvPr>
          <p:cNvCxnSpPr>
            <a:cxnSpLocks/>
          </p:cNvCxnSpPr>
          <p:nvPr/>
        </p:nvCxnSpPr>
        <p:spPr>
          <a:xfrm flipV="1">
            <a:off x="5730163" y="6262482"/>
            <a:ext cx="720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连接符: 肘形 283">
            <a:extLst>
              <a:ext uri="{FF2B5EF4-FFF2-40B4-BE49-F238E27FC236}">
                <a16:creationId xmlns:a16="http://schemas.microsoft.com/office/drawing/2014/main" id="{7D7675E7-D3B5-4FC2-B5A4-CDDB37303B06}"/>
              </a:ext>
            </a:extLst>
          </p:cNvPr>
          <p:cNvCxnSpPr>
            <a:cxnSpLocks/>
          </p:cNvCxnSpPr>
          <p:nvPr/>
        </p:nvCxnSpPr>
        <p:spPr>
          <a:xfrm flipV="1">
            <a:off x="4825624" y="6696497"/>
            <a:ext cx="972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4" name="连接符: 肘形 303">
            <a:extLst>
              <a:ext uri="{FF2B5EF4-FFF2-40B4-BE49-F238E27FC236}">
                <a16:creationId xmlns:a16="http://schemas.microsoft.com/office/drawing/2014/main" id="{D923404C-B4B1-4FA3-BD73-22297BB94E45}"/>
              </a:ext>
            </a:extLst>
          </p:cNvPr>
          <p:cNvCxnSpPr>
            <a:cxnSpLocks/>
          </p:cNvCxnSpPr>
          <p:nvPr/>
        </p:nvCxnSpPr>
        <p:spPr>
          <a:xfrm>
            <a:off x="6390361" y="6263324"/>
            <a:ext cx="1080000" cy="432000"/>
          </a:xfrm>
          <a:prstGeom prst="bentConnector3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连接符: 肘形 283">
            <a:extLst>
              <a:ext uri="{FF2B5EF4-FFF2-40B4-BE49-F238E27FC236}">
                <a16:creationId xmlns:a16="http://schemas.microsoft.com/office/drawing/2014/main" id="{06F1EF1C-B71F-48C5-936A-1C4EF28A9AE0}"/>
              </a:ext>
            </a:extLst>
          </p:cNvPr>
          <p:cNvCxnSpPr>
            <a:cxnSpLocks/>
          </p:cNvCxnSpPr>
          <p:nvPr/>
        </p:nvCxnSpPr>
        <p:spPr>
          <a:xfrm flipV="1">
            <a:off x="7358866" y="6695997"/>
            <a:ext cx="1188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连接符: 肘形 283">
            <a:extLst>
              <a:ext uri="{FF2B5EF4-FFF2-40B4-BE49-F238E27FC236}">
                <a16:creationId xmlns:a16="http://schemas.microsoft.com/office/drawing/2014/main" id="{1A7E6921-0096-4190-A365-A55E44197465}"/>
              </a:ext>
            </a:extLst>
          </p:cNvPr>
          <p:cNvCxnSpPr>
            <a:cxnSpLocks/>
          </p:cNvCxnSpPr>
          <p:nvPr/>
        </p:nvCxnSpPr>
        <p:spPr>
          <a:xfrm flipV="1">
            <a:off x="1490073" y="6695165"/>
            <a:ext cx="1800000" cy="0"/>
          </a:xfrm>
          <a:prstGeom prst="straightConnector1">
            <a:avLst/>
          </a:prstGeom>
          <a:ln w="381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组合 3">
            <a:extLst>
              <a:ext uri="{FF2B5EF4-FFF2-40B4-BE49-F238E27FC236}">
                <a16:creationId xmlns:a16="http://schemas.microsoft.com/office/drawing/2014/main" id="{0EBAAC7E-81B6-435E-B45A-81B1535FDF70}"/>
              </a:ext>
            </a:extLst>
          </p:cNvPr>
          <p:cNvGrpSpPr/>
          <p:nvPr/>
        </p:nvGrpSpPr>
        <p:grpSpPr>
          <a:xfrm>
            <a:off x="1867912" y="4837607"/>
            <a:ext cx="2547306" cy="1853638"/>
            <a:chOff x="1867912" y="4837607"/>
            <a:chExt cx="2547306" cy="1853638"/>
          </a:xfrm>
        </p:grpSpPr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4AC4116D-83B4-4812-9326-59DED8C62B2A}"/>
                </a:ext>
              </a:extLst>
            </p:cNvPr>
            <p:cNvSpPr/>
            <p:nvPr/>
          </p:nvSpPr>
          <p:spPr>
            <a:xfrm>
              <a:off x="1867912" y="4837607"/>
              <a:ext cx="828000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矩形 307">
              <a:extLst>
                <a:ext uri="{FF2B5EF4-FFF2-40B4-BE49-F238E27FC236}">
                  <a16:creationId xmlns:a16="http://schemas.microsoft.com/office/drawing/2014/main" id="{94AE183B-ACC4-4722-91BC-9334448A02CB}"/>
                </a:ext>
              </a:extLst>
            </p:cNvPr>
            <p:cNvSpPr/>
            <p:nvPr/>
          </p:nvSpPr>
          <p:spPr>
            <a:xfrm>
              <a:off x="2727809" y="5570014"/>
              <a:ext cx="828000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矩形 308">
              <a:extLst>
                <a:ext uri="{FF2B5EF4-FFF2-40B4-BE49-F238E27FC236}">
                  <a16:creationId xmlns:a16="http://schemas.microsoft.com/office/drawing/2014/main" id="{0AB5D447-3B2A-4844-B544-25E649EF4CB7}"/>
                </a:ext>
              </a:extLst>
            </p:cNvPr>
            <p:cNvSpPr/>
            <p:nvPr/>
          </p:nvSpPr>
          <p:spPr>
            <a:xfrm>
              <a:off x="3587218" y="6295245"/>
              <a:ext cx="828000" cy="3960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5" name="文本框 24">
            <a:extLst>
              <a:ext uri="{FF2B5EF4-FFF2-40B4-BE49-F238E27FC236}">
                <a16:creationId xmlns:a16="http://schemas.microsoft.com/office/drawing/2014/main" id="{80B65114-0F5D-4FBA-820B-22E51EEE279E}"/>
              </a:ext>
            </a:extLst>
          </p:cNvPr>
          <p:cNvSpPr txBox="1"/>
          <p:nvPr/>
        </p:nvSpPr>
        <p:spPr>
          <a:xfrm rot="2851880">
            <a:off x="3128150" y="5444629"/>
            <a:ext cx="2339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C00000"/>
                </a:solidFill>
              </a:rPr>
              <a:t>节拍脉冲产生器</a:t>
            </a:r>
          </a:p>
        </p:txBody>
      </p:sp>
      <p:grpSp>
        <p:nvGrpSpPr>
          <p:cNvPr id="313" name="组合 312">
            <a:extLst>
              <a:ext uri="{FF2B5EF4-FFF2-40B4-BE49-F238E27FC236}">
                <a16:creationId xmlns:a16="http://schemas.microsoft.com/office/drawing/2014/main" id="{1D939669-2BFF-4276-9E93-BB1E648B9B6D}"/>
              </a:ext>
            </a:extLst>
          </p:cNvPr>
          <p:cNvGrpSpPr/>
          <p:nvPr/>
        </p:nvGrpSpPr>
        <p:grpSpPr>
          <a:xfrm>
            <a:off x="2432498" y="918421"/>
            <a:ext cx="7217909" cy="2632603"/>
            <a:chOff x="2266244" y="907337"/>
            <a:chExt cx="7217909" cy="2632603"/>
          </a:xfrm>
        </p:grpSpPr>
        <p:grpSp>
          <p:nvGrpSpPr>
            <p:cNvPr id="314" name="组合 313">
              <a:extLst>
                <a:ext uri="{FF2B5EF4-FFF2-40B4-BE49-F238E27FC236}">
                  <a16:creationId xmlns:a16="http://schemas.microsoft.com/office/drawing/2014/main" id="{97866911-C398-473E-9990-3AA797B75E56}"/>
                </a:ext>
              </a:extLst>
            </p:cNvPr>
            <p:cNvGrpSpPr/>
            <p:nvPr/>
          </p:nvGrpSpPr>
          <p:grpSpPr>
            <a:xfrm>
              <a:off x="2266244" y="2318164"/>
              <a:ext cx="1228105" cy="307777"/>
              <a:chOff x="1901245" y="2340665"/>
              <a:chExt cx="1228105" cy="307777"/>
            </a:xfrm>
          </p:grpSpPr>
          <p:cxnSp>
            <p:nvCxnSpPr>
              <p:cNvPr id="352" name="直接连接符 351">
                <a:extLst>
                  <a:ext uri="{FF2B5EF4-FFF2-40B4-BE49-F238E27FC236}">
                    <a16:creationId xmlns:a16="http://schemas.microsoft.com/office/drawing/2014/main" id="{1A3B8A86-F4A0-4536-A554-F80987F00A3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37350" y="2508444"/>
                <a:ext cx="792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3" name="文本框 352">
                    <a:extLst>
                      <a:ext uri="{FF2B5EF4-FFF2-40B4-BE49-F238E27FC236}">
                        <a16:creationId xmlns:a16="http://schemas.microsoft.com/office/drawing/2014/main" id="{AD8D69E1-E89A-4E61-8E8B-4E84594BE4C9}"/>
                      </a:ext>
                    </a:extLst>
                  </p:cNvPr>
                  <p:cNvSpPr txBox="1"/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353" name="文本框 352">
                    <a:extLst>
                      <a:ext uri="{FF2B5EF4-FFF2-40B4-BE49-F238E27FC236}">
                        <a16:creationId xmlns:a16="http://schemas.microsoft.com/office/drawing/2014/main" id="{AD8D69E1-E89A-4E61-8E8B-4E84594BE4C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13043" r="-1014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46C14960-4FF0-42DE-937D-7AE2B7E2431A}"/>
                    </a:ext>
                  </a:extLst>
                </p:cNvPr>
                <p:cNvSpPr/>
                <p:nvPr/>
              </p:nvSpPr>
              <p:spPr>
                <a:xfrm>
                  <a:off x="4336989" y="1451358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5" name="矩形 314">
                  <a:extLst>
                    <a:ext uri="{FF2B5EF4-FFF2-40B4-BE49-F238E27FC236}">
                      <a16:creationId xmlns:a16="http://schemas.microsoft.com/office/drawing/2014/main" id="{46C14960-4FF0-42DE-937D-7AE2B7E243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989" y="1451358"/>
                  <a:ext cx="355162" cy="400815"/>
                </a:xfrm>
                <a:prstGeom prst="rect">
                  <a:avLst/>
                </a:prstGeom>
                <a:blipFill>
                  <a:blip r:embed="rId8"/>
                  <a:stretch>
                    <a:fillRect l="-20690" r="-5172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316" name="图片 315">
              <a:extLst>
                <a:ext uri="{FF2B5EF4-FFF2-40B4-BE49-F238E27FC236}">
                  <a16:creationId xmlns:a16="http://schemas.microsoft.com/office/drawing/2014/main" id="{BDD9E0A5-C933-483F-AABE-7A101856116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 flipH="1">
              <a:off x="3411778" y="2997063"/>
              <a:ext cx="735330" cy="392430"/>
            </a:xfrm>
            <a:prstGeom prst="rect">
              <a:avLst/>
            </a:prstGeom>
          </p:spPr>
        </p:pic>
        <p:grpSp>
          <p:nvGrpSpPr>
            <p:cNvPr id="317" name="组合 316">
              <a:extLst>
                <a:ext uri="{FF2B5EF4-FFF2-40B4-BE49-F238E27FC236}">
                  <a16:creationId xmlns:a16="http://schemas.microsoft.com/office/drawing/2014/main" id="{C22D3734-9CDC-4403-AAA1-DA6A1765761D}"/>
                </a:ext>
              </a:extLst>
            </p:cNvPr>
            <p:cNvGrpSpPr/>
            <p:nvPr/>
          </p:nvGrpSpPr>
          <p:grpSpPr>
            <a:xfrm>
              <a:off x="3453822" y="1635140"/>
              <a:ext cx="898107" cy="1080120"/>
              <a:chOff x="3453822" y="1651766"/>
              <a:chExt cx="898107" cy="1080120"/>
            </a:xfrm>
          </p:grpSpPr>
          <p:sp>
            <p:nvSpPr>
              <p:cNvPr id="348" name="矩形 347">
                <a:extLst>
                  <a:ext uri="{FF2B5EF4-FFF2-40B4-BE49-F238E27FC236}">
                    <a16:creationId xmlns:a16="http://schemas.microsoft.com/office/drawing/2014/main" id="{D7299067-B70C-43E6-BF01-54FF66CB8A81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49" name="直角三角形 348">
                <a:extLst>
                  <a:ext uri="{FF2B5EF4-FFF2-40B4-BE49-F238E27FC236}">
                    <a16:creationId xmlns:a16="http://schemas.microsoft.com/office/drawing/2014/main" id="{CBB2F1E4-518F-444E-B1D4-9AE74BD25B14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0" name="矩形 349">
                    <a:extLst>
                      <a:ext uri="{FF2B5EF4-FFF2-40B4-BE49-F238E27FC236}">
                        <a16:creationId xmlns:a16="http://schemas.microsoft.com/office/drawing/2014/main" id="{6AA22620-EA71-49A7-84DC-551EF01C4E59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50" name="矩形 349">
                    <a:extLst>
                      <a:ext uri="{FF2B5EF4-FFF2-40B4-BE49-F238E27FC236}">
                        <a16:creationId xmlns:a16="http://schemas.microsoft.com/office/drawing/2014/main" id="{6AA22620-EA71-49A7-84DC-551EF01C4E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51" name="椭圆 350">
                <a:extLst>
                  <a:ext uri="{FF2B5EF4-FFF2-40B4-BE49-F238E27FC236}">
                    <a16:creationId xmlns:a16="http://schemas.microsoft.com/office/drawing/2014/main" id="{82A7F1B2-2090-447E-BF4D-17FACF3625A7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18" name="组合 317">
              <a:extLst>
                <a:ext uri="{FF2B5EF4-FFF2-40B4-BE49-F238E27FC236}">
                  <a16:creationId xmlns:a16="http://schemas.microsoft.com/office/drawing/2014/main" id="{6B7C948B-8C97-45BD-B56E-403FE00FF746}"/>
                </a:ext>
              </a:extLst>
            </p:cNvPr>
            <p:cNvGrpSpPr/>
            <p:nvPr/>
          </p:nvGrpSpPr>
          <p:grpSpPr>
            <a:xfrm>
              <a:off x="5646946" y="1635140"/>
              <a:ext cx="898107" cy="1080120"/>
              <a:chOff x="3453822" y="1651766"/>
              <a:chExt cx="898107" cy="1080120"/>
            </a:xfrm>
          </p:grpSpPr>
          <p:sp>
            <p:nvSpPr>
              <p:cNvPr id="344" name="矩形 343">
                <a:extLst>
                  <a:ext uri="{FF2B5EF4-FFF2-40B4-BE49-F238E27FC236}">
                    <a16:creationId xmlns:a16="http://schemas.microsoft.com/office/drawing/2014/main" id="{52587F09-67C4-4021-A24C-8D2574352230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45" name="直角三角形 344">
                <a:extLst>
                  <a:ext uri="{FF2B5EF4-FFF2-40B4-BE49-F238E27FC236}">
                    <a16:creationId xmlns:a16="http://schemas.microsoft.com/office/drawing/2014/main" id="{88C42820-CBCC-46B4-9235-5C0201493446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6" name="矩形 345">
                    <a:extLst>
                      <a:ext uri="{FF2B5EF4-FFF2-40B4-BE49-F238E27FC236}">
                        <a16:creationId xmlns:a16="http://schemas.microsoft.com/office/drawing/2014/main" id="{376BB5FB-366D-40B0-8074-0B802DA5BB7A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6" name="矩形 345">
                    <a:extLst>
                      <a:ext uri="{FF2B5EF4-FFF2-40B4-BE49-F238E27FC236}">
                        <a16:creationId xmlns:a16="http://schemas.microsoft.com/office/drawing/2014/main" id="{376BB5FB-366D-40B0-8074-0B802DA5BB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20000" r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7" name="椭圆 346">
                <a:extLst>
                  <a:ext uri="{FF2B5EF4-FFF2-40B4-BE49-F238E27FC236}">
                    <a16:creationId xmlns:a16="http://schemas.microsoft.com/office/drawing/2014/main" id="{8D34E07F-05A8-44D7-AD79-38695E34A92B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19" name="组合 318">
              <a:extLst>
                <a:ext uri="{FF2B5EF4-FFF2-40B4-BE49-F238E27FC236}">
                  <a16:creationId xmlns:a16="http://schemas.microsoft.com/office/drawing/2014/main" id="{FE45F23B-1F4F-4B84-8C40-16F01591E875}"/>
                </a:ext>
              </a:extLst>
            </p:cNvPr>
            <p:cNvGrpSpPr/>
            <p:nvPr/>
          </p:nvGrpSpPr>
          <p:grpSpPr>
            <a:xfrm>
              <a:off x="7946093" y="1635140"/>
              <a:ext cx="898107" cy="1080120"/>
              <a:chOff x="3453822" y="1651766"/>
              <a:chExt cx="898107" cy="1080120"/>
            </a:xfrm>
          </p:grpSpPr>
          <p:sp>
            <p:nvSpPr>
              <p:cNvPr id="340" name="矩形 339">
                <a:extLst>
                  <a:ext uri="{FF2B5EF4-FFF2-40B4-BE49-F238E27FC236}">
                    <a16:creationId xmlns:a16="http://schemas.microsoft.com/office/drawing/2014/main" id="{6952A79B-61B0-4236-A1B0-85B8535D58FB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41" name="直角三角形 340">
                <a:extLst>
                  <a:ext uri="{FF2B5EF4-FFF2-40B4-BE49-F238E27FC236}">
                    <a16:creationId xmlns:a16="http://schemas.microsoft.com/office/drawing/2014/main" id="{523D84C1-BE85-4658-ACF9-D00667B33F03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2" name="矩形 341">
                    <a:extLst>
                      <a:ext uri="{FF2B5EF4-FFF2-40B4-BE49-F238E27FC236}">
                        <a16:creationId xmlns:a16="http://schemas.microsoft.com/office/drawing/2014/main" id="{24786C11-40CA-4590-8A59-5942F299FAC7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42" name="矩形 341">
                    <a:extLst>
                      <a:ext uri="{FF2B5EF4-FFF2-40B4-BE49-F238E27FC236}">
                        <a16:creationId xmlns:a16="http://schemas.microsoft.com/office/drawing/2014/main" id="{24786C11-40CA-4590-8A59-5942F299FAC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43" name="椭圆 342">
                <a:extLst>
                  <a:ext uri="{FF2B5EF4-FFF2-40B4-BE49-F238E27FC236}">
                    <a16:creationId xmlns:a16="http://schemas.microsoft.com/office/drawing/2014/main" id="{A9CFECDB-AAC7-4E39-A079-4DF120E00AB6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320" name="直接连接符 9">
              <a:extLst>
                <a:ext uri="{FF2B5EF4-FFF2-40B4-BE49-F238E27FC236}">
                  <a16:creationId xmlns:a16="http://schemas.microsoft.com/office/drawing/2014/main" id="{B6A5693B-67B9-4658-9E54-EBDB867E7919}"/>
                </a:ext>
              </a:extLst>
            </p:cNvPr>
            <p:cNvCxnSpPr>
              <a:cxnSpLocks/>
              <a:stCxn id="316" idx="3"/>
              <a:endCxn id="350" idx="1"/>
            </p:cNvCxnSpPr>
            <p:nvPr/>
          </p:nvCxnSpPr>
          <p:spPr>
            <a:xfrm rot="10800000" flipH="1">
              <a:off x="3411778" y="1883816"/>
              <a:ext cx="123146" cy="1309463"/>
            </a:xfrm>
            <a:prstGeom prst="bentConnector3">
              <a:avLst>
                <a:gd name="adj1" fmla="val -18563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1" name="直接连接符 9">
              <a:extLst>
                <a:ext uri="{FF2B5EF4-FFF2-40B4-BE49-F238E27FC236}">
                  <a16:creationId xmlns:a16="http://schemas.microsoft.com/office/drawing/2014/main" id="{A3794AE1-4789-445D-A357-8ADF39F3A3C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023" y="2531595"/>
              <a:ext cx="216000" cy="576000"/>
            </a:xfrm>
            <a:prstGeom prst="bentConnector3">
              <a:avLst>
                <a:gd name="adj1" fmla="val -1116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2" name="直接连接符 9">
              <a:extLst>
                <a:ext uri="{FF2B5EF4-FFF2-40B4-BE49-F238E27FC236}">
                  <a16:creationId xmlns:a16="http://schemas.microsoft.com/office/drawing/2014/main" id="{0C47B2E8-8BBB-4627-A4FA-E9D87D8416F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208" y="2519939"/>
              <a:ext cx="2412000" cy="756000"/>
            </a:xfrm>
            <a:prstGeom prst="bentConnector3">
              <a:avLst>
                <a:gd name="adj1" fmla="val -1018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F8A27B6B-2D2C-4E98-B396-5A010280C739}"/>
                    </a:ext>
                  </a:extLst>
                </p:cNvPr>
                <p:cNvSpPr/>
                <p:nvPr/>
              </p:nvSpPr>
              <p:spPr>
                <a:xfrm>
                  <a:off x="4336989" y="2091650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3" name="矩形 322">
                  <a:extLst>
                    <a:ext uri="{FF2B5EF4-FFF2-40B4-BE49-F238E27FC236}">
                      <a16:creationId xmlns:a16="http://schemas.microsoft.com/office/drawing/2014/main" id="{F8A27B6B-2D2C-4E98-B396-5A010280C73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989" y="2091650"/>
                  <a:ext cx="355162" cy="400815"/>
                </a:xfrm>
                <a:prstGeom prst="rect">
                  <a:avLst/>
                </a:prstGeom>
                <a:blipFill>
                  <a:blip r:embed="rId13"/>
                  <a:stretch>
                    <a:fillRect l="-20690" r="-32759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4" name="直接连接符 9">
              <a:extLst>
                <a:ext uri="{FF2B5EF4-FFF2-40B4-BE49-F238E27FC236}">
                  <a16:creationId xmlns:a16="http://schemas.microsoft.com/office/drawing/2014/main" id="{DF7088C9-E60B-4D9B-A0D4-E4D282824C80}"/>
                </a:ext>
              </a:extLst>
            </p:cNvPr>
            <p:cNvCxnSpPr>
              <a:cxnSpLocks/>
            </p:cNvCxnSpPr>
            <p:nvPr/>
          </p:nvCxnSpPr>
          <p:spPr>
            <a:xfrm>
              <a:off x="4238387" y="1900442"/>
              <a:ext cx="1476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5" name="直接连接符 9">
              <a:extLst>
                <a:ext uri="{FF2B5EF4-FFF2-40B4-BE49-F238E27FC236}">
                  <a16:creationId xmlns:a16="http://schemas.microsoft.com/office/drawing/2014/main" id="{F32FC0B3-675D-4A9A-87C0-0A25AB1C1A7E}"/>
                </a:ext>
              </a:extLst>
            </p:cNvPr>
            <p:cNvCxnSpPr>
              <a:cxnSpLocks/>
            </p:cNvCxnSpPr>
            <p:nvPr/>
          </p:nvCxnSpPr>
          <p:spPr>
            <a:xfrm>
              <a:off x="6437053" y="1900442"/>
              <a:ext cx="1584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6" name="直接连接符 50">
              <a:extLst>
                <a:ext uri="{FF2B5EF4-FFF2-40B4-BE49-F238E27FC236}">
                  <a16:creationId xmlns:a16="http://schemas.microsoft.com/office/drawing/2014/main" id="{39D261DC-3B26-46A1-9BD9-FC4F184C307F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5467731" y="-41031"/>
              <a:ext cx="36000" cy="5040000"/>
            </a:xfrm>
            <a:prstGeom prst="bentConnector4">
              <a:avLst>
                <a:gd name="adj1" fmla="val -2900200"/>
                <a:gd name="adj2" fmla="val 9091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BE5DFC91-EFE4-4CE2-9998-E2C80878F089}"/>
                    </a:ext>
                  </a:extLst>
                </p:cNvPr>
                <p:cNvSpPr/>
                <p:nvPr/>
              </p:nvSpPr>
              <p:spPr>
                <a:xfrm>
                  <a:off x="6526766" y="2091650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7" name="矩形 326">
                  <a:extLst>
                    <a:ext uri="{FF2B5EF4-FFF2-40B4-BE49-F238E27FC236}">
                      <a16:creationId xmlns:a16="http://schemas.microsoft.com/office/drawing/2014/main" id="{BE5DFC91-EFE4-4CE2-9998-E2C80878F0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766" y="2091650"/>
                  <a:ext cx="355162" cy="400815"/>
                </a:xfrm>
                <a:prstGeom prst="rect">
                  <a:avLst/>
                </a:prstGeom>
                <a:blipFill>
                  <a:blip r:embed="rId14"/>
                  <a:stretch>
                    <a:fillRect l="-20690" r="-32759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28" name="直接连接符 9">
              <a:extLst>
                <a:ext uri="{FF2B5EF4-FFF2-40B4-BE49-F238E27FC236}">
                  <a16:creationId xmlns:a16="http://schemas.microsoft.com/office/drawing/2014/main" id="{D63385D4-3ED7-40A9-A203-C260D66CB40F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40787" y="1608384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4F102964-CE49-4F05-9AF6-BE7C716CD9CA}"/>
                    </a:ext>
                  </a:extLst>
                </p:cNvPr>
                <p:cNvSpPr/>
                <p:nvPr/>
              </p:nvSpPr>
              <p:spPr>
                <a:xfrm>
                  <a:off x="4958350" y="907337"/>
                  <a:ext cx="334963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9" name="矩形 328">
                  <a:extLst>
                    <a:ext uri="{FF2B5EF4-FFF2-40B4-BE49-F238E27FC236}">
                      <a16:creationId xmlns:a16="http://schemas.microsoft.com/office/drawing/2014/main" id="{4F102964-CE49-4F05-9AF6-BE7C716CD9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50" y="907337"/>
                  <a:ext cx="334963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16364" r="-5455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0" name="直接连接符 9">
              <a:extLst>
                <a:ext uri="{FF2B5EF4-FFF2-40B4-BE49-F238E27FC236}">
                  <a16:creationId xmlns:a16="http://schemas.microsoft.com/office/drawing/2014/main" id="{A0320873-5A29-4026-B8DF-A5D5166BE37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52467" y="1613049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BCB3305C-A4B7-4692-A8C9-2CCA61F0EA4B}"/>
                    </a:ext>
                  </a:extLst>
                </p:cNvPr>
                <p:cNvSpPr/>
                <p:nvPr/>
              </p:nvSpPr>
              <p:spPr>
                <a:xfrm>
                  <a:off x="6970030" y="912002"/>
                  <a:ext cx="334963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1" name="矩形 330">
                  <a:extLst>
                    <a:ext uri="{FF2B5EF4-FFF2-40B4-BE49-F238E27FC236}">
                      <a16:creationId xmlns:a16="http://schemas.microsoft.com/office/drawing/2014/main" id="{BCB3305C-A4B7-4692-A8C9-2CCA61F0EA4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030" y="912002"/>
                  <a:ext cx="334963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16364" r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2" name="直接连接符 9">
              <a:extLst>
                <a:ext uri="{FF2B5EF4-FFF2-40B4-BE49-F238E27FC236}">
                  <a16:creationId xmlns:a16="http://schemas.microsoft.com/office/drawing/2014/main" id="{BB11668D-9F17-460C-B9F1-26FC7BF149F4}"/>
                </a:ext>
              </a:extLst>
            </p:cNvPr>
            <p:cNvCxnSpPr>
              <a:cxnSpLocks/>
              <a:stCxn id="340" idx="3"/>
              <a:endCxn id="333" idx="2"/>
            </p:cNvCxnSpPr>
            <p:nvPr/>
          </p:nvCxnSpPr>
          <p:spPr>
            <a:xfrm flipV="1">
              <a:off x="8738180" y="1320384"/>
              <a:ext cx="578492" cy="57600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BD384CEC-DEA0-4B57-8A80-F368ADF3AE82}"/>
                    </a:ext>
                  </a:extLst>
                </p:cNvPr>
                <p:cNvSpPr/>
                <p:nvPr/>
              </p:nvSpPr>
              <p:spPr>
                <a:xfrm>
                  <a:off x="9149190" y="920274"/>
                  <a:ext cx="334963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3" name="矩形 332">
                  <a:extLst>
                    <a:ext uri="{FF2B5EF4-FFF2-40B4-BE49-F238E27FC236}">
                      <a16:creationId xmlns:a16="http://schemas.microsoft.com/office/drawing/2014/main" id="{BD384CEC-DEA0-4B57-8A80-F368ADF3AE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90" y="920274"/>
                  <a:ext cx="334963" cy="400110"/>
                </a:xfrm>
                <a:prstGeom prst="rect">
                  <a:avLst/>
                </a:prstGeom>
                <a:blipFill>
                  <a:blip r:embed="rId17"/>
                  <a:stretch>
                    <a:fillRect l="-14545" r="-7273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4" name="直接连接符 68">
              <a:extLst>
                <a:ext uri="{FF2B5EF4-FFF2-40B4-BE49-F238E27FC236}">
                  <a16:creationId xmlns:a16="http://schemas.microsoft.com/office/drawing/2014/main" id="{2879EF9F-071E-4144-BCFA-B5D3194FAF2E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4911509" y="2729940"/>
              <a:ext cx="1044000" cy="576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文本框 334">
                  <a:extLst>
                    <a:ext uri="{FF2B5EF4-FFF2-40B4-BE49-F238E27FC236}">
                      <a16:creationId xmlns:a16="http://schemas.microsoft.com/office/drawing/2014/main" id="{38E30F77-25C5-492B-969B-E82A9E3FEE37}"/>
                    </a:ext>
                  </a:extLst>
                </p:cNvPr>
                <p:cNvSpPr txBox="1"/>
                <p:nvPr/>
              </p:nvSpPr>
              <p:spPr>
                <a:xfrm>
                  <a:off x="3624337" y="1993939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5" name="文本框 334">
                  <a:extLst>
                    <a:ext uri="{FF2B5EF4-FFF2-40B4-BE49-F238E27FC236}">
                      <a16:creationId xmlns:a16="http://schemas.microsoft.com/office/drawing/2014/main" id="{38E30F77-25C5-492B-969B-E82A9E3FEE3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337" y="1993939"/>
                  <a:ext cx="570413" cy="400110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62C63F15-FE82-4436-8252-A8D7BFC37BC4}"/>
                    </a:ext>
                  </a:extLst>
                </p:cNvPr>
                <p:cNvSpPr/>
                <p:nvPr/>
              </p:nvSpPr>
              <p:spPr>
                <a:xfrm>
                  <a:off x="6530274" y="1451358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6" name="矩形 335">
                  <a:extLst>
                    <a:ext uri="{FF2B5EF4-FFF2-40B4-BE49-F238E27FC236}">
                      <a16:creationId xmlns:a16="http://schemas.microsoft.com/office/drawing/2014/main" id="{62C63F15-FE82-4436-8252-A8D7BFC37B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274" y="1451358"/>
                  <a:ext cx="355162" cy="400815"/>
                </a:xfrm>
                <a:prstGeom prst="rect">
                  <a:avLst/>
                </a:prstGeom>
                <a:blipFill>
                  <a:blip r:embed="rId19"/>
                  <a:stretch>
                    <a:fillRect l="-20690" r="-3448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441E617C-9987-4AA3-977B-B4D836E482C4}"/>
                    </a:ext>
                  </a:extLst>
                </p:cNvPr>
                <p:cNvSpPr txBox="1"/>
                <p:nvPr/>
              </p:nvSpPr>
              <p:spPr>
                <a:xfrm>
                  <a:off x="5844696" y="1976450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7" name="文本框 336">
                  <a:extLst>
                    <a:ext uri="{FF2B5EF4-FFF2-40B4-BE49-F238E27FC236}">
                      <a16:creationId xmlns:a16="http://schemas.microsoft.com/office/drawing/2014/main" id="{441E617C-9987-4AA3-977B-B4D836E482C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696" y="1976450"/>
                  <a:ext cx="570413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EC07A7A-8818-429E-B7F3-D3AA488707F0}"/>
                    </a:ext>
                  </a:extLst>
                </p:cNvPr>
                <p:cNvSpPr txBox="1"/>
                <p:nvPr/>
              </p:nvSpPr>
              <p:spPr>
                <a:xfrm>
                  <a:off x="8104103" y="1993059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38" name="文本框 337">
                  <a:extLst>
                    <a:ext uri="{FF2B5EF4-FFF2-40B4-BE49-F238E27FC236}">
                      <a16:creationId xmlns:a16="http://schemas.microsoft.com/office/drawing/2014/main" id="{EEC07A7A-8818-429E-B7F3-D3AA48870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103" y="1993059"/>
                  <a:ext cx="570413" cy="400110"/>
                </a:xfrm>
                <a:prstGeom prst="rect">
                  <a:avLst/>
                </a:prstGeom>
                <a:blipFill>
                  <a:blip r:embed="rId21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D4407859-7ABE-471E-AF14-8351FA9D4468}"/>
                    </a:ext>
                  </a:extLst>
                </p:cNvPr>
                <p:cNvSpPr/>
                <p:nvPr/>
              </p:nvSpPr>
              <p:spPr>
                <a:xfrm>
                  <a:off x="8802426" y="1467689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9" name="矩形 338">
                  <a:extLst>
                    <a:ext uri="{FF2B5EF4-FFF2-40B4-BE49-F238E27FC236}">
                      <a16:creationId xmlns:a16="http://schemas.microsoft.com/office/drawing/2014/main" id="{D4407859-7ABE-471E-AF14-8351FA9D446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426" y="1467689"/>
                  <a:ext cx="355162" cy="400815"/>
                </a:xfrm>
                <a:prstGeom prst="rect">
                  <a:avLst/>
                </a:prstGeom>
                <a:blipFill>
                  <a:blip r:embed="rId22"/>
                  <a:stretch>
                    <a:fillRect l="-20339" r="-5085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33FB775-BE12-44CE-B2A2-BC6E8FA6C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734610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1EDECD9-1929-4A42-AB3B-31BB346A9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练习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1】</a:t>
            </a:r>
            <a:r>
              <a:rPr lang="zh-CN" altLang="en-US" dirty="0"/>
              <a:t>状态表 </a:t>
            </a:r>
            <a:r>
              <a:rPr lang="en-US" altLang="zh-CN" spc="-300" dirty="0"/>
              <a:t>=&gt; </a:t>
            </a:r>
            <a:r>
              <a:rPr lang="zh-CN" altLang="en-US" dirty="0"/>
              <a:t>状态图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B95A87A-0DBE-4305-B3FD-874E9E761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622758"/>
                  </p:ext>
                </p:extLst>
              </p:nvPr>
            </p:nvGraphicFramePr>
            <p:xfrm>
              <a:off x="668712" y="1179637"/>
              <a:ext cx="6175434" cy="2743200"/>
            </p:xfrm>
            <a:graphic>
              <a:graphicData uri="http://schemas.openxmlformats.org/drawingml/2006/table">
                <a:tbl>
                  <a:tblPr bandRow="1">
                    <a:tableStyleId>{5FD0F851-EC5A-4D38-B0AD-8093EC10F338}</a:tableStyleId>
                  </a:tblPr>
                  <a:tblGrid>
                    <a:gridCol w="2058478">
                      <a:extLst>
                        <a:ext uri="{9D8B030D-6E8A-4147-A177-3AD203B41FA5}">
                          <a16:colId xmlns:a16="http://schemas.microsoft.com/office/drawing/2014/main" val="1695867533"/>
                        </a:ext>
                      </a:extLst>
                    </a:gridCol>
                    <a:gridCol w="2058478">
                      <a:extLst>
                        <a:ext uri="{9D8B030D-6E8A-4147-A177-3AD203B41FA5}">
                          <a16:colId xmlns:a16="http://schemas.microsoft.com/office/drawing/2014/main" val="1093447880"/>
                        </a:ext>
                      </a:extLst>
                    </a:gridCol>
                    <a:gridCol w="2058478">
                      <a:extLst>
                        <a:ext uri="{9D8B030D-6E8A-4147-A177-3AD203B41FA5}">
                          <a16:colId xmlns:a16="http://schemas.microsoft.com/office/drawing/2014/main" val="2545404006"/>
                        </a:ext>
                      </a:extLst>
                    </a:gridCol>
                  </a:tblGrid>
                  <a:tr h="370840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dirty="0" smtClean="0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𝑆</m:t>
                                    </m:r>
                                  </m:e>
                                  <m:sup>
                                    <m:r>
                                      <a:rPr lang="en-US" altLang="zh-CN" sz="2400" b="0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/</m:t>
                                </m:r>
                                <m:r>
                                  <a:rPr lang="en-US" altLang="zh-CN" sz="2400" b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8374520"/>
                      </a:ext>
                    </a:extLst>
                  </a:tr>
                  <a:tr h="3708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400" b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1" i="1" kern="120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𝑨</m:t>
                                </m:r>
                                <m:r>
                                  <a:rPr lang="en-US" altLang="zh-CN" sz="2400" b="1" i="1" kern="120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=1</m:t>
                                </m:r>
                              </m:oMath>
                            </m:oMathPara>
                          </a14:m>
                          <a:endParaRPr lang="zh-CN" altLang="en-US" sz="2400" b="1" i="1" kern="12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ea typeface="+mn-ea"/>
                            <a:cs typeface="+mn-cs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extLst>
                      <a:ext uri="{0D108BD9-81ED-4DB2-BD59-A6C34878D82A}">
                        <a16:rowId xmlns:a16="http://schemas.microsoft.com/office/drawing/2014/main" val="25324254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dirty="0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/ </a:t>
                          </a:r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/ </a:t>
                          </a:r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extLst>
                      <a:ext uri="{0D108BD9-81ED-4DB2-BD59-A6C34878D82A}">
                        <a16:rowId xmlns:a16="http://schemas.microsoft.com/office/drawing/2014/main" val="417688297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dirty="0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/ </a:t>
                          </a:r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/ </a:t>
                          </a:r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34451526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dirty="0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oMath>
                          </a14:m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/ </a:t>
                          </a:r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oMath>
                          </a14:m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/ </a:t>
                          </a:r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1000678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400" b="0" dirty="0" smtClean="0">
                                    <a:latin typeface="Cambria Math" panose="02040503050406030204" pitchFamily="18" charset="0"/>
                                  </a:rPr>
                                  <m:t>𝑑</m:t>
                                </m:r>
                              </m:oMath>
                            </m:oMathPara>
                          </a14:m>
                          <a:endParaRPr lang="zh-CN" altLang="en-US" sz="2400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oMath>
                          </a14:m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/ </a:t>
                          </a:r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1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r>
                                <a:rPr lang="en-US" altLang="zh-CN" sz="2400" b="0" dirty="0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oMath>
                          </a14:m>
                          <a:r>
                            <a:rPr lang="zh-CN" altLang="en-US" sz="2400" dirty="0"/>
                            <a:t> </a:t>
                          </a:r>
                          <a:r>
                            <a:rPr lang="en-US" altLang="zh-CN" sz="2400" dirty="0"/>
                            <a:t>/ </a:t>
                          </a:r>
                          <a:r>
                            <a:rPr lang="en-US" altLang="zh-CN" sz="2400" b="1" dirty="0">
                              <a:solidFill>
                                <a:srgbClr val="FF0000"/>
                              </a:solidFill>
                            </a:rPr>
                            <a:t>0</a:t>
                          </a:r>
                          <a:endParaRPr lang="zh-CN" altLang="en-US" sz="2400" b="1" dirty="0">
                            <a:solidFill>
                              <a:srgbClr val="FF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0324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格 4">
                <a:extLst>
                  <a:ext uri="{FF2B5EF4-FFF2-40B4-BE49-F238E27FC236}">
                    <a16:creationId xmlns:a16="http://schemas.microsoft.com/office/drawing/2014/main" id="{DB95A87A-0DBE-4305-B3FD-874E9E761206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4622758"/>
                  </p:ext>
                </p:extLst>
              </p:nvPr>
            </p:nvGraphicFramePr>
            <p:xfrm>
              <a:off x="668712" y="1179637"/>
              <a:ext cx="6175434" cy="2743200"/>
            </p:xfrm>
            <a:graphic>
              <a:graphicData uri="http://schemas.openxmlformats.org/drawingml/2006/table">
                <a:tbl>
                  <a:tblPr bandRow="1">
                    <a:tableStyleId>{5FD0F851-EC5A-4D38-B0AD-8093EC10F338}</a:tableStyleId>
                  </a:tblPr>
                  <a:tblGrid>
                    <a:gridCol w="2058478">
                      <a:extLst>
                        <a:ext uri="{9D8B030D-6E8A-4147-A177-3AD203B41FA5}">
                          <a16:colId xmlns:a16="http://schemas.microsoft.com/office/drawing/2014/main" val="1695867533"/>
                        </a:ext>
                      </a:extLst>
                    </a:gridCol>
                    <a:gridCol w="2058478">
                      <a:extLst>
                        <a:ext uri="{9D8B030D-6E8A-4147-A177-3AD203B41FA5}">
                          <a16:colId xmlns:a16="http://schemas.microsoft.com/office/drawing/2014/main" val="1093447880"/>
                        </a:ext>
                      </a:extLst>
                    </a:gridCol>
                    <a:gridCol w="2058478">
                      <a:extLst>
                        <a:ext uri="{9D8B030D-6E8A-4147-A177-3AD203B41FA5}">
                          <a16:colId xmlns:a16="http://schemas.microsoft.com/office/drawing/2014/main" val="2545404006"/>
                        </a:ext>
                      </a:extLst>
                    </a:gridCol>
                  </a:tblGrid>
                  <a:tr h="45720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t="-667" r="-200296" b="-216667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50000" t="-1333" r="-148" b="-53333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8374520"/>
                      </a:ext>
                    </a:extLst>
                  </a:tr>
                  <a:tr h="45720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sz="24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0000" t="-101333" r="-100296" b="-43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B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0000" t="-101333" r="-296" b="-43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324254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t="-198684" r="-200296" b="-3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100000" t="-198684" r="-100296" b="-3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T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blipFill>
                          <a:blip r:embed="rId2"/>
                          <a:stretch>
                            <a:fillRect l="-200000" t="-198684" r="-296" b="-3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76882970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302667" r="-200296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302667" r="-100296" b="-2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302667" r="-296" b="-2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34451526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402667" r="-200296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402667" r="-100296" b="-1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402667" r="-296" b="-1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100067873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t="-502667" r="-200296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"/>
                          <a:stretch>
                            <a:fillRect l="-100000" t="-502667" r="-100296" b="-32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"/>
                          <a:stretch>
                            <a:fillRect l="-200000" t="-502667" r="-296" b="-32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38950324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74" name="组合 73">
            <a:extLst>
              <a:ext uri="{FF2B5EF4-FFF2-40B4-BE49-F238E27FC236}">
                <a16:creationId xmlns:a16="http://schemas.microsoft.com/office/drawing/2014/main" id="{7C9ED3CB-860F-43C7-8460-725474D7A646}"/>
              </a:ext>
            </a:extLst>
          </p:cNvPr>
          <p:cNvGrpSpPr/>
          <p:nvPr/>
        </p:nvGrpSpPr>
        <p:grpSpPr>
          <a:xfrm>
            <a:off x="6096000" y="4609169"/>
            <a:ext cx="1521455" cy="687111"/>
            <a:chOff x="6161172" y="4784355"/>
            <a:chExt cx="1521455" cy="68711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41608989-1C42-4649-9F4D-FE8EDB204875}"/>
                    </a:ext>
                  </a:extLst>
                </p:cNvPr>
                <p:cNvSpPr/>
                <p:nvPr/>
              </p:nvSpPr>
              <p:spPr>
                <a:xfrm>
                  <a:off x="6161172" y="4931466"/>
                  <a:ext cx="657456" cy="540000"/>
                </a:xfrm>
                <a:prstGeom prst="ellipse">
                  <a:avLst/>
                </a:prstGeom>
                <a:solidFill>
                  <a:schemeClr val="accent1">
                    <a:lumMod val="20000"/>
                    <a:lumOff val="80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椭圆 34">
                  <a:extLst>
                    <a:ext uri="{FF2B5EF4-FFF2-40B4-BE49-F238E27FC236}">
                      <a16:creationId xmlns:a16="http://schemas.microsoft.com/office/drawing/2014/main" id="{41608989-1C42-4649-9F4D-FE8EDB20487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1172" y="4931466"/>
                  <a:ext cx="657456" cy="540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39DA53BE-3663-4770-AAC2-386EF0200D1D}"/>
                </a:ext>
              </a:extLst>
            </p:cNvPr>
            <p:cNvCxnSpPr>
              <a:stCxn id="35" idx="6"/>
            </p:cNvCxnSpPr>
            <p:nvPr/>
          </p:nvCxnSpPr>
          <p:spPr>
            <a:xfrm>
              <a:off x="6818627" y="5201466"/>
              <a:ext cx="864000" cy="0"/>
            </a:xfrm>
            <a:prstGeom prst="straightConnector1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0125F7D-B3D6-4713-A5A4-288329FC948E}"/>
                    </a:ext>
                  </a:extLst>
                </p:cNvPr>
                <p:cNvSpPr txBox="1"/>
                <p:nvPr/>
              </p:nvSpPr>
              <p:spPr>
                <a:xfrm>
                  <a:off x="6844146" y="4784355"/>
                  <a:ext cx="824265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 / </m:t>
                        </m:r>
                        <m:r>
                          <a:rPr lang="en-US" altLang="zh-CN" sz="2000" b="1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8" name="文本框 37">
                  <a:extLst>
                    <a:ext uri="{FF2B5EF4-FFF2-40B4-BE49-F238E27FC236}">
                      <a16:creationId xmlns:a16="http://schemas.microsoft.com/office/drawing/2014/main" id="{70125F7D-B3D6-4713-A5A4-288329FC94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4146" y="4784355"/>
                  <a:ext cx="824265" cy="400110"/>
                </a:xfrm>
                <a:prstGeom prst="rect">
                  <a:avLst/>
                </a:prstGeom>
                <a:blipFill>
                  <a:blip r:embed="rId4"/>
                  <a:stretch>
                    <a:fillRect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5" name="组合 74">
            <a:extLst>
              <a:ext uri="{FF2B5EF4-FFF2-40B4-BE49-F238E27FC236}">
                <a16:creationId xmlns:a16="http://schemas.microsoft.com/office/drawing/2014/main" id="{E27131FB-72F4-4727-8387-0A045FA69F8B}"/>
              </a:ext>
            </a:extLst>
          </p:cNvPr>
          <p:cNvGrpSpPr/>
          <p:nvPr/>
        </p:nvGrpSpPr>
        <p:grpSpPr>
          <a:xfrm>
            <a:off x="8498090" y="3521928"/>
            <a:ext cx="3201452" cy="2574592"/>
            <a:chOff x="8631094" y="3794944"/>
            <a:chExt cx="3201452" cy="2574592"/>
          </a:xfrm>
        </p:grpSpPr>
        <p:grpSp>
          <p:nvGrpSpPr>
            <p:cNvPr id="5" name="组合 4">
              <a:extLst>
                <a:ext uri="{FF2B5EF4-FFF2-40B4-BE49-F238E27FC236}">
                  <a16:creationId xmlns:a16="http://schemas.microsoft.com/office/drawing/2014/main" id="{E7B89682-3B16-41E6-9249-641D92ADAF37}"/>
                </a:ext>
              </a:extLst>
            </p:cNvPr>
            <p:cNvGrpSpPr/>
            <p:nvPr/>
          </p:nvGrpSpPr>
          <p:grpSpPr>
            <a:xfrm>
              <a:off x="8919602" y="3925054"/>
              <a:ext cx="2421498" cy="2146230"/>
              <a:chOff x="8919602" y="3925054"/>
              <a:chExt cx="2421498" cy="214623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89A3F73A-55E0-45A2-8C26-EA2D269DCF62}"/>
                      </a:ext>
                    </a:extLst>
                  </p:cNvPr>
                  <p:cNvSpPr/>
                  <p:nvPr/>
                </p:nvSpPr>
                <p:spPr>
                  <a:xfrm>
                    <a:off x="10765100" y="3925054"/>
                    <a:ext cx="576000" cy="54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𝑏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accent4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" name="椭圆 5">
                    <a:extLst>
                      <a:ext uri="{FF2B5EF4-FFF2-40B4-BE49-F238E27FC236}">
                        <a16:creationId xmlns:a16="http://schemas.microsoft.com/office/drawing/2014/main" id="{89A3F73A-55E0-45A2-8C26-EA2D269DCF6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5100" y="3925054"/>
                    <a:ext cx="576000" cy="540000"/>
                  </a:xfrm>
                  <a:prstGeom prst="ellipse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B2EC1754-E415-422C-8C92-BC16AC06BDEC}"/>
                      </a:ext>
                    </a:extLst>
                  </p:cNvPr>
                  <p:cNvSpPr/>
                  <p:nvPr/>
                </p:nvSpPr>
                <p:spPr>
                  <a:xfrm>
                    <a:off x="10765100" y="5531284"/>
                    <a:ext cx="576000" cy="54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𝑑</m:t>
                          </m:r>
                        </m:oMath>
                      </m:oMathPara>
                    </a14:m>
                    <a:endParaRPr lang="zh-CN" altLang="en-US" sz="1600" b="1" dirty="0">
                      <a:solidFill>
                        <a:schemeClr val="accent4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7" name="椭圆 6">
                    <a:extLst>
                      <a:ext uri="{FF2B5EF4-FFF2-40B4-BE49-F238E27FC236}">
                        <a16:creationId xmlns:a16="http://schemas.microsoft.com/office/drawing/2014/main" id="{B2EC1754-E415-422C-8C92-BC16AC06BD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765100" y="5531284"/>
                    <a:ext cx="576000" cy="540000"/>
                  </a:xfrm>
                  <a:prstGeom prst="ellipse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0B720C35-336C-4BDC-8C32-3B5723C33384}"/>
                      </a:ext>
                    </a:extLst>
                  </p:cNvPr>
                  <p:cNvSpPr/>
                  <p:nvPr/>
                </p:nvSpPr>
                <p:spPr>
                  <a:xfrm>
                    <a:off x="8919602" y="3925054"/>
                    <a:ext cx="576000" cy="54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𝑎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accent4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8" name="椭圆 7">
                    <a:extLst>
                      <a:ext uri="{FF2B5EF4-FFF2-40B4-BE49-F238E27FC236}">
                        <a16:creationId xmlns:a16="http://schemas.microsoft.com/office/drawing/2014/main" id="{0B720C35-336C-4BDC-8C32-3B5723C3338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9602" y="3925054"/>
                    <a:ext cx="576000" cy="540000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35B2A748-FB30-40A1-A74D-4B7867FD35FE}"/>
                      </a:ext>
                    </a:extLst>
                  </p:cNvPr>
                  <p:cNvSpPr/>
                  <p:nvPr/>
                </p:nvSpPr>
                <p:spPr>
                  <a:xfrm>
                    <a:off x="8919602" y="5531284"/>
                    <a:ext cx="576000" cy="540000"/>
                  </a:xfrm>
                  <a:prstGeom prst="ellipse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lIns="0" tIns="0" rIns="0" bIns="0"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8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𝑐</m:t>
                          </m:r>
                        </m:oMath>
                      </m:oMathPara>
                    </a14:m>
                    <a:endParaRPr lang="zh-CN" altLang="en-US" sz="1400" b="1" dirty="0">
                      <a:solidFill>
                        <a:schemeClr val="accent4">
                          <a:lumMod val="75000"/>
                        </a:schemeClr>
                      </a:solidFill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9" name="椭圆 8">
                    <a:extLst>
                      <a:ext uri="{FF2B5EF4-FFF2-40B4-BE49-F238E27FC236}">
                        <a16:creationId xmlns:a16="http://schemas.microsoft.com/office/drawing/2014/main" id="{35B2A748-FB30-40A1-A74D-4B7867FD35F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19602" y="5531284"/>
                    <a:ext cx="576000" cy="540000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 w="38100">
                    <a:solidFill>
                      <a:schemeClr val="tx1"/>
                    </a:solidFill>
                  </a:ln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4" name="直接箭头连接符 17">
              <a:extLst>
                <a:ext uri="{FF2B5EF4-FFF2-40B4-BE49-F238E27FC236}">
                  <a16:creationId xmlns:a16="http://schemas.microsoft.com/office/drawing/2014/main" id="{2FF1F75C-B4E9-4ACF-831A-E53B697DE989}"/>
                </a:ext>
              </a:extLst>
            </p:cNvPr>
            <p:cNvCxnSpPr>
              <a:cxnSpLocks/>
              <a:stCxn id="8" idx="6"/>
              <a:endCxn id="6" idx="2"/>
            </p:cNvCxnSpPr>
            <p:nvPr/>
          </p:nvCxnSpPr>
          <p:spPr>
            <a:xfrm>
              <a:off x="9495602" y="4195054"/>
              <a:ext cx="126949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9918DDED-93B6-4B82-908E-DBCB4D9B7B5A}"/>
                </a:ext>
              </a:extLst>
            </p:cNvPr>
            <p:cNvSpPr txBox="1"/>
            <p:nvPr/>
          </p:nvSpPr>
          <p:spPr>
            <a:xfrm>
              <a:off x="9783702" y="3794944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r>
                <a:rPr lang="en-US" altLang="zh-CN" sz="2000" b="1" dirty="0"/>
                <a:t>/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1" name="直接箭头连接符 17">
              <a:extLst>
                <a:ext uri="{FF2B5EF4-FFF2-40B4-BE49-F238E27FC236}">
                  <a16:creationId xmlns:a16="http://schemas.microsoft.com/office/drawing/2014/main" id="{12E3A474-C22B-435A-BAE6-DA3FD50DACB7}"/>
                </a:ext>
              </a:extLst>
            </p:cNvPr>
            <p:cNvCxnSpPr>
              <a:cxnSpLocks/>
              <a:stCxn id="6" idx="4"/>
              <a:endCxn id="7" idx="0"/>
            </p:cNvCxnSpPr>
            <p:nvPr/>
          </p:nvCxnSpPr>
          <p:spPr>
            <a:xfrm>
              <a:off x="11053100" y="4465054"/>
              <a:ext cx="0" cy="106623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文本框 44">
              <a:extLst>
                <a:ext uri="{FF2B5EF4-FFF2-40B4-BE49-F238E27FC236}">
                  <a16:creationId xmlns:a16="http://schemas.microsoft.com/office/drawing/2014/main" id="{6598D6A2-EA06-4C55-A00B-263B8C8DDB0F}"/>
                </a:ext>
              </a:extLst>
            </p:cNvPr>
            <p:cNvSpPr txBox="1"/>
            <p:nvPr/>
          </p:nvSpPr>
          <p:spPr>
            <a:xfrm>
              <a:off x="10500696" y="4731411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altLang="zh-CN" sz="2000" b="1" dirty="0"/>
                <a:t>/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6" name="直接箭头连接符 17">
              <a:extLst>
                <a:ext uri="{FF2B5EF4-FFF2-40B4-BE49-F238E27FC236}">
                  <a16:creationId xmlns:a16="http://schemas.microsoft.com/office/drawing/2014/main" id="{EDCEB9C7-2496-4F89-9A88-8824D05B6138}"/>
                </a:ext>
              </a:extLst>
            </p:cNvPr>
            <p:cNvCxnSpPr>
              <a:cxnSpLocks/>
              <a:stCxn id="7" idx="7"/>
              <a:endCxn id="6" idx="5"/>
            </p:cNvCxnSpPr>
            <p:nvPr/>
          </p:nvCxnSpPr>
          <p:spPr>
            <a:xfrm flipV="1">
              <a:off x="11256747" y="4385973"/>
              <a:ext cx="0" cy="1224392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文本框 48">
              <a:extLst>
                <a:ext uri="{FF2B5EF4-FFF2-40B4-BE49-F238E27FC236}">
                  <a16:creationId xmlns:a16="http://schemas.microsoft.com/office/drawing/2014/main" id="{A0382450-AA11-4948-81C4-CBC543C0F3C7}"/>
                </a:ext>
              </a:extLst>
            </p:cNvPr>
            <p:cNvSpPr txBox="1"/>
            <p:nvPr/>
          </p:nvSpPr>
          <p:spPr>
            <a:xfrm>
              <a:off x="11256747" y="4732749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altLang="zh-CN" sz="2000" b="1" dirty="0"/>
                <a:t>/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0" name="直接箭头连接符 17">
              <a:extLst>
                <a:ext uri="{FF2B5EF4-FFF2-40B4-BE49-F238E27FC236}">
                  <a16:creationId xmlns:a16="http://schemas.microsoft.com/office/drawing/2014/main" id="{B2A4B313-5234-44E7-81E7-2F4C9FE9CC15}"/>
                </a:ext>
              </a:extLst>
            </p:cNvPr>
            <p:cNvCxnSpPr>
              <a:cxnSpLocks/>
              <a:stCxn id="8" idx="5"/>
              <a:endCxn id="7" idx="1"/>
            </p:cNvCxnSpPr>
            <p:nvPr/>
          </p:nvCxnSpPr>
          <p:spPr>
            <a:xfrm>
              <a:off x="9411249" y="4385973"/>
              <a:ext cx="1438204" cy="1224392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E5A24743-6F18-4001-B498-27DCC752F0A8}"/>
                </a:ext>
              </a:extLst>
            </p:cNvPr>
            <p:cNvSpPr txBox="1"/>
            <p:nvPr/>
          </p:nvSpPr>
          <p:spPr>
            <a:xfrm>
              <a:off x="9675854" y="4351659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altLang="zh-CN" sz="2000" b="1" dirty="0"/>
                <a:t>/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8" name="直接箭头连接符 17">
              <a:extLst>
                <a:ext uri="{FF2B5EF4-FFF2-40B4-BE49-F238E27FC236}">
                  <a16:creationId xmlns:a16="http://schemas.microsoft.com/office/drawing/2014/main" id="{7647506F-DAA2-47C4-A599-C85AEAA681E4}"/>
                </a:ext>
              </a:extLst>
            </p:cNvPr>
            <p:cNvCxnSpPr>
              <a:cxnSpLocks/>
              <a:stCxn id="6" idx="3"/>
              <a:endCxn id="9" idx="7"/>
            </p:cNvCxnSpPr>
            <p:nvPr/>
          </p:nvCxnSpPr>
          <p:spPr>
            <a:xfrm flipH="1">
              <a:off x="9411249" y="4385973"/>
              <a:ext cx="1438204" cy="1224392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文本框 60">
              <a:extLst>
                <a:ext uri="{FF2B5EF4-FFF2-40B4-BE49-F238E27FC236}">
                  <a16:creationId xmlns:a16="http://schemas.microsoft.com/office/drawing/2014/main" id="{CA58A603-18FD-4310-8872-1B5E4ADE5E57}"/>
                </a:ext>
              </a:extLst>
            </p:cNvPr>
            <p:cNvSpPr txBox="1"/>
            <p:nvPr/>
          </p:nvSpPr>
          <p:spPr>
            <a:xfrm>
              <a:off x="9350463" y="4952725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r>
                <a:rPr lang="en-US" altLang="zh-CN" sz="2000" b="1" dirty="0"/>
                <a:t>/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2" name="直接箭头连接符 17">
              <a:extLst>
                <a:ext uri="{FF2B5EF4-FFF2-40B4-BE49-F238E27FC236}">
                  <a16:creationId xmlns:a16="http://schemas.microsoft.com/office/drawing/2014/main" id="{1F36CCD4-7D03-4BBA-9F4F-8EAA8DBA76D3}"/>
                </a:ext>
              </a:extLst>
            </p:cNvPr>
            <p:cNvCxnSpPr>
              <a:cxnSpLocks/>
              <a:stCxn id="9" idx="6"/>
              <a:endCxn id="7" idx="2"/>
            </p:cNvCxnSpPr>
            <p:nvPr/>
          </p:nvCxnSpPr>
          <p:spPr>
            <a:xfrm>
              <a:off x="9495602" y="5801284"/>
              <a:ext cx="1269498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B3114EC4-BDA0-4A0B-8E09-D3F58B8D8871}"/>
                </a:ext>
              </a:extLst>
            </p:cNvPr>
            <p:cNvSpPr txBox="1"/>
            <p:nvPr/>
          </p:nvSpPr>
          <p:spPr>
            <a:xfrm>
              <a:off x="9836817" y="5444624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0</a:t>
              </a:r>
              <a:r>
                <a:rPr lang="en-US" altLang="zh-CN" sz="2000" b="1" dirty="0"/>
                <a:t>/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6" name="直接箭头连接符 17">
              <a:extLst>
                <a:ext uri="{FF2B5EF4-FFF2-40B4-BE49-F238E27FC236}">
                  <a16:creationId xmlns:a16="http://schemas.microsoft.com/office/drawing/2014/main" id="{AEAD77A5-B9C7-49CA-9654-57D59E870CFD}"/>
                </a:ext>
              </a:extLst>
            </p:cNvPr>
            <p:cNvCxnSpPr>
              <a:cxnSpLocks/>
              <a:stCxn id="7" idx="3"/>
              <a:endCxn id="9" idx="5"/>
            </p:cNvCxnSpPr>
            <p:nvPr/>
          </p:nvCxnSpPr>
          <p:spPr>
            <a:xfrm flipH="1">
              <a:off x="9411249" y="5992203"/>
              <a:ext cx="1438204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文本框 68">
              <a:extLst>
                <a:ext uri="{FF2B5EF4-FFF2-40B4-BE49-F238E27FC236}">
                  <a16:creationId xmlns:a16="http://schemas.microsoft.com/office/drawing/2014/main" id="{9E0616B5-AB01-4457-B3B3-11F7DFDF6D4C}"/>
                </a:ext>
              </a:extLst>
            </p:cNvPr>
            <p:cNvSpPr txBox="1"/>
            <p:nvPr/>
          </p:nvSpPr>
          <p:spPr>
            <a:xfrm>
              <a:off x="9836816" y="5969426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r>
                <a:rPr lang="en-US" altLang="zh-CN" sz="2000" b="1" dirty="0"/>
                <a:t>/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70" name="直接箭头连接符 17">
              <a:extLst>
                <a:ext uri="{FF2B5EF4-FFF2-40B4-BE49-F238E27FC236}">
                  <a16:creationId xmlns:a16="http://schemas.microsoft.com/office/drawing/2014/main" id="{524AFF3A-ACD1-4C33-AD0F-A41ACFD37ECD}"/>
                </a:ext>
              </a:extLst>
            </p:cNvPr>
            <p:cNvCxnSpPr>
              <a:cxnSpLocks/>
              <a:stCxn id="9" idx="0"/>
              <a:endCxn id="8" idx="4"/>
            </p:cNvCxnSpPr>
            <p:nvPr/>
          </p:nvCxnSpPr>
          <p:spPr>
            <a:xfrm flipV="1">
              <a:off x="9207602" y="4465054"/>
              <a:ext cx="0" cy="106623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>
              <a:extLst>
                <a:ext uri="{FF2B5EF4-FFF2-40B4-BE49-F238E27FC236}">
                  <a16:creationId xmlns:a16="http://schemas.microsoft.com/office/drawing/2014/main" id="{0E82E006-66A6-4F71-B375-1B87A1B675DB}"/>
                </a:ext>
              </a:extLst>
            </p:cNvPr>
            <p:cNvSpPr txBox="1"/>
            <p:nvPr/>
          </p:nvSpPr>
          <p:spPr>
            <a:xfrm>
              <a:off x="8631094" y="4782812"/>
              <a:ext cx="5757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r>
                <a:rPr lang="en-US" altLang="zh-CN" sz="2000" b="1" dirty="0"/>
                <a:t>/</a:t>
              </a:r>
              <a:r>
                <a:rPr lang="en-US" altLang="zh-CN" sz="2000" b="1" dirty="0">
                  <a:solidFill>
                    <a:srgbClr val="FF0000"/>
                  </a:solidFill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sp>
        <p:nvSpPr>
          <p:cNvPr id="76" name="灯片编号占位符 75">
            <a:extLst>
              <a:ext uri="{FF2B5EF4-FFF2-40B4-BE49-F238E27FC236}">
                <a16:creationId xmlns:a16="http://schemas.microsoft.com/office/drawing/2014/main" id="{7D0F24BC-785B-416A-974D-A73ACC5B2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31505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C326-57B8-4441-88CC-FCDA7AE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2】</a:t>
            </a:r>
            <a:r>
              <a:rPr lang="en-US" altLang="zh-CN" b="1" dirty="0"/>
              <a:t>JK</a:t>
            </a:r>
            <a:r>
              <a:rPr lang="zh-CN" altLang="en-US" dirty="0"/>
              <a:t>触发器电路分析：</a:t>
            </a:r>
            <a:r>
              <a:rPr lang="zh-CN" altLang="en-US" b="1" dirty="0"/>
              <a:t>公式法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52CA9B6-038C-441C-9440-B9BF28ADCEE6}"/>
              </a:ext>
            </a:extLst>
          </p:cNvPr>
          <p:cNvGrpSpPr/>
          <p:nvPr/>
        </p:nvGrpSpPr>
        <p:grpSpPr>
          <a:xfrm>
            <a:off x="207292" y="963684"/>
            <a:ext cx="6863586" cy="2414623"/>
            <a:chOff x="1947422" y="958142"/>
            <a:chExt cx="6863586" cy="2414623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96744DF-0AB2-4934-A12F-89E2D8D5DD15}"/>
                </a:ext>
              </a:extLst>
            </p:cNvPr>
            <p:cNvGrpSpPr/>
            <p:nvPr/>
          </p:nvGrpSpPr>
          <p:grpSpPr>
            <a:xfrm>
              <a:off x="3374578" y="1658311"/>
              <a:ext cx="1190939" cy="1269091"/>
              <a:chOff x="2024701" y="4896213"/>
              <a:chExt cx="1190939" cy="1269091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E6A9F8A-D021-459D-A053-9475451910FF}"/>
                  </a:ext>
                </a:extLst>
              </p:cNvPr>
              <p:cNvSpPr/>
              <p:nvPr/>
            </p:nvSpPr>
            <p:spPr bwMode="auto">
              <a:xfrm>
                <a:off x="2135560" y="5085184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9" name="直角三角形 48">
                <a:extLst>
                  <a:ext uri="{FF2B5EF4-FFF2-40B4-BE49-F238E27FC236}">
                    <a16:creationId xmlns:a16="http://schemas.microsoft.com/office/drawing/2014/main" id="{18F9ED00-BB68-4E41-AFD2-CA23F94DE0CC}"/>
                  </a:ext>
                </a:extLst>
              </p:cNvPr>
              <p:cNvSpPr/>
              <p:nvPr/>
            </p:nvSpPr>
            <p:spPr bwMode="auto">
              <a:xfrm rot="13581506">
                <a:off x="2056352" y="5553236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A78468B4-9ACE-44CC-8081-A4F4B27FB43D}"/>
                      </a:ext>
                    </a:extLst>
                  </p:cNvPr>
                  <p:cNvSpPr/>
                  <p:nvPr/>
                </p:nvSpPr>
                <p:spPr>
                  <a:xfrm>
                    <a:off x="2177907" y="5085184"/>
                    <a:ext cx="146707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A78468B4-9ACE-44CC-8081-A4F4B27FB4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7907" y="5085184"/>
                    <a:ext cx="146707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667" r="-375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C61A5F40-607C-4F94-92C1-328DE53D4AD8}"/>
                      </a:ext>
                    </a:extLst>
                  </p:cNvPr>
                  <p:cNvSpPr/>
                  <p:nvPr/>
                </p:nvSpPr>
                <p:spPr>
                  <a:xfrm>
                    <a:off x="2149990" y="5825039"/>
                    <a:ext cx="213007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186ED1D7-D4E5-46F9-A7F8-6311B5CB4F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9990" y="5825039"/>
                    <a:ext cx="213007" cy="33855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6373EB3E-0BF7-406B-B1FB-24282FCCF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855640" y="5994596"/>
                <a:ext cx="3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3FB9C29-89A5-429B-9874-67CDCF0A990C}"/>
                      </a:ext>
                    </a:extLst>
                  </p:cNvPr>
                  <p:cNvSpPr/>
                  <p:nvPr/>
                </p:nvSpPr>
                <p:spPr>
                  <a:xfrm>
                    <a:off x="2896001" y="4896213"/>
                    <a:ext cx="319639" cy="369332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3FB9C29-89A5-429B-9874-67CDCF0A99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01" y="4896213"/>
                    <a:ext cx="319639" cy="369332"/>
                  </a:xfrm>
                  <a:prstGeom prst="rect">
                    <a:avLst/>
                  </a:prstGeom>
                  <a:blipFill>
                    <a:blip r:embed="rId33"/>
                    <a:stretch>
                      <a:fillRect l="-23077" r="-7692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7E4A77D-F080-4E55-B196-94A873DD83A1}"/>
                  </a:ext>
                </a:extLst>
              </p:cNvPr>
              <p:cNvSpPr/>
              <p:nvPr/>
            </p:nvSpPr>
            <p:spPr bwMode="auto">
              <a:xfrm>
                <a:off x="2859185" y="594197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ACB3451C-D21A-462A-97F2-75A5B9B25C99}"/>
                  </a:ext>
                </a:extLst>
              </p:cNvPr>
              <p:cNvSpPr/>
              <p:nvPr/>
            </p:nvSpPr>
            <p:spPr bwMode="auto">
              <a:xfrm>
                <a:off x="2024701" y="55759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FF90CABB-FAE6-4D15-AB43-FC239BC7A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34"/>
            <a:stretch>
              <a:fillRect/>
            </a:stretch>
          </p:blipFill>
          <p:spPr>
            <a:xfrm>
              <a:off x="3529794" y="1015091"/>
              <a:ext cx="676757" cy="431179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38B7BE8D-7BC1-4FAB-989B-79BB641B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35"/>
            <a:stretch>
              <a:fillRect/>
            </a:stretch>
          </p:blipFill>
          <p:spPr>
            <a:xfrm>
              <a:off x="7604973" y="1750955"/>
              <a:ext cx="735330" cy="392430"/>
            </a:xfrm>
            <a:prstGeom prst="rect">
              <a:avLst/>
            </a:prstGeom>
          </p:spPr>
        </p:pic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8D235AF-FC65-4F50-B99F-66DD7ED4F452}"/>
                </a:ext>
              </a:extLst>
            </p:cNvPr>
            <p:cNvGrpSpPr/>
            <p:nvPr/>
          </p:nvGrpSpPr>
          <p:grpSpPr>
            <a:xfrm>
              <a:off x="6018025" y="1662616"/>
              <a:ext cx="1192878" cy="1264786"/>
              <a:chOff x="2024701" y="4900518"/>
              <a:chExt cx="1192878" cy="1264786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340B792-861E-4744-8E8F-D5F1F51576E5}"/>
                  </a:ext>
                </a:extLst>
              </p:cNvPr>
              <p:cNvSpPr/>
              <p:nvPr/>
            </p:nvSpPr>
            <p:spPr bwMode="auto">
              <a:xfrm>
                <a:off x="2135560" y="5085184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7" name="直角三角形 66">
                <a:extLst>
                  <a:ext uri="{FF2B5EF4-FFF2-40B4-BE49-F238E27FC236}">
                    <a16:creationId xmlns:a16="http://schemas.microsoft.com/office/drawing/2014/main" id="{8DD7F371-05F4-4A29-9B0B-5E86E9356284}"/>
                  </a:ext>
                </a:extLst>
              </p:cNvPr>
              <p:cNvSpPr/>
              <p:nvPr/>
            </p:nvSpPr>
            <p:spPr bwMode="auto">
              <a:xfrm rot="13581506">
                <a:off x="2056352" y="5553236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521481EF-BE4C-4762-A789-2DF42E798A9A}"/>
                      </a:ext>
                    </a:extLst>
                  </p:cNvPr>
                  <p:cNvSpPr/>
                  <p:nvPr/>
                </p:nvSpPr>
                <p:spPr>
                  <a:xfrm>
                    <a:off x="2172365" y="5085184"/>
                    <a:ext cx="146707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521481EF-BE4C-4762-A789-2DF42E798A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2365" y="5085184"/>
                    <a:ext cx="146707" cy="338554"/>
                  </a:xfrm>
                  <a:prstGeom prst="rect">
                    <a:avLst/>
                  </a:prstGeom>
                  <a:blipFill>
                    <a:blip r:embed="rId36"/>
                    <a:stretch>
                      <a:fillRect l="-41667" r="-375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50DF39D0-BB36-4097-80AE-E88E1AB8FDB2}"/>
                      </a:ext>
                    </a:extLst>
                  </p:cNvPr>
                  <p:cNvSpPr/>
                  <p:nvPr/>
                </p:nvSpPr>
                <p:spPr>
                  <a:xfrm>
                    <a:off x="2149990" y="5825039"/>
                    <a:ext cx="213007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186ED1D7-D4E5-46F9-A7F8-6311B5CB4F0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9990" y="5825039"/>
                    <a:ext cx="213007" cy="338554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BF031985-40BE-447D-90CD-419E066AA0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855640" y="5994596"/>
                <a:ext cx="3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8ED5981-B11A-4594-B85D-C9F6798722FF}"/>
                      </a:ext>
                    </a:extLst>
                  </p:cNvPr>
                  <p:cNvSpPr/>
                  <p:nvPr/>
                </p:nvSpPr>
                <p:spPr>
                  <a:xfrm>
                    <a:off x="2904865" y="4900518"/>
                    <a:ext cx="312714" cy="369332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8ED5981-B11A-4594-B85D-C9F6798722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865" y="4900518"/>
                    <a:ext cx="312714" cy="369332"/>
                  </a:xfrm>
                  <a:prstGeom prst="rect">
                    <a:avLst/>
                  </a:prstGeom>
                  <a:blipFill>
                    <a:blip r:embed="rId37"/>
                    <a:stretch>
                      <a:fillRect l="-23529" r="-784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E08E51E2-43E3-4D8D-84AB-91A5295F523A}"/>
                  </a:ext>
                </a:extLst>
              </p:cNvPr>
              <p:cNvSpPr/>
              <p:nvPr/>
            </p:nvSpPr>
            <p:spPr bwMode="auto">
              <a:xfrm>
                <a:off x="2859185" y="594197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C39EBB9-1249-4870-B5CD-F3FA7C6378B7}"/>
                  </a:ext>
                </a:extLst>
              </p:cNvPr>
              <p:cNvSpPr/>
              <p:nvPr/>
            </p:nvSpPr>
            <p:spPr bwMode="auto">
              <a:xfrm>
                <a:off x="2024701" y="55759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9586DC4-85C0-4AEA-966F-EA322BC08EFE}"/>
                    </a:ext>
                  </a:extLst>
                </p:cNvPr>
                <p:cNvSpPr/>
                <p:nvPr/>
              </p:nvSpPr>
              <p:spPr>
                <a:xfrm>
                  <a:off x="6326953" y="2155654"/>
                  <a:ext cx="429540" cy="46166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9586DC4-85C0-4AEA-966F-EA322BC08E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953" y="2155654"/>
                  <a:ext cx="429540" cy="461665"/>
                </a:xfrm>
                <a:prstGeom prst="rect">
                  <a:avLst/>
                </a:prstGeom>
                <a:blipFill>
                  <a:blip r:embed="rId38"/>
                  <a:stretch>
                    <a:fillRect l="-14085" r="-4225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FA605912-3E8A-4FE6-AD08-CFDD5E31F59E}"/>
                    </a:ext>
                  </a:extLst>
                </p:cNvPr>
                <p:cNvSpPr/>
                <p:nvPr/>
              </p:nvSpPr>
              <p:spPr>
                <a:xfrm>
                  <a:off x="3680647" y="2155653"/>
                  <a:ext cx="429540" cy="46166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FA605912-3E8A-4FE6-AD08-CFDD5E31F5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647" y="2155653"/>
                  <a:ext cx="429540" cy="461665"/>
                </a:xfrm>
                <a:prstGeom prst="rect">
                  <a:avLst/>
                </a:prstGeom>
                <a:blipFill>
                  <a:blip r:embed="rId39"/>
                  <a:stretch>
                    <a:fillRect l="-14085" r="-4225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接连接符 50">
              <a:extLst>
                <a:ext uri="{FF2B5EF4-FFF2-40B4-BE49-F238E27FC236}">
                  <a16:creationId xmlns:a16="http://schemas.microsoft.com/office/drawing/2014/main" id="{3BE0C055-6E27-43D2-9416-5D35355158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66113" y="2392646"/>
              <a:ext cx="3564000" cy="798520"/>
            </a:xfrm>
            <a:prstGeom prst="bentConnector3">
              <a:avLst>
                <a:gd name="adj1" fmla="val 91893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直接连接符 68">
              <a:extLst>
                <a:ext uri="{FF2B5EF4-FFF2-40B4-BE49-F238E27FC236}">
                  <a16:creationId xmlns:a16="http://schemas.microsoft.com/office/drawing/2014/main" id="{9C17E6EA-D174-40E7-935F-E095F69D9B6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2813677" y="2626027"/>
              <a:ext cx="792000" cy="324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BDAD5D83-BAB0-48A6-A2C9-7FF4ED91ECF6}"/>
                    </a:ext>
                  </a:extLst>
                </p:cNvPr>
                <p:cNvSpPr txBox="1"/>
                <p:nvPr/>
              </p:nvSpPr>
              <p:spPr>
                <a:xfrm>
                  <a:off x="1947422" y="2995289"/>
                  <a:ext cx="502766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BDAD5D83-BAB0-48A6-A2C9-7FF4ED91E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422" y="2995289"/>
                  <a:ext cx="502766" cy="377476"/>
                </a:xfrm>
                <a:prstGeom prst="rect">
                  <a:avLst/>
                </a:prstGeom>
                <a:blipFill>
                  <a:blip r:embed="rId40"/>
                  <a:stretch>
                    <a:fillRect l="-13415" r="-12195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96589A2F-95F1-4EC9-A6EC-8611095BB33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2790" y="2016559"/>
              <a:ext cx="1008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CAC66EE0-3911-472F-9E55-74D0B25FD417}"/>
                    </a:ext>
                  </a:extLst>
                </p:cNvPr>
                <p:cNvSpPr txBox="1"/>
                <p:nvPr/>
              </p:nvSpPr>
              <p:spPr>
                <a:xfrm>
                  <a:off x="2060373" y="1816504"/>
                  <a:ext cx="37917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CAC66EE0-3911-472F-9E55-74D0B25FD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373" y="1816504"/>
                  <a:ext cx="379170" cy="400110"/>
                </a:xfrm>
                <a:prstGeom prst="rect">
                  <a:avLst/>
                </a:prstGeom>
                <a:blipFill>
                  <a:blip r:embed="rId4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57FAF78-85CE-4422-A09E-2ECE49C39E8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772773" y="2034065"/>
              <a:ext cx="715980" cy="689760"/>
            </a:xfrm>
            <a:prstGeom prst="bentConnector3">
              <a:avLst>
                <a:gd name="adj1" fmla="val 201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F840BB4-37A0-4FFF-8D8E-377DBE1160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37665" y="2016559"/>
              <a:ext cx="68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8E73E27-84BF-49E5-A824-A6162ED543EC}"/>
                </a:ext>
              </a:extLst>
            </p:cNvPr>
            <p:cNvCxnSpPr>
              <a:cxnSpLocks/>
              <a:stCxn id="69" idx="1"/>
              <a:endCxn id="63" idx="3"/>
            </p:cNvCxnSpPr>
            <p:nvPr/>
          </p:nvCxnSpPr>
          <p:spPr bwMode="auto">
            <a:xfrm rot="10800000">
              <a:off x="4206552" y="1230682"/>
              <a:ext cx="1936763" cy="1525733"/>
            </a:xfrm>
            <a:prstGeom prst="bentConnector3">
              <a:avLst>
                <a:gd name="adj1" fmla="val 36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8A21095E-85ED-4D06-B39C-7F0635BF54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86544" y="1132638"/>
              <a:ext cx="1116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8E36837-2458-4013-8625-B7D1104E4CB6}"/>
                    </a:ext>
                  </a:extLst>
                </p:cNvPr>
                <p:cNvSpPr txBox="1"/>
                <p:nvPr/>
              </p:nvSpPr>
              <p:spPr>
                <a:xfrm>
                  <a:off x="2071018" y="958142"/>
                  <a:ext cx="37917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8E36837-2458-4013-8625-B7D1104E4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018" y="958142"/>
                  <a:ext cx="379170" cy="400110"/>
                </a:xfrm>
                <a:prstGeom prst="rect">
                  <a:avLst/>
                </a:prstGeom>
                <a:blipFill>
                  <a:blip r:embed="rId4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接连接符 108">
              <a:extLst>
                <a:ext uri="{FF2B5EF4-FFF2-40B4-BE49-F238E27FC236}">
                  <a16:creationId xmlns:a16="http://schemas.microsoft.com/office/drawing/2014/main" id="{AB95F621-AA7D-442E-BDD5-8925E789E27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557504" y="1319351"/>
              <a:ext cx="4068000" cy="540000"/>
            </a:xfrm>
            <a:prstGeom prst="bentConnector5">
              <a:avLst>
                <a:gd name="adj1" fmla="val 7503"/>
                <a:gd name="adj2" fmla="val 54406"/>
                <a:gd name="adj3" fmla="val 1047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628EB22-4A5D-4A44-9C29-CAEE607828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848964" y="2033185"/>
              <a:ext cx="828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03">
              <a:extLst>
                <a:ext uri="{FF2B5EF4-FFF2-40B4-BE49-F238E27FC236}">
                  <a16:creationId xmlns:a16="http://schemas.microsoft.com/office/drawing/2014/main" id="{17378ED5-0EAF-4CE2-AB3F-A58BE262E1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16821" y="1564924"/>
              <a:ext cx="540000" cy="468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486B0061-7654-4FD8-B86F-387A34B50F6A}"/>
                    </a:ext>
                  </a:extLst>
                </p:cNvPr>
                <p:cNvSpPr txBox="1"/>
                <p:nvPr/>
              </p:nvSpPr>
              <p:spPr>
                <a:xfrm>
                  <a:off x="8431838" y="1747590"/>
                  <a:ext cx="37917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486B0061-7654-4FD8-B86F-387A34B50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838" y="1747590"/>
                  <a:ext cx="379170" cy="400110"/>
                </a:xfrm>
                <a:prstGeom prst="rect">
                  <a:avLst/>
                </a:prstGeom>
                <a:blipFill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031FC12-A707-4366-9FF2-F3DD0363F96A}"/>
                  </a:ext>
                </a:extLst>
              </p:cNvPr>
              <p:cNvSpPr/>
              <p:nvPr/>
            </p:nvSpPr>
            <p:spPr>
              <a:xfrm>
                <a:off x="265660" y="6036969"/>
                <a:ext cx="2970761" cy="43088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200" b="0" dirty="0">
                    <a:solidFill>
                      <a:schemeClr val="tx1"/>
                    </a:solidFill>
                  </a:rPr>
                  <a:t>输出方程：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2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200" dirty="0"/>
              </a:p>
            </p:txBody>
          </p:sp>
        </mc:Choice>
        <mc:Fallback xmlns="">
          <p:sp>
            <p:nvSpPr>
              <p:cNvPr id="140" name="矩形 139">
                <a:extLst>
                  <a:ext uri="{FF2B5EF4-FFF2-40B4-BE49-F238E27FC236}">
                    <a16:creationId xmlns:a16="http://schemas.microsoft.com/office/drawing/2014/main" id="{0031FC12-A707-4366-9FF2-F3DD0363F9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660" y="6036969"/>
                <a:ext cx="2970761" cy="430887"/>
              </a:xfrm>
              <a:prstGeom prst="rect">
                <a:avLst/>
              </a:prstGeom>
              <a:blipFill>
                <a:blip r:embed="rId47"/>
                <a:stretch>
                  <a:fillRect l="-2669" t="-7042" b="-295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2FC9F268-40C4-4C50-A74B-3F29375AB308}"/>
              </a:ext>
            </a:extLst>
          </p:cNvPr>
          <p:cNvGrpSpPr/>
          <p:nvPr/>
        </p:nvGrpSpPr>
        <p:grpSpPr>
          <a:xfrm>
            <a:off x="265660" y="4809852"/>
            <a:ext cx="4750703" cy="1004680"/>
            <a:chOff x="265660" y="4809852"/>
            <a:chExt cx="4750703" cy="1004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039DB8FB-F851-4395-9FD6-D8566AF5AFCE}"/>
                    </a:ext>
                  </a:extLst>
                </p:cNvPr>
                <p:cNvSpPr/>
                <p:nvPr/>
              </p:nvSpPr>
              <p:spPr>
                <a:xfrm>
                  <a:off x="265660" y="5376720"/>
                  <a:ext cx="4750703" cy="43781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200" dirty="0"/>
                    <a:t>状态方程：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2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2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2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200" i="1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</a:rPr>
                    <a:t>，</a:t>
                  </a:r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039DB8FB-F851-4395-9FD6-D8566AF5AF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60" y="5376720"/>
                  <a:ext cx="4750703" cy="437812"/>
                </a:xfrm>
                <a:prstGeom prst="rect">
                  <a:avLst/>
                </a:prstGeom>
                <a:blipFill>
                  <a:blip r:embed="rId48"/>
                  <a:stretch>
                    <a:fillRect l="-1669" t="-6944" r="-899" b="-291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6722C4B1-2C09-4F6F-8997-9315E8C7C01E}"/>
                    </a:ext>
                  </a:extLst>
                </p:cNvPr>
                <p:cNvSpPr/>
                <p:nvPr/>
              </p:nvSpPr>
              <p:spPr>
                <a:xfrm>
                  <a:off x="265661" y="4809852"/>
                  <a:ext cx="3608070" cy="43165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200" dirty="0"/>
                    <a:t>特征方程：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CN" sz="2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𝑱</m:t>
                      </m:r>
                      <m:acc>
                        <m:accPr>
                          <m:chr m:val="̅"/>
                          <m:ctrlPr>
                            <a:rPr lang="en-US" altLang="zh-CN" sz="2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</m:acc>
                      <m:r>
                        <a:rPr lang="en-US" altLang="zh-CN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̅"/>
                          <m:ctrlPr>
                            <a:rPr lang="en-US" altLang="zh-CN" sz="2200" b="1" i="1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2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𝑲</m:t>
                          </m:r>
                        </m:e>
                      </m:acc>
                      <m:r>
                        <a:rPr lang="en-US" altLang="zh-CN" sz="22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𝑸</m:t>
                      </m:r>
                    </m:oMath>
                  </a14:m>
                  <a:endParaRPr lang="en-US" altLang="zh-CN" sz="22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9" name="矩形 138">
                  <a:extLst>
                    <a:ext uri="{FF2B5EF4-FFF2-40B4-BE49-F238E27FC236}">
                      <a16:creationId xmlns:a16="http://schemas.microsoft.com/office/drawing/2014/main" id="{6722C4B1-2C09-4F6F-8997-9315E8C7C0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61" y="4809852"/>
                  <a:ext cx="3608070" cy="431657"/>
                </a:xfrm>
                <a:prstGeom prst="rect">
                  <a:avLst/>
                </a:prstGeom>
                <a:blipFill>
                  <a:blip r:embed="rId49"/>
                  <a:stretch>
                    <a:fillRect l="-2200" t="-8451" b="-295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4" name="表格 144">
                <a:extLst>
                  <a:ext uri="{FF2B5EF4-FFF2-40B4-BE49-F238E27FC236}">
                    <a16:creationId xmlns:a16="http://schemas.microsoft.com/office/drawing/2014/main" id="{CA8AB933-1994-49BA-A9C8-92651F25F7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190317"/>
                  </p:ext>
                </p:extLst>
              </p:nvPr>
            </p:nvGraphicFramePr>
            <p:xfrm>
              <a:off x="8266527" y="960207"/>
              <a:ext cx="3459956" cy="237744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50422">
                      <a:extLst>
                        <a:ext uri="{9D8B030D-6E8A-4147-A177-3AD203B41FA5}">
                          <a16:colId xmlns:a16="http://schemas.microsoft.com/office/drawing/2014/main" val="3995760527"/>
                        </a:ext>
                      </a:extLst>
                    </a:gridCol>
                    <a:gridCol w="950422">
                      <a:extLst>
                        <a:ext uri="{9D8B030D-6E8A-4147-A177-3AD203B41FA5}">
                          <a16:colId xmlns:a16="http://schemas.microsoft.com/office/drawing/2014/main" val="3775443265"/>
                        </a:ext>
                      </a:extLst>
                    </a:gridCol>
                    <a:gridCol w="950422">
                      <a:extLst>
                        <a:ext uri="{9D8B030D-6E8A-4147-A177-3AD203B41FA5}">
                          <a16:colId xmlns:a16="http://schemas.microsoft.com/office/drawing/2014/main" val="6472287"/>
                        </a:ext>
                      </a:extLst>
                    </a:gridCol>
                    <a:gridCol w="608690">
                      <a:extLst>
                        <a:ext uri="{9D8B030D-6E8A-4147-A177-3AD203B41FA5}">
                          <a16:colId xmlns:a16="http://schemas.microsoft.com/office/drawing/2014/main" val="2811618233"/>
                        </a:ext>
                      </a:extLst>
                    </a:gridCol>
                  </a:tblGrid>
                  <a:tr h="349017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82680327"/>
                      </a:ext>
                    </a:extLst>
                  </a:tr>
                  <a:tr h="34901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  <m:r>
                                  <a:rPr lang="en-US" altLang="zh-CN" sz="2000" b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301273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11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278085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00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991989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01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8838221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90670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4" name="表格 144">
                <a:extLst>
                  <a:ext uri="{FF2B5EF4-FFF2-40B4-BE49-F238E27FC236}">
                    <a16:creationId xmlns:a16="http://schemas.microsoft.com/office/drawing/2014/main" id="{CA8AB933-1994-49BA-A9C8-92651F25F73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3190317"/>
                  </p:ext>
                </p:extLst>
              </p:nvPr>
            </p:nvGraphicFramePr>
            <p:xfrm>
              <a:off x="8266527" y="960207"/>
              <a:ext cx="3459956" cy="237744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50422">
                      <a:extLst>
                        <a:ext uri="{9D8B030D-6E8A-4147-A177-3AD203B41FA5}">
                          <a16:colId xmlns:a16="http://schemas.microsoft.com/office/drawing/2014/main" val="3995760527"/>
                        </a:ext>
                      </a:extLst>
                    </a:gridCol>
                    <a:gridCol w="950422">
                      <a:extLst>
                        <a:ext uri="{9D8B030D-6E8A-4147-A177-3AD203B41FA5}">
                          <a16:colId xmlns:a16="http://schemas.microsoft.com/office/drawing/2014/main" val="3775443265"/>
                        </a:ext>
                      </a:extLst>
                    </a:gridCol>
                    <a:gridCol w="950422">
                      <a:extLst>
                        <a:ext uri="{9D8B030D-6E8A-4147-A177-3AD203B41FA5}">
                          <a16:colId xmlns:a16="http://schemas.microsoft.com/office/drawing/2014/main" val="6472287"/>
                        </a:ext>
                      </a:extLst>
                    </a:gridCol>
                    <a:gridCol w="608690">
                      <a:extLst>
                        <a:ext uri="{9D8B030D-6E8A-4147-A177-3AD203B41FA5}">
                          <a16:colId xmlns:a16="http://schemas.microsoft.com/office/drawing/2014/main" val="2811618233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0"/>
                          <a:stretch>
                            <a:fillRect t="-769" r="-264744" b="-21461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0"/>
                          <a:stretch>
                            <a:fillRect l="-50000" t="-1538" r="-32372" b="-5292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0"/>
                          <a:stretch>
                            <a:fillRect l="-468000" t="-769" r="-1000" b="-21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680327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0"/>
                          <a:stretch>
                            <a:fillRect l="-100000" t="-101538" r="-164744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0"/>
                          <a:stretch>
                            <a:fillRect l="-200000" t="-101538" r="-64744" b="-42923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30127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11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27808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00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991989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01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883822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9067034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9" name="组合 8">
            <a:extLst>
              <a:ext uri="{FF2B5EF4-FFF2-40B4-BE49-F238E27FC236}">
                <a16:creationId xmlns:a16="http://schemas.microsoft.com/office/drawing/2014/main" id="{B93D6C74-AF4A-47F8-AF08-2A130334AF3F}"/>
              </a:ext>
            </a:extLst>
          </p:cNvPr>
          <p:cNvGrpSpPr/>
          <p:nvPr/>
        </p:nvGrpSpPr>
        <p:grpSpPr>
          <a:xfrm>
            <a:off x="8919602" y="3925054"/>
            <a:ext cx="2421498" cy="2146230"/>
            <a:chOff x="8919602" y="3925054"/>
            <a:chExt cx="2421498" cy="2146230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A73C61A5-C200-42CC-BD58-25AD353B52DC}"/>
                </a:ext>
              </a:extLst>
            </p:cNvPr>
            <p:cNvSpPr/>
            <p:nvPr/>
          </p:nvSpPr>
          <p:spPr>
            <a:xfrm>
              <a:off x="10765100" y="3925054"/>
              <a:ext cx="576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5ECEF2D9-3BA5-4439-A682-88217620575A}"/>
                </a:ext>
              </a:extLst>
            </p:cNvPr>
            <p:cNvSpPr/>
            <p:nvPr/>
          </p:nvSpPr>
          <p:spPr>
            <a:xfrm>
              <a:off x="10765100" y="5531284"/>
              <a:ext cx="576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63A282C2-40AB-4406-B72B-3BB3AA2B4B3A}"/>
                </a:ext>
              </a:extLst>
            </p:cNvPr>
            <p:cNvSpPr/>
            <p:nvPr/>
          </p:nvSpPr>
          <p:spPr>
            <a:xfrm>
              <a:off x="8919602" y="3925054"/>
              <a:ext cx="576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46E2127-7597-4E25-AE64-957828D9FA53}"/>
                </a:ext>
              </a:extLst>
            </p:cNvPr>
            <p:cNvSpPr/>
            <p:nvPr/>
          </p:nvSpPr>
          <p:spPr>
            <a:xfrm>
              <a:off x="8919602" y="5531284"/>
              <a:ext cx="576000" cy="5400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079B92EE-2474-495C-9D23-AB3A13F9B11C}"/>
                    </a:ext>
                  </a:extLst>
                </p:cNvPr>
                <p:cNvSpPr/>
                <p:nvPr/>
              </p:nvSpPr>
              <p:spPr>
                <a:xfrm>
                  <a:off x="9681286" y="4661466"/>
                  <a:ext cx="972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079B92EE-2474-495C-9D23-AB3A13F9B1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81286" y="4661466"/>
                  <a:ext cx="972000" cy="540000"/>
                </a:xfrm>
                <a:prstGeom prst="ellipse">
                  <a:avLst/>
                </a:prstGeom>
                <a:blipFill>
                  <a:blip r:embed="rId51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53F303DA-5155-4505-9843-BB7F47D106D6}"/>
              </a:ext>
            </a:extLst>
          </p:cNvPr>
          <p:cNvGrpSpPr/>
          <p:nvPr/>
        </p:nvGrpSpPr>
        <p:grpSpPr>
          <a:xfrm>
            <a:off x="9213952" y="3377589"/>
            <a:ext cx="1845498" cy="553815"/>
            <a:chOff x="9213952" y="3377589"/>
            <a:chExt cx="1845498" cy="553815"/>
          </a:xfrm>
        </p:grpSpPr>
        <p:cxnSp>
          <p:nvCxnSpPr>
            <p:cNvPr id="151" name="直接箭头连接符 17">
              <a:extLst>
                <a:ext uri="{FF2B5EF4-FFF2-40B4-BE49-F238E27FC236}">
                  <a16:creationId xmlns:a16="http://schemas.microsoft.com/office/drawing/2014/main" id="{42BEC654-7D58-4ECB-8B74-C1E8394BB520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10130351" y="3002305"/>
              <a:ext cx="12700" cy="1845498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3125E8E9-A15E-45B4-9BE8-F3D14B67758E}"/>
                </a:ext>
              </a:extLst>
            </p:cNvPr>
            <p:cNvSpPr txBox="1"/>
            <p:nvPr/>
          </p:nvSpPr>
          <p:spPr>
            <a:xfrm>
              <a:off x="9930936" y="3377589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</p:grp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A546187D-5B0C-47B3-929F-5B6E37B1264E}"/>
              </a:ext>
            </a:extLst>
          </p:cNvPr>
          <p:cNvGrpSpPr/>
          <p:nvPr/>
        </p:nvGrpSpPr>
        <p:grpSpPr>
          <a:xfrm>
            <a:off x="11341100" y="4195054"/>
            <a:ext cx="455306" cy="1606230"/>
            <a:chOff x="11341100" y="4195054"/>
            <a:chExt cx="455306" cy="1606230"/>
          </a:xfrm>
        </p:grpSpPr>
        <p:cxnSp>
          <p:nvCxnSpPr>
            <p:cNvPr id="153" name="直接箭头连接符 17">
              <a:extLst>
                <a:ext uri="{FF2B5EF4-FFF2-40B4-BE49-F238E27FC236}">
                  <a16:creationId xmlns:a16="http://schemas.microsoft.com/office/drawing/2014/main" id="{C66BE83B-E2BA-4D5A-8A6F-AEEB4AFC34B1}"/>
                </a:ext>
              </a:extLst>
            </p:cNvPr>
            <p:cNvCxnSpPr>
              <a:cxnSpLocks/>
              <a:stCxn id="146" idx="6"/>
              <a:endCxn id="147" idx="6"/>
            </p:cNvCxnSpPr>
            <p:nvPr/>
          </p:nvCxnSpPr>
          <p:spPr>
            <a:xfrm>
              <a:off x="11341100" y="4195054"/>
              <a:ext cx="12700" cy="1606230"/>
            </a:xfrm>
            <a:prstGeom prst="curvedConnector3">
              <a:avLst>
                <a:gd name="adj1" fmla="val 1494551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76F698F-2EDD-43EB-8BD9-2989647F4640}"/>
                </a:ext>
              </a:extLst>
            </p:cNvPr>
            <p:cNvSpPr txBox="1"/>
            <p:nvPr/>
          </p:nvSpPr>
          <p:spPr>
            <a:xfrm>
              <a:off x="11483500" y="4746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2C00E9BF-E45A-43C0-8F42-A1BF5EE63422}"/>
              </a:ext>
            </a:extLst>
          </p:cNvPr>
          <p:cNvGrpSpPr/>
          <p:nvPr/>
        </p:nvGrpSpPr>
        <p:grpSpPr>
          <a:xfrm>
            <a:off x="9213952" y="6064934"/>
            <a:ext cx="1845498" cy="556810"/>
            <a:chOff x="9213952" y="6064934"/>
            <a:chExt cx="1845498" cy="556810"/>
          </a:xfrm>
        </p:grpSpPr>
        <p:cxnSp>
          <p:nvCxnSpPr>
            <p:cNvPr id="154" name="直接箭头连接符 17">
              <a:extLst>
                <a:ext uri="{FF2B5EF4-FFF2-40B4-BE49-F238E27FC236}">
                  <a16:creationId xmlns:a16="http://schemas.microsoft.com/office/drawing/2014/main" id="{569A49BE-2B5F-487D-9418-CA875AD9E470}"/>
                </a:ext>
              </a:extLst>
            </p:cNvPr>
            <p:cNvCxnSpPr>
              <a:cxnSpLocks/>
              <a:stCxn id="147" idx="4"/>
              <a:endCxn id="149" idx="4"/>
            </p:cNvCxnSpPr>
            <p:nvPr/>
          </p:nvCxnSpPr>
          <p:spPr>
            <a:xfrm rot="5400000">
              <a:off x="10130351" y="5148535"/>
              <a:ext cx="12700" cy="1845498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6F49BC3-45A6-49DC-891A-EFD1D501A6E8}"/>
                </a:ext>
              </a:extLst>
            </p:cNvPr>
            <p:cNvSpPr txBox="1"/>
            <p:nvPr/>
          </p:nvSpPr>
          <p:spPr>
            <a:xfrm>
              <a:off x="10034860" y="62524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</p:grpSp>
      <p:grpSp>
        <p:nvGrpSpPr>
          <p:cNvPr id="16" name="组合 15">
            <a:extLst>
              <a:ext uri="{FF2B5EF4-FFF2-40B4-BE49-F238E27FC236}">
                <a16:creationId xmlns:a16="http://schemas.microsoft.com/office/drawing/2014/main" id="{5771D1C2-1D6A-4433-BCB8-8BCEBF0382C3}"/>
              </a:ext>
            </a:extLst>
          </p:cNvPr>
          <p:cNvGrpSpPr/>
          <p:nvPr/>
        </p:nvGrpSpPr>
        <p:grpSpPr>
          <a:xfrm>
            <a:off x="8414225" y="4195054"/>
            <a:ext cx="518077" cy="1606230"/>
            <a:chOff x="8414225" y="4195054"/>
            <a:chExt cx="518077" cy="1606230"/>
          </a:xfrm>
        </p:grpSpPr>
        <p:cxnSp>
          <p:nvCxnSpPr>
            <p:cNvPr id="156" name="直接箭头连接符 17">
              <a:extLst>
                <a:ext uri="{FF2B5EF4-FFF2-40B4-BE49-F238E27FC236}">
                  <a16:creationId xmlns:a16="http://schemas.microsoft.com/office/drawing/2014/main" id="{A18B61F1-446C-4C63-9A81-33073B6947E1}"/>
                </a:ext>
              </a:extLst>
            </p:cNvPr>
            <p:cNvCxnSpPr>
              <a:cxnSpLocks/>
              <a:stCxn id="149" idx="2"/>
              <a:endCxn id="148" idx="2"/>
            </p:cNvCxnSpPr>
            <p:nvPr/>
          </p:nvCxnSpPr>
          <p:spPr>
            <a:xfrm rot="10800000">
              <a:off x="8919602" y="4195054"/>
              <a:ext cx="12700" cy="1606230"/>
            </a:xfrm>
            <a:prstGeom prst="curvedConnector3">
              <a:avLst>
                <a:gd name="adj1" fmla="val 1625449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14D1A69B-C11A-4AE4-BBB9-E6FD09EC5353}"/>
                </a:ext>
              </a:extLst>
            </p:cNvPr>
            <p:cNvSpPr txBox="1"/>
            <p:nvPr/>
          </p:nvSpPr>
          <p:spPr>
            <a:xfrm>
              <a:off x="8414225" y="4746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</p:grpSp>
      <p:grpSp>
        <p:nvGrpSpPr>
          <p:cNvPr id="13" name="组合 12">
            <a:extLst>
              <a:ext uri="{FF2B5EF4-FFF2-40B4-BE49-F238E27FC236}">
                <a16:creationId xmlns:a16="http://schemas.microsoft.com/office/drawing/2014/main" id="{BA380AAE-7F9E-4AFC-ACE1-3A3DB4011AAB}"/>
              </a:ext>
            </a:extLst>
          </p:cNvPr>
          <p:cNvGrpSpPr/>
          <p:nvPr/>
        </p:nvGrpSpPr>
        <p:grpSpPr>
          <a:xfrm>
            <a:off x="9495602" y="3859885"/>
            <a:ext cx="1269498" cy="369332"/>
            <a:chOff x="9495602" y="3859885"/>
            <a:chExt cx="1269498" cy="369332"/>
          </a:xfrm>
        </p:grpSpPr>
        <p:cxnSp>
          <p:nvCxnSpPr>
            <p:cNvPr id="152" name="直接箭头连接符 17">
              <a:extLst>
                <a:ext uri="{FF2B5EF4-FFF2-40B4-BE49-F238E27FC236}">
                  <a16:creationId xmlns:a16="http://schemas.microsoft.com/office/drawing/2014/main" id="{B7376745-0930-443F-8528-E5691B107775}"/>
                </a:ext>
              </a:extLst>
            </p:cNvPr>
            <p:cNvCxnSpPr>
              <a:cxnSpLocks/>
              <a:stCxn id="146" idx="2"/>
              <a:endCxn id="148" idx="6"/>
            </p:cNvCxnSpPr>
            <p:nvPr/>
          </p:nvCxnSpPr>
          <p:spPr>
            <a:xfrm flipH="1">
              <a:off x="9495602" y="4195054"/>
              <a:ext cx="126949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C7313799-DB19-414A-9793-417B11F79175}"/>
                </a:ext>
              </a:extLst>
            </p:cNvPr>
            <p:cNvSpPr txBox="1"/>
            <p:nvPr/>
          </p:nvSpPr>
          <p:spPr>
            <a:xfrm>
              <a:off x="9941243" y="38598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1" name="组合 10">
            <a:extLst>
              <a:ext uri="{FF2B5EF4-FFF2-40B4-BE49-F238E27FC236}">
                <a16:creationId xmlns:a16="http://schemas.microsoft.com/office/drawing/2014/main" id="{E17AD2E4-8863-4B08-A4C3-69271DCC0594}"/>
              </a:ext>
            </a:extLst>
          </p:cNvPr>
          <p:cNvGrpSpPr/>
          <p:nvPr/>
        </p:nvGrpSpPr>
        <p:grpSpPr>
          <a:xfrm>
            <a:off x="8909089" y="4465054"/>
            <a:ext cx="312906" cy="1066230"/>
            <a:chOff x="8909089" y="4465054"/>
            <a:chExt cx="312906" cy="1066230"/>
          </a:xfrm>
        </p:grpSpPr>
        <p:cxnSp>
          <p:nvCxnSpPr>
            <p:cNvPr id="157" name="直接箭头连接符 17">
              <a:extLst>
                <a:ext uri="{FF2B5EF4-FFF2-40B4-BE49-F238E27FC236}">
                  <a16:creationId xmlns:a16="http://schemas.microsoft.com/office/drawing/2014/main" id="{FDECC904-8A1F-44C4-9965-56BAD7B19473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9207602" y="4465054"/>
              <a:ext cx="0" cy="10662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BD4B852-A669-41E3-BA0B-B9035AF2F310}"/>
                </a:ext>
              </a:extLst>
            </p:cNvPr>
            <p:cNvSpPr txBox="1"/>
            <p:nvPr/>
          </p:nvSpPr>
          <p:spPr>
            <a:xfrm>
              <a:off x="8909089" y="47501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7" name="组合 16">
            <a:extLst>
              <a:ext uri="{FF2B5EF4-FFF2-40B4-BE49-F238E27FC236}">
                <a16:creationId xmlns:a16="http://schemas.microsoft.com/office/drawing/2014/main" id="{B61B3197-2C0D-4C6F-BB44-62125650F9DC}"/>
              </a:ext>
            </a:extLst>
          </p:cNvPr>
          <p:cNvGrpSpPr/>
          <p:nvPr/>
        </p:nvGrpSpPr>
        <p:grpSpPr>
          <a:xfrm>
            <a:off x="9411249" y="5608213"/>
            <a:ext cx="1438204" cy="369332"/>
            <a:chOff x="9411249" y="5608213"/>
            <a:chExt cx="1438204" cy="369332"/>
          </a:xfrm>
        </p:grpSpPr>
        <p:cxnSp>
          <p:nvCxnSpPr>
            <p:cNvPr id="155" name="直接箭头连接符 17">
              <a:extLst>
                <a:ext uri="{FF2B5EF4-FFF2-40B4-BE49-F238E27FC236}">
                  <a16:creationId xmlns:a16="http://schemas.microsoft.com/office/drawing/2014/main" id="{5F82E875-2A12-4DCF-9CFA-20B9261FF5EE}"/>
                </a:ext>
              </a:extLst>
            </p:cNvPr>
            <p:cNvCxnSpPr>
              <a:cxnSpLocks/>
              <a:stCxn id="149" idx="7"/>
              <a:endCxn id="147" idx="1"/>
            </p:cNvCxnSpPr>
            <p:nvPr/>
          </p:nvCxnSpPr>
          <p:spPr>
            <a:xfrm>
              <a:off x="9411249" y="5610365"/>
              <a:ext cx="1438204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00A71941-2415-49B6-A881-288D2DE96C9F}"/>
                </a:ext>
              </a:extLst>
            </p:cNvPr>
            <p:cNvSpPr txBox="1"/>
            <p:nvPr/>
          </p:nvSpPr>
          <p:spPr>
            <a:xfrm>
              <a:off x="9907896" y="56082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D9EABE78-4C83-4113-B1CD-82BF44430670}"/>
              </a:ext>
            </a:extLst>
          </p:cNvPr>
          <p:cNvGrpSpPr/>
          <p:nvPr/>
        </p:nvGrpSpPr>
        <p:grpSpPr>
          <a:xfrm>
            <a:off x="11028194" y="4465054"/>
            <a:ext cx="312906" cy="1066230"/>
            <a:chOff x="11028194" y="4465054"/>
            <a:chExt cx="312906" cy="1066230"/>
          </a:xfrm>
        </p:grpSpPr>
        <p:cxnSp>
          <p:nvCxnSpPr>
            <p:cNvPr id="158" name="直接箭头连接符 17">
              <a:extLst>
                <a:ext uri="{FF2B5EF4-FFF2-40B4-BE49-F238E27FC236}">
                  <a16:creationId xmlns:a16="http://schemas.microsoft.com/office/drawing/2014/main" id="{2379A172-2BC8-44E2-B112-4D4D53749C1F}"/>
                </a:ext>
              </a:extLst>
            </p:cNvPr>
            <p:cNvCxnSpPr>
              <a:cxnSpLocks/>
              <a:stCxn id="147" idx="0"/>
              <a:endCxn id="146" idx="4"/>
            </p:cNvCxnSpPr>
            <p:nvPr/>
          </p:nvCxnSpPr>
          <p:spPr>
            <a:xfrm flipV="1">
              <a:off x="11053100" y="4465054"/>
              <a:ext cx="0" cy="10662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5F604FC6-DB73-47F2-9E67-7CCBD90F8C42}"/>
                </a:ext>
              </a:extLst>
            </p:cNvPr>
            <p:cNvSpPr txBox="1"/>
            <p:nvPr/>
          </p:nvSpPr>
          <p:spPr>
            <a:xfrm>
              <a:off x="11028194" y="47501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0972CC7D-434F-458B-B40A-CEDB2AA27E83}"/>
              </a:ext>
            </a:extLst>
          </p:cNvPr>
          <p:cNvGrpSpPr/>
          <p:nvPr/>
        </p:nvGrpSpPr>
        <p:grpSpPr>
          <a:xfrm>
            <a:off x="4888305" y="3740699"/>
            <a:ext cx="2952175" cy="1318566"/>
            <a:chOff x="5353396" y="3579109"/>
            <a:chExt cx="2952175" cy="1318566"/>
          </a:xfrm>
        </p:grpSpPr>
        <p:sp>
          <p:nvSpPr>
            <p:cNvPr id="6" name="波形 5">
              <a:extLst>
                <a:ext uri="{FF2B5EF4-FFF2-40B4-BE49-F238E27FC236}">
                  <a16:creationId xmlns:a16="http://schemas.microsoft.com/office/drawing/2014/main" id="{ABC1F444-1386-4116-BCFD-F35419CB2742}"/>
                </a:ext>
              </a:extLst>
            </p:cNvPr>
            <p:cNvSpPr/>
            <p:nvPr/>
          </p:nvSpPr>
          <p:spPr>
            <a:xfrm>
              <a:off x="5353396" y="3579109"/>
              <a:ext cx="2952175" cy="1318566"/>
            </a:xfrm>
            <a:prstGeom prst="wave">
              <a:avLst>
                <a:gd name="adj1" fmla="val 5669"/>
                <a:gd name="adj2" fmla="val -3942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29996E54-AD97-4407-A435-3B91EDB0EBF4}"/>
                    </a:ext>
                  </a:extLst>
                </p:cNvPr>
                <p:cNvSpPr txBox="1"/>
                <p:nvPr/>
              </p:nvSpPr>
              <p:spPr>
                <a:xfrm>
                  <a:off x="5439494" y="3830871"/>
                  <a:ext cx="2735830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lang="en-US" altLang="zh-CN" sz="2200" b="0" dirty="0" smtClean="0">
                          <a:latin typeface="Cambria Math" panose="02040503050406030204" pitchFamily="18" charset="0"/>
                        </a:rPr>
                        <m:t>𝐴</m:t>
                      </m:r>
                      <m:r>
                        <a:rPr lang="en-US" altLang="zh-CN" sz="2200" b="0" dirty="0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a14:m>
                  <a:r>
                    <a:rPr lang="zh-CN" altLang="en-US" sz="2200" dirty="0"/>
                    <a:t> 时，递增计数</a:t>
                  </a:r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29996E54-AD97-4407-A435-3B91EDB0EB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494" y="3830871"/>
                  <a:ext cx="2735830" cy="430887"/>
                </a:xfrm>
                <a:prstGeom prst="rect">
                  <a:avLst/>
                </a:prstGeom>
                <a:blipFill>
                  <a:blip r:embed="rId53"/>
                  <a:stretch>
                    <a:fillRect t="-8451" r="-891" b="-2816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649C8825-452D-41A4-A85A-9D4F3CE70643}"/>
                    </a:ext>
                  </a:extLst>
                </p:cNvPr>
                <p:cNvSpPr txBox="1"/>
                <p:nvPr/>
              </p:nvSpPr>
              <p:spPr>
                <a:xfrm>
                  <a:off x="5439494" y="4274687"/>
                  <a:ext cx="2735830" cy="430887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 xmlns:m="http://schemas.openxmlformats.org/officeDocument/2006/math">
                      <m:r>
                        <a:rPr lang="en-US" altLang="zh-CN" sz="22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𝐀</m:t>
                      </m:r>
                      <m:r>
                        <a:rPr lang="en-US" altLang="zh-CN" sz="2200" b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200" b="1" i="1" dirty="0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</m:oMath>
                  </a14:m>
                  <a:r>
                    <a:rPr lang="zh-CN" altLang="en-US" sz="2200" b="1" dirty="0">
                      <a:solidFill>
                        <a:schemeClr val="accent6">
                          <a:lumMod val="75000"/>
                        </a:schemeClr>
                      </a:solidFill>
                    </a:rPr>
                    <a:t> 时，递减计数</a:t>
                  </a:r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649C8825-452D-41A4-A85A-9D4F3CE7064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9494" y="4274687"/>
                  <a:ext cx="2735830" cy="430887"/>
                </a:xfrm>
                <a:prstGeom prst="rect">
                  <a:avLst/>
                </a:prstGeom>
                <a:blipFill>
                  <a:blip r:embed="rId54"/>
                  <a:stretch>
                    <a:fillRect t="-8571" r="-1336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18EDC3C5-A071-4A8E-9EBC-1DEF6F1D6E53}"/>
              </a:ext>
            </a:extLst>
          </p:cNvPr>
          <p:cNvGrpSpPr/>
          <p:nvPr/>
        </p:nvGrpSpPr>
        <p:grpSpPr>
          <a:xfrm>
            <a:off x="265660" y="3740699"/>
            <a:ext cx="3847063" cy="968572"/>
            <a:chOff x="265660" y="3740699"/>
            <a:chExt cx="3847063" cy="96857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B388269-2A14-4FF7-9E79-4AF1FE69AE89}"/>
                    </a:ext>
                  </a:extLst>
                </p:cNvPr>
                <p:cNvSpPr/>
                <p:nvPr/>
              </p:nvSpPr>
              <p:spPr>
                <a:xfrm>
                  <a:off x="265660" y="3740699"/>
                  <a:ext cx="3353147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200" dirty="0"/>
                    <a:t>激励方程：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B388269-2A14-4FF7-9E79-4AF1FE69AE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60" y="3740699"/>
                  <a:ext cx="3353147" cy="430887"/>
                </a:xfrm>
                <a:prstGeom prst="rect">
                  <a:avLst/>
                </a:prstGeom>
                <a:blipFill>
                  <a:blip r:embed="rId55"/>
                  <a:stretch>
                    <a:fillRect l="-2364" t="-8571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C7368B0F-7F81-4B3A-90D5-5F88266CA0CE}"/>
                    </a:ext>
                  </a:extLst>
                </p:cNvPr>
                <p:cNvSpPr/>
                <p:nvPr/>
              </p:nvSpPr>
              <p:spPr>
                <a:xfrm>
                  <a:off x="1656774" y="4278384"/>
                  <a:ext cx="2455949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C7368B0F-7F81-4B3A-90D5-5F88266CA0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774" y="4278384"/>
                  <a:ext cx="2455949" cy="430887"/>
                </a:xfrm>
                <a:prstGeom prst="rect">
                  <a:avLst/>
                </a:prstGeom>
                <a:blipFill>
                  <a:blip r:embed="rId56"/>
                  <a:stretch>
                    <a:fillRect l="-1241" b="-126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76" name="文本框 75">
            <a:extLst>
              <a:ext uri="{FF2B5EF4-FFF2-40B4-BE49-F238E27FC236}">
                <a16:creationId xmlns:a16="http://schemas.microsoft.com/office/drawing/2014/main" id="{A246A690-BCC7-45A6-ABCA-5D8DFD6680C1}"/>
              </a:ext>
            </a:extLst>
          </p:cNvPr>
          <p:cNvSpPr txBox="1"/>
          <p:nvPr/>
        </p:nvSpPr>
        <p:spPr>
          <a:xfrm>
            <a:off x="6278894" y="2576117"/>
            <a:ext cx="11079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" name="组合 7">
            <a:extLst>
              <a:ext uri="{FF2B5EF4-FFF2-40B4-BE49-F238E27FC236}">
                <a16:creationId xmlns:a16="http://schemas.microsoft.com/office/drawing/2014/main" id="{4B0515F1-287C-4437-BFB7-F8C681A6C924}"/>
              </a:ext>
            </a:extLst>
          </p:cNvPr>
          <p:cNvGrpSpPr/>
          <p:nvPr/>
        </p:nvGrpSpPr>
        <p:grpSpPr>
          <a:xfrm>
            <a:off x="4792949" y="5378322"/>
            <a:ext cx="4096125" cy="1335044"/>
            <a:chOff x="4792949" y="5378322"/>
            <a:chExt cx="4096125" cy="133504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507BD901-4E3C-4AD7-B6FA-FD16BC958AB9}"/>
                    </a:ext>
                  </a:extLst>
                </p:cNvPr>
                <p:cNvSpPr/>
                <p:nvPr/>
              </p:nvSpPr>
              <p:spPr>
                <a:xfrm>
                  <a:off x="5231475" y="5838440"/>
                  <a:ext cx="3657599" cy="4404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acc>
                          <m:accPr>
                            <m:chr m:val="̅"/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⊕</m:t>
                            </m:r>
                            <m:sSub>
                              <m:sSubPr>
                                <m:ctrlP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  <m:sub>
                                <m:r>
                                  <a:rPr lang="en-US" altLang="zh-CN" sz="2200" i="1" dirty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acc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2" name="矩形 141">
                  <a:extLst>
                    <a:ext uri="{FF2B5EF4-FFF2-40B4-BE49-F238E27FC236}">
                      <a16:creationId xmlns:a16="http://schemas.microsoft.com/office/drawing/2014/main" id="{507BD901-4E3C-4AD7-B6FA-FD16BC958A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475" y="5838440"/>
                  <a:ext cx="3657599" cy="440442"/>
                </a:xfrm>
                <a:prstGeom prst="rect">
                  <a:avLst/>
                </a:prstGeom>
                <a:blipFill>
                  <a:blip r:embed="rId57"/>
                  <a:stretch>
                    <a:fillRect b="-1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53EFAF1F-7F97-4935-9891-F7DF515F3FEC}"/>
                    </a:ext>
                  </a:extLst>
                </p:cNvPr>
                <p:cNvSpPr/>
                <p:nvPr/>
              </p:nvSpPr>
              <p:spPr>
                <a:xfrm>
                  <a:off x="5231475" y="6282479"/>
                  <a:ext cx="2194560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20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3" name="矩形 142">
                  <a:extLst>
                    <a:ext uri="{FF2B5EF4-FFF2-40B4-BE49-F238E27FC236}">
                      <a16:creationId xmlns:a16="http://schemas.microsoft.com/office/drawing/2014/main" id="{53EFAF1F-7F97-4935-9891-F7DF515F3FE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1475" y="6282479"/>
                  <a:ext cx="2194560" cy="430887"/>
                </a:xfrm>
                <a:prstGeom prst="rect">
                  <a:avLst/>
                </a:prstGeom>
                <a:blipFill>
                  <a:blip r:embed="rId58"/>
                  <a:stretch>
                    <a:fillRect b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FE739B09-0764-4BCE-9EE1-81043F5A16CA}"/>
                    </a:ext>
                  </a:extLst>
                </p:cNvPr>
                <p:cNvSpPr/>
                <p:nvPr/>
              </p:nvSpPr>
              <p:spPr>
                <a:xfrm>
                  <a:off x="4792949" y="5378322"/>
                  <a:ext cx="2583209" cy="43621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2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2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20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200" i="1">
                                    <a:latin typeface="Cambria Math" panose="02040503050406030204" pitchFamily="18" charset="0"/>
                                  </a:rPr>
                                  <m:t>𝐾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矩形 77">
                  <a:extLst>
                    <a:ext uri="{FF2B5EF4-FFF2-40B4-BE49-F238E27FC236}">
                      <a16:creationId xmlns:a16="http://schemas.microsoft.com/office/drawing/2014/main" id="{FE739B09-0764-4BCE-9EE1-81043F5A16C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2949" y="5378322"/>
                  <a:ext cx="2583209" cy="436210"/>
                </a:xfrm>
                <a:prstGeom prst="rect">
                  <a:avLst/>
                </a:prstGeom>
                <a:blipFill>
                  <a:blip r:embed="rId59"/>
                  <a:stretch>
                    <a:fillRect l="-1179" b="-125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D883B10-8179-41F0-8563-87862B9E3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339181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  <p:bldP spid="7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C326-57B8-4441-88CC-FCDA7AE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2】</a:t>
            </a:r>
            <a:r>
              <a:rPr lang="en-US" altLang="zh-CN" b="1" dirty="0"/>
              <a:t>JK</a:t>
            </a:r>
            <a:r>
              <a:rPr lang="zh-CN" altLang="en-US" dirty="0"/>
              <a:t>触发器电路分析：</a:t>
            </a:r>
            <a:r>
              <a:rPr lang="zh-CN" altLang="en-US" b="1" dirty="0"/>
              <a:t>特征表法</a:t>
            </a:r>
          </a:p>
        </p:txBody>
      </p: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052CA9B6-038C-441C-9440-B9BF28ADCEE6}"/>
              </a:ext>
            </a:extLst>
          </p:cNvPr>
          <p:cNvGrpSpPr/>
          <p:nvPr/>
        </p:nvGrpSpPr>
        <p:grpSpPr>
          <a:xfrm>
            <a:off x="207292" y="963684"/>
            <a:ext cx="6863586" cy="2414623"/>
            <a:chOff x="1947422" y="958142"/>
            <a:chExt cx="6863586" cy="2414623"/>
          </a:xfrm>
        </p:grpSpPr>
        <p:grpSp>
          <p:nvGrpSpPr>
            <p:cNvPr id="47" name="组合 46">
              <a:extLst>
                <a:ext uri="{FF2B5EF4-FFF2-40B4-BE49-F238E27FC236}">
                  <a16:creationId xmlns:a16="http://schemas.microsoft.com/office/drawing/2014/main" id="{B96744DF-0AB2-4934-A12F-89E2D8D5DD15}"/>
                </a:ext>
              </a:extLst>
            </p:cNvPr>
            <p:cNvGrpSpPr/>
            <p:nvPr/>
          </p:nvGrpSpPr>
          <p:grpSpPr>
            <a:xfrm>
              <a:off x="3374578" y="1658311"/>
              <a:ext cx="1190939" cy="1269091"/>
              <a:chOff x="2024701" y="4896213"/>
              <a:chExt cx="1190939" cy="1269091"/>
            </a:xfrm>
          </p:grpSpPr>
          <p:sp>
            <p:nvSpPr>
              <p:cNvPr id="48" name="矩形 47">
                <a:extLst>
                  <a:ext uri="{FF2B5EF4-FFF2-40B4-BE49-F238E27FC236}">
                    <a16:creationId xmlns:a16="http://schemas.microsoft.com/office/drawing/2014/main" id="{3E6A9F8A-D021-459D-A053-9475451910FF}"/>
                  </a:ext>
                </a:extLst>
              </p:cNvPr>
              <p:cNvSpPr/>
              <p:nvPr/>
            </p:nvSpPr>
            <p:spPr bwMode="auto">
              <a:xfrm>
                <a:off x="2135560" y="5085184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9" name="直角三角形 48">
                <a:extLst>
                  <a:ext uri="{FF2B5EF4-FFF2-40B4-BE49-F238E27FC236}">
                    <a16:creationId xmlns:a16="http://schemas.microsoft.com/office/drawing/2014/main" id="{18F9ED00-BB68-4E41-AFD2-CA23F94DE0CC}"/>
                  </a:ext>
                </a:extLst>
              </p:cNvPr>
              <p:cNvSpPr/>
              <p:nvPr/>
            </p:nvSpPr>
            <p:spPr bwMode="auto">
              <a:xfrm rot="13581506">
                <a:off x="2056352" y="5553236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A78468B4-9ACE-44CC-8081-A4F4B27FB43D}"/>
                      </a:ext>
                    </a:extLst>
                  </p:cNvPr>
                  <p:cNvSpPr/>
                  <p:nvPr/>
                </p:nvSpPr>
                <p:spPr>
                  <a:xfrm>
                    <a:off x="2177907" y="5085184"/>
                    <a:ext cx="146707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0" name="矩形 49">
                    <a:extLst>
                      <a:ext uri="{FF2B5EF4-FFF2-40B4-BE49-F238E27FC236}">
                        <a16:creationId xmlns:a16="http://schemas.microsoft.com/office/drawing/2014/main" id="{A78468B4-9ACE-44CC-8081-A4F4B27FB43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7907" y="5085184"/>
                    <a:ext cx="146707" cy="338554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41667" r="-375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C61A5F40-607C-4F94-92C1-328DE53D4AD8}"/>
                      </a:ext>
                    </a:extLst>
                  </p:cNvPr>
                  <p:cNvSpPr/>
                  <p:nvPr/>
                </p:nvSpPr>
                <p:spPr>
                  <a:xfrm>
                    <a:off x="2149990" y="5825039"/>
                    <a:ext cx="213007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1" name="矩形 50">
                    <a:extLst>
                      <a:ext uri="{FF2B5EF4-FFF2-40B4-BE49-F238E27FC236}">
                        <a16:creationId xmlns:a16="http://schemas.microsoft.com/office/drawing/2014/main" id="{C61A5F40-607C-4F94-92C1-328DE53D4AD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9990" y="5825039"/>
                    <a:ext cx="213007" cy="338554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0000" r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6373EB3E-0BF7-406B-B1FB-24282FCCFD5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855640" y="5994596"/>
                <a:ext cx="3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3FB9C29-89A5-429B-9874-67CDCF0A990C}"/>
                      </a:ext>
                    </a:extLst>
                  </p:cNvPr>
                  <p:cNvSpPr/>
                  <p:nvPr/>
                </p:nvSpPr>
                <p:spPr>
                  <a:xfrm>
                    <a:off x="2896001" y="4896213"/>
                    <a:ext cx="319639" cy="369332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b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33FB9C29-89A5-429B-9874-67CDCF0A990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896001" y="4896213"/>
                    <a:ext cx="31963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077" r="-7692" b="-819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9" name="椭圆 58">
                <a:extLst>
                  <a:ext uri="{FF2B5EF4-FFF2-40B4-BE49-F238E27FC236}">
                    <a16:creationId xmlns:a16="http://schemas.microsoft.com/office/drawing/2014/main" id="{67E4A77D-F080-4E55-B196-94A873DD83A1}"/>
                  </a:ext>
                </a:extLst>
              </p:cNvPr>
              <p:cNvSpPr/>
              <p:nvPr/>
            </p:nvSpPr>
            <p:spPr bwMode="auto">
              <a:xfrm>
                <a:off x="2859185" y="594197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1" name="椭圆 60">
                <a:extLst>
                  <a:ext uri="{FF2B5EF4-FFF2-40B4-BE49-F238E27FC236}">
                    <a16:creationId xmlns:a16="http://schemas.microsoft.com/office/drawing/2014/main" id="{ACB3451C-D21A-462A-97F2-75A5B9B25C99}"/>
                  </a:ext>
                </a:extLst>
              </p:cNvPr>
              <p:cNvSpPr/>
              <p:nvPr/>
            </p:nvSpPr>
            <p:spPr bwMode="auto">
              <a:xfrm>
                <a:off x="2024701" y="55759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pic>
          <p:nvPicPr>
            <p:cNvPr id="63" name="图片 62">
              <a:extLst>
                <a:ext uri="{FF2B5EF4-FFF2-40B4-BE49-F238E27FC236}">
                  <a16:creationId xmlns:a16="http://schemas.microsoft.com/office/drawing/2014/main" id="{FF90CABB-FAE6-4D15-AB43-FC239BC7A4C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3529794" y="1015091"/>
              <a:ext cx="676757" cy="431179"/>
            </a:xfrm>
            <a:prstGeom prst="rect">
              <a:avLst/>
            </a:prstGeom>
          </p:spPr>
        </p:pic>
        <p:pic>
          <p:nvPicPr>
            <p:cNvPr id="64" name="图片 63">
              <a:extLst>
                <a:ext uri="{FF2B5EF4-FFF2-40B4-BE49-F238E27FC236}">
                  <a16:creationId xmlns:a16="http://schemas.microsoft.com/office/drawing/2014/main" id="{38B7BE8D-7BC1-4FAB-989B-79BB641B64E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04973" y="1750955"/>
              <a:ext cx="735330" cy="392430"/>
            </a:xfrm>
            <a:prstGeom prst="rect">
              <a:avLst/>
            </a:prstGeom>
          </p:spPr>
        </p:pic>
        <p:grpSp>
          <p:nvGrpSpPr>
            <p:cNvPr id="65" name="组合 64">
              <a:extLst>
                <a:ext uri="{FF2B5EF4-FFF2-40B4-BE49-F238E27FC236}">
                  <a16:creationId xmlns:a16="http://schemas.microsoft.com/office/drawing/2014/main" id="{D8D235AF-FC65-4F50-B99F-66DD7ED4F452}"/>
                </a:ext>
              </a:extLst>
            </p:cNvPr>
            <p:cNvGrpSpPr/>
            <p:nvPr/>
          </p:nvGrpSpPr>
          <p:grpSpPr>
            <a:xfrm>
              <a:off x="6018025" y="1662616"/>
              <a:ext cx="1192878" cy="1264786"/>
              <a:chOff x="2024701" y="4900518"/>
              <a:chExt cx="1192878" cy="1264786"/>
            </a:xfrm>
          </p:grpSpPr>
          <p:sp>
            <p:nvSpPr>
              <p:cNvPr id="66" name="矩形 65">
                <a:extLst>
                  <a:ext uri="{FF2B5EF4-FFF2-40B4-BE49-F238E27FC236}">
                    <a16:creationId xmlns:a16="http://schemas.microsoft.com/office/drawing/2014/main" id="{9340B792-861E-4744-8E8F-D5F1F51576E5}"/>
                  </a:ext>
                </a:extLst>
              </p:cNvPr>
              <p:cNvSpPr/>
              <p:nvPr/>
            </p:nvSpPr>
            <p:spPr bwMode="auto">
              <a:xfrm>
                <a:off x="2135560" y="5085184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7" name="直角三角形 66">
                <a:extLst>
                  <a:ext uri="{FF2B5EF4-FFF2-40B4-BE49-F238E27FC236}">
                    <a16:creationId xmlns:a16="http://schemas.microsoft.com/office/drawing/2014/main" id="{8DD7F371-05F4-4A29-9B0B-5E86E9356284}"/>
                  </a:ext>
                </a:extLst>
              </p:cNvPr>
              <p:cNvSpPr/>
              <p:nvPr/>
            </p:nvSpPr>
            <p:spPr bwMode="auto">
              <a:xfrm rot="13581506">
                <a:off x="2056352" y="5553236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521481EF-BE4C-4762-A789-2DF42E798A9A}"/>
                      </a:ext>
                    </a:extLst>
                  </p:cNvPr>
                  <p:cNvSpPr/>
                  <p:nvPr/>
                </p:nvSpPr>
                <p:spPr>
                  <a:xfrm>
                    <a:off x="2172365" y="5085184"/>
                    <a:ext cx="146707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𝐽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8" name="矩形 67">
                    <a:extLst>
                      <a:ext uri="{FF2B5EF4-FFF2-40B4-BE49-F238E27FC236}">
                        <a16:creationId xmlns:a16="http://schemas.microsoft.com/office/drawing/2014/main" id="{521481EF-BE4C-4762-A789-2DF42E798A9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72365" y="5085184"/>
                    <a:ext cx="146707" cy="338554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41667" r="-37500" b="-909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50DF39D0-BB36-4097-80AE-E88E1AB8FDB2}"/>
                      </a:ext>
                    </a:extLst>
                  </p:cNvPr>
                  <p:cNvSpPr/>
                  <p:nvPr/>
                </p:nvSpPr>
                <p:spPr>
                  <a:xfrm>
                    <a:off x="2149990" y="5825039"/>
                    <a:ext cx="213007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𝐾</m:t>
                          </m:r>
                        </m:oMath>
                      </m:oMathPara>
                    </a14:m>
                    <a:endParaRPr lang="zh-CN" altLang="en-US" sz="160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9" name="矩形 68">
                    <a:extLst>
                      <a:ext uri="{FF2B5EF4-FFF2-40B4-BE49-F238E27FC236}">
                        <a16:creationId xmlns:a16="http://schemas.microsoft.com/office/drawing/2014/main" id="{50DF39D0-BB36-4097-80AE-E88E1AB8FD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149990" y="5825039"/>
                    <a:ext cx="213007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4" name="直接连接符 73">
                <a:extLst>
                  <a:ext uri="{FF2B5EF4-FFF2-40B4-BE49-F238E27FC236}">
                    <a16:creationId xmlns:a16="http://schemas.microsoft.com/office/drawing/2014/main" id="{BF031985-40BE-447D-90CD-419E066AA06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 flipH="1">
                <a:off x="2855640" y="5994596"/>
                <a:ext cx="360000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8ED5981-B11A-4594-B85D-C9F6798722FF}"/>
                      </a:ext>
                    </a:extLst>
                  </p:cNvPr>
                  <p:cNvSpPr/>
                  <p:nvPr/>
                </p:nvSpPr>
                <p:spPr>
                  <a:xfrm>
                    <a:off x="2904865" y="4900518"/>
                    <a:ext cx="312714" cy="369332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altLang="zh-CN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矩形 74">
                    <a:extLst>
                      <a:ext uri="{FF2B5EF4-FFF2-40B4-BE49-F238E27FC236}">
                        <a16:creationId xmlns:a16="http://schemas.microsoft.com/office/drawing/2014/main" id="{68ED5981-B11A-4594-B85D-C9F6798722F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04865" y="4900518"/>
                    <a:ext cx="312714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3529" r="-7843" b="-10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E08E51E2-43E3-4D8D-84AB-91A5295F523A}"/>
                  </a:ext>
                </a:extLst>
              </p:cNvPr>
              <p:cNvSpPr/>
              <p:nvPr/>
            </p:nvSpPr>
            <p:spPr bwMode="auto">
              <a:xfrm>
                <a:off x="2859185" y="5941970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79" name="椭圆 78">
                <a:extLst>
                  <a:ext uri="{FF2B5EF4-FFF2-40B4-BE49-F238E27FC236}">
                    <a16:creationId xmlns:a16="http://schemas.microsoft.com/office/drawing/2014/main" id="{0C39EBB9-1249-4870-B5CD-F3FA7C6378B7}"/>
                  </a:ext>
                </a:extLst>
              </p:cNvPr>
              <p:cNvSpPr/>
              <p:nvPr/>
            </p:nvSpPr>
            <p:spPr bwMode="auto">
              <a:xfrm>
                <a:off x="2024701" y="5575953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270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9586DC4-85C0-4AEA-966F-EA322BC08EFE}"/>
                    </a:ext>
                  </a:extLst>
                </p:cNvPr>
                <p:cNvSpPr/>
                <p:nvPr/>
              </p:nvSpPr>
              <p:spPr>
                <a:xfrm>
                  <a:off x="6326953" y="2155654"/>
                  <a:ext cx="429540" cy="46166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矩形 79">
                  <a:extLst>
                    <a:ext uri="{FF2B5EF4-FFF2-40B4-BE49-F238E27FC236}">
                      <a16:creationId xmlns:a16="http://schemas.microsoft.com/office/drawing/2014/main" id="{E9586DC4-85C0-4AEA-966F-EA322BC08EF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26953" y="2155654"/>
                  <a:ext cx="429540" cy="461665"/>
                </a:xfrm>
                <a:prstGeom prst="rect">
                  <a:avLst/>
                </a:prstGeom>
                <a:blipFill>
                  <a:blip r:embed="rId11"/>
                  <a:stretch>
                    <a:fillRect l="-14085" r="-4225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FA605912-3E8A-4FE6-AD08-CFDD5E31F59E}"/>
                    </a:ext>
                  </a:extLst>
                </p:cNvPr>
                <p:cNvSpPr/>
                <p:nvPr/>
              </p:nvSpPr>
              <p:spPr>
                <a:xfrm>
                  <a:off x="3680647" y="2155653"/>
                  <a:ext cx="429540" cy="46166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𝑭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5" name="矩形 94">
                  <a:extLst>
                    <a:ext uri="{FF2B5EF4-FFF2-40B4-BE49-F238E27FC236}">
                      <a16:creationId xmlns:a16="http://schemas.microsoft.com/office/drawing/2014/main" id="{FA605912-3E8A-4FE6-AD08-CFDD5E31F59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647" y="2155653"/>
                  <a:ext cx="429540" cy="461665"/>
                </a:xfrm>
                <a:prstGeom prst="rect">
                  <a:avLst/>
                </a:prstGeom>
                <a:blipFill>
                  <a:blip r:embed="rId12"/>
                  <a:stretch>
                    <a:fillRect l="-14085" r="-4225" b="-2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6" name="直接连接符 50">
              <a:extLst>
                <a:ext uri="{FF2B5EF4-FFF2-40B4-BE49-F238E27FC236}">
                  <a16:creationId xmlns:a16="http://schemas.microsoft.com/office/drawing/2014/main" id="{3BE0C055-6E27-43D2-9416-5D3535515873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2466113" y="2392646"/>
              <a:ext cx="3564000" cy="798520"/>
            </a:xfrm>
            <a:prstGeom prst="bentConnector3">
              <a:avLst>
                <a:gd name="adj1" fmla="val 91893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100" name="直接连接符 68">
              <a:extLst>
                <a:ext uri="{FF2B5EF4-FFF2-40B4-BE49-F238E27FC236}">
                  <a16:creationId xmlns:a16="http://schemas.microsoft.com/office/drawing/2014/main" id="{9C17E6EA-D174-40E7-935F-E095F69D9B6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2813677" y="2626027"/>
              <a:ext cx="792000" cy="324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BDAD5D83-BAB0-48A6-A2C9-7FF4ED91ECF6}"/>
                    </a:ext>
                  </a:extLst>
                </p:cNvPr>
                <p:cNvSpPr txBox="1"/>
                <p:nvPr/>
              </p:nvSpPr>
              <p:spPr>
                <a:xfrm>
                  <a:off x="1947422" y="2995289"/>
                  <a:ext cx="502766" cy="37747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400" b="0" i="1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𝑐𝑙𝑘</m:t>
                            </m:r>
                          </m:e>
                        </m:acc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01" name="文本框 100">
                  <a:extLst>
                    <a:ext uri="{FF2B5EF4-FFF2-40B4-BE49-F238E27FC236}">
                      <a16:creationId xmlns:a16="http://schemas.microsoft.com/office/drawing/2014/main" id="{BDAD5D83-BAB0-48A6-A2C9-7FF4ED91ECF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47422" y="2995289"/>
                  <a:ext cx="502766" cy="377476"/>
                </a:xfrm>
                <a:prstGeom prst="rect">
                  <a:avLst/>
                </a:prstGeom>
                <a:blipFill>
                  <a:blip r:embed="rId13"/>
                  <a:stretch>
                    <a:fillRect l="-13415" r="-12195" b="-645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2" name="直接连接符 101">
              <a:extLst>
                <a:ext uri="{FF2B5EF4-FFF2-40B4-BE49-F238E27FC236}">
                  <a16:creationId xmlns:a16="http://schemas.microsoft.com/office/drawing/2014/main" id="{96589A2F-95F1-4EC9-A6EC-8611095BB338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72790" y="2016559"/>
              <a:ext cx="1008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CAC66EE0-3911-472F-9E55-74D0B25FD417}"/>
                    </a:ext>
                  </a:extLst>
                </p:cNvPr>
                <p:cNvSpPr txBox="1"/>
                <p:nvPr/>
              </p:nvSpPr>
              <p:spPr>
                <a:xfrm>
                  <a:off x="2060373" y="1816504"/>
                  <a:ext cx="37917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103" name="文本框 102">
                  <a:extLst>
                    <a:ext uri="{FF2B5EF4-FFF2-40B4-BE49-F238E27FC236}">
                      <a16:creationId xmlns:a16="http://schemas.microsoft.com/office/drawing/2014/main" id="{CAC66EE0-3911-472F-9E55-74D0B25FD41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60373" y="1816504"/>
                  <a:ext cx="379170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D57FAF78-85CE-4422-A09E-2ECE49C39E83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V="1">
              <a:off x="2772773" y="2034065"/>
              <a:ext cx="715980" cy="689760"/>
            </a:xfrm>
            <a:prstGeom prst="bentConnector3">
              <a:avLst>
                <a:gd name="adj1" fmla="val 2011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108" name="直接连接符 107">
              <a:extLst>
                <a:ext uri="{FF2B5EF4-FFF2-40B4-BE49-F238E27FC236}">
                  <a16:creationId xmlns:a16="http://schemas.microsoft.com/office/drawing/2014/main" id="{0F840BB4-37A0-4FFF-8D8E-377DBE1160DA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5437665" y="2016559"/>
              <a:ext cx="684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D8E73E27-84BF-49E5-A824-A6162ED543EC}"/>
                </a:ext>
              </a:extLst>
            </p:cNvPr>
            <p:cNvCxnSpPr>
              <a:cxnSpLocks/>
              <a:stCxn id="69" idx="1"/>
              <a:endCxn id="63" idx="3"/>
            </p:cNvCxnSpPr>
            <p:nvPr/>
          </p:nvCxnSpPr>
          <p:spPr bwMode="auto">
            <a:xfrm rot="10800000">
              <a:off x="4206552" y="1230682"/>
              <a:ext cx="1936763" cy="1525733"/>
            </a:xfrm>
            <a:prstGeom prst="bentConnector3">
              <a:avLst>
                <a:gd name="adj1" fmla="val 36265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8A21095E-85ED-4D06-B39C-7F0635BF542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486544" y="1132638"/>
              <a:ext cx="1116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8E36837-2458-4013-8625-B7D1104E4CB6}"/>
                    </a:ext>
                  </a:extLst>
                </p:cNvPr>
                <p:cNvSpPr txBox="1"/>
                <p:nvPr/>
              </p:nvSpPr>
              <p:spPr>
                <a:xfrm>
                  <a:off x="2071018" y="958142"/>
                  <a:ext cx="37917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8E36837-2458-4013-8625-B7D1104E4CB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1018" y="958142"/>
                  <a:ext cx="379170" cy="400110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接连接符 108">
              <a:extLst>
                <a:ext uri="{FF2B5EF4-FFF2-40B4-BE49-F238E27FC236}">
                  <a16:creationId xmlns:a16="http://schemas.microsoft.com/office/drawing/2014/main" id="{AB95F621-AA7D-442E-BDD5-8925E789E27A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3557504" y="1319351"/>
              <a:ext cx="4068000" cy="540000"/>
            </a:xfrm>
            <a:prstGeom prst="bentConnector5">
              <a:avLst>
                <a:gd name="adj1" fmla="val 7503"/>
                <a:gd name="adj2" fmla="val 54406"/>
                <a:gd name="adj3" fmla="val 104709"/>
              </a:avLst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5" name="直接连接符 124">
              <a:extLst>
                <a:ext uri="{FF2B5EF4-FFF2-40B4-BE49-F238E27FC236}">
                  <a16:creationId xmlns:a16="http://schemas.microsoft.com/office/drawing/2014/main" id="{9628EB22-4A5D-4A44-9C29-CAEE6078289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6848964" y="2033185"/>
              <a:ext cx="828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p:cxnSp>
          <p:nvCxnSpPr>
            <p:cNvPr id="128" name="直接连接符 103">
              <a:extLst>
                <a:ext uri="{FF2B5EF4-FFF2-40B4-BE49-F238E27FC236}">
                  <a16:creationId xmlns:a16="http://schemas.microsoft.com/office/drawing/2014/main" id="{17378ED5-0EAF-4CE2-AB3F-A58BE262E1B8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216821" y="1564924"/>
              <a:ext cx="540000" cy="468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oval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486B0061-7654-4FD8-B86F-387A34B50F6A}"/>
                    </a:ext>
                  </a:extLst>
                </p:cNvPr>
                <p:cNvSpPr txBox="1"/>
                <p:nvPr/>
              </p:nvSpPr>
              <p:spPr>
                <a:xfrm>
                  <a:off x="8431838" y="1747590"/>
                  <a:ext cx="37917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486B0061-7654-4FD8-B86F-387A34B50F6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1838" y="1747590"/>
                  <a:ext cx="379170" cy="400110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4" name="表格 144">
                <a:extLst>
                  <a:ext uri="{FF2B5EF4-FFF2-40B4-BE49-F238E27FC236}">
                    <a16:creationId xmlns:a16="http://schemas.microsoft.com/office/drawing/2014/main" id="{CA8AB933-1994-49BA-A9C8-92651F25F7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66527" y="960207"/>
              <a:ext cx="3459956" cy="237744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50422">
                      <a:extLst>
                        <a:ext uri="{9D8B030D-6E8A-4147-A177-3AD203B41FA5}">
                          <a16:colId xmlns:a16="http://schemas.microsoft.com/office/drawing/2014/main" val="3995760527"/>
                        </a:ext>
                      </a:extLst>
                    </a:gridCol>
                    <a:gridCol w="950422">
                      <a:extLst>
                        <a:ext uri="{9D8B030D-6E8A-4147-A177-3AD203B41FA5}">
                          <a16:colId xmlns:a16="http://schemas.microsoft.com/office/drawing/2014/main" val="3775443265"/>
                        </a:ext>
                      </a:extLst>
                    </a:gridCol>
                    <a:gridCol w="950422">
                      <a:extLst>
                        <a:ext uri="{9D8B030D-6E8A-4147-A177-3AD203B41FA5}">
                          <a16:colId xmlns:a16="http://schemas.microsoft.com/office/drawing/2014/main" val="6472287"/>
                        </a:ext>
                      </a:extLst>
                    </a:gridCol>
                    <a:gridCol w="608690">
                      <a:extLst>
                        <a:ext uri="{9D8B030D-6E8A-4147-A177-3AD203B41FA5}">
                          <a16:colId xmlns:a16="http://schemas.microsoft.com/office/drawing/2014/main" val="2811618233"/>
                        </a:ext>
                      </a:extLst>
                    </a:gridCol>
                  </a:tblGrid>
                  <a:tr h="349017"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i="1" dirty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2000" i="1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82680327"/>
                      </a:ext>
                    </a:extLst>
                  </a:tr>
                  <a:tr h="349017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0" dirty="0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  <m:r>
                                  <a:rPr lang="en-US" altLang="zh-CN" sz="2000" b="0" dirty="0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oMath>
                            </m:oMathPara>
                          </a14:m>
                          <a:endParaRPr lang="zh-CN" altLang="en-US" sz="28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𝐀</m:t>
                                </m:r>
                                <m:r>
                                  <a:rPr lang="en-US" altLang="zh-CN" sz="2000" b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altLang="zh-CN" sz="2000" b="1" i="1" dirty="0" smtClean="0">
                                    <a:solidFill>
                                      <a:schemeClr val="accent6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3012734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11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2780859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00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99198948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01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88382210"/>
                      </a:ext>
                    </a:extLst>
                  </a:tr>
                  <a:tr h="34901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9067034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4" name="表格 144">
                <a:extLst>
                  <a:ext uri="{FF2B5EF4-FFF2-40B4-BE49-F238E27FC236}">
                    <a16:creationId xmlns:a16="http://schemas.microsoft.com/office/drawing/2014/main" id="{CA8AB933-1994-49BA-A9C8-92651F25F73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8266527" y="960207"/>
              <a:ext cx="3459956" cy="237744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950422">
                      <a:extLst>
                        <a:ext uri="{9D8B030D-6E8A-4147-A177-3AD203B41FA5}">
                          <a16:colId xmlns:a16="http://schemas.microsoft.com/office/drawing/2014/main" val="3995760527"/>
                        </a:ext>
                      </a:extLst>
                    </a:gridCol>
                    <a:gridCol w="950422">
                      <a:extLst>
                        <a:ext uri="{9D8B030D-6E8A-4147-A177-3AD203B41FA5}">
                          <a16:colId xmlns:a16="http://schemas.microsoft.com/office/drawing/2014/main" val="3775443265"/>
                        </a:ext>
                      </a:extLst>
                    </a:gridCol>
                    <a:gridCol w="950422">
                      <a:extLst>
                        <a:ext uri="{9D8B030D-6E8A-4147-A177-3AD203B41FA5}">
                          <a16:colId xmlns:a16="http://schemas.microsoft.com/office/drawing/2014/main" val="6472287"/>
                        </a:ext>
                      </a:extLst>
                    </a:gridCol>
                    <a:gridCol w="608690">
                      <a:extLst>
                        <a:ext uri="{9D8B030D-6E8A-4147-A177-3AD203B41FA5}">
                          <a16:colId xmlns:a16="http://schemas.microsoft.com/office/drawing/2014/main" val="2811618233"/>
                        </a:ext>
                      </a:extLst>
                    </a:gridCol>
                  </a:tblGrid>
                  <a:tr h="396240"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9"/>
                          <a:stretch>
                            <a:fillRect t="-769" r="-264744" b="-214615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19"/>
                          <a:stretch>
                            <a:fillRect l="-50000" t="-1538" r="-32372" b="-529231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 rowSpan="2"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19"/>
                          <a:stretch>
                            <a:fillRect l="-468000" t="-769" r="-1000" b="-21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82680327"/>
                      </a:ext>
                    </a:extLst>
                  </a:tr>
                  <a:tr h="396240">
                    <a:tc vMerge="1">
                      <a:txBody>
                        <a:bodyPr/>
                        <a:lstStyle/>
                        <a:p>
                          <a:pPr algn="ctr"/>
                          <a:endParaRPr lang="zh-CN" alt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100000" t="-101538" r="-164744" b="-42923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B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9"/>
                          <a:stretch>
                            <a:fillRect l="-200000" t="-101538" r="-64744" b="-429231"/>
                          </a:stretch>
                        </a:blipFill>
                      </a:tcPr>
                    </a:tc>
                    <a:tc vMerge="1">
                      <a:txBody>
                        <a:bodyPr/>
                        <a:lstStyle/>
                        <a:p>
                          <a:pPr algn="ctr"/>
                          <a14:m xmlns:a14="http://schemas.microsoft.com/office/drawing/2010/main"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1800" b="0" dirty="0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oMath>
                            </m:oMathPara>
                          </a14:m>
                          <a:endParaRPr lang="zh-CN" alt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823012734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11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2780859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00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499198948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01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88382210"/>
                      </a:ext>
                    </a:extLst>
                  </a:tr>
                  <a:tr h="3962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11</a:t>
                          </a:r>
                          <a:endParaRPr lang="zh-CN" altLang="en-US" sz="2000" spc="600" dirty="0"/>
                        </a:p>
                      </a:txBody>
                      <a:tcPr anchor="ctr">
                        <a:lnR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spc="600" dirty="0"/>
                            <a:t>00</a:t>
                          </a:r>
                          <a:endParaRPr lang="zh-CN" altLang="en-US" sz="2000" spc="600" dirty="0"/>
                        </a:p>
                      </a:txBody>
                      <a:tcPr anchor="ctr">
                        <a:lnL w="1905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spc="600" dirty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</a:rPr>
                            <a:t>10</a:t>
                          </a:r>
                          <a:endParaRPr lang="zh-CN" altLang="en-US" sz="2000" b="1" spc="600" dirty="0">
                            <a:solidFill>
                              <a:schemeClr val="accent6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i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590670347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EFF1D76E-7ED7-4A5A-9BBE-8F970ADF2F9F}"/>
              </a:ext>
            </a:extLst>
          </p:cNvPr>
          <p:cNvGrpSpPr/>
          <p:nvPr/>
        </p:nvGrpSpPr>
        <p:grpSpPr>
          <a:xfrm>
            <a:off x="8414225" y="3372047"/>
            <a:ext cx="3382181" cy="3249697"/>
            <a:chOff x="8414225" y="3372047"/>
            <a:chExt cx="3382181" cy="3249697"/>
          </a:xfrm>
        </p:grpSpPr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A73C61A5-C200-42CC-BD58-25AD353B52DC}"/>
                </a:ext>
              </a:extLst>
            </p:cNvPr>
            <p:cNvSpPr/>
            <p:nvPr/>
          </p:nvSpPr>
          <p:spPr>
            <a:xfrm>
              <a:off x="10765100" y="3925054"/>
              <a:ext cx="576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5ECEF2D9-3BA5-4439-A682-88217620575A}"/>
                </a:ext>
              </a:extLst>
            </p:cNvPr>
            <p:cNvSpPr/>
            <p:nvPr/>
          </p:nvSpPr>
          <p:spPr>
            <a:xfrm>
              <a:off x="10765100" y="5531284"/>
              <a:ext cx="576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63A282C2-40AB-4406-B72B-3BB3AA2B4B3A}"/>
                </a:ext>
              </a:extLst>
            </p:cNvPr>
            <p:cNvSpPr/>
            <p:nvPr/>
          </p:nvSpPr>
          <p:spPr>
            <a:xfrm>
              <a:off x="8919602" y="3925054"/>
              <a:ext cx="576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A46E2127-7597-4E25-AE64-957828D9FA53}"/>
                </a:ext>
              </a:extLst>
            </p:cNvPr>
            <p:cNvSpPr/>
            <p:nvPr/>
          </p:nvSpPr>
          <p:spPr>
            <a:xfrm>
              <a:off x="8919602" y="5531284"/>
              <a:ext cx="576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079B92EE-2474-495C-9D23-AB3A13F9B11C}"/>
                    </a:ext>
                  </a:extLst>
                </p:cNvPr>
                <p:cNvSpPr/>
                <p:nvPr/>
              </p:nvSpPr>
              <p:spPr>
                <a:xfrm>
                  <a:off x="9699250" y="4661466"/>
                  <a:ext cx="972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0" name="椭圆 149">
                  <a:extLst>
                    <a:ext uri="{FF2B5EF4-FFF2-40B4-BE49-F238E27FC236}">
                      <a16:creationId xmlns:a16="http://schemas.microsoft.com/office/drawing/2014/main" id="{079B92EE-2474-495C-9D23-AB3A13F9B11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9250" y="4661466"/>
                  <a:ext cx="972000" cy="540000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1" name="直接箭头连接符 17">
              <a:extLst>
                <a:ext uri="{FF2B5EF4-FFF2-40B4-BE49-F238E27FC236}">
                  <a16:creationId xmlns:a16="http://schemas.microsoft.com/office/drawing/2014/main" id="{42BEC654-7D58-4ECB-8B74-C1E8394BB520}"/>
                </a:ext>
              </a:extLst>
            </p:cNvPr>
            <p:cNvCxnSpPr>
              <a:cxnSpLocks/>
              <a:stCxn id="148" idx="0"/>
              <a:endCxn id="146" idx="0"/>
            </p:cNvCxnSpPr>
            <p:nvPr/>
          </p:nvCxnSpPr>
          <p:spPr>
            <a:xfrm rot="5400000" flipH="1" flipV="1">
              <a:off x="10130351" y="3002305"/>
              <a:ext cx="12700" cy="1845498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2" name="直接箭头连接符 17">
              <a:extLst>
                <a:ext uri="{FF2B5EF4-FFF2-40B4-BE49-F238E27FC236}">
                  <a16:creationId xmlns:a16="http://schemas.microsoft.com/office/drawing/2014/main" id="{B7376745-0930-443F-8528-E5691B107775}"/>
                </a:ext>
              </a:extLst>
            </p:cNvPr>
            <p:cNvCxnSpPr>
              <a:cxnSpLocks/>
              <a:stCxn id="146" idx="2"/>
              <a:endCxn id="148" idx="6"/>
            </p:cNvCxnSpPr>
            <p:nvPr/>
          </p:nvCxnSpPr>
          <p:spPr>
            <a:xfrm flipH="1">
              <a:off x="9495602" y="4195054"/>
              <a:ext cx="126949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直接箭头连接符 17">
              <a:extLst>
                <a:ext uri="{FF2B5EF4-FFF2-40B4-BE49-F238E27FC236}">
                  <a16:creationId xmlns:a16="http://schemas.microsoft.com/office/drawing/2014/main" id="{C66BE83B-E2BA-4D5A-8A6F-AEEB4AFC34B1}"/>
                </a:ext>
              </a:extLst>
            </p:cNvPr>
            <p:cNvCxnSpPr>
              <a:cxnSpLocks/>
              <a:stCxn id="146" idx="6"/>
              <a:endCxn id="147" idx="6"/>
            </p:cNvCxnSpPr>
            <p:nvPr/>
          </p:nvCxnSpPr>
          <p:spPr>
            <a:xfrm>
              <a:off x="11341100" y="4195054"/>
              <a:ext cx="12700" cy="1606230"/>
            </a:xfrm>
            <a:prstGeom prst="curvedConnector3">
              <a:avLst>
                <a:gd name="adj1" fmla="val 1494551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4" name="直接箭头连接符 17">
              <a:extLst>
                <a:ext uri="{FF2B5EF4-FFF2-40B4-BE49-F238E27FC236}">
                  <a16:creationId xmlns:a16="http://schemas.microsoft.com/office/drawing/2014/main" id="{569A49BE-2B5F-487D-9418-CA875AD9E470}"/>
                </a:ext>
              </a:extLst>
            </p:cNvPr>
            <p:cNvCxnSpPr>
              <a:cxnSpLocks/>
              <a:stCxn id="147" idx="4"/>
              <a:endCxn id="149" idx="4"/>
            </p:cNvCxnSpPr>
            <p:nvPr/>
          </p:nvCxnSpPr>
          <p:spPr>
            <a:xfrm rot="5400000">
              <a:off x="10130351" y="5148535"/>
              <a:ext cx="12700" cy="1845498"/>
            </a:xfrm>
            <a:prstGeom prst="curvedConnector3">
              <a:avLst>
                <a:gd name="adj1" fmla="val 1800000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5" name="直接箭头连接符 17">
              <a:extLst>
                <a:ext uri="{FF2B5EF4-FFF2-40B4-BE49-F238E27FC236}">
                  <a16:creationId xmlns:a16="http://schemas.microsoft.com/office/drawing/2014/main" id="{5F82E875-2A12-4DCF-9CFA-20B9261FF5EE}"/>
                </a:ext>
              </a:extLst>
            </p:cNvPr>
            <p:cNvCxnSpPr>
              <a:cxnSpLocks/>
              <a:stCxn id="149" idx="7"/>
              <a:endCxn id="147" idx="1"/>
            </p:cNvCxnSpPr>
            <p:nvPr/>
          </p:nvCxnSpPr>
          <p:spPr>
            <a:xfrm>
              <a:off x="9411249" y="5610365"/>
              <a:ext cx="1438204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6" name="直接箭头连接符 17">
              <a:extLst>
                <a:ext uri="{FF2B5EF4-FFF2-40B4-BE49-F238E27FC236}">
                  <a16:creationId xmlns:a16="http://schemas.microsoft.com/office/drawing/2014/main" id="{A18B61F1-446C-4C63-9A81-33073B6947E1}"/>
                </a:ext>
              </a:extLst>
            </p:cNvPr>
            <p:cNvCxnSpPr>
              <a:cxnSpLocks/>
              <a:stCxn id="149" idx="2"/>
              <a:endCxn id="148" idx="2"/>
            </p:cNvCxnSpPr>
            <p:nvPr/>
          </p:nvCxnSpPr>
          <p:spPr>
            <a:xfrm rot="10800000">
              <a:off x="8919602" y="4195054"/>
              <a:ext cx="12700" cy="1606230"/>
            </a:xfrm>
            <a:prstGeom prst="curvedConnector3">
              <a:avLst>
                <a:gd name="adj1" fmla="val 1625449"/>
              </a:avLst>
            </a:prstGeom>
            <a:ln w="1905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7">
              <a:extLst>
                <a:ext uri="{FF2B5EF4-FFF2-40B4-BE49-F238E27FC236}">
                  <a16:creationId xmlns:a16="http://schemas.microsoft.com/office/drawing/2014/main" id="{FDECC904-8A1F-44C4-9965-56BAD7B19473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9207602" y="4465054"/>
              <a:ext cx="0" cy="10662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8" name="直接箭头连接符 17">
              <a:extLst>
                <a:ext uri="{FF2B5EF4-FFF2-40B4-BE49-F238E27FC236}">
                  <a16:creationId xmlns:a16="http://schemas.microsoft.com/office/drawing/2014/main" id="{2379A172-2BC8-44E2-B112-4D4D53749C1F}"/>
                </a:ext>
              </a:extLst>
            </p:cNvPr>
            <p:cNvCxnSpPr>
              <a:cxnSpLocks/>
              <a:stCxn id="147" idx="0"/>
              <a:endCxn id="146" idx="4"/>
            </p:cNvCxnSpPr>
            <p:nvPr/>
          </p:nvCxnSpPr>
          <p:spPr>
            <a:xfrm flipV="1">
              <a:off x="11053100" y="4465054"/>
              <a:ext cx="0" cy="10662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9" name="文本框 158">
              <a:extLst>
                <a:ext uri="{FF2B5EF4-FFF2-40B4-BE49-F238E27FC236}">
                  <a16:creationId xmlns:a16="http://schemas.microsoft.com/office/drawing/2014/main" id="{3125E8E9-A15E-45B4-9BE8-F3D14B67758E}"/>
                </a:ext>
              </a:extLst>
            </p:cNvPr>
            <p:cNvSpPr txBox="1"/>
            <p:nvPr/>
          </p:nvSpPr>
          <p:spPr>
            <a:xfrm>
              <a:off x="9914310" y="3372047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160" name="文本框 159">
              <a:extLst>
                <a:ext uri="{FF2B5EF4-FFF2-40B4-BE49-F238E27FC236}">
                  <a16:creationId xmlns:a16="http://schemas.microsoft.com/office/drawing/2014/main" id="{476F698F-2EDD-43EB-8BD9-2989647F4640}"/>
                </a:ext>
              </a:extLst>
            </p:cNvPr>
            <p:cNvSpPr txBox="1"/>
            <p:nvPr/>
          </p:nvSpPr>
          <p:spPr>
            <a:xfrm>
              <a:off x="11483500" y="4746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161" name="文本框 160">
              <a:extLst>
                <a:ext uri="{FF2B5EF4-FFF2-40B4-BE49-F238E27FC236}">
                  <a16:creationId xmlns:a16="http://schemas.microsoft.com/office/drawing/2014/main" id="{06F49BC3-45A6-49DC-891A-EFD1D501A6E8}"/>
                </a:ext>
              </a:extLst>
            </p:cNvPr>
            <p:cNvSpPr txBox="1"/>
            <p:nvPr/>
          </p:nvSpPr>
          <p:spPr>
            <a:xfrm>
              <a:off x="9973898" y="6252412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162" name="文本框 161">
              <a:extLst>
                <a:ext uri="{FF2B5EF4-FFF2-40B4-BE49-F238E27FC236}">
                  <a16:creationId xmlns:a16="http://schemas.microsoft.com/office/drawing/2014/main" id="{14D1A69B-C11A-4AE4-BBB9-E6FD09EC5353}"/>
                </a:ext>
              </a:extLst>
            </p:cNvPr>
            <p:cNvSpPr txBox="1"/>
            <p:nvPr/>
          </p:nvSpPr>
          <p:spPr>
            <a:xfrm>
              <a:off x="8414225" y="474680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0</a:t>
              </a:r>
              <a:endParaRPr lang="zh-CN" altLang="en-US" b="1" dirty="0"/>
            </a:p>
          </p:txBody>
        </p:sp>
        <p:sp>
          <p:nvSpPr>
            <p:cNvPr id="163" name="文本框 162">
              <a:extLst>
                <a:ext uri="{FF2B5EF4-FFF2-40B4-BE49-F238E27FC236}">
                  <a16:creationId xmlns:a16="http://schemas.microsoft.com/office/drawing/2014/main" id="{C7313799-DB19-414A-9793-417B11F79175}"/>
                </a:ext>
              </a:extLst>
            </p:cNvPr>
            <p:cNvSpPr txBox="1"/>
            <p:nvPr/>
          </p:nvSpPr>
          <p:spPr>
            <a:xfrm>
              <a:off x="9902449" y="3859885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4" name="文本框 163">
              <a:extLst>
                <a:ext uri="{FF2B5EF4-FFF2-40B4-BE49-F238E27FC236}">
                  <a16:creationId xmlns:a16="http://schemas.microsoft.com/office/drawing/2014/main" id="{0BD4B852-A669-41E3-BA0B-B9035AF2F310}"/>
                </a:ext>
              </a:extLst>
            </p:cNvPr>
            <p:cNvSpPr txBox="1"/>
            <p:nvPr/>
          </p:nvSpPr>
          <p:spPr>
            <a:xfrm>
              <a:off x="8909089" y="47501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5" name="文本框 164">
              <a:extLst>
                <a:ext uri="{FF2B5EF4-FFF2-40B4-BE49-F238E27FC236}">
                  <a16:creationId xmlns:a16="http://schemas.microsoft.com/office/drawing/2014/main" id="{00A71941-2415-49B6-A881-288D2DE96C9F}"/>
                </a:ext>
              </a:extLst>
            </p:cNvPr>
            <p:cNvSpPr txBox="1"/>
            <p:nvPr/>
          </p:nvSpPr>
          <p:spPr>
            <a:xfrm>
              <a:off x="9907896" y="5608213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  <p:sp>
          <p:nvSpPr>
            <p:cNvPr id="166" name="文本框 165">
              <a:extLst>
                <a:ext uri="{FF2B5EF4-FFF2-40B4-BE49-F238E27FC236}">
                  <a16:creationId xmlns:a16="http://schemas.microsoft.com/office/drawing/2014/main" id="{5F604FC6-DB73-47F2-9E67-7CCBD90F8C42}"/>
                </a:ext>
              </a:extLst>
            </p:cNvPr>
            <p:cNvSpPr txBox="1"/>
            <p:nvPr/>
          </p:nvSpPr>
          <p:spPr>
            <a:xfrm>
              <a:off x="11028194" y="4750120"/>
              <a:ext cx="31290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>
                  <a:solidFill>
                    <a:schemeClr val="accent6">
                      <a:lumMod val="75000"/>
                    </a:schemeClr>
                  </a:solidFill>
                </a:rPr>
                <a:t>1</a:t>
              </a:r>
              <a:endParaRPr lang="zh-CN" altLang="en-US" b="1" dirty="0">
                <a:solidFill>
                  <a:schemeClr val="accent6">
                    <a:lumMod val="75000"/>
                  </a:schemeClr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2" name="表格 71">
                <a:extLst>
                  <a:ext uri="{FF2B5EF4-FFF2-40B4-BE49-F238E27FC236}">
                    <a16:creationId xmlns:a16="http://schemas.microsoft.com/office/drawing/2014/main" id="{25B5A098-12CF-48AB-903E-6E84937B5B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880502"/>
                  </p:ext>
                </p:extLst>
              </p:nvPr>
            </p:nvGraphicFramePr>
            <p:xfrm>
              <a:off x="4639097" y="4291294"/>
              <a:ext cx="3193882" cy="227878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43640">
                      <a:extLst>
                        <a:ext uri="{9D8B030D-6E8A-4147-A177-3AD203B41FA5}">
                          <a16:colId xmlns:a16="http://schemas.microsoft.com/office/drawing/2014/main" val="3266605460"/>
                        </a:ext>
                      </a:extLst>
                    </a:gridCol>
                    <a:gridCol w="543640">
                      <a:extLst>
                        <a:ext uri="{9D8B030D-6E8A-4147-A177-3AD203B41FA5}">
                          <a16:colId xmlns:a16="http://schemas.microsoft.com/office/drawing/2014/main" val="176352668"/>
                        </a:ext>
                      </a:extLst>
                    </a:gridCol>
                    <a:gridCol w="1132581">
                      <a:extLst>
                        <a:ext uri="{9D8B030D-6E8A-4147-A177-3AD203B41FA5}">
                          <a16:colId xmlns:a16="http://schemas.microsoft.com/office/drawing/2014/main" val="3752913309"/>
                        </a:ext>
                      </a:extLst>
                    </a:gridCol>
                    <a:gridCol w="974021">
                      <a:extLst>
                        <a:ext uri="{9D8B030D-6E8A-4147-A177-3AD203B41FA5}">
                          <a16:colId xmlns:a16="http://schemas.microsoft.com/office/drawing/2014/main" val="1411117123"/>
                        </a:ext>
                      </a:extLst>
                    </a:gridCol>
                  </a:tblGrid>
                  <a:tr h="4555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𝑱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𝑲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indent="0" algn="ctr">
                            <a:buNone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p>
                                  <m:s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p>
                                    <m: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说明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62698118"/>
                      </a:ext>
                    </a:extLst>
                  </a:tr>
                  <a:tr h="4555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𝑸</m:t>
                                </m:r>
                              </m:oMath>
                            </m:oMathPara>
                          </a14:m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保持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70858"/>
                      </a:ext>
                    </a:extLst>
                  </a:tr>
                  <a:tr h="45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置 </a:t>
                          </a:r>
                          <a:r>
                            <a:rPr lang="en-US" altLang="zh-CN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20688805"/>
                      </a:ext>
                    </a:extLst>
                  </a:tr>
                  <a:tr h="4555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置 </a:t>
                          </a:r>
                          <a:r>
                            <a:rPr lang="en-US" altLang="zh-CN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09134970"/>
                      </a:ext>
                    </a:extLst>
                  </a:tr>
                  <a:tr h="45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̅"/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zh-CN" altLang="en-US" sz="20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翻转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9805748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2" name="表格 71">
                <a:extLst>
                  <a:ext uri="{FF2B5EF4-FFF2-40B4-BE49-F238E27FC236}">
                    <a16:creationId xmlns:a16="http://schemas.microsoft.com/office/drawing/2014/main" id="{25B5A098-12CF-48AB-903E-6E84937B5B7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43880502"/>
                  </p:ext>
                </p:extLst>
              </p:nvPr>
            </p:nvGraphicFramePr>
            <p:xfrm>
              <a:off x="4639097" y="4291294"/>
              <a:ext cx="3193882" cy="2278788"/>
            </p:xfrm>
            <a:graphic>
              <a:graphicData uri="http://schemas.openxmlformats.org/drawingml/2006/table">
                <a:tbl>
                  <a:tblPr firstRow="1" bandRow="1">
                    <a:tableStyleId>{68D230F3-CF80-4859-8CE7-A43EE81993B5}</a:tableStyleId>
                  </a:tblPr>
                  <a:tblGrid>
                    <a:gridCol w="543640">
                      <a:extLst>
                        <a:ext uri="{9D8B030D-6E8A-4147-A177-3AD203B41FA5}">
                          <a16:colId xmlns:a16="http://schemas.microsoft.com/office/drawing/2014/main" val="3266605460"/>
                        </a:ext>
                      </a:extLst>
                    </a:gridCol>
                    <a:gridCol w="543640">
                      <a:extLst>
                        <a:ext uri="{9D8B030D-6E8A-4147-A177-3AD203B41FA5}">
                          <a16:colId xmlns:a16="http://schemas.microsoft.com/office/drawing/2014/main" val="176352668"/>
                        </a:ext>
                      </a:extLst>
                    </a:gridCol>
                    <a:gridCol w="1132581">
                      <a:extLst>
                        <a:ext uri="{9D8B030D-6E8A-4147-A177-3AD203B41FA5}">
                          <a16:colId xmlns:a16="http://schemas.microsoft.com/office/drawing/2014/main" val="3752913309"/>
                        </a:ext>
                      </a:extLst>
                    </a:gridCol>
                    <a:gridCol w="974021">
                      <a:extLst>
                        <a:ext uri="{9D8B030D-6E8A-4147-A177-3AD203B41FA5}">
                          <a16:colId xmlns:a16="http://schemas.microsoft.com/office/drawing/2014/main" val="1411117123"/>
                        </a:ext>
                      </a:extLst>
                    </a:gridCol>
                  </a:tblGrid>
                  <a:tr h="455597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blipFill>
                          <a:blip r:embed="rId21"/>
                          <a:stretch>
                            <a:fillRect t="-6667" r="-489888" b="-4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100000" t="-6667" r="-389888" b="-4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95699" t="-6667" r="-86559" b="-410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zh-CN" altLang="en-US" sz="2000" b="1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说明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762698118"/>
                      </a:ext>
                    </a:extLst>
                  </a:tr>
                  <a:tr h="4555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95699" t="-106667" r="-86559" b="-310667"/>
                          </a:stretch>
                        </a:blipFill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保持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139670858"/>
                      </a:ext>
                    </a:extLst>
                  </a:tr>
                  <a:tr h="455597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置 </a:t>
                          </a:r>
                          <a:r>
                            <a:rPr lang="en-US" altLang="zh-CN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320688805"/>
                      </a:ext>
                    </a:extLst>
                  </a:tr>
                  <a:tr h="455597"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en-US" altLang="zh-CN" sz="2000" b="1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  <a:endParaRPr lang="zh-CN" altLang="en-US" sz="2000" b="1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>
                          <a:lvl1pPr marL="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1pPr>
                          <a:lvl2pPr marL="457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2pPr>
                          <a:lvl3pPr marL="914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3pPr>
                          <a:lvl4pPr marL="1371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4pPr>
                          <a:lvl5pPr marL="18288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5pPr>
                          <a:lvl6pPr marL="22860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6pPr>
                          <a:lvl7pPr marL="27432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7pPr>
                          <a:lvl8pPr marL="32004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8pPr>
                          <a:lvl9pPr marL="3657600" algn="l" defTabSz="914400" rtl="0" eaLnBrk="1" latinLnBrk="0" hangingPunct="1">
                            <a:defRPr sz="1800" kern="1200">
                              <a:solidFill>
                                <a:schemeClr val="dk1"/>
                              </a:solidFill>
                              <a:latin typeface="Calibri"/>
                            </a:defRPr>
                          </a:lvl9pPr>
                        </a:lstStyle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置 </a:t>
                          </a:r>
                          <a:r>
                            <a:rPr lang="en-US" altLang="zh-CN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0</a:t>
                          </a:r>
                          <a:endParaRPr lang="zh-CN" altLang="en-US" sz="2000" b="0" dirty="0">
                            <a:solidFill>
                              <a:schemeClr val="bg1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009134970"/>
                      </a:ext>
                    </a:extLst>
                  </a:tr>
                  <a:tr h="4564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  <a:latin typeface="+mn-ea"/>
                              <a:ea typeface="+mn-ea"/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+mn-ea"/>
                            <a:ea typeface="+mn-ea"/>
                            <a:cs typeface="Arial" panose="020B0604020202020204" pitchFamily="34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2000" b="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  <a:endParaRPr lang="zh-CN" altLang="en-US" sz="2000" b="0" dirty="0">
                            <a:solidFill>
                              <a:schemeClr val="tx1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21"/>
                          <a:stretch>
                            <a:fillRect l="-95699" t="-406667" r="-86559" b="-106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2000" b="0" dirty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</a:rPr>
                            <a:t>翻转</a:t>
                          </a:r>
                        </a:p>
                      </a:txBody>
                      <a:tcPr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3698057489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0CC2F49C-121B-42A4-A273-D3E0C5951846}"/>
              </a:ext>
            </a:extLst>
          </p:cNvPr>
          <p:cNvGrpSpPr/>
          <p:nvPr/>
        </p:nvGrpSpPr>
        <p:grpSpPr>
          <a:xfrm>
            <a:off x="207292" y="4062122"/>
            <a:ext cx="3905431" cy="2383821"/>
            <a:chOff x="207292" y="4062122"/>
            <a:chExt cx="3905431" cy="23838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B388269-2A14-4FF7-9E79-4AF1FE69AE89}"/>
                    </a:ext>
                  </a:extLst>
                </p:cNvPr>
                <p:cNvSpPr/>
                <p:nvPr/>
              </p:nvSpPr>
              <p:spPr>
                <a:xfrm>
                  <a:off x="265660" y="4062122"/>
                  <a:ext cx="3364231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200" dirty="0"/>
                    <a:t>激励方程：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e>
                        <m:sub>
                          <m:r>
                            <a:rPr lang="en-US" altLang="zh-CN" sz="2200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zh-CN" sz="2200" b="0" i="1" dirty="0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0B388269-2A14-4FF7-9E79-4AF1FE69AE8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5660" y="4062122"/>
                  <a:ext cx="3364231" cy="430887"/>
                </a:xfrm>
                <a:prstGeom prst="rect">
                  <a:avLst/>
                </a:prstGeom>
                <a:blipFill>
                  <a:blip r:embed="rId22"/>
                  <a:stretch>
                    <a:fillRect l="-2359" t="-7042" b="-2957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0031FC12-A707-4366-9FF2-F3DD0363F96A}"/>
                    </a:ext>
                  </a:extLst>
                </p:cNvPr>
                <p:cNvSpPr/>
                <p:nvPr/>
              </p:nvSpPr>
              <p:spPr>
                <a:xfrm>
                  <a:off x="207292" y="6015056"/>
                  <a:ext cx="2970761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200" b="0" dirty="0">
                      <a:solidFill>
                        <a:schemeClr val="tx1"/>
                      </a:solidFill>
                    </a:rPr>
                    <a:t>输出方程：</a:t>
                  </a:r>
                  <a14:m>
                    <m:oMath xmlns:m="http://schemas.openxmlformats.org/officeDocument/2006/math">
                      <m:r>
                        <a:rPr lang="en-US" altLang="zh-CN" sz="220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CN" sz="2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140" name="矩形 139">
                  <a:extLst>
                    <a:ext uri="{FF2B5EF4-FFF2-40B4-BE49-F238E27FC236}">
                      <a16:creationId xmlns:a16="http://schemas.microsoft.com/office/drawing/2014/main" id="{0031FC12-A707-4366-9FF2-F3DD0363F96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292" y="6015056"/>
                  <a:ext cx="2970761" cy="430887"/>
                </a:xfrm>
                <a:prstGeom prst="rect">
                  <a:avLst/>
                </a:prstGeom>
                <a:blipFill>
                  <a:blip r:embed="rId23"/>
                  <a:stretch>
                    <a:fillRect l="-2669" t="-8571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B3A61F0-2E39-4289-8C07-1EECAFA81DD7}"/>
                    </a:ext>
                  </a:extLst>
                </p:cNvPr>
                <p:cNvSpPr/>
                <p:nvPr/>
              </p:nvSpPr>
              <p:spPr>
                <a:xfrm>
                  <a:off x="1656774" y="4677395"/>
                  <a:ext cx="2455949" cy="43088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b>
                            <m:r>
                              <a:rPr lang="en-US" altLang="zh-CN" sz="22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2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⊕</m:t>
                        </m:r>
                        <m:sSub>
                          <m:sSubPr>
                            <m:ctrlP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2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0" name="矩形 69">
                  <a:extLst>
                    <a:ext uri="{FF2B5EF4-FFF2-40B4-BE49-F238E27FC236}">
                      <a16:creationId xmlns:a16="http://schemas.microsoft.com/office/drawing/2014/main" id="{AB3A61F0-2E39-4289-8C07-1EECAFA81D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6774" y="4677395"/>
                  <a:ext cx="2455949" cy="430887"/>
                </a:xfrm>
                <a:prstGeom prst="rect">
                  <a:avLst/>
                </a:prstGeom>
                <a:blipFill>
                  <a:blip r:embed="rId24"/>
                  <a:stretch>
                    <a:fillRect l="-1241" b="-126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文本框 3">
            <a:extLst>
              <a:ext uri="{FF2B5EF4-FFF2-40B4-BE49-F238E27FC236}">
                <a16:creationId xmlns:a16="http://schemas.microsoft.com/office/drawing/2014/main" id="{696D1166-E67E-4EC5-8E8A-A51C13900B1C}"/>
              </a:ext>
            </a:extLst>
          </p:cNvPr>
          <p:cNvSpPr txBox="1"/>
          <p:nvPr/>
        </p:nvSpPr>
        <p:spPr>
          <a:xfrm>
            <a:off x="5726290" y="3762056"/>
            <a:ext cx="110799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特征表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686E8E2-AE45-4D09-B8E6-262072A4FE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30625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1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4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4EC2-2430-48DF-AD12-257E8DB4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3】</a:t>
            </a:r>
            <a:r>
              <a:rPr lang="en-US" altLang="zh-CN" b="1" dirty="0"/>
              <a:t>T</a:t>
            </a:r>
            <a:r>
              <a:rPr lang="zh-CN" altLang="en-US" b="1" dirty="0"/>
              <a:t>触发器</a:t>
            </a:r>
            <a:r>
              <a:rPr lang="zh-CN" altLang="en-US" dirty="0"/>
              <a:t>电路分析</a:t>
            </a:r>
          </a:p>
        </p:txBody>
      </p:sp>
      <p:pic>
        <p:nvPicPr>
          <p:cNvPr id="104" name="图片 103">
            <a:extLst>
              <a:ext uri="{FF2B5EF4-FFF2-40B4-BE49-F238E27FC236}">
                <a16:creationId xmlns:a16="http://schemas.microsoft.com/office/drawing/2014/main" id="{68CECAE4-95E4-4166-A789-A3FA47051B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8571" y="1032202"/>
            <a:ext cx="5339105" cy="5070026"/>
          </a:xfrm>
          <a:prstGeom prst="rect">
            <a:avLst/>
          </a:prstGeom>
        </p:spPr>
      </p:pic>
      <p:grpSp>
        <p:nvGrpSpPr>
          <p:cNvPr id="4" name="组合 3">
            <a:extLst>
              <a:ext uri="{FF2B5EF4-FFF2-40B4-BE49-F238E27FC236}">
                <a16:creationId xmlns:a16="http://schemas.microsoft.com/office/drawing/2014/main" id="{77261C51-0BBC-444B-95E1-D856AC382903}"/>
              </a:ext>
            </a:extLst>
          </p:cNvPr>
          <p:cNvGrpSpPr/>
          <p:nvPr/>
        </p:nvGrpSpPr>
        <p:grpSpPr>
          <a:xfrm>
            <a:off x="6521026" y="945758"/>
            <a:ext cx="4602319" cy="461665"/>
            <a:chOff x="6521026" y="945758"/>
            <a:chExt cx="4602319" cy="461665"/>
          </a:xfrm>
        </p:grpSpPr>
        <p:sp>
          <p:nvSpPr>
            <p:cNvPr id="105" name="TextBox 2">
              <a:extLst>
                <a:ext uri="{FF2B5EF4-FFF2-40B4-BE49-F238E27FC236}">
                  <a16:creationId xmlns:a16="http://schemas.microsoft.com/office/drawing/2014/main" id="{6F33019F-2DDF-45B4-A58D-552BE8E4127C}"/>
                </a:ext>
              </a:extLst>
            </p:cNvPr>
            <p:cNvSpPr txBox="1"/>
            <p:nvPr/>
          </p:nvSpPr>
          <p:spPr>
            <a:xfrm>
              <a:off x="6521026" y="945758"/>
              <a:ext cx="172354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solidFill>
                    <a:srgbClr val="000000"/>
                  </a:solidFill>
                  <a:latin typeface="+mn-ea"/>
                </a:rPr>
                <a:t>激励方程：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B914321-4853-4D6F-ABB9-9B9CD7450BD3}"/>
                    </a:ext>
                  </a:extLst>
                </p:cNvPr>
                <p:cNvSpPr txBox="1"/>
                <p:nvPr/>
              </p:nvSpPr>
              <p:spPr>
                <a:xfrm>
                  <a:off x="8166610" y="959173"/>
                  <a:ext cx="1349600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𝐵𝑥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0B914321-4853-4D6F-ABB9-9B9CD7450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66610" y="959173"/>
                  <a:ext cx="1349600" cy="43088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E7C5E1B6-8FBD-4048-B425-C63278FBA9F1}"/>
                    </a:ext>
                  </a:extLst>
                </p:cNvPr>
                <p:cNvSpPr txBox="1"/>
                <p:nvPr/>
              </p:nvSpPr>
              <p:spPr>
                <a:xfrm>
                  <a:off x="9982200" y="945758"/>
                  <a:ext cx="1141145" cy="43088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  <m:sub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8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E7C5E1B6-8FBD-4048-B425-C63278FBA9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82200" y="945758"/>
                  <a:ext cx="1141145" cy="430887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76470A8-FFE5-4C59-A9A4-537F39C0176B}"/>
                  </a:ext>
                </a:extLst>
              </p:cNvPr>
              <p:cNvSpPr txBox="1"/>
              <p:nvPr/>
            </p:nvSpPr>
            <p:spPr>
              <a:xfrm>
                <a:off x="6635200" y="3373025"/>
                <a:ext cx="279127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2400" dirty="0"/>
                  <a:t>输出方程：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8" name="文本框 107">
                <a:extLst>
                  <a:ext uri="{FF2B5EF4-FFF2-40B4-BE49-F238E27FC236}">
                    <a16:creationId xmlns:a16="http://schemas.microsoft.com/office/drawing/2014/main" id="{476470A8-FFE5-4C59-A9A4-537F39C017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5200" y="3373025"/>
                <a:ext cx="2791277" cy="461665"/>
              </a:xfrm>
              <a:prstGeom prst="rect">
                <a:avLst/>
              </a:prstGeom>
              <a:blipFill>
                <a:blip r:embed="rId5"/>
                <a:stretch>
                  <a:fillRect l="-3275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4CC2944E-279D-4403-8337-462D5A1BD9C9}"/>
              </a:ext>
            </a:extLst>
          </p:cNvPr>
          <p:cNvGrpSpPr/>
          <p:nvPr/>
        </p:nvGrpSpPr>
        <p:grpSpPr>
          <a:xfrm>
            <a:off x="6514614" y="1531908"/>
            <a:ext cx="3465922" cy="483740"/>
            <a:chOff x="6514614" y="1531908"/>
            <a:chExt cx="3465922" cy="4837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2">
                  <a:extLst>
                    <a:ext uri="{FF2B5EF4-FFF2-40B4-BE49-F238E27FC236}">
                      <a16:creationId xmlns:a16="http://schemas.microsoft.com/office/drawing/2014/main" id="{20239B89-7730-4F8F-AF79-F6399B1EAA49}"/>
                    </a:ext>
                  </a:extLst>
                </p:cNvPr>
                <p:cNvSpPr txBox="1"/>
                <p:nvPr/>
              </p:nvSpPr>
              <p:spPr>
                <a:xfrm>
                  <a:off x="8119193" y="1531908"/>
                  <a:ext cx="1861343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/>
                              </a:rPr>
                              <m:t>𝑸</m:t>
                            </m:r>
                          </m:e>
                          <m:sup>
                            <m:r>
                              <a:rPr kumimoji="1" lang="en-US" altLang="zh-CN" sz="24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=</m:t>
                        </m:r>
                        <m:r>
                          <a:rPr kumimoji="1" lang="en-US" altLang="zh-CN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𝑻</m:t>
                        </m:r>
                        <m:r>
                          <a:rPr kumimoji="1" lang="en-US" altLang="zh-CN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⊕</m:t>
                        </m:r>
                        <m:r>
                          <a:rPr kumimoji="1" lang="en-US" altLang="zh-CN" sz="2400" b="1" i="1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/>
                          </a:rPr>
                          <m:t>𝑸</m:t>
                        </m:r>
                      </m:oMath>
                    </m:oMathPara>
                  </a14:m>
                  <a:endParaRPr kumimoji="1" lang="en-US" altLang="zh-CN" sz="2400" b="1" i="1" dirty="0">
                    <a:solidFill>
                      <a:srgbClr val="000000"/>
                    </a:solidFill>
                    <a:latin typeface="Cambria Math"/>
                    <a:ea typeface="宋体" charset="-122"/>
                  </a:endParaRPr>
                </a:p>
              </p:txBody>
            </p:sp>
          </mc:Choice>
          <mc:Fallback xmlns="">
            <p:sp>
              <p:nvSpPr>
                <p:cNvPr id="110" name="TextBox 2">
                  <a:extLst>
                    <a:ext uri="{FF2B5EF4-FFF2-40B4-BE49-F238E27FC236}">
                      <a16:creationId xmlns:a16="http://schemas.microsoft.com/office/drawing/2014/main" id="{20239B89-7730-4F8F-AF79-F6399B1EAA4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19193" y="1531908"/>
                  <a:ext cx="1861343" cy="461665"/>
                </a:xfrm>
                <a:prstGeom prst="rect">
                  <a:avLst/>
                </a:prstGeom>
                <a:blipFill>
                  <a:blip r:embed="rId6"/>
                  <a:stretch>
                    <a:fillRect l="-2295" b="-157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1" name="TextBox 3">
              <a:extLst>
                <a:ext uri="{FF2B5EF4-FFF2-40B4-BE49-F238E27FC236}">
                  <a16:creationId xmlns:a16="http://schemas.microsoft.com/office/drawing/2014/main" id="{EAFB4747-9E71-4073-AA8B-919AE601A6C9}"/>
                </a:ext>
              </a:extLst>
            </p:cNvPr>
            <p:cNvSpPr txBox="1"/>
            <p:nvPr/>
          </p:nvSpPr>
          <p:spPr>
            <a:xfrm>
              <a:off x="6514614" y="1553983"/>
              <a:ext cx="172996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</a:pPr>
              <a:r>
                <a:rPr kumimoji="1" lang="zh-CN" altLang="en-US" sz="2400" dirty="0">
                  <a:latin typeface="+mn-ea"/>
                </a:rPr>
                <a:t>特征方程：</a:t>
              </a:r>
              <a:endParaRPr kumimoji="1" lang="en-US" altLang="zh-CN" sz="2400" dirty="0">
                <a:latin typeface="+mn-ea"/>
              </a:endParaRPr>
            </a:p>
          </p:txBody>
        </p:sp>
      </p:grpSp>
      <p:grpSp>
        <p:nvGrpSpPr>
          <p:cNvPr id="8" name="组合 7">
            <a:extLst>
              <a:ext uri="{FF2B5EF4-FFF2-40B4-BE49-F238E27FC236}">
                <a16:creationId xmlns:a16="http://schemas.microsoft.com/office/drawing/2014/main" id="{6E873467-068E-4D16-99C9-A25C9193ABFB}"/>
              </a:ext>
            </a:extLst>
          </p:cNvPr>
          <p:cNvGrpSpPr/>
          <p:nvPr/>
        </p:nvGrpSpPr>
        <p:grpSpPr>
          <a:xfrm>
            <a:off x="6970876" y="3906735"/>
            <a:ext cx="2906861" cy="2878120"/>
            <a:chOff x="6577407" y="3906735"/>
            <a:chExt cx="2906861" cy="2878120"/>
          </a:xfrm>
        </p:grpSpPr>
        <p:pic>
          <p:nvPicPr>
            <p:cNvPr id="114" name="图片 113">
              <a:extLst>
                <a:ext uri="{FF2B5EF4-FFF2-40B4-BE49-F238E27FC236}">
                  <a16:creationId xmlns:a16="http://schemas.microsoft.com/office/drawing/2014/main" id="{1F94753A-0FD1-4524-BC5D-6E762C47C7E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6577407" y="3906735"/>
              <a:ext cx="2906861" cy="287812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EBDCB2FE-73CD-40C6-8683-1471676BA2F0}"/>
                    </a:ext>
                  </a:extLst>
                </p:cNvPr>
                <p:cNvSpPr/>
                <p:nvPr/>
              </p:nvSpPr>
              <p:spPr>
                <a:xfrm>
                  <a:off x="7544837" y="5075795"/>
                  <a:ext cx="972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𝐴𝐵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20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𝒚</m:t>
                        </m:r>
                      </m:oMath>
                    </m:oMathPara>
                  </a14:m>
                  <a:endParaRPr lang="zh-CN" altLang="en-US" sz="20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15" name="椭圆 114">
                  <a:extLst>
                    <a:ext uri="{FF2B5EF4-FFF2-40B4-BE49-F238E27FC236}">
                      <a16:creationId xmlns:a16="http://schemas.microsoft.com/office/drawing/2014/main" id="{EBDCB2FE-73CD-40C6-8683-1471676BA2F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44837" y="5075795"/>
                  <a:ext cx="972000" cy="540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5" name="文本框 14">
            <a:extLst>
              <a:ext uri="{FF2B5EF4-FFF2-40B4-BE49-F238E27FC236}">
                <a16:creationId xmlns:a16="http://schemas.microsoft.com/office/drawing/2014/main" id="{E6F03FEE-C5E0-4E87-9CE5-DF7C6A83A0A4}"/>
              </a:ext>
            </a:extLst>
          </p:cNvPr>
          <p:cNvSpPr txBox="1"/>
          <p:nvPr/>
        </p:nvSpPr>
        <p:spPr>
          <a:xfrm>
            <a:off x="4742315" y="2041806"/>
            <a:ext cx="11079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ED94B3EC-D87C-41A8-A3CF-EC1A37CCC765}"/>
              </a:ext>
            </a:extLst>
          </p:cNvPr>
          <p:cNvGrpSpPr/>
          <p:nvPr/>
        </p:nvGrpSpPr>
        <p:grpSpPr>
          <a:xfrm>
            <a:off x="6521026" y="2212301"/>
            <a:ext cx="4832774" cy="1063386"/>
            <a:chOff x="6521026" y="2212301"/>
            <a:chExt cx="4832774" cy="106338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D25F3B8A-1052-4E14-B7D3-48B268A5E5F9}"/>
                    </a:ext>
                  </a:extLst>
                </p:cNvPr>
                <p:cNvSpPr/>
                <p:nvPr/>
              </p:nvSpPr>
              <p:spPr>
                <a:xfrm>
                  <a:off x="8030839" y="2814022"/>
                  <a:ext cx="3184398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𝑩</m:t>
                            </m:r>
                          </m:e>
                          <m:sup>
                            <m:r>
                              <a:rPr kumimoji="1"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zh-CN" sz="2400" i="1">
                                <a:solidFill>
                                  <a:srgbClr val="000000"/>
                                </a:solidFill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kumimoji="1" lang="en-US" altLang="zh-CN" sz="2400" b="0" i="1" smtClean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</a:rPr>
                              <m:t>𝐵</m:t>
                            </m:r>
                          </m:sub>
                        </m:sSub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⊕</m:t>
                        </m:r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zh-CN" sz="2400" i="1">
                            <a:solidFill>
                              <a:srgbClr val="000000"/>
                            </a:solidFill>
                            <a:latin typeface="Cambria Math"/>
                          </a:rPr>
                          <m:t>⊕</m:t>
                        </m:r>
                        <m:r>
                          <a:rPr kumimoji="1" lang="en-US" altLang="zh-CN" sz="2400" b="0" i="1" smtClean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kumimoji="1" lang="en-US" altLang="zh-CN" sz="2400" i="1" dirty="0">
                    <a:solidFill>
                      <a:srgbClr val="000000"/>
                    </a:solidFill>
                    <a:latin typeface="Cambria Math"/>
                    <a:ea typeface="宋体" charset="-122"/>
                  </a:endParaRPr>
                </a:p>
              </p:txBody>
            </p:sp>
          </mc:Choice>
          <mc:Fallback xmlns="">
            <p:sp>
              <p:nvSpPr>
                <p:cNvPr id="113" name="矩形 112">
                  <a:extLst>
                    <a:ext uri="{FF2B5EF4-FFF2-40B4-BE49-F238E27FC236}">
                      <a16:creationId xmlns:a16="http://schemas.microsoft.com/office/drawing/2014/main" id="{D25F3B8A-1052-4E14-B7D3-48B268A5E5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30839" y="2814022"/>
                  <a:ext cx="3184398" cy="461665"/>
                </a:xfrm>
                <a:prstGeom prst="rect">
                  <a:avLst/>
                </a:prstGeom>
                <a:blipFill>
                  <a:blip r:embed="rId9"/>
                  <a:stretch>
                    <a:fillRect l="-382"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8FE1C01E-03D7-4FD5-898B-AB052D548E6F}"/>
                </a:ext>
              </a:extLst>
            </p:cNvPr>
            <p:cNvGrpSpPr/>
            <p:nvPr/>
          </p:nvGrpSpPr>
          <p:grpSpPr>
            <a:xfrm>
              <a:off x="6521026" y="2212301"/>
              <a:ext cx="4832774" cy="473946"/>
              <a:chOff x="6521026" y="2212301"/>
              <a:chExt cx="4832774" cy="4739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59412A28-F44C-4214-A501-971BEC199F60}"/>
                      </a:ext>
                    </a:extLst>
                  </p:cNvPr>
                  <p:cNvSpPr/>
                  <p:nvPr/>
                </p:nvSpPr>
                <p:spPr>
                  <a:xfrm>
                    <a:off x="8030839" y="2212301"/>
                    <a:ext cx="3322961" cy="46166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14:m>
                      <m:oMathPara xmlns:m="http://schemas.openxmlformats.org/officeDocument/2006/math">
                        <m:oMathParaPr>
                          <m:jc m:val="left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kumimoji="1"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kumimoji="1"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e>
                            <m:sup>
                              <m:r>
                                <a:rPr kumimoji="1" lang="en-US" altLang="zh-CN" sz="2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=</m:t>
                          </m:r>
                          <m:sSub>
                            <m:sSubPr>
                              <m:ctrlPr>
                                <a:rPr kumimoji="1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zh-CN" sz="2400" i="1">
                                  <a:solidFill>
                                    <a:srgbClr val="000000"/>
                                  </a:solidFill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kumimoji="1" lang="en-US" altLang="zh-CN" sz="2400" b="0" i="1" smtClean="0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sub>
                          </m:sSub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⊕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𝐵𝑥</m:t>
                          </m:r>
                          <m:r>
                            <a:rPr kumimoji="1" lang="en-US" altLang="zh-CN" sz="2400" i="1">
                              <a:solidFill>
                                <a:srgbClr val="000000"/>
                              </a:solidFill>
                              <a:latin typeface="Cambria Math"/>
                            </a:rPr>
                            <m:t>⊕</m:t>
                          </m:r>
                          <m:r>
                            <a:rPr kumimoji="1" lang="en-US" altLang="zh-CN" sz="2400" b="0" i="1" smtClea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𝐴</m:t>
                          </m:r>
                        </m:oMath>
                      </m:oMathPara>
                    </a14:m>
                    <a:endParaRPr kumimoji="1" lang="en-US" altLang="zh-CN" sz="2400" i="1" dirty="0">
                      <a:solidFill>
                        <a:srgbClr val="000000"/>
                      </a:solidFill>
                      <a:latin typeface="Cambria Math"/>
                      <a:ea typeface="宋体" charset="-122"/>
                    </a:endParaRPr>
                  </a:p>
                </p:txBody>
              </p:sp>
            </mc:Choice>
            <mc:Fallback xmlns="">
              <p:sp>
                <p:nvSpPr>
                  <p:cNvPr id="112" name="矩形 111">
                    <a:extLst>
                      <a:ext uri="{FF2B5EF4-FFF2-40B4-BE49-F238E27FC236}">
                        <a16:creationId xmlns:a16="http://schemas.microsoft.com/office/drawing/2014/main" id="{59412A28-F44C-4214-A501-971BEC199F6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30839" y="2212301"/>
                    <a:ext cx="3322961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366" b="-1184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6" name="TextBox 2">
                <a:extLst>
                  <a:ext uri="{FF2B5EF4-FFF2-40B4-BE49-F238E27FC236}">
                    <a16:creationId xmlns:a16="http://schemas.microsoft.com/office/drawing/2014/main" id="{2BEDF98C-E3AA-4B18-AAA3-4A62EE91CE42}"/>
                  </a:ext>
                </a:extLst>
              </p:cNvPr>
              <p:cNvSpPr txBox="1"/>
              <p:nvPr/>
            </p:nvSpPr>
            <p:spPr>
              <a:xfrm>
                <a:off x="6521026" y="2224582"/>
                <a:ext cx="172354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r>
                  <a:rPr kumimoji="1" lang="zh-CN" altLang="en-US" sz="2400" dirty="0">
                    <a:solidFill>
                      <a:srgbClr val="000000"/>
                    </a:solidFill>
                    <a:latin typeface="+mn-ea"/>
                  </a:rPr>
                  <a:t>状态方程：</a:t>
                </a: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F3422B6-B6E1-4471-B85B-AB9FA38D14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74872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8" grpId="0"/>
      <p:bldP spid="1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zh-CN" altLang="en-US" dirty="0"/>
              <a:t>时序电路分析步骤</a:t>
            </a:r>
            <a:endParaRPr lang="zh-CN" altLang="en-US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3F29A71-BF5D-40B7-8028-D6C0405AEEE6}"/>
              </a:ext>
            </a:extLst>
          </p:cNvPr>
          <p:cNvSpPr txBox="1"/>
          <p:nvPr/>
        </p:nvSpPr>
        <p:spPr>
          <a:xfrm>
            <a:off x="402807" y="1960146"/>
            <a:ext cx="6807099" cy="4297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分析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4472C4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电路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accent5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组成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（组合？时序？</a:t>
            </a:r>
            <a: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Moore? Mealy?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）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写出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激励方程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输出方程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写出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状态方程 </a:t>
            </a:r>
            <a:r>
              <a:rPr lang="en-US" altLang="zh-CN" sz="2400" dirty="0">
                <a:latin typeface="Calibri" panose="020F0502020204030204"/>
                <a:ea typeface="等线" panose="02010600030101010101" pitchFamily="2" charset="-122"/>
              </a:rPr>
              <a:t>/ 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特征表</a:t>
            </a:r>
            <a:endParaRPr kumimoji="0" lang="en-US" altLang="zh-CN" sz="2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画</a:t>
            </a:r>
            <a:r>
              <a:rPr kumimoji="0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出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状态表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状态图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(</a:t>
            </a:r>
            <a:r>
              <a:rPr lang="zh-CN" altLang="en-US" sz="2400" b="1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波形图</a:t>
            </a:r>
            <a:r>
              <a:rPr lang="en-US" altLang="zh-CN" sz="2400" dirty="0">
                <a:solidFill>
                  <a:srgbClr val="C00000"/>
                </a:solidFill>
                <a:latin typeface="Calibri" panose="020F0502020204030204"/>
                <a:ea typeface="等线" panose="02010600030101010101" pitchFamily="2" charset="-122"/>
              </a:rPr>
              <a:t>)</a:t>
            </a:r>
            <a:endParaRPr kumimoji="0" lang="en-US" altLang="zh-CN" sz="240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分析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输出序列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、</a:t>
            </a:r>
            <a:r>
              <a:rPr kumimoji="0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输入序列</a:t>
            </a: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的关系</a:t>
            </a: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，</a:t>
            </a:r>
            <a:br>
              <a:rPr kumimoji="0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</a:br>
            <a:r>
              <a:rPr kumimoji="0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说明时序电路的逻辑功能。</a:t>
            </a:r>
            <a:endParaRPr kumimoji="0" lang="en-US" altLang="zh-CN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457200" marR="0" lvl="0" indent="-457200" algn="l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 typeface="+mj-ea"/>
              <a:buAutoNum type="circleNumDbPlain"/>
              <a:tabLst/>
              <a:defRPr/>
            </a:pPr>
            <a:r>
              <a:rPr lang="zh-CN" altLang="en-US" sz="2400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rPr>
              <a:t>评估、改进电路</a:t>
            </a:r>
            <a:endParaRPr kumimoji="0" lang="zh-CN" altLang="en-US" sz="2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43E8298-265B-46F8-8E90-6F0B2D3AB74B}"/>
              </a:ext>
            </a:extLst>
          </p:cNvPr>
          <p:cNvSpPr txBox="1"/>
          <p:nvPr/>
        </p:nvSpPr>
        <p:spPr>
          <a:xfrm>
            <a:off x="1202575" y="1032547"/>
            <a:ext cx="5153891" cy="6376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(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对同步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65000"/>
                  </a:schemeClr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、异步</a:t>
            </a:r>
            <a:r>
              <a:rPr kumimoji="0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时序电路都适用</a:t>
            </a:r>
            <a:r>
              <a:rPr kumimoji="0" lang="en-US" altLang="zh-CN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楷体" panose="02010609060101010101" pitchFamily="49" charset="-122"/>
                <a:ea typeface="楷体" panose="02010609060101010101" pitchFamily="49" charset="-122"/>
              </a:rPr>
              <a:t>)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E6DB242-0FCE-4661-A5CE-D2FD924A8A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43702" y="1284580"/>
            <a:ext cx="4265105" cy="1614438"/>
          </a:xfrm>
          <a:prstGeom prst="rect">
            <a:avLst/>
          </a:prstGeom>
        </p:spPr>
      </p:pic>
      <p:sp>
        <p:nvSpPr>
          <p:cNvPr id="9" name="下箭头 1">
            <a:extLst>
              <a:ext uri="{FF2B5EF4-FFF2-40B4-BE49-F238E27FC236}">
                <a16:creationId xmlns:a16="http://schemas.microsoft.com/office/drawing/2014/main" id="{E64AC4AE-1232-4FCF-B92B-801E748A8E2D}"/>
              </a:ext>
            </a:extLst>
          </p:cNvPr>
          <p:cNvSpPr/>
          <p:nvPr/>
        </p:nvSpPr>
        <p:spPr>
          <a:xfrm>
            <a:off x="9503084" y="3092066"/>
            <a:ext cx="546339" cy="1059673"/>
          </a:xfrm>
          <a:prstGeom prst="downArrow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C5A04CA-BB72-499B-9182-56F0769466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01851" y="4344787"/>
            <a:ext cx="3748803" cy="2084156"/>
          </a:xfrm>
          <a:prstGeom prst="rect">
            <a:avLst/>
          </a:prstGeom>
        </p:spPr>
      </p:pic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8C700A50-5575-4F32-82CB-3F5DC2D0B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8210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63B4EC2-2430-48DF-AD12-257E8DB453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4】</a:t>
            </a:r>
            <a:r>
              <a:rPr lang="zh-CN" altLang="en-US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异步时序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电路分析</a:t>
            </a:r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</a:rPr>
              <a:t>*</a:t>
            </a:r>
            <a:endParaRPr lang="zh-CN" altLang="en-US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grpSp>
        <p:nvGrpSpPr>
          <p:cNvPr id="129" name="组合 128">
            <a:extLst>
              <a:ext uri="{FF2B5EF4-FFF2-40B4-BE49-F238E27FC236}">
                <a16:creationId xmlns:a16="http://schemas.microsoft.com/office/drawing/2014/main" id="{23560BEE-B512-436C-B410-5D82314FFE91}"/>
              </a:ext>
            </a:extLst>
          </p:cNvPr>
          <p:cNvGrpSpPr/>
          <p:nvPr/>
        </p:nvGrpSpPr>
        <p:grpSpPr>
          <a:xfrm>
            <a:off x="348779" y="1152098"/>
            <a:ext cx="6571865" cy="1263902"/>
            <a:chOff x="2432498" y="1185350"/>
            <a:chExt cx="6571865" cy="1263902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5A6B1042-FE7F-4AAE-8A89-C582F46F0D3E}"/>
                </a:ext>
              </a:extLst>
            </p:cNvPr>
            <p:cNvGrpSpPr/>
            <p:nvPr/>
          </p:nvGrpSpPr>
          <p:grpSpPr>
            <a:xfrm>
              <a:off x="2432498" y="2046614"/>
              <a:ext cx="1228105" cy="307777"/>
              <a:chOff x="1901245" y="2340665"/>
              <a:chExt cx="1228105" cy="307777"/>
            </a:xfrm>
          </p:grpSpPr>
          <p:cxnSp>
            <p:nvCxnSpPr>
              <p:cNvPr id="102" name="直接连接符 101">
                <a:extLst>
                  <a:ext uri="{FF2B5EF4-FFF2-40B4-BE49-F238E27FC236}">
                    <a16:creationId xmlns:a16="http://schemas.microsoft.com/office/drawing/2014/main" id="{F656B06B-071B-493D-9A3A-52F61B053FF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37350" y="2508444"/>
                <a:ext cx="792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DEB873BB-58B7-4010-AC63-77E7961779E5}"/>
                      </a:ext>
                    </a:extLst>
                  </p:cNvPr>
                  <p:cNvSpPr txBox="1"/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03" name="文本框 102">
                    <a:extLst>
                      <a:ext uri="{FF2B5EF4-FFF2-40B4-BE49-F238E27FC236}">
                        <a16:creationId xmlns:a16="http://schemas.microsoft.com/office/drawing/2014/main" id="{DEB873BB-58B7-4010-AC63-77E7961779E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13043" r="-1014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99B1BB5E-E237-4813-8963-10954709D619}"/>
                    </a:ext>
                  </a:extLst>
                </p:cNvPr>
                <p:cNvSpPr/>
                <p:nvPr/>
              </p:nvSpPr>
              <p:spPr>
                <a:xfrm>
                  <a:off x="4503243" y="1185350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65" name="矩形 64">
                  <a:extLst>
                    <a:ext uri="{FF2B5EF4-FFF2-40B4-BE49-F238E27FC236}">
                      <a16:creationId xmlns:a16="http://schemas.microsoft.com/office/drawing/2014/main" id="{99B1BB5E-E237-4813-8963-10954709D61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243" y="1185350"/>
                  <a:ext cx="355162" cy="400815"/>
                </a:xfrm>
                <a:prstGeom prst="rect">
                  <a:avLst/>
                </a:prstGeom>
                <a:blipFill>
                  <a:blip r:embed="rId3"/>
                  <a:stretch>
                    <a:fillRect l="-20690" r="-5172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66" name="图片 65">
              <a:extLst>
                <a:ext uri="{FF2B5EF4-FFF2-40B4-BE49-F238E27FC236}">
                  <a16:creationId xmlns:a16="http://schemas.microsoft.com/office/drawing/2014/main" id="{2327E826-9DAF-462C-97D2-4C21C7E178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52187" y="1356837"/>
              <a:ext cx="735330" cy="392430"/>
            </a:xfrm>
            <a:prstGeom prst="rect">
              <a:avLst/>
            </a:prstGeom>
          </p:spPr>
        </p:pic>
        <p:grpSp>
          <p:nvGrpSpPr>
            <p:cNvPr id="67" name="组合 66">
              <a:extLst>
                <a:ext uri="{FF2B5EF4-FFF2-40B4-BE49-F238E27FC236}">
                  <a16:creationId xmlns:a16="http://schemas.microsoft.com/office/drawing/2014/main" id="{CD420287-50CB-48C0-A927-A7A9EB27F3F1}"/>
                </a:ext>
              </a:extLst>
            </p:cNvPr>
            <p:cNvGrpSpPr/>
            <p:nvPr/>
          </p:nvGrpSpPr>
          <p:grpSpPr>
            <a:xfrm>
              <a:off x="3620076" y="1369132"/>
              <a:ext cx="898107" cy="1080120"/>
              <a:chOff x="3453822" y="1651766"/>
              <a:chExt cx="898107" cy="1080120"/>
            </a:xfrm>
          </p:grpSpPr>
          <p:sp>
            <p:nvSpPr>
              <p:cNvPr id="98" name="矩形 97">
                <a:extLst>
                  <a:ext uri="{FF2B5EF4-FFF2-40B4-BE49-F238E27FC236}">
                    <a16:creationId xmlns:a16="http://schemas.microsoft.com/office/drawing/2014/main" id="{AEE1E379-90CC-4A4F-A122-203E7E0B081F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99" name="直角三角形 98">
                <a:extLst>
                  <a:ext uri="{FF2B5EF4-FFF2-40B4-BE49-F238E27FC236}">
                    <a16:creationId xmlns:a16="http://schemas.microsoft.com/office/drawing/2014/main" id="{0CEFECD2-BADC-422B-822F-C3F3E4D44F68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EEAF728-4B7D-40FE-A758-1D7DFC70C551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0" name="矩形 99">
                    <a:extLst>
                      <a:ext uri="{FF2B5EF4-FFF2-40B4-BE49-F238E27FC236}">
                        <a16:creationId xmlns:a16="http://schemas.microsoft.com/office/drawing/2014/main" id="{BEEAF728-4B7D-40FE-A758-1D7DFC70C55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01" name="椭圆 100">
                <a:extLst>
                  <a:ext uri="{FF2B5EF4-FFF2-40B4-BE49-F238E27FC236}">
                    <a16:creationId xmlns:a16="http://schemas.microsoft.com/office/drawing/2014/main" id="{9B345D65-8800-4768-81B5-93F2EC1B2A91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68" name="组合 67">
              <a:extLst>
                <a:ext uri="{FF2B5EF4-FFF2-40B4-BE49-F238E27FC236}">
                  <a16:creationId xmlns:a16="http://schemas.microsoft.com/office/drawing/2014/main" id="{B8093202-2694-4ECF-97E3-583260464286}"/>
                </a:ext>
              </a:extLst>
            </p:cNvPr>
            <p:cNvGrpSpPr/>
            <p:nvPr/>
          </p:nvGrpSpPr>
          <p:grpSpPr>
            <a:xfrm>
              <a:off x="5813200" y="1369132"/>
              <a:ext cx="898107" cy="1080120"/>
              <a:chOff x="3453822" y="1651766"/>
              <a:chExt cx="898107" cy="1080120"/>
            </a:xfrm>
          </p:grpSpPr>
          <p:sp>
            <p:nvSpPr>
              <p:cNvPr id="94" name="矩形 93">
                <a:extLst>
                  <a:ext uri="{FF2B5EF4-FFF2-40B4-BE49-F238E27FC236}">
                    <a16:creationId xmlns:a16="http://schemas.microsoft.com/office/drawing/2014/main" id="{39697470-4D60-4044-A52F-83F7C83890BA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95" name="直角三角形 94">
                <a:extLst>
                  <a:ext uri="{FF2B5EF4-FFF2-40B4-BE49-F238E27FC236}">
                    <a16:creationId xmlns:a16="http://schemas.microsoft.com/office/drawing/2014/main" id="{D21FBE9D-99C3-4879-A522-D5D8862A0D4C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80437526-3003-483E-B33D-393958CC1359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6" name="矩形 95">
                    <a:extLst>
                      <a:ext uri="{FF2B5EF4-FFF2-40B4-BE49-F238E27FC236}">
                        <a16:creationId xmlns:a16="http://schemas.microsoft.com/office/drawing/2014/main" id="{80437526-3003-483E-B33D-393958CC135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97" name="椭圆 96">
                <a:extLst>
                  <a:ext uri="{FF2B5EF4-FFF2-40B4-BE49-F238E27FC236}">
                    <a16:creationId xmlns:a16="http://schemas.microsoft.com/office/drawing/2014/main" id="{BC580BBB-59BA-439B-A3B7-F82824175805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70" name="直接连接符 9">
              <a:extLst>
                <a:ext uri="{FF2B5EF4-FFF2-40B4-BE49-F238E27FC236}">
                  <a16:creationId xmlns:a16="http://schemas.microsoft.com/office/drawing/2014/main" id="{38727FAD-1714-4374-AE79-63FC46070A67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5093439" y="1464561"/>
              <a:ext cx="2592000" cy="180000"/>
            </a:xfrm>
            <a:prstGeom prst="bentConnector4">
              <a:avLst>
                <a:gd name="adj1" fmla="val 19036"/>
                <a:gd name="adj2" fmla="val -185678"/>
              </a:avLst>
            </a:prstGeom>
            <a:ln w="12700">
              <a:solidFill>
                <a:schemeClr val="tx1"/>
              </a:solidFill>
              <a:headEnd type="none"/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直接连接符 9">
              <a:extLst>
                <a:ext uri="{FF2B5EF4-FFF2-40B4-BE49-F238E27FC236}">
                  <a16:creationId xmlns:a16="http://schemas.microsoft.com/office/drawing/2014/main" id="{9F40479B-8C03-49CC-B89D-DE6050D1FDB5}"/>
                </a:ext>
              </a:extLst>
            </p:cNvPr>
            <p:cNvCxnSpPr>
              <a:cxnSpLocks/>
              <a:stCxn id="101" idx="6"/>
              <a:endCxn id="100" idx="1"/>
            </p:cNvCxnSpPr>
            <p:nvPr/>
          </p:nvCxnSpPr>
          <p:spPr>
            <a:xfrm flipH="1" flipV="1">
              <a:off x="3701178" y="1617807"/>
              <a:ext cx="817005" cy="636696"/>
            </a:xfrm>
            <a:prstGeom prst="bentConnector5">
              <a:avLst>
                <a:gd name="adj1" fmla="val -27980"/>
                <a:gd name="adj2" fmla="val -66112"/>
                <a:gd name="adj3" fmla="val 173426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直接连接符 9">
              <a:extLst>
                <a:ext uri="{FF2B5EF4-FFF2-40B4-BE49-F238E27FC236}">
                  <a16:creationId xmlns:a16="http://schemas.microsoft.com/office/drawing/2014/main" id="{EE3A2DD3-7097-4718-B361-97DD6CED8A66}"/>
                </a:ext>
              </a:extLst>
            </p:cNvPr>
            <p:cNvCxnSpPr>
              <a:cxnSpLocks/>
              <a:stCxn id="97" idx="6"/>
              <a:endCxn id="96" idx="1"/>
            </p:cNvCxnSpPr>
            <p:nvPr/>
          </p:nvCxnSpPr>
          <p:spPr>
            <a:xfrm flipH="1" flipV="1">
              <a:off x="5894302" y="1617807"/>
              <a:ext cx="817005" cy="636696"/>
            </a:xfrm>
            <a:prstGeom prst="bentConnector5">
              <a:avLst>
                <a:gd name="adj1" fmla="val -49008"/>
                <a:gd name="adj2" fmla="val -63501"/>
                <a:gd name="adj3" fmla="val 15172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08A9AE30-651C-4E34-83E3-C336D377529D}"/>
                    </a:ext>
                  </a:extLst>
                </p:cNvPr>
                <p:cNvSpPr/>
                <p:nvPr/>
              </p:nvSpPr>
              <p:spPr>
                <a:xfrm>
                  <a:off x="4503243" y="1825642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矩形 72">
                  <a:extLst>
                    <a:ext uri="{FF2B5EF4-FFF2-40B4-BE49-F238E27FC236}">
                      <a16:creationId xmlns:a16="http://schemas.microsoft.com/office/drawing/2014/main" id="{08A9AE30-651C-4E34-83E3-C336D377529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243" y="1825642"/>
                  <a:ext cx="355162" cy="400815"/>
                </a:xfrm>
                <a:prstGeom prst="rect">
                  <a:avLst/>
                </a:prstGeom>
                <a:blipFill>
                  <a:blip r:embed="rId7"/>
                  <a:stretch>
                    <a:fillRect l="-20690" r="-32759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直接连接符 9">
              <a:extLst>
                <a:ext uri="{FF2B5EF4-FFF2-40B4-BE49-F238E27FC236}">
                  <a16:creationId xmlns:a16="http://schemas.microsoft.com/office/drawing/2014/main" id="{A633DD2A-7AE3-42B4-B016-569FF0C7E5F3}"/>
                </a:ext>
              </a:extLst>
            </p:cNvPr>
            <p:cNvCxnSpPr>
              <a:cxnSpLocks/>
            </p:cNvCxnSpPr>
            <p:nvPr/>
          </p:nvCxnSpPr>
          <p:spPr>
            <a:xfrm>
              <a:off x="6603307" y="1634434"/>
              <a:ext cx="1080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44F5CAA4-B225-429B-95EF-EA2C76D3EFAC}"/>
                    </a:ext>
                  </a:extLst>
                </p:cNvPr>
                <p:cNvSpPr/>
                <p:nvPr/>
              </p:nvSpPr>
              <p:spPr>
                <a:xfrm>
                  <a:off x="6693020" y="1825642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7" name="矩形 76">
                  <a:extLst>
                    <a:ext uri="{FF2B5EF4-FFF2-40B4-BE49-F238E27FC236}">
                      <a16:creationId xmlns:a16="http://schemas.microsoft.com/office/drawing/2014/main" id="{44F5CAA4-B225-429B-95EF-EA2C76D3EFA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3020" y="1825642"/>
                  <a:ext cx="355162" cy="400815"/>
                </a:xfrm>
                <a:prstGeom prst="rect">
                  <a:avLst/>
                </a:prstGeom>
                <a:blipFill>
                  <a:blip r:embed="rId8"/>
                  <a:stretch>
                    <a:fillRect l="-20690" r="-34483" b="-909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8F78891-4E25-46E7-9E9D-A1699476A3FA}"/>
                    </a:ext>
                  </a:extLst>
                </p:cNvPr>
                <p:cNvSpPr/>
                <p:nvPr/>
              </p:nvSpPr>
              <p:spPr>
                <a:xfrm>
                  <a:off x="8775262" y="1373793"/>
                  <a:ext cx="229101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3" name="矩形 82">
                  <a:extLst>
                    <a:ext uri="{FF2B5EF4-FFF2-40B4-BE49-F238E27FC236}">
                      <a16:creationId xmlns:a16="http://schemas.microsoft.com/office/drawing/2014/main" id="{38F78891-4E25-46E7-9E9D-A1699476A3F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75262" y="1373793"/>
                  <a:ext cx="229101" cy="400110"/>
                </a:xfrm>
                <a:prstGeom prst="rect">
                  <a:avLst/>
                </a:prstGeom>
                <a:blipFill>
                  <a:blip r:embed="rId9"/>
                  <a:stretch>
                    <a:fillRect l="-24324" r="-216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连接符 68">
              <a:extLst>
                <a:ext uri="{FF2B5EF4-FFF2-40B4-BE49-F238E27FC236}">
                  <a16:creationId xmlns:a16="http://schemas.microsoft.com/office/drawing/2014/main" id="{28AF0F58-6600-4618-A76D-016C6B969E6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412163" y="1632100"/>
              <a:ext cx="1475600" cy="576000"/>
            </a:xfrm>
            <a:prstGeom prst="bentConnector3">
              <a:avLst>
                <a:gd name="adj1" fmla="val 46244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15821A27-582E-4F5F-BE7B-85E0DAE86387}"/>
                    </a:ext>
                  </a:extLst>
                </p:cNvPr>
                <p:cNvSpPr txBox="1"/>
                <p:nvPr/>
              </p:nvSpPr>
              <p:spPr>
                <a:xfrm>
                  <a:off x="3790591" y="1727931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5" name="文本框 84">
                  <a:extLst>
                    <a:ext uri="{FF2B5EF4-FFF2-40B4-BE49-F238E27FC236}">
                      <a16:creationId xmlns:a16="http://schemas.microsoft.com/office/drawing/2014/main" id="{15821A27-582E-4F5F-BE7B-85E0DAE863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591" y="1727931"/>
                  <a:ext cx="570413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0CC5D03-773D-4A4B-8430-10FE2EC75D0F}"/>
                    </a:ext>
                  </a:extLst>
                </p:cNvPr>
                <p:cNvSpPr/>
                <p:nvPr/>
              </p:nvSpPr>
              <p:spPr>
                <a:xfrm>
                  <a:off x="6696528" y="1185350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6" name="矩形 85">
                  <a:extLst>
                    <a:ext uri="{FF2B5EF4-FFF2-40B4-BE49-F238E27FC236}">
                      <a16:creationId xmlns:a16="http://schemas.microsoft.com/office/drawing/2014/main" id="{B0CC5D03-773D-4A4B-8430-10FE2EC75D0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6528" y="1185350"/>
                  <a:ext cx="355162" cy="400815"/>
                </a:xfrm>
                <a:prstGeom prst="rect">
                  <a:avLst/>
                </a:prstGeom>
                <a:blipFill>
                  <a:blip r:embed="rId11"/>
                  <a:stretch>
                    <a:fillRect l="-20690" r="-3448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9A4BE4DB-4552-444B-A688-410A2AAF1D24}"/>
                    </a:ext>
                  </a:extLst>
                </p:cNvPr>
                <p:cNvSpPr txBox="1"/>
                <p:nvPr/>
              </p:nvSpPr>
              <p:spPr>
                <a:xfrm>
                  <a:off x="6010950" y="1710442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87" name="文本框 86">
                  <a:extLst>
                    <a:ext uri="{FF2B5EF4-FFF2-40B4-BE49-F238E27FC236}">
                      <a16:creationId xmlns:a16="http://schemas.microsoft.com/office/drawing/2014/main" id="{9A4BE4DB-4552-444B-A688-410A2AAF1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950" y="1710442"/>
                  <a:ext cx="570413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5" name="直接连接符 9">
              <a:extLst>
                <a:ext uri="{FF2B5EF4-FFF2-40B4-BE49-F238E27FC236}">
                  <a16:creationId xmlns:a16="http://schemas.microsoft.com/office/drawing/2014/main" id="{3112219D-398D-4F7A-9D6D-06954AFE7CC2}"/>
                </a:ext>
              </a:extLst>
            </p:cNvPr>
            <p:cNvCxnSpPr>
              <a:cxnSpLocks/>
            </p:cNvCxnSpPr>
            <p:nvPr/>
          </p:nvCxnSpPr>
          <p:spPr>
            <a:xfrm>
              <a:off x="8339282" y="1551303"/>
              <a:ext cx="360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38A28AFB-065D-48BE-96D7-A25B9C2335FC}"/>
                    </a:ext>
                  </a:extLst>
                </p:cNvPr>
                <p:cNvSpPr/>
                <p:nvPr/>
              </p:nvSpPr>
              <p:spPr>
                <a:xfrm>
                  <a:off x="3289627" y="1773878"/>
                  <a:ext cx="327462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7" name="矩形 126">
                  <a:extLst>
                    <a:ext uri="{FF2B5EF4-FFF2-40B4-BE49-F238E27FC236}">
                      <a16:creationId xmlns:a16="http://schemas.microsoft.com/office/drawing/2014/main" id="{38A28AFB-065D-48BE-96D7-A25B9C2335F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9627" y="1773878"/>
                  <a:ext cx="327462" cy="400110"/>
                </a:xfrm>
                <a:prstGeom prst="rect">
                  <a:avLst/>
                </a:prstGeom>
                <a:blipFill>
                  <a:blip r:embed="rId13"/>
                  <a:stretch>
                    <a:fillRect l="-16667" r="-5556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41E7C42A-E256-40FC-95E9-BA8B855C702C}"/>
                    </a:ext>
                  </a:extLst>
                </p:cNvPr>
                <p:cNvSpPr/>
                <p:nvPr/>
              </p:nvSpPr>
              <p:spPr>
                <a:xfrm>
                  <a:off x="5529055" y="1773878"/>
                  <a:ext cx="327462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41E7C42A-E256-40FC-95E9-BA8B855C702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9055" y="1773878"/>
                  <a:ext cx="327462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14815" r="-370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0CD3F1ED-6BD5-46CF-BDFD-2C79B3B437D3}"/>
                  </a:ext>
                </a:extLst>
              </p:cNvPr>
              <p:cNvSpPr/>
              <p:nvPr/>
            </p:nvSpPr>
            <p:spPr>
              <a:xfrm>
                <a:off x="376493" y="3736449"/>
                <a:ext cx="4473096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激励方程：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0" name="矩形 129">
                <a:extLst>
                  <a:ext uri="{FF2B5EF4-FFF2-40B4-BE49-F238E27FC236}">
                    <a16:creationId xmlns:a16="http://schemas.microsoft.com/office/drawing/2014/main" id="{0CD3F1ED-6BD5-46CF-BDFD-2C79B3B437D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3" y="3736449"/>
                <a:ext cx="4473096" cy="462434"/>
              </a:xfrm>
              <a:prstGeom prst="rect">
                <a:avLst/>
              </a:prstGeom>
              <a:blipFill>
                <a:blip r:embed="rId15"/>
                <a:stretch>
                  <a:fillRect l="-2180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5905A151-57E1-43DA-BAA1-B1EF9E2E7FD7}"/>
                  </a:ext>
                </a:extLst>
              </p:cNvPr>
              <p:cNvSpPr/>
              <p:nvPr/>
            </p:nvSpPr>
            <p:spPr>
              <a:xfrm>
                <a:off x="376493" y="6276563"/>
                <a:ext cx="3162188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dirty="0">
                    <a:solidFill>
                      <a:schemeClr val="tx1"/>
                    </a:solidFill>
                  </a:rPr>
                  <a:t>输出方程：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33" name="矩形 132">
                <a:extLst>
                  <a:ext uri="{FF2B5EF4-FFF2-40B4-BE49-F238E27FC236}">
                    <a16:creationId xmlns:a16="http://schemas.microsoft.com/office/drawing/2014/main" id="{5905A151-57E1-43DA-BAA1-B1EF9E2E7FD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493" y="6276563"/>
                <a:ext cx="3162188" cy="461665"/>
              </a:xfrm>
              <a:prstGeom prst="rect">
                <a:avLst/>
              </a:prstGeom>
              <a:blipFill>
                <a:blip r:embed="rId18"/>
                <a:stretch>
                  <a:fillRect l="-3089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组合 5">
            <a:extLst>
              <a:ext uri="{FF2B5EF4-FFF2-40B4-BE49-F238E27FC236}">
                <a16:creationId xmlns:a16="http://schemas.microsoft.com/office/drawing/2014/main" id="{5571BFAD-74D9-48BD-A8D7-5712BD2BE0D4}"/>
              </a:ext>
            </a:extLst>
          </p:cNvPr>
          <p:cNvGrpSpPr/>
          <p:nvPr/>
        </p:nvGrpSpPr>
        <p:grpSpPr>
          <a:xfrm>
            <a:off x="4849588" y="5051046"/>
            <a:ext cx="2665117" cy="1000554"/>
            <a:chOff x="4849588" y="5051046"/>
            <a:chExt cx="2665117" cy="100055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2A30028E-70B8-411C-84BD-76A9A8A52A28}"/>
                    </a:ext>
                  </a:extLst>
                </p:cNvPr>
                <p:cNvSpPr/>
                <p:nvPr/>
              </p:nvSpPr>
              <p:spPr>
                <a:xfrm>
                  <a:off x="4849588" y="5051046"/>
                  <a:ext cx="2665117" cy="4691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sz="2400" b="1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bSup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1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𝑪</m:t>
                            </m:r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1" i="1" dirty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b="1" i="1" dirty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1" i="1" dirty="0">
                                    <a:solidFill>
                                      <a:schemeClr val="accent5"/>
                                    </a:solidFill>
                                    <a:latin typeface="Cambria Math" panose="02040503050406030204" pitchFamily="18" charset="0"/>
                                  </a:rPr>
                                  <m:t>𝑪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b="1" i="1" dirty="0" smtClean="0">
                                <a:solidFill>
                                  <a:schemeClr val="accent5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altLang="zh-C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2A30028E-70B8-411C-84BD-76A9A8A52A2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49588" y="5051046"/>
                  <a:ext cx="2665117" cy="469167"/>
                </a:xfrm>
                <a:prstGeom prst="rect">
                  <a:avLst/>
                </a:prstGeom>
                <a:blipFill>
                  <a:blip r:embed="rId19"/>
                  <a:stretch>
                    <a:fillRect l="-1602" r="-11213" b="-116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5E6FED0E-DF37-46EF-905F-FCC8CB3DA230}"/>
                    </a:ext>
                  </a:extLst>
                </p:cNvPr>
                <p:cNvSpPr/>
                <p:nvPr/>
              </p:nvSpPr>
              <p:spPr>
                <a:xfrm>
                  <a:off x="5314601" y="5589166"/>
                  <a:ext cx="2200103" cy="462434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40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m:rPr>
                          <m:nor/>
                        </m:rPr>
                        <a:rPr lang="en-US" altLang="zh-CN" sz="2400" dirty="0" smtClean="0">
                          <a:solidFill>
                            <a:srgbClr val="FF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↑</m:t>
                      </m:r>
                      <m:r>
                        <a:rPr lang="en-US" altLang="zh-CN" sz="2400" b="1" i="1" dirty="0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  </m:t>
                      </m:r>
                      <m:r>
                        <a:rPr lang="en-US" altLang="zh-CN" sz="2400" b="1" i="1" dirty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zh-CN" sz="2400" dirty="0">
                      <a:latin typeface="等线" panose="02010600030101010101" pitchFamily="2" charset="-122"/>
                      <a:cs typeface="Arial" panose="020B0604020202020204" pitchFamily="34" charset="0"/>
                    </a:rPr>
                    <a:t>↓</a:t>
                  </a:r>
                  <a:endParaRPr lang="en-US" altLang="zh-C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7" name="矩形 136">
                  <a:extLst>
                    <a:ext uri="{FF2B5EF4-FFF2-40B4-BE49-F238E27FC236}">
                      <a16:creationId xmlns:a16="http://schemas.microsoft.com/office/drawing/2014/main" id="{5E6FED0E-DF37-46EF-905F-FCC8CB3DA23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14601" y="5589166"/>
                  <a:ext cx="2200103" cy="462434"/>
                </a:xfrm>
                <a:prstGeom prst="rect">
                  <a:avLst/>
                </a:prstGeom>
                <a:blipFill>
                  <a:blip r:embed="rId20"/>
                  <a:stretch>
                    <a:fillRect t="-9211" b="-3026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0" name="表格 139">
                <a:extLst>
                  <a:ext uri="{FF2B5EF4-FFF2-40B4-BE49-F238E27FC236}">
                    <a16:creationId xmlns:a16="http://schemas.microsoft.com/office/drawing/2014/main" id="{E7697E5E-7DFF-4AFF-A321-DDFED482A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646950"/>
                  </p:ext>
                </p:extLst>
              </p:nvPr>
            </p:nvGraphicFramePr>
            <p:xfrm>
              <a:off x="7854410" y="4270749"/>
              <a:ext cx="1176864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955757670"/>
                        </a:ext>
                      </a:extLst>
                    </a:gridCol>
                    <a:gridCol w="588432">
                      <a:extLst>
                        <a:ext uri="{9D8B030D-6E8A-4147-A177-3AD203B41FA5}">
                          <a16:colId xmlns:a16="http://schemas.microsoft.com/office/drawing/2014/main" val="699605919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>
                                        <a:latin typeface="Cambria Math" panose="02040503050406030204" pitchFamily="18" charset="0"/>
                                      </a:rPr>
                                      <m:t>𝑄</m:t>
                                    </m:r>
                                  </m:e>
                                  <m:sub>
                                    <m:r>
                                      <a:rPr lang="en-US" altLang="zh-CN" sz="2000" b="0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0" name="表格 139">
                <a:extLst>
                  <a:ext uri="{FF2B5EF4-FFF2-40B4-BE49-F238E27FC236}">
                    <a16:creationId xmlns:a16="http://schemas.microsoft.com/office/drawing/2014/main" id="{E7697E5E-7DFF-4AFF-A321-DDFED482ABC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96646950"/>
                  </p:ext>
                </p:extLst>
              </p:nvPr>
            </p:nvGraphicFramePr>
            <p:xfrm>
              <a:off x="7854410" y="4270749"/>
              <a:ext cx="1176864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955757670"/>
                        </a:ext>
                      </a:extLst>
                    </a:gridCol>
                    <a:gridCol w="588432">
                      <a:extLst>
                        <a:ext uri="{9D8B030D-6E8A-4147-A177-3AD203B41FA5}">
                          <a16:colId xmlns:a16="http://schemas.microsoft.com/office/drawing/2014/main" val="699605919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3"/>
                          <a:stretch>
                            <a:fillRect t="-1220" r="-101031" b="-340244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3"/>
                          <a:stretch>
                            <a:fillRect l="-100000" t="-1220" r="-1031" b="-3402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1" name="表格 140">
                <a:extLst>
                  <a:ext uri="{FF2B5EF4-FFF2-40B4-BE49-F238E27FC236}">
                    <a16:creationId xmlns:a16="http://schemas.microsoft.com/office/drawing/2014/main" id="{B1F89794-A678-41A8-A5B8-8A83EF28E2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795928"/>
                  </p:ext>
                </p:extLst>
              </p:nvPr>
            </p:nvGraphicFramePr>
            <p:xfrm>
              <a:off x="11387807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2031213458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CN" sz="2000" b="1" i="1" dirty="0" smtClean="0">
                                    <a:solidFill>
                                      <a:schemeClr val="accent4">
                                        <a:lumMod val="75000"/>
                                      </a:schemeClr>
                                    </a:solidFill>
                                    <a:latin typeface="Cambria Math" panose="02040503050406030204" pitchFamily="18" charset="0"/>
                                  </a:rPr>
                                  <m:t>𝒁</m:t>
                                </m:r>
                              </m:oMath>
                            </m:oMathPara>
                          </a14:m>
                          <a:endParaRPr lang="zh-CN" altLang="en-US" sz="2000" b="1" i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1" name="表格 140">
                <a:extLst>
                  <a:ext uri="{FF2B5EF4-FFF2-40B4-BE49-F238E27FC236}">
                    <a16:creationId xmlns:a16="http://schemas.microsoft.com/office/drawing/2014/main" id="{B1F89794-A678-41A8-A5B8-8A83EF28E23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7795928"/>
                  </p:ext>
                </p:extLst>
              </p:nvPr>
            </p:nvGraphicFramePr>
            <p:xfrm>
              <a:off x="11387807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2031213458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4"/>
                          <a:stretch>
                            <a:fillRect l="-1031" t="-1220" r="-1031" b="-3402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solidFill>
                                <a:schemeClr val="accent4">
                                  <a:lumMod val="75000"/>
                                </a:schemeClr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2" name="表格 141">
                <a:extLst>
                  <a:ext uri="{FF2B5EF4-FFF2-40B4-BE49-F238E27FC236}">
                    <a16:creationId xmlns:a16="http://schemas.microsoft.com/office/drawing/2014/main" id="{1F79BDD7-1255-4E37-BE64-96BA82461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196865"/>
                  </p:ext>
                </p:extLst>
              </p:nvPr>
            </p:nvGraphicFramePr>
            <p:xfrm>
              <a:off x="10793078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2832600013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2" name="表格 141">
                <a:extLst>
                  <a:ext uri="{FF2B5EF4-FFF2-40B4-BE49-F238E27FC236}">
                    <a16:creationId xmlns:a16="http://schemas.microsoft.com/office/drawing/2014/main" id="{1F79BDD7-1255-4E37-BE64-96BA82461E1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00196865"/>
                  </p:ext>
                </p:extLst>
              </p:nvPr>
            </p:nvGraphicFramePr>
            <p:xfrm>
              <a:off x="10793078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2832600013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5"/>
                          <a:stretch>
                            <a:fillRect t="-1220" r="-1020" b="-3402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3" name="表格 142">
                <a:extLst>
                  <a:ext uri="{FF2B5EF4-FFF2-40B4-BE49-F238E27FC236}">
                    <a16:creationId xmlns:a16="http://schemas.microsoft.com/office/drawing/2014/main" id="{765F309E-1F6D-4E91-A68D-3A30B73E0A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9646198"/>
                  </p:ext>
                </p:extLst>
              </p:nvPr>
            </p:nvGraphicFramePr>
            <p:xfrm>
              <a:off x="9609647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3592957487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000" b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5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5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5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5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3" name="表格 142">
                <a:extLst>
                  <a:ext uri="{FF2B5EF4-FFF2-40B4-BE49-F238E27FC236}">
                    <a16:creationId xmlns:a16="http://schemas.microsoft.com/office/drawing/2014/main" id="{765F309E-1F6D-4E91-A68D-3A30B73E0AB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19646198"/>
                  </p:ext>
                </p:extLst>
              </p:nvPr>
            </p:nvGraphicFramePr>
            <p:xfrm>
              <a:off x="9609647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3592957487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blipFill>
                          <a:blip r:embed="rId26"/>
                          <a:stretch>
                            <a:fillRect t="-1220" r="-1031" b="-3402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5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5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5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b="1" dirty="0">
                              <a:solidFill>
                                <a:schemeClr val="accent5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4" name="表格 143">
                <a:extLst>
                  <a:ext uri="{FF2B5EF4-FFF2-40B4-BE49-F238E27FC236}">
                    <a16:creationId xmlns:a16="http://schemas.microsoft.com/office/drawing/2014/main" id="{EB1EE80C-C14A-41B2-A885-E1B8B3DA06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138914"/>
                  </p:ext>
                </p:extLst>
              </p:nvPr>
            </p:nvGraphicFramePr>
            <p:xfrm>
              <a:off x="9032784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673875753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𝑪</m:t>
                                    </m:r>
                                  </m:e>
                                  <m:sub>
                                    <m:r>
                                      <a:rPr lang="en-US" altLang="zh-CN" sz="2000" b="1" dirty="0" smtClean="0">
                                        <a:solidFill>
                                          <a:schemeClr val="accent5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↓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等线" panose="02010600030101010101" pitchFamily="2" charset="-122"/>
                              <a:ea typeface="+mn-ea"/>
                              <a:cs typeface="Arial" panose="020B0604020202020204" pitchFamily="34" charset="0"/>
                            </a:rPr>
                            <a:t>↓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4" name="表格 143">
                <a:extLst>
                  <a:ext uri="{FF2B5EF4-FFF2-40B4-BE49-F238E27FC236}">
                    <a16:creationId xmlns:a16="http://schemas.microsoft.com/office/drawing/2014/main" id="{EB1EE80C-C14A-41B2-A885-E1B8B3DA06F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938138914"/>
                  </p:ext>
                </p:extLst>
              </p:nvPr>
            </p:nvGraphicFramePr>
            <p:xfrm>
              <a:off x="9032784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673875753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7"/>
                          <a:stretch>
                            <a:fillRect l="-1020" t="-1220" r="-1020" b="-3402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等线" panose="02010600030101010101" pitchFamily="2" charset="-122"/>
                              <a:ea typeface="等线" panose="02010600030101010101" pitchFamily="2" charset="-122"/>
                              <a:cs typeface="Arial" panose="020B0604020202020204" pitchFamily="34" charset="0"/>
                            </a:rPr>
                            <a:t>↓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800" dirty="0">
                              <a:solidFill>
                                <a:srgbClr val="FF0000"/>
                              </a:solidFill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↑</a:t>
                          </a:r>
                          <a:endParaRPr lang="zh-CN" altLang="en-US" dirty="0">
                            <a:solidFill>
                              <a:srgbClr val="FF0000"/>
                            </a:solidFill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dirty="0">
                              <a:latin typeface="等线" panose="02010600030101010101" pitchFamily="2" charset="-122"/>
                              <a:ea typeface="+mn-ea"/>
                              <a:cs typeface="Arial" panose="020B0604020202020204" pitchFamily="34" charset="0"/>
                            </a:rPr>
                            <a:t>↓</a:t>
                          </a:r>
                          <a:endParaRPr lang="zh-CN" altLang="en-US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45" name="表格 144">
                <a:extLst>
                  <a:ext uri="{FF2B5EF4-FFF2-40B4-BE49-F238E27FC236}">
                    <a16:creationId xmlns:a16="http://schemas.microsoft.com/office/drawing/2014/main" id="{28B96765-13BD-456F-AAF7-D1B483014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11960"/>
                  </p:ext>
                </p:extLst>
              </p:nvPr>
            </p:nvGraphicFramePr>
            <p:xfrm>
              <a:off x="10209918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2415426011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45" name="表格 144">
                <a:extLst>
                  <a:ext uri="{FF2B5EF4-FFF2-40B4-BE49-F238E27FC236}">
                    <a16:creationId xmlns:a16="http://schemas.microsoft.com/office/drawing/2014/main" id="{28B96765-13BD-456F-AAF7-D1B4830144E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77711960"/>
                  </p:ext>
                </p:extLst>
              </p:nvPr>
            </p:nvGraphicFramePr>
            <p:xfrm>
              <a:off x="10209918" y="4270749"/>
              <a:ext cx="588432" cy="2122579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588432">
                      <a:extLst>
                        <a:ext uri="{9D8B030D-6E8A-4147-A177-3AD203B41FA5}">
                          <a16:colId xmlns:a16="http://schemas.microsoft.com/office/drawing/2014/main" val="2415426011"/>
                        </a:ext>
                      </a:extLst>
                    </a:gridCol>
                  </a:tblGrid>
                  <a:tr h="498739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28"/>
                          <a:stretch>
                            <a:fillRect l="-1020" t="-1220" r="-1020" b="-340244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207866202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44266665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3685540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0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134886443"/>
                      </a:ext>
                    </a:extLst>
                  </a:tr>
                  <a:tr h="4059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b="1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a:t>1</a:t>
                          </a:r>
                          <a:endParaRPr lang="zh-CN" altLang="en-US" b="1" dirty="0">
                            <a:latin typeface="Arial" panose="020B0604020202020204" pitchFamily="34" charset="0"/>
                            <a:cs typeface="Arial" panose="020B0604020202020204" pitchFamily="34" charset="0"/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accent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439437393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652F2D16-ADFB-4275-93BE-860738131151}"/>
              </a:ext>
            </a:extLst>
          </p:cNvPr>
          <p:cNvGrpSpPr/>
          <p:nvPr/>
        </p:nvGrpSpPr>
        <p:grpSpPr>
          <a:xfrm>
            <a:off x="376492" y="4289279"/>
            <a:ext cx="5786010" cy="1769696"/>
            <a:chOff x="376492" y="4289279"/>
            <a:chExt cx="5786010" cy="1769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39F4B6A-3855-4EFB-B25C-5ED8E2AC2DD5}"/>
                    </a:ext>
                  </a:extLst>
                </p:cNvPr>
                <p:cNvSpPr/>
                <p:nvPr/>
              </p:nvSpPr>
              <p:spPr>
                <a:xfrm>
                  <a:off x="376492" y="5051047"/>
                  <a:ext cx="4595024" cy="469167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/>
                    <a:t>状态方程：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b="1" i="1" dirty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1" i="1" dirty="0" smtClean="0">
                                  <a:solidFill>
                                    <a:schemeClr val="accent5"/>
                                  </a:solidFill>
                                  <a:latin typeface="Cambria Math" panose="02040503050406030204" pitchFamily="18" charset="0"/>
                                </a:rPr>
                                <m:t>𝑪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a14:m>
                  <a:endParaRPr lang="en-US" altLang="zh-C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1" name="矩形 130">
                  <a:extLst>
                    <a:ext uri="{FF2B5EF4-FFF2-40B4-BE49-F238E27FC236}">
                      <a16:creationId xmlns:a16="http://schemas.microsoft.com/office/drawing/2014/main" id="{839F4B6A-3855-4EFB-B25C-5ED8E2AC2DD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92" y="5051047"/>
                  <a:ext cx="4595024" cy="469167"/>
                </a:xfrm>
                <a:prstGeom prst="rect">
                  <a:avLst/>
                </a:prstGeom>
                <a:blipFill>
                  <a:blip r:embed="rId29"/>
                  <a:stretch>
                    <a:fillRect l="-2122" t="-7792" b="-2987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85D6CCEB-43DD-485B-8DDD-9AA740A52F20}"/>
                    </a:ext>
                  </a:extLst>
                </p:cNvPr>
                <p:cNvSpPr/>
                <p:nvPr/>
              </p:nvSpPr>
              <p:spPr>
                <a:xfrm>
                  <a:off x="376493" y="4389965"/>
                  <a:ext cx="3068844" cy="47000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/>
                    <a:t>特征方程：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zh-CN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p>
                          <m:r>
                            <a:rPr lang="en-US" altLang="zh-CN" sz="24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  <m:r>
                        <a:rPr lang="en-US" altLang="zh-CN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</a:rPr>
                        <m:t>𝑫</m:t>
                      </m:r>
                    </m:oMath>
                  </a14:m>
                  <a:endParaRPr lang="en-US" altLang="zh-CN" sz="24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85D6CCEB-43DD-485B-8DDD-9AA740A52F2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6493" y="4389965"/>
                  <a:ext cx="3068844" cy="470000"/>
                </a:xfrm>
                <a:prstGeom prst="rect">
                  <a:avLst/>
                </a:prstGeom>
                <a:blipFill>
                  <a:blip r:embed="rId30"/>
                  <a:stretch>
                    <a:fillRect l="-3181" t="-9091" b="-2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F54F9EC2-1FB8-44FA-A0FD-2CFB5844680C}"/>
                    </a:ext>
                  </a:extLst>
                </p:cNvPr>
                <p:cNvSpPr/>
                <p:nvPr/>
              </p:nvSpPr>
              <p:spPr>
                <a:xfrm>
                  <a:off x="2360813" y="5589166"/>
                  <a:ext cx="2375669" cy="46980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altLang="zh-CN" sz="240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solidFill>
                              <a:schemeClr val="accent5"/>
                            </a:solidFill>
                          </a:rPr>
                          <m:t>↑</m:t>
                        </m:r>
                        <m:r>
                          <a:rPr lang="en-US" altLang="zh-CN" sz="2400" b="1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en-US" altLang="zh-CN" sz="2400" dirty="0">
                            <a:latin typeface="等线" panose="02010600030101010101" pitchFamily="2" charset="-122"/>
                            <a:cs typeface="Arial" panose="020B0604020202020204" pitchFamily="34" charset="0"/>
                          </a:rPr>
                          <m:t>↓</m:t>
                        </m:r>
                      </m:oMath>
                    </m:oMathPara>
                  </a14:m>
                  <a:endParaRPr lang="en-US" altLang="zh-C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6" name="矩形 135">
                  <a:extLst>
                    <a:ext uri="{FF2B5EF4-FFF2-40B4-BE49-F238E27FC236}">
                      <a16:creationId xmlns:a16="http://schemas.microsoft.com/office/drawing/2014/main" id="{F54F9EC2-1FB8-44FA-A0FD-2CFB5844680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60813" y="5589166"/>
                  <a:ext cx="2375669" cy="469809"/>
                </a:xfrm>
                <a:prstGeom prst="rect">
                  <a:avLst/>
                </a:prstGeom>
                <a:blipFill>
                  <a:blip r:embed="rId31"/>
                  <a:stretch>
                    <a:fillRect b="-129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6" name="对话气泡: 矩形 145">
              <a:extLst>
                <a:ext uri="{FF2B5EF4-FFF2-40B4-BE49-F238E27FC236}">
                  <a16:creationId xmlns:a16="http://schemas.microsoft.com/office/drawing/2014/main" id="{8BDC21AA-08D3-4144-B31F-A11FD617F437}"/>
                </a:ext>
              </a:extLst>
            </p:cNvPr>
            <p:cNvSpPr/>
            <p:nvPr/>
          </p:nvSpPr>
          <p:spPr>
            <a:xfrm>
              <a:off x="3777403" y="4289279"/>
              <a:ext cx="2385099" cy="612648"/>
            </a:xfrm>
            <a:prstGeom prst="wedgeRectCallout">
              <a:avLst>
                <a:gd name="adj1" fmla="val -30651"/>
                <a:gd name="adj2" fmla="val 76068"/>
              </a:avLst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b="1" dirty="0">
                  <a:solidFill>
                    <a:schemeClr val="tx1"/>
                  </a:solidFill>
                </a:rPr>
                <a:t>上升沿</a:t>
              </a:r>
              <a:r>
                <a:rPr lang="zh-CN" altLang="en-US" dirty="0">
                  <a:solidFill>
                    <a:schemeClr val="tx1"/>
                  </a:solidFill>
                </a:rPr>
                <a:t>才能转换状态，其余时间保持原态。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224500D3-39C1-4DDB-ACDC-FF1739320930}"/>
              </a:ext>
            </a:extLst>
          </p:cNvPr>
          <p:cNvGrpSpPr/>
          <p:nvPr/>
        </p:nvGrpSpPr>
        <p:grpSpPr>
          <a:xfrm>
            <a:off x="400378" y="3074242"/>
            <a:ext cx="6943575" cy="475332"/>
            <a:chOff x="400378" y="3074242"/>
            <a:chExt cx="6943575" cy="47533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950B639B-8B85-4931-8790-B1325006D2AA}"/>
                    </a:ext>
                  </a:extLst>
                </p:cNvPr>
                <p:cNvSpPr/>
                <p:nvPr/>
              </p:nvSpPr>
              <p:spPr>
                <a:xfrm>
                  <a:off x="400378" y="3087909"/>
                  <a:ext cx="4976680" cy="461665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b="1" dirty="0">
                      <a:solidFill>
                        <a:schemeClr val="accent5"/>
                      </a:solidFill>
                    </a:rPr>
                    <a:t>时钟方程</a:t>
                  </a:r>
                  <a:r>
                    <a:rPr lang="zh-CN" altLang="en-US" sz="2400" dirty="0">
                      <a:solidFill>
                        <a:schemeClr val="accent5"/>
                      </a:solidFill>
                    </a:rPr>
                    <a:t>：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𝑐𝑙𝑘</m:t>
                      </m:r>
                    </m:oMath>
                  </a14:m>
                  <a:r>
                    <a:rPr lang="en-US" altLang="zh-CN" sz="2400" dirty="0">
                      <a:solidFill>
                        <a:schemeClr val="accent5"/>
                      </a:solidFill>
                    </a:rPr>
                    <a:t>↑</a:t>
                  </a:r>
                  <a:r>
                    <a:rPr lang="en-US" altLang="zh-CN" sz="2400" dirty="0"/>
                    <a:t> </a:t>
                  </a:r>
                  <a:r>
                    <a:rPr lang="zh-CN" altLang="en-US" sz="2400" b="1" dirty="0">
                      <a:solidFill>
                        <a:schemeClr val="accent5"/>
                      </a:solidFill>
                    </a:rPr>
                    <a:t>，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dirty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en-US" altLang="zh-CN" sz="2400" dirty="0"/>
                    <a:t>↑</a:t>
                  </a:r>
                </a:p>
              </p:txBody>
            </p:sp>
          </mc:Choice>
          <mc:Fallback xmlns="">
            <p:sp>
              <p:nvSpPr>
                <p:cNvPr id="134" name="矩形 133">
                  <a:extLst>
                    <a:ext uri="{FF2B5EF4-FFF2-40B4-BE49-F238E27FC236}">
                      <a16:creationId xmlns:a16="http://schemas.microsoft.com/office/drawing/2014/main" id="{950B639B-8B85-4931-8790-B1325006D2A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0378" y="3087909"/>
                  <a:ext cx="4976680" cy="461665"/>
                </a:xfrm>
                <a:prstGeom prst="rect">
                  <a:avLst/>
                </a:prstGeom>
                <a:blipFill>
                  <a:blip r:embed="rId32"/>
                  <a:stretch>
                    <a:fillRect l="-1961" t="-9333" r="-858" b="-32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对话气泡: 矩形 146">
                  <a:extLst>
                    <a:ext uri="{FF2B5EF4-FFF2-40B4-BE49-F238E27FC236}">
                      <a16:creationId xmlns:a16="http://schemas.microsoft.com/office/drawing/2014/main" id="{B8F75876-E479-4ADB-BD81-15FCC74EB876}"/>
                    </a:ext>
                  </a:extLst>
                </p:cNvPr>
                <p:cNvSpPr/>
                <p:nvPr/>
              </p:nvSpPr>
              <p:spPr>
                <a:xfrm>
                  <a:off x="5578465" y="3074242"/>
                  <a:ext cx="1765488" cy="438990"/>
                </a:xfrm>
                <a:prstGeom prst="wedgeRectCallout">
                  <a:avLst>
                    <a:gd name="adj1" fmla="val -68946"/>
                    <a:gd name="adj2" fmla="val -5988"/>
                  </a:avLst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CN" altLang="en-US" sz="2200" dirty="0">
                      <a:solidFill>
                        <a:schemeClr val="tx1"/>
                      </a:solidFill>
                    </a:rPr>
                    <a:t>即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220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200" b="0" i="1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a14:m>
                  <a:r>
                    <a:rPr lang="zh-CN" altLang="en-US" sz="2200" dirty="0">
                      <a:solidFill>
                        <a:schemeClr val="tx1"/>
                      </a:solidFill>
                    </a:rPr>
                    <a:t>由</a:t>
                  </a:r>
                  <a:r>
                    <a:rPr lang="en-US" altLang="zh-CN" sz="2200" dirty="0">
                      <a:solidFill>
                        <a:schemeClr val="tx1"/>
                      </a:solidFill>
                    </a:rPr>
                    <a:t>0</a:t>
                  </a:r>
                  <a:r>
                    <a:rPr lang="zh-CN" altLang="en-US" sz="2200" dirty="0">
                      <a:solidFill>
                        <a:schemeClr val="tx1"/>
                      </a:solidFill>
                    </a:rPr>
                    <a:t>变</a:t>
                  </a:r>
                  <a:r>
                    <a:rPr lang="en-US" altLang="zh-CN" sz="2200" dirty="0">
                      <a:solidFill>
                        <a:schemeClr val="tx1"/>
                      </a:solidFill>
                    </a:rPr>
                    <a:t>1</a:t>
                  </a:r>
                  <a:endParaRPr lang="zh-CN" altLang="en-US" sz="2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7" name="对话气泡: 矩形 146">
                  <a:extLst>
                    <a:ext uri="{FF2B5EF4-FFF2-40B4-BE49-F238E27FC236}">
                      <a16:creationId xmlns:a16="http://schemas.microsoft.com/office/drawing/2014/main" id="{B8F75876-E479-4ADB-BD81-15FCC74EB87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465" y="3074242"/>
                  <a:ext cx="1765488" cy="438990"/>
                </a:xfrm>
                <a:prstGeom prst="wedgeRectCallout">
                  <a:avLst>
                    <a:gd name="adj1" fmla="val -68946"/>
                    <a:gd name="adj2" fmla="val -5988"/>
                  </a:avLst>
                </a:prstGeom>
                <a:blipFill>
                  <a:blip r:embed="rId33"/>
                  <a:stretch>
                    <a:fillRect t="-4054" b="-2702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9" name="组合 178">
            <a:extLst>
              <a:ext uri="{FF2B5EF4-FFF2-40B4-BE49-F238E27FC236}">
                <a16:creationId xmlns:a16="http://schemas.microsoft.com/office/drawing/2014/main" id="{63F62AC4-8405-424C-9863-05368DBFCFE4}"/>
              </a:ext>
            </a:extLst>
          </p:cNvPr>
          <p:cNvGrpSpPr/>
          <p:nvPr/>
        </p:nvGrpSpPr>
        <p:grpSpPr>
          <a:xfrm>
            <a:off x="8771451" y="1875940"/>
            <a:ext cx="2421498" cy="2146230"/>
            <a:chOff x="8887930" y="1524401"/>
            <a:chExt cx="2421498" cy="2146230"/>
          </a:xfrm>
        </p:grpSpPr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8D35C406-EE5C-42A5-AC82-1F1E021B4D62}"/>
                </a:ext>
              </a:extLst>
            </p:cNvPr>
            <p:cNvSpPr/>
            <p:nvPr/>
          </p:nvSpPr>
          <p:spPr>
            <a:xfrm>
              <a:off x="10733428" y="1524401"/>
              <a:ext cx="576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6EC1528E-34E3-4FF3-B4E7-D366315B21DB}"/>
                </a:ext>
              </a:extLst>
            </p:cNvPr>
            <p:cNvSpPr/>
            <p:nvPr/>
          </p:nvSpPr>
          <p:spPr>
            <a:xfrm>
              <a:off x="10733428" y="3130631"/>
              <a:ext cx="576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AB603D3F-03BE-4713-ABE5-A6FEBE29F787}"/>
                </a:ext>
              </a:extLst>
            </p:cNvPr>
            <p:cNvSpPr/>
            <p:nvPr/>
          </p:nvSpPr>
          <p:spPr>
            <a:xfrm>
              <a:off x="8887930" y="1524401"/>
              <a:ext cx="576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4630C4CD-1C7B-4614-AF25-B0C11DA6DCD4}"/>
                </a:ext>
              </a:extLst>
            </p:cNvPr>
            <p:cNvSpPr/>
            <p:nvPr/>
          </p:nvSpPr>
          <p:spPr>
            <a:xfrm>
              <a:off x="8887930" y="3130631"/>
              <a:ext cx="576000" cy="540000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01/</a:t>
              </a:r>
              <a:r>
                <a:rPr lang="en-US" altLang="zh-CN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2037DFCC-07D5-4FC4-8FF8-598334A16182}"/>
                    </a:ext>
                  </a:extLst>
                </p:cNvPr>
                <p:cNvSpPr/>
                <p:nvPr/>
              </p:nvSpPr>
              <p:spPr>
                <a:xfrm>
                  <a:off x="9612679" y="2327516"/>
                  <a:ext cx="972000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60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600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6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/</m:t>
                        </m:r>
                        <m:r>
                          <a:rPr lang="en-US" altLang="zh-CN" sz="1600" b="1" i="1" dirty="0" smtClean="0">
                            <a:solidFill>
                              <a:schemeClr val="accent4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52" name="椭圆 151">
                  <a:extLst>
                    <a:ext uri="{FF2B5EF4-FFF2-40B4-BE49-F238E27FC236}">
                      <a16:creationId xmlns:a16="http://schemas.microsoft.com/office/drawing/2014/main" id="{2037DFCC-07D5-4FC4-8FF8-598334A161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12679" y="2327516"/>
                  <a:ext cx="972000" cy="540000"/>
                </a:xfrm>
                <a:prstGeom prst="ellipse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接箭头连接符 17">
              <a:extLst>
                <a:ext uri="{FF2B5EF4-FFF2-40B4-BE49-F238E27FC236}">
                  <a16:creationId xmlns:a16="http://schemas.microsoft.com/office/drawing/2014/main" id="{028C5F76-177E-46D6-B93A-3B4522198994}"/>
                </a:ext>
              </a:extLst>
            </p:cNvPr>
            <p:cNvCxnSpPr>
              <a:cxnSpLocks/>
              <a:stCxn id="150" idx="6"/>
              <a:endCxn id="148" idx="2"/>
            </p:cNvCxnSpPr>
            <p:nvPr/>
          </p:nvCxnSpPr>
          <p:spPr>
            <a:xfrm>
              <a:off x="9463930" y="1794401"/>
              <a:ext cx="126949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7" name="直接箭头连接符 17">
              <a:extLst>
                <a:ext uri="{FF2B5EF4-FFF2-40B4-BE49-F238E27FC236}">
                  <a16:creationId xmlns:a16="http://schemas.microsoft.com/office/drawing/2014/main" id="{38177C04-D04C-4EAA-8E2E-141CB3CF5EA3}"/>
                </a:ext>
              </a:extLst>
            </p:cNvPr>
            <p:cNvCxnSpPr>
              <a:cxnSpLocks/>
              <a:stCxn id="149" idx="2"/>
              <a:endCxn id="151" idx="6"/>
            </p:cNvCxnSpPr>
            <p:nvPr/>
          </p:nvCxnSpPr>
          <p:spPr>
            <a:xfrm flipH="1">
              <a:off x="9463930" y="3400631"/>
              <a:ext cx="1269498" cy="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直接箭头连接符 17">
              <a:extLst>
                <a:ext uri="{FF2B5EF4-FFF2-40B4-BE49-F238E27FC236}">
                  <a16:creationId xmlns:a16="http://schemas.microsoft.com/office/drawing/2014/main" id="{1530D7AC-0E41-417E-9ED5-6E10A42BE3FB}"/>
                </a:ext>
              </a:extLst>
            </p:cNvPr>
            <p:cNvCxnSpPr>
              <a:cxnSpLocks/>
              <a:stCxn id="151" idx="0"/>
              <a:endCxn id="150" idx="4"/>
            </p:cNvCxnSpPr>
            <p:nvPr/>
          </p:nvCxnSpPr>
          <p:spPr>
            <a:xfrm flipV="1">
              <a:off x="9175930" y="2064401"/>
              <a:ext cx="0" cy="10662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直接箭头连接符 17">
              <a:extLst>
                <a:ext uri="{FF2B5EF4-FFF2-40B4-BE49-F238E27FC236}">
                  <a16:creationId xmlns:a16="http://schemas.microsoft.com/office/drawing/2014/main" id="{4AE5B44E-1A8E-4CC8-BD60-7E6AF52D2C78}"/>
                </a:ext>
              </a:extLst>
            </p:cNvPr>
            <p:cNvCxnSpPr>
              <a:cxnSpLocks/>
              <a:stCxn id="148" idx="4"/>
              <a:endCxn id="149" idx="0"/>
            </p:cNvCxnSpPr>
            <p:nvPr/>
          </p:nvCxnSpPr>
          <p:spPr>
            <a:xfrm>
              <a:off x="11021428" y="2064401"/>
              <a:ext cx="0" cy="1066230"/>
            </a:xfrm>
            <a:prstGeom prst="straightConnector1">
              <a:avLst/>
            </a:prstGeom>
            <a:ln w="1905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80" name="文本框 179">
            <a:extLst>
              <a:ext uri="{FF2B5EF4-FFF2-40B4-BE49-F238E27FC236}">
                <a16:creationId xmlns:a16="http://schemas.microsoft.com/office/drawing/2014/main" id="{900FCD40-6469-4AD3-876D-2D7EB6726A16}"/>
              </a:ext>
            </a:extLst>
          </p:cNvPr>
          <p:cNvSpPr txBox="1"/>
          <p:nvPr/>
        </p:nvSpPr>
        <p:spPr>
          <a:xfrm>
            <a:off x="7632788" y="953058"/>
            <a:ext cx="44615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200" dirty="0"/>
              <a:t>因两个</a:t>
            </a:r>
            <a:r>
              <a:rPr lang="en-US" altLang="zh-CN" sz="2200" dirty="0"/>
              <a:t>D</a:t>
            </a:r>
            <a:r>
              <a:rPr lang="zh-CN" altLang="en-US" sz="2200" dirty="0"/>
              <a:t>触发器状态翻转存在延迟，故电路存在短暂的不确定状态。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60C65F7-B274-412D-A054-6E8DB449ED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22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6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61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0" grpId="0"/>
      <p:bldP spid="133" grpId="0"/>
      <p:bldP spid="180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矩形 86">
            <a:extLst>
              <a:ext uri="{FF2B5EF4-FFF2-40B4-BE49-F238E27FC236}">
                <a16:creationId xmlns:a16="http://schemas.microsoft.com/office/drawing/2014/main" id="{5F98438D-EF4F-47E7-855C-0D1F44C80379}"/>
              </a:ext>
            </a:extLst>
          </p:cNvPr>
          <p:cNvSpPr/>
          <p:nvPr/>
        </p:nvSpPr>
        <p:spPr>
          <a:xfrm>
            <a:off x="263425" y="900001"/>
            <a:ext cx="889273" cy="595799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4000" spc="600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时序电路</a:t>
            </a:r>
            <a:endParaRPr lang="zh-CN" altLang="en-US" sz="1800" spc="600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AD0AF7CE-1EEC-431D-A64E-11BE62403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/>
              <a:t>同步</a:t>
            </a:r>
            <a:r>
              <a:rPr lang="zh-CN" altLang="en-US" dirty="0"/>
              <a:t>时序电路、</a:t>
            </a:r>
            <a:r>
              <a:rPr lang="zh-CN" altLang="en-US" b="1" dirty="0"/>
              <a:t>异步</a:t>
            </a:r>
            <a:r>
              <a:rPr lang="zh-CN" altLang="en-US" dirty="0"/>
              <a:t>时序电路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DD5156D-A0C4-4198-9CAB-7EAF23764FC9}"/>
              </a:ext>
            </a:extLst>
          </p:cNvPr>
          <p:cNvSpPr txBox="1"/>
          <p:nvPr/>
        </p:nvSpPr>
        <p:spPr>
          <a:xfrm flipH="1">
            <a:off x="3654800" y="869779"/>
            <a:ext cx="7151744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各个触发器的时钟脉冲相同。一般用触发器实现。</a:t>
            </a:r>
            <a:br>
              <a:rPr lang="en-US" altLang="zh-CN" sz="2400" dirty="0"/>
            </a:br>
            <a:r>
              <a:rPr lang="zh-CN" altLang="en-US" sz="2400" dirty="0"/>
              <a:t>在非时钟有效沿期间，触发器处于保持状态。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448DC79-9D08-4C70-A809-A9D13F442C8E}"/>
              </a:ext>
            </a:extLst>
          </p:cNvPr>
          <p:cNvSpPr txBox="1"/>
          <p:nvPr/>
        </p:nvSpPr>
        <p:spPr>
          <a:xfrm flipH="1">
            <a:off x="3654800" y="4233069"/>
            <a:ext cx="8420822" cy="11440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dirty="0"/>
              <a:t>各个触发器的时钟脉冲不同。既可用触发器、也可用锁存器。</a:t>
            </a:r>
            <a:br>
              <a:rPr lang="en-US" altLang="zh-CN" sz="2400" dirty="0"/>
            </a:br>
            <a:r>
              <a:rPr lang="zh-CN" altLang="en-US" sz="2400" dirty="0"/>
              <a:t>电路状态的翻转有先有后。</a:t>
            </a:r>
          </a:p>
        </p:txBody>
      </p:sp>
      <p:pic>
        <p:nvPicPr>
          <p:cNvPr id="82" name="图片 81">
            <a:extLst>
              <a:ext uri="{FF2B5EF4-FFF2-40B4-BE49-F238E27FC236}">
                <a16:creationId xmlns:a16="http://schemas.microsoft.com/office/drawing/2014/main" id="{79A0888C-577E-4D63-A173-414E15B20F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6243" y="5412882"/>
            <a:ext cx="4961922" cy="1308593"/>
          </a:xfrm>
          <a:prstGeom prst="rect">
            <a:avLst/>
          </a:prstGeom>
        </p:spPr>
      </p:pic>
      <p:pic>
        <p:nvPicPr>
          <p:cNvPr id="84" name="图片 83">
            <a:extLst>
              <a:ext uri="{FF2B5EF4-FFF2-40B4-BE49-F238E27FC236}">
                <a16:creationId xmlns:a16="http://schemas.microsoft.com/office/drawing/2014/main" id="{AC5E0F82-2C78-44C2-9F89-387AF9FBC4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4801" y="2118700"/>
            <a:ext cx="5090187" cy="188539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F65EEF3A-9FF8-4C85-BFC0-BC2C3A91EC08}"/>
              </a:ext>
            </a:extLst>
          </p:cNvPr>
          <p:cNvSpPr txBox="1"/>
          <p:nvPr/>
        </p:nvSpPr>
        <p:spPr>
          <a:xfrm flipH="1">
            <a:off x="1298168" y="866872"/>
            <a:ext cx="261228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同步时序电路</a:t>
            </a:r>
            <a:r>
              <a:rPr lang="zh-CN" altLang="en-US" sz="2400" dirty="0"/>
              <a:t>：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52089A60-BCF3-4C85-87CF-7DD38F0D0375}"/>
              </a:ext>
            </a:extLst>
          </p:cNvPr>
          <p:cNvSpPr txBox="1"/>
          <p:nvPr/>
        </p:nvSpPr>
        <p:spPr>
          <a:xfrm flipH="1">
            <a:off x="1298167" y="4220264"/>
            <a:ext cx="2612285" cy="59003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异步时序电路</a:t>
            </a:r>
            <a:r>
              <a:rPr lang="zh-CN" altLang="en-US" sz="2400" dirty="0"/>
              <a:t>：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5C81EC6-F56A-4838-897F-10E542860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99618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FE55B5-178B-4AD1-A013-9ADEF17423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同步时序逻辑电路中的</a:t>
            </a:r>
            <a:r>
              <a:rPr lang="zh-CN" altLang="en-US" b="1" dirty="0"/>
              <a:t>时钟偏移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3AFB546-C740-430E-BADF-8E20E533F7F7}"/>
              </a:ext>
            </a:extLst>
          </p:cNvPr>
          <p:cNvSpPr txBox="1"/>
          <p:nvPr/>
        </p:nvSpPr>
        <p:spPr>
          <a:xfrm>
            <a:off x="0" y="1113905"/>
            <a:ext cx="1219199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dirty="0"/>
              <a:t>从同一时钟源出发的时钟脉冲，通过不同路径到达每个触发器的时间不同而产生的偏差。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284C21A2-4FD0-4B9D-A770-031C18B8A1DB}"/>
              </a:ext>
            </a:extLst>
          </p:cNvPr>
          <p:cNvGrpSpPr/>
          <p:nvPr/>
        </p:nvGrpSpPr>
        <p:grpSpPr>
          <a:xfrm>
            <a:off x="4372106" y="2666925"/>
            <a:ext cx="1190939" cy="1269091"/>
            <a:chOff x="2024701" y="4896213"/>
            <a:chExt cx="1190939" cy="1269091"/>
          </a:xfrm>
        </p:grpSpPr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CCB81245-13A9-468E-A6CF-8E13A2C49E4F}"/>
                </a:ext>
              </a:extLst>
            </p:cNvPr>
            <p:cNvSpPr/>
            <p:nvPr/>
          </p:nvSpPr>
          <p:spPr bwMode="auto">
            <a:xfrm>
              <a:off x="2135560" y="5085184"/>
              <a:ext cx="720080" cy="1080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5" name="直角三角形 34">
              <a:extLst>
                <a:ext uri="{FF2B5EF4-FFF2-40B4-BE49-F238E27FC236}">
                  <a16:creationId xmlns:a16="http://schemas.microsoft.com/office/drawing/2014/main" id="{7D5C4F93-8067-46EB-BB96-E6F552E9D693}"/>
                </a:ext>
              </a:extLst>
            </p:cNvPr>
            <p:cNvSpPr/>
            <p:nvPr/>
          </p:nvSpPr>
          <p:spPr bwMode="auto">
            <a:xfrm rot="13581506">
              <a:off x="2056352" y="5553236"/>
              <a:ext cx="158418" cy="144016"/>
            </a:xfrm>
            <a:prstGeom prst="rt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8C5B12F-C5E6-4239-A333-692A7C98DD1A}"/>
                    </a:ext>
                  </a:extLst>
                </p:cNvPr>
                <p:cNvSpPr/>
                <p:nvPr/>
              </p:nvSpPr>
              <p:spPr>
                <a:xfrm>
                  <a:off x="2177907" y="5085184"/>
                  <a:ext cx="146707" cy="338554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矩形 35">
                  <a:extLst>
                    <a:ext uri="{FF2B5EF4-FFF2-40B4-BE49-F238E27FC236}">
                      <a16:creationId xmlns:a16="http://schemas.microsoft.com/office/drawing/2014/main" id="{E8C5B12F-C5E6-4239-A333-692A7C98DD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7907" y="5085184"/>
                  <a:ext cx="146707" cy="338554"/>
                </a:xfrm>
                <a:prstGeom prst="rect">
                  <a:avLst/>
                </a:prstGeom>
                <a:blipFill>
                  <a:blip r:embed="rId3"/>
                  <a:stretch>
                    <a:fillRect l="-41667" r="-37500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3DD930E0-15CB-43E9-836B-A97C51A8CBF5}"/>
                    </a:ext>
                  </a:extLst>
                </p:cNvPr>
                <p:cNvSpPr/>
                <p:nvPr/>
              </p:nvSpPr>
              <p:spPr>
                <a:xfrm>
                  <a:off x="2149990" y="5825039"/>
                  <a:ext cx="213007" cy="338554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7" name="矩形 36">
                  <a:extLst>
                    <a:ext uri="{FF2B5EF4-FFF2-40B4-BE49-F238E27FC236}">
                      <a16:creationId xmlns:a16="http://schemas.microsoft.com/office/drawing/2014/main" id="{3DD930E0-15CB-43E9-836B-A97C51A8CBF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990" y="5825039"/>
                  <a:ext cx="213007" cy="338554"/>
                </a:xfrm>
                <a:prstGeom prst="rect">
                  <a:avLst/>
                </a:prstGeom>
                <a:blipFill>
                  <a:blip r:embed="rId4"/>
                  <a:stretch>
                    <a:fillRect l="-20000" r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37">
              <a:extLst>
                <a:ext uri="{FF2B5EF4-FFF2-40B4-BE49-F238E27FC236}">
                  <a16:creationId xmlns:a16="http://schemas.microsoft.com/office/drawing/2014/main" id="{720C81EA-29BB-4745-8073-D7B79011376E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55640" y="5994596"/>
              <a:ext cx="36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0FDB428-82E0-40BE-8151-BF6A05FDD886}"/>
                    </a:ext>
                  </a:extLst>
                </p:cNvPr>
                <p:cNvSpPr/>
                <p:nvPr/>
              </p:nvSpPr>
              <p:spPr>
                <a:xfrm>
                  <a:off x="2896001" y="4896213"/>
                  <a:ext cx="319639" cy="369332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9" name="矩形 38">
                  <a:extLst>
                    <a:ext uri="{FF2B5EF4-FFF2-40B4-BE49-F238E27FC236}">
                      <a16:creationId xmlns:a16="http://schemas.microsoft.com/office/drawing/2014/main" id="{F0FDB428-82E0-40BE-8151-BF6A05FDD88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001" y="4896213"/>
                  <a:ext cx="319639" cy="369332"/>
                </a:xfrm>
                <a:prstGeom prst="rect">
                  <a:avLst/>
                </a:prstGeom>
                <a:blipFill>
                  <a:blip r:embed="rId5"/>
                  <a:stretch>
                    <a:fillRect l="-22642" r="-5660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0" name="椭圆 39">
              <a:extLst>
                <a:ext uri="{FF2B5EF4-FFF2-40B4-BE49-F238E27FC236}">
                  <a16:creationId xmlns:a16="http://schemas.microsoft.com/office/drawing/2014/main" id="{FD91821B-1C28-41B0-9378-79D0923A5F9A}"/>
                </a:ext>
              </a:extLst>
            </p:cNvPr>
            <p:cNvSpPr/>
            <p:nvPr/>
          </p:nvSpPr>
          <p:spPr bwMode="auto">
            <a:xfrm>
              <a:off x="2859185" y="594197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41" name="椭圆 40">
              <a:extLst>
                <a:ext uri="{FF2B5EF4-FFF2-40B4-BE49-F238E27FC236}">
                  <a16:creationId xmlns:a16="http://schemas.microsoft.com/office/drawing/2014/main" id="{74A73B28-1746-4C82-A098-836986E30B6C}"/>
                </a:ext>
              </a:extLst>
            </p:cNvPr>
            <p:cNvSpPr/>
            <p:nvPr/>
          </p:nvSpPr>
          <p:spPr bwMode="auto">
            <a:xfrm>
              <a:off x="2024701" y="557595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p:pic>
        <p:nvPicPr>
          <p:cNvPr id="7" name="图片 6">
            <a:extLst>
              <a:ext uri="{FF2B5EF4-FFF2-40B4-BE49-F238E27FC236}">
                <a16:creationId xmlns:a16="http://schemas.microsoft.com/office/drawing/2014/main" id="{1FBF9303-0B2D-48B4-BACB-255F6214D69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527322" y="2023705"/>
            <a:ext cx="676757" cy="43117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35672B0-E284-4E94-B635-97FEFC5B595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602501" y="2759569"/>
            <a:ext cx="735330" cy="392430"/>
          </a:xfrm>
          <a:prstGeom prst="rect">
            <a:avLst/>
          </a:prstGeom>
        </p:spPr>
      </p:pic>
      <p:grpSp>
        <p:nvGrpSpPr>
          <p:cNvPr id="9" name="组合 8">
            <a:extLst>
              <a:ext uri="{FF2B5EF4-FFF2-40B4-BE49-F238E27FC236}">
                <a16:creationId xmlns:a16="http://schemas.microsoft.com/office/drawing/2014/main" id="{26BF9C5B-90B2-44BA-AF4F-63A8C88AAD7C}"/>
              </a:ext>
            </a:extLst>
          </p:cNvPr>
          <p:cNvGrpSpPr/>
          <p:nvPr/>
        </p:nvGrpSpPr>
        <p:grpSpPr>
          <a:xfrm>
            <a:off x="7015553" y="2671230"/>
            <a:ext cx="1192878" cy="1264786"/>
            <a:chOff x="2024701" y="4900518"/>
            <a:chExt cx="1192878" cy="1264786"/>
          </a:xfrm>
        </p:grpSpPr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F27D4D79-8DB7-48C4-9640-E8FD44EA5685}"/>
                </a:ext>
              </a:extLst>
            </p:cNvPr>
            <p:cNvSpPr/>
            <p:nvPr/>
          </p:nvSpPr>
          <p:spPr bwMode="auto">
            <a:xfrm>
              <a:off x="2135560" y="5085184"/>
              <a:ext cx="720080" cy="1080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27" name="直角三角形 26">
              <a:extLst>
                <a:ext uri="{FF2B5EF4-FFF2-40B4-BE49-F238E27FC236}">
                  <a16:creationId xmlns:a16="http://schemas.microsoft.com/office/drawing/2014/main" id="{B176973C-7F61-4005-BF46-AAD3CB484DCD}"/>
                </a:ext>
              </a:extLst>
            </p:cNvPr>
            <p:cNvSpPr/>
            <p:nvPr/>
          </p:nvSpPr>
          <p:spPr bwMode="auto">
            <a:xfrm rot="13581506">
              <a:off x="2056352" y="5553236"/>
              <a:ext cx="158418" cy="144016"/>
            </a:xfrm>
            <a:prstGeom prst="rt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AB8A499-5FFB-432C-BB8C-F3C574FC15E0}"/>
                    </a:ext>
                  </a:extLst>
                </p:cNvPr>
                <p:cNvSpPr/>
                <p:nvPr/>
              </p:nvSpPr>
              <p:spPr>
                <a:xfrm>
                  <a:off x="2172365" y="5085184"/>
                  <a:ext cx="146707" cy="338554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𝐽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8" name="矩形 27">
                  <a:extLst>
                    <a:ext uri="{FF2B5EF4-FFF2-40B4-BE49-F238E27FC236}">
                      <a16:creationId xmlns:a16="http://schemas.microsoft.com/office/drawing/2014/main" id="{9AB8A499-5FFB-432C-BB8C-F3C574FC15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2365" y="5085184"/>
                  <a:ext cx="146707" cy="338554"/>
                </a:xfrm>
                <a:prstGeom prst="rect">
                  <a:avLst/>
                </a:prstGeom>
                <a:blipFill>
                  <a:blip r:embed="rId8"/>
                  <a:stretch>
                    <a:fillRect l="-41667" r="-37500"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EA5B063-0BA3-40EC-BFD3-53EDA5D93F44}"/>
                    </a:ext>
                  </a:extLst>
                </p:cNvPr>
                <p:cNvSpPr/>
                <p:nvPr/>
              </p:nvSpPr>
              <p:spPr>
                <a:xfrm>
                  <a:off x="2149990" y="5825039"/>
                  <a:ext cx="213007" cy="338554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oMath>
                    </m:oMathPara>
                  </a14:m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9" name="矩形 28">
                  <a:extLst>
                    <a:ext uri="{FF2B5EF4-FFF2-40B4-BE49-F238E27FC236}">
                      <a16:creationId xmlns:a16="http://schemas.microsoft.com/office/drawing/2014/main" id="{DEA5B063-0BA3-40EC-BFD3-53EDA5D93F4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49990" y="5825039"/>
                  <a:ext cx="213007" cy="338554"/>
                </a:xfrm>
                <a:prstGeom prst="rect">
                  <a:avLst/>
                </a:prstGeom>
                <a:blipFill>
                  <a:blip r:embed="rId9"/>
                  <a:stretch>
                    <a:fillRect l="-17143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连接符 29">
              <a:extLst>
                <a:ext uri="{FF2B5EF4-FFF2-40B4-BE49-F238E27FC236}">
                  <a16:creationId xmlns:a16="http://schemas.microsoft.com/office/drawing/2014/main" id="{92F00CDE-B29B-4FAA-A126-2A19EE1F953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855640" y="5994596"/>
              <a:ext cx="360000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D1DBE75-94C3-4DE7-981F-AB4E84B77A03}"/>
                    </a:ext>
                  </a:extLst>
                </p:cNvPr>
                <p:cNvSpPr/>
                <p:nvPr/>
              </p:nvSpPr>
              <p:spPr>
                <a:xfrm>
                  <a:off x="2904865" y="4900518"/>
                  <a:ext cx="312714" cy="369332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矩形 30">
                  <a:extLst>
                    <a:ext uri="{FF2B5EF4-FFF2-40B4-BE49-F238E27FC236}">
                      <a16:creationId xmlns:a16="http://schemas.microsoft.com/office/drawing/2014/main" id="{BD1DBE75-94C3-4DE7-981F-AB4E84B77A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04865" y="4900518"/>
                  <a:ext cx="312714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3077" r="-5769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" name="椭圆 31">
              <a:extLst>
                <a:ext uri="{FF2B5EF4-FFF2-40B4-BE49-F238E27FC236}">
                  <a16:creationId xmlns:a16="http://schemas.microsoft.com/office/drawing/2014/main" id="{11BC29C2-0F07-4C6A-A886-6739281D84ED}"/>
                </a:ext>
              </a:extLst>
            </p:cNvPr>
            <p:cNvSpPr/>
            <p:nvPr/>
          </p:nvSpPr>
          <p:spPr bwMode="auto">
            <a:xfrm>
              <a:off x="2859185" y="5941970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33" name="椭圆 32">
              <a:extLst>
                <a:ext uri="{FF2B5EF4-FFF2-40B4-BE49-F238E27FC236}">
                  <a16:creationId xmlns:a16="http://schemas.microsoft.com/office/drawing/2014/main" id="{04C771E9-1492-447B-A8BE-926484F9E286}"/>
                </a:ext>
              </a:extLst>
            </p:cNvPr>
            <p:cNvSpPr/>
            <p:nvPr/>
          </p:nvSpPr>
          <p:spPr bwMode="auto">
            <a:xfrm>
              <a:off x="2024701" y="5575953"/>
              <a:ext cx="108000" cy="10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E1F9FD-D036-4138-8750-677DBDEC837B}"/>
                  </a:ext>
                </a:extLst>
              </p:cNvPr>
              <p:cNvSpPr/>
              <p:nvPr/>
            </p:nvSpPr>
            <p:spPr>
              <a:xfrm>
                <a:off x="7324481" y="3164268"/>
                <a:ext cx="429540" cy="461665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矩形 9">
                <a:extLst>
                  <a:ext uri="{FF2B5EF4-FFF2-40B4-BE49-F238E27FC236}">
                    <a16:creationId xmlns:a16="http://schemas.microsoft.com/office/drawing/2014/main" id="{35E1F9FD-D036-4138-8750-677DBDEC83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24481" y="3164268"/>
                <a:ext cx="429540" cy="461665"/>
              </a:xfrm>
              <a:prstGeom prst="rect">
                <a:avLst/>
              </a:prstGeom>
              <a:blipFill>
                <a:blip r:embed="rId11"/>
                <a:stretch>
                  <a:fillRect l="-15714" r="-5714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9B9A27-2977-4876-AF53-C860B04EA2B2}"/>
                  </a:ext>
                </a:extLst>
              </p:cNvPr>
              <p:cNvSpPr/>
              <p:nvPr/>
            </p:nvSpPr>
            <p:spPr>
              <a:xfrm>
                <a:off x="4678175" y="3164267"/>
                <a:ext cx="429540" cy="461665"/>
              </a:xfrm>
              <a:prstGeom prst="rect">
                <a:avLst/>
              </a:prstGeom>
            </p:spPr>
            <p:txBody>
              <a:bodyPr wrap="none" lIns="0" rIns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𝑭</m:t>
                          </m:r>
                        </m:e>
                        <m:sub>
                          <m:r>
                            <a:rPr lang="en-US" altLang="zh-CN" sz="2400" b="1" i="1" dirty="0" smtClean="0">
                              <a:solidFill>
                                <a:schemeClr val="bg1">
                                  <a:lumMod val="50000"/>
                                </a:schemeClr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矩形 10">
                <a:extLst>
                  <a:ext uri="{FF2B5EF4-FFF2-40B4-BE49-F238E27FC236}">
                    <a16:creationId xmlns:a16="http://schemas.microsoft.com/office/drawing/2014/main" id="{B69B9A27-2977-4876-AF53-C860B04EA2B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8175" y="3164267"/>
                <a:ext cx="429540" cy="461665"/>
              </a:xfrm>
              <a:prstGeom prst="rect">
                <a:avLst/>
              </a:prstGeom>
              <a:blipFill>
                <a:blip r:embed="rId12"/>
                <a:stretch>
                  <a:fillRect l="-14085" r="-4225"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接连接符 50">
            <a:extLst>
              <a:ext uri="{FF2B5EF4-FFF2-40B4-BE49-F238E27FC236}">
                <a16:creationId xmlns:a16="http://schemas.microsoft.com/office/drawing/2014/main" id="{358CF075-40B6-4BE9-B85B-E98B298D36DD}"/>
              </a:ext>
            </a:extLst>
          </p:cNvPr>
          <p:cNvCxnSpPr>
            <a:cxnSpLocks/>
          </p:cNvCxnSpPr>
          <p:nvPr/>
        </p:nvCxnSpPr>
        <p:spPr bwMode="auto">
          <a:xfrm flipV="1">
            <a:off x="3463641" y="3401260"/>
            <a:ext cx="3564000" cy="1260000"/>
          </a:xfrm>
          <a:prstGeom prst="bentConnector3">
            <a:avLst>
              <a:gd name="adj1" fmla="val 91893"/>
            </a:avLst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13" name="直接连接符 68">
            <a:extLst>
              <a:ext uri="{FF2B5EF4-FFF2-40B4-BE49-F238E27FC236}">
                <a16:creationId xmlns:a16="http://schemas.microsoft.com/office/drawing/2014/main" id="{0E29BFDD-CBE0-41F8-89FD-0100E196B759}"/>
              </a:ext>
            </a:extLst>
          </p:cNvPr>
          <p:cNvCxnSpPr>
            <a:cxnSpLocks/>
          </p:cNvCxnSpPr>
          <p:nvPr/>
        </p:nvCxnSpPr>
        <p:spPr bwMode="auto">
          <a:xfrm rot="5400000" flipH="1" flipV="1">
            <a:off x="3577205" y="3868641"/>
            <a:ext cx="1260000" cy="3240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oval" w="med" len="med"/>
            <a:tailEnd type="arrow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61CE25-AE70-41BC-9B7A-23092DAF4CC3}"/>
                  </a:ext>
                </a:extLst>
              </p:cNvPr>
              <p:cNvSpPr txBox="1"/>
              <p:nvPr/>
            </p:nvSpPr>
            <p:spPr>
              <a:xfrm>
                <a:off x="2755365" y="4466216"/>
                <a:ext cx="502766" cy="3774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n-US" altLang="zh-CN" sz="24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zh-CN" sz="2400" i="1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</m:e>
                      </m:acc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14" name="文本框 13">
                <a:extLst>
                  <a:ext uri="{FF2B5EF4-FFF2-40B4-BE49-F238E27FC236}">
                    <a16:creationId xmlns:a16="http://schemas.microsoft.com/office/drawing/2014/main" id="{0261CE25-AE70-41BC-9B7A-23092DAF4C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55365" y="4466216"/>
                <a:ext cx="502766" cy="377476"/>
              </a:xfrm>
              <a:prstGeom prst="rect">
                <a:avLst/>
              </a:prstGeom>
              <a:blipFill>
                <a:blip r:embed="rId13"/>
                <a:stretch>
                  <a:fillRect l="-13415" r="-12195" b="-645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9ECFEAE3-5634-4A15-BD1E-44FD8061A8FF}"/>
              </a:ext>
            </a:extLst>
          </p:cNvPr>
          <p:cNvCxnSpPr>
            <a:cxnSpLocks/>
          </p:cNvCxnSpPr>
          <p:nvPr/>
        </p:nvCxnSpPr>
        <p:spPr bwMode="auto">
          <a:xfrm flipH="1">
            <a:off x="3470318" y="3025173"/>
            <a:ext cx="100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C93738-E834-491A-9F47-BF21658E7FAE}"/>
                  </a:ext>
                </a:extLst>
              </p:cNvPr>
              <p:cNvSpPr txBox="1"/>
              <p:nvPr/>
            </p:nvSpPr>
            <p:spPr>
              <a:xfrm>
                <a:off x="3057901" y="2825118"/>
                <a:ext cx="379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1" i="1" dirty="0" smtClean="0">
                          <a:latin typeface="Cambria Math" panose="02040503050406030204" pitchFamily="18" charset="0"/>
                        </a:rPr>
                        <m:t>𝟏</m:t>
                      </m:r>
                    </m:oMath>
                  </m:oMathPara>
                </a14:m>
                <a:endParaRPr lang="zh-CN" altLang="en-US" sz="2800" b="1" dirty="0"/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35C93738-E834-491A-9F47-BF21658E7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7901" y="2825118"/>
                <a:ext cx="379170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直接连接符 103">
            <a:extLst>
              <a:ext uri="{FF2B5EF4-FFF2-40B4-BE49-F238E27FC236}">
                <a16:creationId xmlns:a16="http://schemas.microsoft.com/office/drawing/2014/main" id="{5EC0E211-CE89-4074-A4E3-4B3D2FC1445B}"/>
              </a:ext>
            </a:extLst>
          </p:cNvPr>
          <p:cNvCxnSpPr>
            <a:cxnSpLocks/>
          </p:cNvCxnSpPr>
          <p:nvPr/>
        </p:nvCxnSpPr>
        <p:spPr bwMode="auto">
          <a:xfrm rot="16200000" flipV="1">
            <a:off x="3770301" y="3042679"/>
            <a:ext cx="715980" cy="689760"/>
          </a:xfrm>
          <a:prstGeom prst="bentConnector3">
            <a:avLst>
              <a:gd name="adj1" fmla="val 2011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B78A14F0-9980-4F4B-B5E0-853989630E30}"/>
              </a:ext>
            </a:extLst>
          </p:cNvPr>
          <p:cNvCxnSpPr>
            <a:cxnSpLocks/>
          </p:cNvCxnSpPr>
          <p:nvPr/>
        </p:nvCxnSpPr>
        <p:spPr bwMode="auto">
          <a:xfrm flipH="1">
            <a:off x="6435193" y="3025173"/>
            <a:ext cx="684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p:cxnSp>
        <p:nvCxnSpPr>
          <p:cNvPr id="19" name="直接连接符 108">
            <a:extLst>
              <a:ext uri="{FF2B5EF4-FFF2-40B4-BE49-F238E27FC236}">
                <a16:creationId xmlns:a16="http://schemas.microsoft.com/office/drawing/2014/main" id="{F83E10BD-AA75-4ADE-B9E4-7C56DAD79929}"/>
              </a:ext>
            </a:extLst>
          </p:cNvPr>
          <p:cNvCxnSpPr>
            <a:cxnSpLocks/>
            <a:stCxn id="29" idx="1"/>
            <a:endCxn id="7" idx="3"/>
          </p:cNvCxnSpPr>
          <p:nvPr/>
        </p:nvCxnSpPr>
        <p:spPr bwMode="auto">
          <a:xfrm rot="10800000">
            <a:off x="5204080" y="2239296"/>
            <a:ext cx="1936763" cy="1525733"/>
          </a:xfrm>
          <a:prstGeom prst="bentConnector3">
            <a:avLst>
              <a:gd name="adj1" fmla="val 36265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FB2DDDA2-C34F-4E5C-ADF6-EDE2092ED1B9}"/>
              </a:ext>
            </a:extLst>
          </p:cNvPr>
          <p:cNvCxnSpPr>
            <a:cxnSpLocks/>
          </p:cNvCxnSpPr>
          <p:nvPr/>
        </p:nvCxnSpPr>
        <p:spPr bwMode="auto">
          <a:xfrm flipH="1">
            <a:off x="3484072" y="2141252"/>
            <a:ext cx="1116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B6D65-FFEA-4D69-B28C-626F17114FAF}"/>
                  </a:ext>
                </a:extLst>
              </p:cNvPr>
              <p:cNvSpPr txBox="1"/>
              <p:nvPr/>
            </p:nvSpPr>
            <p:spPr>
              <a:xfrm>
                <a:off x="3068546" y="1966756"/>
                <a:ext cx="379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" name="文本框 20">
                <a:extLst>
                  <a:ext uri="{FF2B5EF4-FFF2-40B4-BE49-F238E27FC236}">
                    <a16:creationId xmlns:a16="http://schemas.microsoft.com/office/drawing/2014/main" id="{FF3B6D65-FFEA-4D69-B28C-626F17114F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8546" y="1966756"/>
                <a:ext cx="379170" cy="40011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2" name="直接连接符 108">
            <a:extLst>
              <a:ext uri="{FF2B5EF4-FFF2-40B4-BE49-F238E27FC236}">
                <a16:creationId xmlns:a16="http://schemas.microsoft.com/office/drawing/2014/main" id="{A5EAA604-E40B-40D6-9536-4EA4133BCEE9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4555032" y="2327965"/>
            <a:ext cx="4068000" cy="540000"/>
          </a:xfrm>
          <a:prstGeom prst="bentConnector5">
            <a:avLst>
              <a:gd name="adj1" fmla="val 7503"/>
              <a:gd name="adj2" fmla="val 54406"/>
              <a:gd name="adj3" fmla="val 104709"/>
            </a:avLst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772FC5D8-C1E2-4CD9-B133-68506776C880}"/>
              </a:ext>
            </a:extLst>
          </p:cNvPr>
          <p:cNvCxnSpPr>
            <a:cxnSpLocks/>
          </p:cNvCxnSpPr>
          <p:nvPr/>
        </p:nvCxnSpPr>
        <p:spPr bwMode="auto">
          <a:xfrm flipH="1">
            <a:off x="7846492" y="3041799"/>
            <a:ext cx="828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cxnSp>
      <p:cxnSp>
        <p:nvCxnSpPr>
          <p:cNvPr id="24" name="直接连接符 103">
            <a:extLst>
              <a:ext uri="{FF2B5EF4-FFF2-40B4-BE49-F238E27FC236}">
                <a16:creationId xmlns:a16="http://schemas.microsoft.com/office/drawing/2014/main" id="{52617409-8544-48D1-B0C3-B15B04093CDD}"/>
              </a:ext>
            </a:extLst>
          </p:cNvPr>
          <p:cNvCxnSpPr>
            <a:cxnSpLocks/>
          </p:cNvCxnSpPr>
          <p:nvPr/>
        </p:nvCxnSpPr>
        <p:spPr bwMode="auto">
          <a:xfrm flipV="1">
            <a:off x="5214349" y="2573538"/>
            <a:ext cx="540000" cy="468000"/>
          </a:xfrm>
          <a:prstGeom prst="bentConnector2">
            <a:avLst/>
          </a:prstGeom>
          <a:solidFill>
            <a:schemeClr val="accent1"/>
          </a:solidFill>
          <a:ln w="190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oval" w="med" len="med"/>
          </a:ln>
          <a:effectLst/>
        </p:spPr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895F4C6-B821-4506-9543-208B2FEDB22F}"/>
                  </a:ext>
                </a:extLst>
              </p:cNvPr>
              <p:cNvSpPr txBox="1"/>
              <p:nvPr/>
            </p:nvSpPr>
            <p:spPr>
              <a:xfrm>
                <a:off x="9429366" y="2756204"/>
                <a:ext cx="379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5" name="文本框 24">
                <a:extLst>
                  <a:ext uri="{FF2B5EF4-FFF2-40B4-BE49-F238E27FC236}">
                    <a16:creationId xmlns:a16="http://schemas.microsoft.com/office/drawing/2014/main" id="{D895F4C6-B821-4506-9543-208B2FEDB22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9366" y="2756204"/>
                <a:ext cx="379170" cy="40011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矩形 41">
            <a:extLst>
              <a:ext uri="{FF2B5EF4-FFF2-40B4-BE49-F238E27FC236}">
                <a16:creationId xmlns:a16="http://schemas.microsoft.com/office/drawing/2014/main" id="{FFCE26C2-18D3-41A9-A6B2-0B4E509EBEF0}"/>
              </a:ext>
            </a:extLst>
          </p:cNvPr>
          <p:cNvSpPr/>
          <p:nvPr/>
        </p:nvSpPr>
        <p:spPr>
          <a:xfrm>
            <a:off x="4914834" y="4421656"/>
            <a:ext cx="1241848" cy="454430"/>
          </a:xfrm>
          <a:prstGeom prst="rect">
            <a:avLst/>
          </a:prstGeom>
          <a:solidFill>
            <a:schemeClr val="bg1"/>
          </a:solidFill>
          <a:ln w="28575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000" b="1" dirty="0">
                <a:solidFill>
                  <a:schemeClr val="bg1">
                    <a:lumMod val="50000"/>
                  </a:schemeClr>
                </a:solidFill>
              </a:rPr>
              <a:t>传输延迟</a:t>
            </a:r>
            <a:endParaRPr lang="zh-CN" altLang="en-US" b="1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43" name="等腰三角形 42">
            <a:extLst>
              <a:ext uri="{FF2B5EF4-FFF2-40B4-BE49-F238E27FC236}">
                <a16:creationId xmlns:a16="http://schemas.microsoft.com/office/drawing/2014/main" id="{FFEF594E-2928-46B8-8CBF-F6A25341B547}"/>
              </a:ext>
            </a:extLst>
          </p:cNvPr>
          <p:cNvSpPr/>
          <p:nvPr/>
        </p:nvSpPr>
        <p:spPr>
          <a:xfrm>
            <a:off x="3845699" y="3982542"/>
            <a:ext cx="399011" cy="392977"/>
          </a:xfrm>
          <a:prstGeom prst="triangle">
            <a:avLst/>
          </a:prstGeom>
          <a:solidFill>
            <a:schemeClr val="bg1"/>
          </a:solidFill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4" name="文本框 43">
            <a:extLst>
              <a:ext uri="{FF2B5EF4-FFF2-40B4-BE49-F238E27FC236}">
                <a16:creationId xmlns:a16="http://schemas.microsoft.com/office/drawing/2014/main" id="{9D439CFE-9F88-4A7A-9F4A-336575E6D87D}"/>
              </a:ext>
            </a:extLst>
          </p:cNvPr>
          <p:cNvSpPr txBox="1"/>
          <p:nvPr/>
        </p:nvSpPr>
        <p:spPr>
          <a:xfrm>
            <a:off x="2548933" y="5497001"/>
            <a:ext cx="607409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解决方法</a:t>
            </a:r>
            <a:r>
              <a:rPr lang="zh-CN" altLang="en-US" sz="2800" dirty="0"/>
              <a:t>：增加缓冲器、对称布局</a:t>
            </a:r>
            <a:r>
              <a:rPr lang="en-US" altLang="zh-CN" sz="2800" dirty="0"/>
              <a:t>……</a:t>
            </a:r>
            <a:endParaRPr lang="zh-CN" altLang="en-US" sz="2800" dirty="0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E91FF17E-AFE6-40CC-BFCA-16714B37D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87339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2500" b="1" spc="60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时序电路分析</a:t>
            </a:r>
            <a:endParaRPr lang="zh-CN" altLang="en-US" sz="12500" b="1" spc="600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575799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1211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E64F9C-2B3D-4159-8AEA-6DCB4D8EB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5】</a:t>
            </a:r>
            <a:r>
              <a:rPr lang="zh-CN" altLang="en-US" dirty="0"/>
              <a:t>电路分析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2AD98DD4-57E4-4C20-A181-856B65CB8468}"/>
                  </a:ext>
                </a:extLst>
              </p:cNvPr>
              <p:cNvSpPr txBox="1"/>
              <p:nvPr/>
            </p:nvSpPr>
            <p:spPr>
              <a:xfrm>
                <a:off x="1178650" y="4512799"/>
                <a:ext cx="379170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211" name="文本框 210">
                <a:extLst>
                  <a:ext uri="{FF2B5EF4-FFF2-40B4-BE49-F238E27FC236}">
                    <a16:creationId xmlns:a16="http://schemas.microsoft.com/office/drawing/2014/main" id="{2AD98DD4-57E4-4C20-A181-856B65CB84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78650" y="4512799"/>
                <a:ext cx="379170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261E0B4D-E24C-42F8-814F-963AD8882635}"/>
                  </a:ext>
                </a:extLst>
              </p:cNvPr>
              <p:cNvSpPr txBox="1"/>
              <p:nvPr/>
            </p:nvSpPr>
            <p:spPr>
              <a:xfrm>
                <a:off x="404121" y="5109373"/>
                <a:ext cx="4331458" cy="51155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̅"/>
                                  <m:ctrlPr>
                                    <a:rPr lang="en-US" altLang="zh-CN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zh-CN" sz="2400" b="0" i="1" dirty="0" smtClean="0">
                                      <a:latin typeface="Cambria Math" panose="02040503050406030204" pitchFamily="18" charset="0"/>
                                    </a:rPr>
                                    <m:t>𝑄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  <m:sub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acc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𝑥</m:t>
                      </m:r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en-US" altLang="zh-CN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̅"/>
                              <m:ctrlPr>
                                <a:rPr lang="en-US" altLang="zh-CN" sz="24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2400" b="0" i="1" dirty="0" smtClean="0">
                                  <a:latin typeface="Cambria Math" panose="02040503050406030204" pitchFamily="18" charset="0"/>
                                </a:rPr>
                                <m:t>𝑄</m:t>
                              </m:r>
                            </m:e>
                          </m:acc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249" name="文本框 248">
                <a:extLst>
                  <a:ext uri="{FF2B5EF4-FFF2-40B4-BE49-F238E27FC236}">
                    <a16:creationId xmlns:a16="http://schemas.microsoft.com/office/drawing/2014/main" id="{261E0B4D-E24C-42F8-814F-963AD88826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1" y="5109373"/>
                <a:ext cx="4331458" cy="5115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AE2B27E-F0B5-4D1D-BEB1-DDF18C7E65D7}"/>
                  </a:ext>
                </a:extLst>
              </p:cNvPr>
              <p:cNvSpPr txBox="1"/>
              <p:nvPr/>
            </p:nvSpPr>
            <p:spPr>
              <a:xfrm>
                <a:off x="404121" y="5693494"/>
                <a:ext cx="1903378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𝑸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altLang="zh-CN" sz="240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240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𝐷</m:t>
                          </m:r>
                        </m:e>
                        <m:sub>
                          <m:r>
                            <a:rPr lang="en-US" altLang="zh-CN" sz="24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zh-CN" sz="2400" b="0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4" name="文本框 253">
                <a:extLst>
                  <a:ext uri="{FF2B5EF4-FFF2-40B4-BE49-F238E27FC236}">
                    <a16:creationId xmlns:a16="http://schemas.microsoft.com/office/drawing/2014/main" id="{8AE2B27E-F0B5-4D1D-BEB1-DDF18C7E65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1" y="5693494"/>
                <a:ext cx="1903378" cy="461665"/>
              </a:xfrm>
              <a:prstGeom prst="rect">
                <a:avLst/>
              </a:prstGeom>
              <a:blipFill>
                <a:blip r:embed="rId4"/>
                <a:stretch>
                  <a:fillRect l="-2236" b="-1184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02627154-D76B-43B6-A33B-E5B5AA50B80A}"/>
                  </a:ext>
                </a:extLst>
              </p:cNvPr>
              <p:cNvSpPr txBox="1"/>
              <p:nvPr/>
            </p:nvSpPr>
            <p:spPr>
              <a:xfrm>
                <a:off x="404121" y="6197742"/>
                <a:ext cx="4657356" cy="51655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4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dirty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257" name="文本框 256">
                <a:extLst>
                  <a:ext uri="{FF2B5EF4-FFF2-40B4-BE49-F238E27FC236}">
                    <a16:creationId xmlns:a16="http://schemas.microsoft.com/office/drawing/2014/main" id="{02627154-D76B-43B6-A33B-E5B5AA50B8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121" y="6197742"/>
                <a:ext cx="4657356" cy="51655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5" name="组合 274">
            <a:extLst>
              <a:ext uri="{FF2B5EF4-FFF2-40B4-BE49-F238E27FC236}">
                <a16:creationId xmlns:a16="http://schemas.microsoft.com/office/drawing/2014/main" id="{0FDB3558-F400-4BAE-9ED2-8EED99913C5A}"/>
              </a:ext>
            </a:extLst>
          </p:cNvPr>
          <p:cNvGrpSpPr/>
          <p:nvPr/>
        </p:nvGrpSpPr>
        <p:grpSpPr>
          <a:xfrm>
            <a:off x="417742" y="858979"/>
            <a:ext cx="10536524" cy="3806475"/>
            <a:chOff x="417742" y="914399"/>
            <a:chExt cx="10536524" cy="3806475"/>
          </a:xfrm>
        </p:grpSpPr>
        <p:grpSp>
          <p:nvGrpSpPr>
            <p:cNvPr id="99" name="组合 98">
              <a:extLst>
                <a:ext uri="{FF2B5EF4-FFF2-40B4-BE49-F238E27FC236}">
                  <a16:creationId xmlns:a16="http://schemas.microsoft.com/office/drawing/2014/main" id="{46EEC316-6276-428A-8838-08530A48022D}"/>
                </a:ext>
              </a:extLst>
            </p:cNvPr>
            <p:cNvGrpSpPr/>
            <p:nvPr/>
          </p:nvGrpSpPr>
          <p:grpSpPr>
            <a:xfrm>
              <a:off x="1212816" y="1784620"/>
              <a:ext cx="4460098" cy="2313995"/>
              <a:chOff x="1711579" y="1718122"/>
              <a:chExt cx="4460098" cy="2313995"/>
            </a:xfrm>
          </p:grpSpPr>
          <p:sp>
            <p:nvSpPr>
              <p:cNvPr id="4" name="矩形 3">
                <a:extLst>
                  <a:ext uri="{FF2B5EF4-FFF2-40B4-BE49-F238E27FC236}">
                    <a16:creationId xmlns:a16="http://schemas.microsoft.com/office/drawing/2014/main" id="{C6D5F31C-AFE8-41D3-AE81-BAF8BEE13BD2}"/>
                  </a:ext>
                </a:extLst>
              </p:cNvPr>
              <p:cNvSpPr/>
              <p:nvPr/>
            </p:nvSpPr>
            <p:spPr>
              <a:xfrm>
                <a:off x="1978425" y="2017221"/>
                <a:ext cx="4176000" cy="1728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6" name="不完整圆 5">
                <a:extLst>
                  <a:ext uri="{FF2B5EF4-FFF2-40B4-BE49-F238E27FC236}">
                    <a16:creationId xmlns:a16="http://schemas.microsoft.com/office/drawing/2014/main" id="{D488E4B7-C581-4EC1-A9B2-D746AE2987B4}"/>
                  </a:ext>
                </a:extLst>
              </p:cNvPr>
              <p:cNvSpPr/>
              <p:nvPr/>
            </p:nvSpPr>
            <p:spPr>
              <a:xfrm rot="16200000">
                <a:off x="1711579" y="2611221"/>
                <a:ext cx="540000" cy="540000"/>
              </a:xfrm>
              <a:prstGeom prst="pie">
                <a:avLst>
                  <a:gd name="adj1" fmla="val 0"/>
                  <a:gd name="adj2" fmla="val 10760027"/>
                </a:avLst>
              </a:prstGeom>
              <a:solidFill>
                <a:schemeClr val="bg1">
                  <a:lumMod val="85000"/>
                </a:schemeClr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19" name="组合 18">
                <a:extLst>
                  <a:ext uri="{FF2B5EF4-FFF2-40B4-BE49-F238E27FC236}">
                    <a16:creationId xmlns:a16="http://schemas.microsoft.com/office/drawing/2014/main" id="{B54EBCD0-595E-49F3-844D-09202246FE20}"/>
                  </a:ext>
                </a:extLst>
              </p:cNvPr>
              <p:cNvGrpSpPr/>
              <p:nvPr/>
            </p:nvGrpSpPr>
            <p:grpSpPr>
              <a:xfrm>
                <a:off x="2626011" y="2495960"/>
                <a:ext cx="1177466" cy="770517"/>
                <a:chOff x="1567126" y="4805458"/>
                <a:chExt cx="1177466" cy="770517"/>
              </a:xfrm>
            </p:grpSpPr>
            <p:sp>
              <p:nvSpPr>
                <p:cNvPr id="8" name="矩形 7">
                  <a:extLst>
                    <a:ext uri="{FF2B5EF4-FFF2-40B4-BE49-F238E27FC236}">
                      <a16:creationId xmlns:a16="http://schemas.microsoft.com/office/drawing/2014/main" id="{1E65CF24-12B4-407D-9F98-3DB5A741B474}"/>
                    </a:ext>
                  </a:extLst>
                </p:cNvPr>
                <p:cNvSpPr/>
                <p:nvPr/>
              </p:nvSpPr>
              <p:spPr>
                <a:xfrm>
                  <a:off x="1672316" y="4919222"/>
                  <a:ext cx="964276" cy="6567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i="0" dirty="0">
                      <a:solidFill>
                        <a:srgbClr val="FF0000"/>
                      </a:solidFill>
                      <a:latin typeface="+mj-lt"/>
                      <a:cs typeface="Arial" panose="020B0604020202020204" pitchFamily="34" charset="0"/>
                    </a:rPr>
                    <a:t>①</a:t>
                  </a:r>
                  <a:endParaRPr lang="zh-CN" altLang="en-US" dirty="0"/>
                </a:p>
              </p:txBody>
            </p:sp>
            <p:sp>
              <p:nvSpPr>
                <p:cNvPr id="10" name="等腰三角形 9">
                  <a:extLst>
                    <a:ext uri="{FF2B5EF4-FFF2-40B4-BE49-F238E27FC236}">
                      <a16:creationId xmlns:a16="http://schemas.microsoft.com/office/drawing/2014/main" id="{D76CD35A-3975-4967-97BD-155816B92DDE}"/>
                    </a:ext>
                  </a:extLst>
                </p:cNvPr>
                <p:cNvSpPr/>
                <p:nvPr/>
              </p:nvSpPr>
              <p:spPr>
                <a:xfrm>
                  <a:off x="1888427" y="5467975"/>
                  <a:ext cx="180000" cy="108000"/>
                </a:xfrm>
                <a:prstGeom prst="triangle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ADDA30BF-B44F-4A01-98C1-DD691297BC9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8449" y="5322883"/>
                      <a:ext cx="3910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1" name="文本框 10">
                      <a:extLst>
                        <a:ext uri="{FF2B5EF4-FFF2-40B4-BE49-F238E27FC236}">
                          <a16:creationId xmlns:a16="http://schemas.microsoft.com/office/drawing/2014/main" id="{ADDA30BF-B44F-4A01-98C1-DD691297BC9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8449" y="5322883"/>
                      <a:ext cx="391068" cy="246221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BBF6787A-0E29-449B-9A4C-2CAE7368233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3625" y="4930751"/>
                      <a:ext cx="387862" cy="246799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2" name="文本框 11">
                      <a:extLst>
                        <a:ext uri="{FF2B5EF4-FFF2-40B4-BE49-F238E27FC236}">
                          <a16:creationId xmlns:a16="http://schemas.microsoft.com/office/drawing/2014/main" id="{BBF6787A-0E29-449B-9A4C-2CAE7368233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3625" y="4930751"/>
                      <a:ext cx="387862" cy="246799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 r="-3125" b="-3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ABA5188D-8986-4A3A-AFA5-37BAF037E5F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8449" y="4930751"/>
                      <a:ext cx="3910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3" name="文本框 12">
                      <a:extLst>
                        <a:ext uri="{FF2B5EF4-FFF2-40B4-BE49-F238E27FC236}">
                          <a16:creationId xmlns:a16="http://schemas.microsoft.com/office/drawing/2014/main" id="{ABA5188D-8986-4A3A-AFA5-37BAF037E5F6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8449" y="4930751"/>
                      <a:ext cx="391068" cy="246221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4" name="椭圆 13">
                  <a:extLst>
                    <a:ext uri="{FF2B5EF4-FFF2-40B4-BE49-F238E27FC236}">
                      <a16:creationId xmlns:a16="http://schemas.microsoft.com/office/drawing/2014/main" id="{B8F14220-1864-4903-9361-CEB424676E1F}"/>
                    </a:ext>
                  </a:extLst>
                </p:cNvPr>
                <p:cNvSpPr/>
                <p:nvPr/>
              </p:nvSpPr>
              <p:spPr bwMode="auto">
                <a:xfrm>
                  <a:off x="1924427" y="4805458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5" name="椭圆 14">
                  <a:extLst>
                    <a:ext uri="{FF2B5EF4-FFF2-40B4-BE49-F238E27FC236}">
                      <a16:creationId xmlns:a16="http://schemas.microsoft.com/office/drawing/2014/main" id="{4A631663-7B8B-444C-AAB3-50FA48D7850A}"/>
                    </a:ext>
                  </a:extLst>
                </p:cNvPr>
                <p:cNvSpPr/>
                <p:nvPr/>
              </p:nvSpPr>
              <p:spPr bwMode="auto">
                <a:xfrm>
                  <a:off x="2636592" y="5193575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16" name="椭圆 15">
                  <a:extLst>
                    <a:ext uri="{FF2B5EF4-FFF2-40B4-BE49-F238E27FC236}">
                      <a16:creationId xmlns:a16="http://schemas.microsoft.com/office/drawing/2014/main" id="{9C9E5CB5-56D4-437A-A326-3C9A7986D4B1}"/>
                    </a:ext>
                  </a:extLst>
                </p:cNvPr>
                <p:cNvSpPr/>
                <p:nvPr/>
              </p:nvSpPr>
              <p:spPr bwMode="auto">
                <a:xfrm>
                  <a:off x="1567126" y="5193575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CD81834E-3E55-4A86-8521-41020F1C039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9510" y="5124464"/>
                      <a:ext cx="1707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7" name="文本框 16">
                      <a:extLst>
                        <a:ext uri="{FF2B5EF4-FFF2-40B4-BE49-F238E27FC236}">
                          <a16:creationId xmlns:a16="http://schemas.microsoft.com/office/drawing/2014/main" id="{CD81834E-3E55-4A86-8521-41020F1C039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9510" y="5124464"/>
                      <a:ext cx="170751" cy="246221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l="-25000" r="-17857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154DACE8-A207-4396-AB47-448F83EE988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1178" y="5124463"/>
                      <a:ext cx="195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8" name="文本框 17">
                      <a:extLst>
                        <a:ext uri="{FF2B5EF4-FFF2-40B4-BE49-F238E27FC236}">
                          <a16:creationId xmlns:a16="http://schemas.microsoft.com/office/drawing/2014/main" id="{154DACE8-A207-4396-AB47-448F83EE9882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1178" y="5124463"/>
                      <a:ext cx="195182" cy="246221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l="-18750" r="-18750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0" name="组合 19">
                <a:extLst>
                  <a:ext uri="{FF2B5EF4-FFF2-40B4-BE49-F238E27FC236}">
                    <a16:creationId xmlns:a16="http://schemas.microsoft.com/office/drawing/2014/main" id="{C1C15A1C-D4C5-4F95-9AF0-99404B7070FD}"/>
                  </a:ext>
                </a:extLst>
              </p:cNvPr>
              <p:cNvGrpSpPr/>
              <p:nvPr/>
            </p:nvGrpSpPr>
            <p:grpSpPr>
              <a:xfrm>
                <a:off x="4483462" y="2495960"/>
                <a:ext cx="1177466" cy="770517"/>
                <a:chOff x="1567126" y="4805458"/>
                <a:chExt cx="1177466" cy="770517"/>
              </a:xfrm>
            </p:grpSpPr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56907FF3-C330-4B1D-9DF6-6A75C31D748F}"/>
                    </a:ext>
                  </a:extLst>
                </p:cNvPr>
                <p:cNvSpPr/>
                <p:nvPr/>
              </p:nvSpPr>
              <p:spPr>
                <a:xfrm>
                  <a:off x="1672316" y="4919222"/>
                  <a:ext cx="964276" cy="656707"/>
                </a:xfrm>
                <a:prstGeom prst="rect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b="1" i="0" dirty="0">
                      <a:solidFill>
                        <a:srgbClr val="FF0000"/>
                      </a:solidFill>
                      <a:latin typeface="+mj-lt"/>
                      <a:cs typeface="Arial" panose="020B0604020202020204" pitchFamily="34" charset="0"/>
                    </a:rPr>
                    <a:t>②</a:t>
                  </a:r>
                  <a:endParaRPr lang="zh-CN" altLang="en-US" dirty="0"/>
                </a:p>
              </p:txBody>
            </p:sp>
            <p:sp>
              <p:nvSpPr>
                <p:cNvPr id="22" name="等腰三角形 21">
                  <a:extLst>
                    <a:ext uri="{FF2B5EF4-FFF2-40B4-BE49-F238E27FC236}">
                      <a16:creationId xmlns:a16="http://schemas.microsoft.com/office/drawing/2014/main" id="{294BC5F8-34C1-449F-ABC0-47A30A079A5A}"/>
                    </a:ext>
                  </a:extLst>
                </p:cNvPr>
                <p:cNvSpPr/>
                <p:nvPr/>
              </p:nvSpPr>
              <p:spPr>
                <a:xfrm>
                  <a:off x="1888427" y="5467975"/>
                  <a:ext cx="180000" cy="108000"/>
                </a:xfrm>
                <a:prstGeom prst="triangle">
                  <a:avLst/>
                </a:prstGeom>
                <a:noFill/>
                <a:ln>
                  <a:solidFill>
                    <a:schemeClr val="accent4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BB976A48-B6D4-47A0-A5D8-DE034717228E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8449" y="5322883"/>
                      <a:ext cx="3910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𝐷</m:t>
                            </m:r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3" name="文本框 22">
                      <a:extLst>
                        <a:ext uri="{FF2B5EF4-FFF2-40B4-BE49-F238E27FC236}">
                          <a16:creationId xmlns:a16="http://schemas.microsoft.com/office/drawing/2014/main" id="{BB976A48-B6D4-47A0-A5D8-DE034717228E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8449" y="5322883"/>
                      <a:ext cx="391068" cy="246221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b="-731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A26C2AD5-BF8B-4F82-B11E-B35ACCB0243A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783625" y="4930751"/>
                      <a:ext cx="387862" cy="246799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acc>
                              <m:accPr>
                                <m:chr m:val="̅"/>
                                <m:ctrlP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600" b="0" i="1" dirty="0" smtClean="0"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𝑄</m:t>
                                </m:r>
                              </m:e>
                            </m:acc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4" name="文本框 23">
                      <a:extLst>
                        <a:ext uri="{FF2B5EF4-FFF2-40B4-BE49-F238E27FC236}">
                          <a16:creationId xmlns:a16="http://schemas.microsoft.com/office/drawing/2014/main" id="{A26C2AD5-BF8B-4F82-B11E-B35ACCB0243A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783625" y="4930751"/>
                      <a:ext cx="387862" cy="246799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1563" b="-32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9336B7E8-FDFD-4E1D-9A0A-DC89C95384D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168449" y="4930751"/>
                      <a:ext cx="391068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t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𝑄</m:t>
                            </m:r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" name="文本框 24">
                      <a:extLst>
                        <a:ext uri="{FF2B5EF4-FFF2-40B4-BE49-F238E27FC236}">
                          <a16:creationId xmlns:a16="http://schemas.microsoft.com/office/drawing/2014/main" id="{9336B7E8-FDFD-4E1D-9A0A-DC89C95384D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68449" y="4930751"/>
                      <a:ext cx="391068" cy="246221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b="-300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6" name="椭圆 25">
                  <a:extLst>
                    <a:ext uri="{FF2B5EF4-FFF2-40B4-BE49-F238E27FC236}">
                      <a16:creationId xmlns:a16="http://schemas.microsoft.com/office/drawing/2014/main" id="{84D53318-5DDF-4019-B52D-E569F0914B15}"/>
                    </a:ext>
                  </a:extLst>
                </p:cNvPr>
                <p:cNvSpPr/>
                <p:nvPr/>
              </p:nvSpPr>
              <p:spPr bwMode="auto">
                <a:xfrm>
                  <a:off x="1924427" y="4805458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7" name="椭圆 26">
                  <a:extLst>
                    <a:ext uri="{FF2B5EF4-FFF2-40B4-BE49-F238E27FC236}">
                      <a16:creationId xmlns:a16="http://schemas.microsoft.com/office/drawing/2014/main" id="{365FB246-C591-4C73-B9B7-669A5E47E30B}"/>
                    </a:ext>
                  </a:extLst>
                </p:cNvPr>
                <p:cNvSpPr/>
                <p:nvPr/>
              </p:nvSpPr>
              <p:spPr bwMode="auto">
                <a:xfrm>
                  <a:off x="2636592" y="5193575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endParaRPr>
                </a:p>
              </p:txBody>
            </p:sp>
            <p:sp>
              <p:nvSpPr>
                <p:cNvPr id="28" name="椭圆 27">
                  <a:extLst>
                    <a:ext uri="{FF2B5EF4-FFF2-40B4-BE49-F238E27FC236}">
                      <a16:creationId xmlns:a16="http://schemas.microsoft.com/office/drawing/2014/main" id="{1E574052-F32F-417F-B765-95AF3E8D57F4}"/>
                    </a:ext>
                  </a:extLst>
                </p:cNvPr>
                <p:cNvSpPr/>
                <p:nvPr/>
              </p:nvSpPr>
              <p:spPr bwMode="auto">
                <a:xfrm>
                  <a:off x="1567126" y="5193575"/>
                  <a:ext cx="108000" cy="108000"/>
                </a:xfrm>
                <a:prstGeom prst="ellipse">
                  <a:avLst/>
                </a:prstGeom>
                <a:solidFill>
                  <a:schemeClr val="bg1"/>
                </a:solidFill>
                <a:ln w="19050" cap="flat" cmpd="sng" algn="ctr">
                  <a:solidFill>
                    <a:schemeClr val="tx1"/>
                  </a:solidFill>
                  <a:prstDash val="solid"/>
                  <a:miter lim="800000"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1" lang="zh-CN" altLang="en-US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ahoma" pitchFamily="34" charset="0"/>
                    <a:ea typeface="宋体" pitchFamily="2" charset="-122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5F26C978-E3EE-4028-A6C3-15728CF93C6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449510" y="5124464"/>
                      <a:ext cx="170751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𝑆</m:t>
                            </m:r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9" name="文本框 28">
                      <a:extLst>
                        <a:ext uri="{FF2B5EF4-FFF2-40B4-BE49-F238E27FC236}">
                          <a16:creationId xmlns:a16="http://schemas.microsoft.com/office/drawing/2014/main" id="{5F26C978-E3EE-4028-A6C3-15728CF93C61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9510" y="5124464"/>
                      <a:ext cx="170751" cy="246221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l="-21429" r="-21429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74852B25-6C67-4A96-8990-5C5129089D0B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691178" y="5124463"/>
                      <a:ext cx="195182" cy="246221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altLang="zh-CN" sz="1600" b="0" i="1" dirty="0" smtClean="0">
                                <a:latin typeface="Cambria Math" panose="02040503050406030204" pitchFamily="18" charset="0"/>
                                <a:cs typeface="Arial" panose="020B0604020202020204" pitchFamily="34" charset="0"/>
                              </a:rPr>
                              <m:t>𝑅</m:t>
                            </m:r>
                          </m:oMath>
                        </m:oMathPara>
                      </a14:m>
                      <a:endParaRPr lang="zh-CN" altLang="en-US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0" name="文本框 29">
                      <a:extLst>
                        <a:ext uri="{FF2B5EF4-FFF2-40B4-BE49-F238E27FC236}">
                          <a16:creationId xmlns:a16="http://schemas.microsoft.com/office/drawing/2014/main" id="{74852B25-6C67-4A96-8990-5C5129089D0B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691178" y="5124463"/>
                      <a:ext cx="195182" cy="246221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l="-21875" r="-15625" b="-750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zh-CN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32" name="连接符: 肘形 31">
                <a:extLst>
                  <a:ext uri="{FF2B5EF4-FFF2-40B4-BE49-F238E27FC236}">
                    <a16:creationId xmlns:a16="http://schemas.microsoft.com/office/drawing/2014/main" id="{EE7E3F34-D046-4603-B816-4B8A2D5782C0}"/>
                  </a:ext>
                </a:extLst>
              </p:cNvPr>
              <p:cNvCxnSpPr>
                <a:stCxn id="16" idx="2"/>
              </p:cNvCxnSpPr>
              <p:nvPr/>
            </p:nvCxnSpPr>
            <p:spPr>
              <a:xfrm rot="10800000" flipV="1">
                <a:off x="2482011" y="2938077"/>
                <a:ext cx="144000" cy="807144"/>
              </a:xfrm>
              <a:prstGeom prst="bentConnector2">
                <a:avLst/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B80A1CE8-8C9F-4A02-AE92-3CF5405DDC3D}"/>
                  </a:ext>
                </a:extLst>
              </p:cNvPr>
              <p:cNvSpPr/>
              <p:nvPr/>
            </p:nvSpPr>
            <p:spPr>
              <a:xfrm>
                <a:off x="2323622" y="1718122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14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15EDB506-6C33-4AC9-BDED-AF16DAF87F9A}"/>
                  </a:ext>
                </a:extLst>
              </p:cNvPr>
              <p:cNvSpPr/>
              <p:nvPr/>
            </p:nvSpPr>
            <p:spPr>
              <a:xfrm>
                <a:off x="2851668" y="1718122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13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4B53F038-8B17-44A9-AFA7-7282B72DACA2}"/>
                  </a:ext>
                </a:extLst>
              </p:cNvPr>
              <p:cNvSpPr/>
              <p:nvPr/>
            </p:nvSpPr>
            <p:spPr>
              <a:xfrm>
                <a:off x="3379714" y="1718122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12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B984FB6F-92C2-47A4-B48A-66C83D5B9B74}"/>
                  </a:ext>
                </a:extLst>
              </p:cNvPr>
              <p:cNvSpPr/>
              <p:nvPr/>
            </p:nvSpPr>
            <p:spPr>
              <a:xfrm>
                <a:off x="3907760" y="1718122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11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矩形 36">
                <a:extLst>
                  <a:ext uri="{FF2B5EF4-FFF2-40B4-BE49-F238E27FC236}">
                    <a16:creationId xmlns:a16="http://schemas.microsoft.com/office/drawing/2014/main" id="{F7971718-5ADA-4555-AAF3-B50EF6B575B4}"/>
                  </a:ext>
                </a:extLst>
              </p:cNvPr>
              <p:cNvSpPr/>
              <p:nvPr/>
            </p:nvSpPr>
            <p:spPr>
              <a:xfrm>
                <a:off x="4435806" y="1718122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10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矩形 37">
                <a:extLst>
                  <a:ext uri="{FF2B5EF4-FFF2-40B4-BE49-F238E27FC236}">
                    <a16:creationId xmlns:a16="http://schemas.microsoft.com/office/drawing/2014/main" id="{93EBBC53-013F-44EA-9A1B-EDBFFE648B5F}"/>
                  </a:ext>
                </a:extLst>
              </p:cNvPr>
              <p:cNvSpPr/>
              <p:nvPr/>
            </p:nvSpPr>
            <p:spPr>
              <a:xfrm>
                <a:off x="4963852" y="1718122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9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矩形 38">
                <a:extLst>
                  <a:ext uri="{FF2B5EF4-FFF2-40B4-BE49-F238E27FC236}">
                    <a16:creationId xmlns:a16="http://schemas.microsoft.com/office/drawing/2014/main" id="{1C255ADF-97F4-432E-A777-A3242C3B12EE}"/>
                  </a:ext>
                </a:extLst>
              </p:cNvPr>
              <p:cNvSpPr/>
              <p:nvPr/>
            </p:nvSpPr>
            <p:spPr>
              <a:xfrm>
                <a:off x="5491899" y="1718122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8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矩形 39">
                <a:extLst>
                  <a:ext uri="{FF2B5EF4-FFF2-40B4-BE49-F238E27FC236}">
                    <a16:creationId xmlns:a16="http://schemas.microsoft.com/office/drawing/2014/main" id="{4636A4D5-D842-4F1F-9DBA-C02882E4ED3F}"/>
                  </a:ext>
                </a:extLst>
              </p:cNvPr>
              <p:cNvSpPr/>
              <p:nvPr/>
            </p:nvSpPr>
            <p:spPr>
              <a:xfrm>
                <a:off x="2323622" y="3744117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1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矩形 40">
                <a:extLst>
                  <a:ext uri="{FF2B5EF4-FFF2-40B4-BE49-F238E27FC236}">
                    <a16:creationId xmlns:a16="http://schemas.microsoft.com/office/drawing/2014/main" id="{A4612AC4-0812-43E7-BEAE-231F1AEA9458}"/>
                  </a:ext>
                </a:extLst>
              </p:cNvPr>
              <p:cNvSpPr/>
              <p:nvPr/>
            </p:nvSpPr>
            <p:spPr>
              <a:xfrm>
                <a:off x="2851668" y="3744117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2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矩形 41">
                <a:extLst>
                  <a:ext uri="{FF2B5EF4-FFF2-40B4-BE49-F238E27FC236}">
                    <a16:creationId xmlns:a16="http://schemas.microsoft.com/office/drawing/2014/main" id="{7BF7C70E-327D-4C6F-B8A7-5FF5AF6FD40B}"/>
                  </a:ext>
                </a:extLst>
              </p:cNvPr>
              <p:cNvSpPr/>
              <p:nvPr/>
            </p:nvSpPr>
            <p:spPr>
              <a:xfrm>
                <a:off x="3379714" y="3744117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3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矩形 42">
                <a:extLst>
                  <a:ext uri="{FF2B5EF4-FFF2-40B4-BE49-F238E27FC236}">
                    <a16:creationId xmlns:a16="http://schemas.microsoft.com/office/drawing/2014/main" id="{64FAB8D3-B01F-41E7-AD29-EF45908B5057}"/>
                  </a:ext>
                </a:extLst>
              </p:cNvPr>
              <p:cNvSpPr/>
              <p:nvPr/>
            </p:nvSpPr>
            <p:spPr>
              <a:xfrm>
                <a:off x="3907760" y="3744117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4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矩形 43">
                <a:extLst>
                  <a:ext uri="{FF2B5EF4-FFF2-40B4-BE49-F238E27FC236}">
                    <a16:creationId xmlns:a16="http://schemas.microsoft.com/office/drawing/2014/main" id="{68E22761-06C8-4A26-B97A-075B0B538762}"/>
                  </a:ext>
                </a:extLst>
              </p:cNvPr>
              <p:cNvSpPr/>
              <p:nvPr/>
            </p:nvSpPr>
            <p:spPr>
              <a:xfrm>
                <a:off x="4435806" y="3744117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5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5" name="矩形 44">
                <a:extLst>
                  <a:ext uri="{FF2B5EF4-FFF2-40B4-BE49-F238E27FC236}">
                    <a16:creationId xmlns:a16="http://schemas.microsoft.com/office/drawing/2014/main" id="{06BC718C-8518-41F6-AE7D-17315938B542}"/>
                  </a:ext>
                </a:extLst>
              </p:cNvPr>
              <p:cNvSpPr/>
              <p:nvPr/>
            </p:nvSpPr>
            <p:spPr>
              <a:xfrm>
                <a:off x="4963852" y="3744117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6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6" name="矩形 45">
                <a:extLst>
                  <a:ext uri="{FF2B5EF4-FFF2-40B4-BE49-F238E27FC236}">
                    <a16:creationId xmlns:a16="http://schemas.microsoft.com/office/drawing/2014/main" id="{5D6A6FF3-54CB-475C-8E56-ED033F7A4292}"/>
                  </a:ext>
                </a:extLst>
              </p:cNvPr>
              <p:cNvSpPr/>
              <p:nvPr/>
            </p:nvSpPr>
            <p:spPr>
              <a:xfrm>
                <a:off x="5491899" y="3744117"/>
                <a:ext cx="288000" cy="288000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1400" dirty="0">
                    <a:solidFill>
                      <a:schemeClr val="tx1"/>
                    </a:solidFill>
                  </a:rPr>
                  <a:t>7</a:t>
                </a:r>
                <a:endParaRPr lang="zh-CN" altLang="en-US" sz="32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47" name="连接符: 肘形 46">
                <a:extLst>
                  <a:ext uri="{FF2B5EF4-FFF2-40B4-BE49-F238E27FC236}">
                    <a16:creationId xmlns:a16="http://schemas.microsoft.com/office/drawing/2014/main" id="{04812E14-8B93-4E51-87CA-652753E24D34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433311" y="2099024"/>
                <a:ext cx="1260000" cy="2052000"/>
              </a:xfrm>
              <a:prstGeom prst="bentConnector5">
                <a:avLst>
                  <a:gd name="adj1" fmla="val -14881"/>
                  <a:gd name="adj2" fmla="val -32272"/>
                  <a:gd name="adj3" fmla="val 92489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连接符: 肘形 54">
                <a:extLst>
                  <a:ext uri="{FF2B5EF4-FFF2-40B4-BE49-F238E27FC236}">
                    <a16:creationId xmlns:a16="http://schemas.microsoft.com/office/drawing/2014/main" id="{8AB5EC23-A94D-4440-B235-4C6D06BD95B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026687" y="3267861"/>
                <a:ext cx="484511" cy="468000"/>
              </a:xfrm>
              <a:prstGeom prst="bentConnector3">
                <a:avLst>
                  <a:gd name="adj1" fmla="val 29412"/>
                </a:avLst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" name="连接符: 肘形 58">
                <a:extLst>
                  <a:ext uri="{FF2B5EF4-FFF2-40B4-BE49-F238E27FC236}">
                    <a16:creationId xmlns:a16="http://schemas.microsoft.com/office/drawing/2014/main" id="{0A4700AF-9EA9-4530-9433-BECD0F87AA20}"/>
                  </a:ext>
                </a:extLst>
              </p:cNvPr>
              <p:cNvCxnSpPr>
                <a:cxnSpLocks/>
                <a:stCxn id="11" idx="2"/>
                <a:endCxn id="41" idx="0"/>
              </p:cNvCxnSpPr>
              <p:nvPr/>
            </p:nvCxnSpPr>
            <p:spPr>
              <a:xfrm rot="5400000">
                <a:off x="2967013" y="3288261"/>
                <a:ext cx="484511" cy="427200"/>
              </a:xfrm>
              <a:prstGeom prst="bentConnector3">
                <a:avLst>
                  <a:gd name="adj1" fmla="val 53432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连接符: 肘形 65">
                <a:extLst>
                  <a:ext uri="{FF2B5EF4-FFF2-40B4-BE49-F238E27FC236}">
                    <a16:creationId xmlns:a16="http://schemas.microsoft.com/office/drawing/2014/main" id="{BD13766F-4409-4DE1-8801-07F00489FCC2}"/>
                  </a:ext>
                </a:extLst>
              </p:cNvPr>
              <p:cNvCxnSpPr>
                <a:cxnSpLocks/>
                <a:stCxn id="15" idx="6"/>
                <a:endCxn id="43" idx="2"/>
              </p:cNvCxnSpPr>
              <p:nvPr/>
            </p:nvCxnSpPr>
            <p:spPr>
              <a:xfrm>
                <a:off x="3803477" y="2938077"/>
                <a:ext cx="248283" cy="792000"/>
              </a:xfrm>
              <a:prstGeom prst="bentConnector4">
                <a:avLst>
                  <a:gd name="adj1" fmla="val 21001"/>
                  <a:gd name="adj2" fmla="val 80381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2" name="连接符: 肘形 71">
                <a:extLst>
                  <a:ext uri="{FF2B5EF4-FFF2-40B4-BE49-F238E27FC236}">
                    <a16:creationId xmlns:a16="http://schemas.microsoft.com/office/drawing/2014/main" id="{C3A8685F-51B0-49E8-A0D6-C848F74FF412}"/>
                  </a:ext>
                </a:extLst>
              </p:cNvPr>
              <p:cNvCxnSpPr>
                <a:cxnSpLocks/>
              </p:cNvCxnSpPr>
              <p:nvPr/>
            </p:nvCxnSpPr>
            <p:spPr>
              <a:xfrm rot="16200000" flipH="1">
                <a:off x="3440868" y="2609940"/>
                <a:ext cx="1116000" cy="1152000"/>
              </a:xfrm>
              <a:prstGeom prst="bentConnector5">
                <a:avLst>
                  <a:gd name="adj1" fmla="val -12668"/>
                  <a:gd name="adj2" fmla="val 46000"/>
                  <a:gd name="adj3" fmla="val 78613"/>
                </a:avLst>
              </a:prstGeom>
              <a:ln w="19050">
                <a:solidFill>
                  <a:schemeClr val="bg1">
                    <a:lumMod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A1D81007-4834-4129-A098-AC877FA8A6FC}"/>
                      </a:ext>
                    </a:extLst>
                  </p:cNvPr>
                  <p:cNvSpPr txBox="1"/>
                  <p:nvPr/>
                </p:nvSpPr>
                <p:spPr>
                  <a:xfrm>
                    <a:off x="5352147" y="3498217"/>
                    <a:ext cx="532966" cy="215444"/>
                  </a:xfrm>
                  <a:prstGeom prst="rect">
                    <a:avLst/>
                  </a:prstGeom>
                  <a:noFill/>
                </p:spPr>
                <p:txBody>
                  <a:bodyPr wrap="non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pc="-1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𝐺𝑁𝐷</m:t>
                          </m:r>
                        </m:oMath>
                      </m:oMathPara>
                    </a14:m>
                    <a:endParaRPr lang="zh-CN" altLang="en-US" spc="-1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1" name="文本框 50">
                    <a:extLst>
                      <a:ext uri="{FF2B5EF4-FFF2-40B4-BE49-F238E27FC236}">
                        <a16:creationId xmlns:a16="http://schemas.microsoft.com/office/drawing/2014/main" id="{A1D81007-4834-4129-A098-AC877FA8A6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352147" y="3498217"/>
                    <a:ext cx="532966" cy="21544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FFBC8E30-D327-4AE2-95C1-0374A17F1715}"/>
                      </a:ext>
                    </a:extLst>
                  </p:cNvPr>
                  <p:cNvSpPr txBox="1"/>
                  <p:nvPr/>
                </p:nvSpPr>
                <p:spPr>
                  <a:xfrm>
                    <a:off x="2221215" y="2023211"/>
                    <a:ext cx="492314" cy="215444"/>
                  </a:xfrm>
                  <a:prstGeom prst="rect">
                    <a:avLst/>
                  </a:prstGeom>
                  <a:noFill/>
                </p:spPr>
                <p:txBody>
                  <a:bodyPr wrap="none" t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pc="-150" dirty="0" smtClean="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𝑉𝐶𝐶</m:t>
                          </m:r>
                        </m:oMath>
                      </m:oMathPara>
                    </a14:m>
                    <a:endParaRPr lang="zh-CN" altLang="en-US" spc="-150" dirty="0">
                      <a:latin typeface="Arial" panose="020B0604020202020204" pitchFamily="34" charset="0"/>
                      <a:cs typeface="Arial" panose="020B060402020202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52" name="文本框 51">
                    <a:extLst>
                      <a:ext uri="{FF2B5EF4-FFF2-40B4-BE49-F238E27FC236}">
                        <a16:creationId xmlns:a16="http://schemas.microsoft.com/office/drawing/2014/main" id="{FFBC8E30-D327-4AE2-95C1-0374A17F171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221215" y="2023211"/>
                    <a:ext cx="492314" cy="21544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b="-8571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3" name="连接符: 肘形 52">
                <a:extLst>
                  <a:ext uri="{FF2B5EF4-FFF2-40B4-BE49-F238E27FC236}">
                    <a16:creationId xmlns:a16="http://schemas.microsoft.com/office/drawing/2014/main" id="{7FC4B766-5481-4D15-A634-3114BAC95DCA}"/>
                  </a:ext>
                </a:extLst>
              </p:cNvPr>
              <p:cNvCxnSpPr>
                <a:cxnSpLocks/>
                <a:stCxn id="36" idx="0"/>
                <a:endCxn id="22" idx="3"/>
              </p:cNvCxnSpPr>
              <p:nvPr/>
            </p:nvCxnSpPr>
            <p:spPr>
              <a:xfrm rot="16200000" flipH="1">
                <a:off x="3843260" y="2214975"/>
                <a:ext cx="1260000" cy="843003"/>
              </a:xfrm>
              <a:prstGeom prst="bentConnector5">
                <a:avLst>
                  <a:gd name="adj1" fmla="val 13307"/>
                  <a:gd name="adj2" fmla="val 22305"/>
                  <a:gd name="adj3" fmla="val 106290"/>
                </a:avLst>
              </a:prstGeom>
              <a:ln w="19050">
                <a:solidFill>
                  <a:schemeClr val="accent5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连接符: 肘形 67">
                <a:extLst>
                  <a:ext uri="{FF2B5EF4-FFF2-40B4-BE49-F238E27FC236}">
                    <a16:creationId xmlns:a16="http://schemas.microsoft.com/office/drawing/2014/main" id="{C9EFBF32-D899-4785-93C0-49612C65464B}"/>
                  </a:ext>
                </a:extLst>
              </p:cNvPr>
              <p:cNvCxnSpPr>
                <a:cxnSpLocks/>
                <a:stCxn id="35" idx="0"/>
                <a:endCxn id="23" idx="2"/>
              </p:cNvCxnSpPr>
              <p:nvPr/>
            </p:nvCxnSpPr>
            <p:spPr>
              <a:xfrm rot="16200000" flipH="1">
                <a:off x="3790016" y="1769304"/>
                <a:ext cx="1224000" cy="1756605"/>
              </a:xfrm>
              <a:prstGeom prst="bentConnector5">
                <a:avLst>
                  <a:gd name="adj1" fmla="val 28697"/>
                  <a:gd name="adj2" fmla="val 32443"/>
                  <a:gd name="adj3" fmla="val 113592"/>
                </a:avLst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连接符: 肘形 75">
                <a:extLst>
                  <a:ext uri="{FF2B5EF4-FFF2-40B4-BE49-F238E27FC236}">
                    <a16:creationId xmlns:a16="http://schemas.microsoft.com/office/drawing/2014/main" id="{80CA537B-504A-4B32-826F-A54979A59ACC}"/>
                  </a:ext>
                </a:extLst>
              </p:cNvPr>
              <p:cNvCxnSpPr>
                <a:cxnSpLocks/>
                <a:stCxn id="34" idx="0"/>
              </p:cNvCxnSpPr>
              <p:nvPr/>
            </p:nvCxnSpPr>
            <p:spPr>
              <a:xfrm rot="16200000" flipH="1">
                <a:off x="3263949" y="1732517"/>
                <a:ext cx="936000" cy="1472562"/>
              </a:xfrm>
              <a:prstGeom prst="bentConnector4">
                <a:avLst>
                  <a:gd name="adj1" fmla="val 26432"/>
                  <a:gd name="adj2" fmla="val 93276"/>
                </a:avLst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连接符: 肘形 82">
                <a:extLst>
                  <a:ext uri="{FF2B5EF4-FFF2-40B4-BE49-F238E27FC236}">
                    <a16:creationId xmlns:a16="http://schemas.microsoft.com/office/drawing/2014/main" id="{76944A8E-AD08-40E0-9C5A-CB04BF25682E}"/>
                  </a:ext>
                </a:extLst>
              </p:cNvPr>
              <p:cNvCxnSpPr>
                <a:cxnSpLocks/>
                <a:stCxn id="37" idx="2"/>
                <a:endCxn id="27" idx="6"/>
              </p:cNvCxnSpPr>
              <p:nvPr/>
            </p:nvCxnSpPr>
            <p:spPr>
              <a:xfrm rot="16200000" flipH="1">
                <a:off x="4654390" y="1931538"/>
                <a:ext cx="931955" cy="1081122"/>
              </a:xfrm>
              <a:prstGeom prst="bentConnector4">
                <a:avLst>
                  <a:gd name="adj1" fmla="val 39967"/>
                  <a:gd name="adj2" fmla="val 113456"/>
                </a:avLst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连接符: 肘形 86">
                <a:extLst>
                  <a:ext uri="{FF2B5EF4-FFF2-40B4-BE49-F238E27FC236}">
                    <a16:creationId xmlns:a16="http://schemas.microsoft.com/office/drawing/2014/main" id="{A1EDE997-B26E-4A20-B00A-2E6344B5E854}"/>
                  </a:ext>
                </a:extLst>
              </p:cNvPr>
              <p:cNvCxnSpPr>
                <a:cxnSpLocks/>
                <a:stCxn id="38" idx="2"/>
                <a:endCxn id="25" idx="0"/>
              </p:cNvCxnSpPr>
              <p:nvPr/>
            </p:nvCxnSpPr>
            <p:spPr>
              <a:xfrm rot="16200000" flipH="1">
                <a:off x="4886520" y="2227453"/>
                <a:ext cx="615131" cy="172467"/>
              </a:xfrm>
              <a:prstGeom prst="bentConnector3">
                <a:avLst>
                  <a:gd name="adj1" fmla="val 40991"/>
                </a:avLst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连接符: 肘形 89">
                <a:extLst>
                  <a:ext uri="{FF2B5EF4-FFF2-40B4-BE49-F238E27FC236}">
                    <a16:creationId xmlns:a16="http://schemas.microsoft.com/office/drawing/2014/main" id="{0658F503-6434-4D23-A647-2886788B162D}"/>
                  </a:ext>
                </a:extLst>
              </p:cNvPr>
              <p:cNvCxnSpPr>
                <a:cxnSpLocks/>
                <a:stCxn id="39" idx="2"/>
                <a:endCxn id="26" idx="0"/>
              </p:cNvCxnSpPr>
              <p:nvPr/>
            </p:nvCxnSpPr>
            <p:spPr>
              <a:xfrm rot="5400000">
                <a:off x="5020412" y="1880473"/>
                <a:ext cx="489838" cy="741136"/>
              </a:xfrm>
              <a:prstGeom prst="bentConnector3">
                <a:avLst>
                  <a:gd name="adj1" fmla="val 28504"/>
                </a:avLst>
              </a:prstGeom>
              <a:ln w="19050">
                <a:solidFill>
                  <a:schemeClr val="accent4">
                    <a:lumMod val="7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8" name="文本框 97">
                <a:extLst>
                  <a:ext uri="{FF2B5EF4-FFF2-40B4-BE49-F238E27FC236}">
                    <a16:creationId xmlns:a16="http://schemas.microsoft.com/office/drawing/2014/main" id="{FA36DAF5-AD87-47F2-9AA3-7A8E8A14E3BF}"/>
                  </a:ext>
                </a:extLst>
              </p:cNvPr>
              <p:cNvSpPr txBox="1"/>
              <p:nvPr/>
            </p:nvSpPr>
            <p:spPr>
              <a:xfrm rot="16200000" flipH="1">
                <a:off x="5426904" y="2689126"/>
                <a:ext cx="112021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CN" b="1" dirty="0">
                    <a:solidFill>
                      <a:schemeClr val="accent2">
                        <a:lumMod val="75000"/>
                      </a:schemeClr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74LS74</a:t>
                </a:r>
                <a:endParaRPr lang="zh-CN" altLang="en-US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01" name="矩形 100">
              <a:extLst>
                <a:ext uri="{FF2B5EF4-FFF2-40B4-BE49-F238E27FC236}">
                  <a16:creationId xmlns:a16="http://schemas.microsoft.com/office/drawing/2014/main" id="{83AF8141-79D7-4134-ACC5-D81D6F3848C3}"/>
                </a:ext>
              </a:extLst>
            </p:cNvPr>
            <p:cNvSpPr/>
            <p:nvPr/>
          </p:nvSpPr>
          <p:spPr>
            <a:xfrm>
              <a:off x="6761014" y="2083719"/>
              <a:ext cx="4176000" cy="172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不完整圆 101">
              <a:extLst>
                <a:ext uri="{FF2B5EF4-FFF2-40B4-BE49-F238E27FC236}">
                  <a16:creationId xmlns:a16="http://schemas.microsoft.com/office/drawing/2014/main" id="{9A01F729-FA24-4A91-B93A-72844B32135A}"/>
                </a:ext>
              </a:extLst>
            </p:cNvPr>
            <p:cNvSpPr/>
            <p:nvPr/>
          </p:nvSpPr>
          <p:spPr>
            <a:xfrm rot="16200000">
              <a:off x="6494168" y="2677719"/>
              <a:ext cx="540000" cy="540000"/>
            </a:xfrm>
            <a:prstGeom prst="pie">
              <a:avLst>
                <a:gd name="adj1" fmla="val 0"/>
                <a:gd name="adj2" fmla="val 10760027"/>
              </a:avLst>
            </a:prstGeom>
            <a:solidFill>
              <a:schemeClr val="bg1">
                <a:lumMod val="85000"/>
              </a:schemeClr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solidFill>
                  <a:schemeClr val="tx1"/>
                </a:solidFill>
              </a:endParaRPr>
            </a:p>
          </p:txBody>
        </p:sp>
        <p:cxnSp>
          <p:nvCxnSpPr>
            <p:cNvPr id="105" name="连接符: 肘形 104">
              <a:extLst>
                <a:ext uri="{FF2B5EF4-FFF2-40B4-BE49-F238E27FC236}">
                  <a16:creationId xmlns:a16="http://schemas.microsoft.com/office/drawing/2014/main" id="{F10C33AD-21EB-4C5A-A76A-D526FD70096A}"/>
                </a:ext>
              </a:extLst>
            </p:cNvPr>
            <p:cNvCxnSpPr>
              <a:cxnSpLocks/>
              <a:stCxn id="157" idx="1"/>
            </p:cNvCxnSpPr>
            <p:nvPr/>
          </p:nvCxnSpPr>
          <p:spPr>
            <a:xfrm rot="10800000" flipV="1">
              <a:off x="7264603" y="2667698"/>
              <a:ext cx="234475" cy="1144020"/>
            </a:xfrm>
            <a:prstGeom prst="bentConnector2">
              <a:avLst/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矩形 105">
              <a:extLst>
                <a:ext uri="{FF2B5EF4-FFF2-40B4-BE49-F238E27FC236}">
                  <a16:creationId xmlns:a16="http://schemas.microsoft.com/office/drawing/2014/main" id="{E56F0C2C-672F-4052-A41F-AE059289C75E}"/>
                </a:ext>
              </a:extLst>
            </p:cNvPr>
            <p:cNvSpPr/>
            <p:nvPr/>
          </p:nvSpPr>
          <p:spPr>
            <a:xfrm>
              <a:off x="7106211" y="1784620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7" name="矩形 106">
              <a:extLst>
                <a:ext uri="{FF2B5EF4-FFF2-40B4-BE49-F238E27FC236}">
                  <a16:creationId xmlns:a16="http://schemas.microsoft.com/office/drawing/2014/main" id="{65F64A38-5FB4-48C5-AB1D-57EF61E84206}"/>
                </a:ext>
              </a:extLst>
            </p:cNvPr>
            <p:cNvSpPr/>
            <p:nvPr/>
          </p:nvSpPr>
          <p:spPr>
            <a:xfrm>
              <a:off x="7634257" y="1784620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13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8" name="矩形 107">
              <a:extLst>
                <a:ext uri="{FF2B5EF4-FFF2-40B4-BE49-F238E27FC236}">
                  <a16:creationId xmlns:a16="http://schemas.microsoft.com/office/drawing/2014/main" id="{6162A9E9-6FCA-47CB-B0F1-4F6B81D29F81}"/>
                </a:ext>
              </a:extLst>
            </p:cNvPr>
            <p:cNvSpPr/>
            <p:nvPr/>
          </p:nvSpPr>
          <p:spPr>
            <a:xfrm>
              <a:off x="8162303" y="1784620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12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09" name="矩形 108">
              <a:extLst>
                <a:ext uri="{FF2B5EF4-FFF2-40B4-BE49-F238E27FC236}">
                  <a16:creationId xmlns:a16="http://schemas.microsoft.com/office/drawing/2014/main" id="{E5989744-116C-4C35-B7EB-3587BB26BE57}"/>
                </a:ext>
              </a:extLst>
            </p:cNvPr>
            <p:cNvSpPr/>
            <p:nvPr/>
          </p:nvSpPr>
          <p:spPr>
            <a:xfrm>
              <a:off x="8690349" y="1784620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11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57144F4A-8743-429F-B209-54E69EC21282}"/>
                </a:ext>
              </a:extLst>
            </p:cNvPr>
            <p:cNvSpPr/>
            <p:nvPr/>
          </p:nvSpPr>
          <p:spPr>
            <a:xfrm>
              <a:off x="9218395" y="1784620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10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A684041E-F979-4464-9A36-FA3F4F49DB97}"/>
                </a:ext>
              </a:extLst>
            </p:cNvPr>
            <p:cNvSpPr/>
            <p:nvPr/>
          </p:nvSpPr>
          <p:spPr>
            <a:xfrm>
              <a:off x="9746441" y="1784620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9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2" name="矩形 111">
              <a:extLst>
                <a:ext uri="{FF2B5EF4-FFF2-40B4-BE49-F238E27FC236}">
                  <a16:creationId xmlns:a16="http://schemas.microsoft.com/office/drawing/2014/main" id="{E0B22A4D-5D02-4DDD-A964-B6380A535976}"/>
                </a:ext>
              </a:extLst>
            </p:cNvPr>
            <p:cNvSpPr/>
            <p:nvPr/>
          </p:nvSpPr>
          <p:spPr>
            <a:xfrm>
              <a:off x="10274488" y="1784620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8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3" name="矩形 112">
              <a:extLst>
                <a:ext uri="{FF2B5EF4-FFF2-40B4-BE49-F238E27FC236}">
                  <a16:creationId xmlns:a16="http://schemas.microsoft.com/office/drawing/2014/main" id="{C6689800-3EB0-4E49-BBF2-F5B95174CCA0}"/>
                </a:ext>
              </a:extLst>
            </p:cNvPr>
            <p:cNvSpPr/>
            <p:nvPr/>
          </p:nvSpPr>
          <p:spPr>
            <a:xfrm>
              <a:off x="7106211" y="3810615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1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4" name="矩形 113">
              <a:extLst>
                <a:ext uri="{FF2B5EF4-FFF2-40B4-BE49-F238E27FC236}">
                  <a16:creationId xmlns:a16="http://schemas.microsoft.com/office/drawing/2014/main" id="{01A8E372-9390-448F-B24C-53C27847D87D}"/>
                </a:ext>
              </a:extLst>
            </p:cNvPr>
            <p:cNvSpPr/>
            <p:nvPr/>
          </p:nvSpPr>
          <p:spPr>
            <a:xfrm>
              <a:off x="7634257" y="3810615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2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5" name="矩形 114">
              <a:extLst>
                <a:ext uri="{FF2B5EF4-FFF2-40B4-BE49-F238E27FC236}">
                  <a16:creationId xmlns:a16="http://schemas.microsoft.com/office/drawing/2014/main" id="{2B84F4CE-F928-4DE3-9CE4-2AFA0C031D7C}"/>
                </a:ext>
              </a:extLst>
            </p:cNvPr>
            <p:cNvSpPr/>
            <p:nvPr/>
          </p:nvSpPr>
          <p:spPr>
            <a:xfrm>
              <a:off x="8162303" y="3810615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3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6" name="矩形 115">
              <a:extLst>
                <a:ext uri="{FF2B5EF4-FFF2-40B4-BE49-F238E27FC236}">
                  <a16:creationId xmlns:a16="http://schemas.microsoft.com/office/drawing/2014/main" id="{55E6D6EA-BFF5-4254-90FA-AC5EB6FCAFBB}"/>
                </a:ext>
              </a:extLst>
            </p:cNvPr>
            <p:cNvSpPr/>
            <p:nvPr/>
          </p:nvSpPr>
          <p:spPr>
            <a:xfrm>
              <a:off x="8690349" y="3810615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4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824272F3-156B-4A95-B490-3AFF45397547}"/>
                </a:ext>
              </a:extLst>
            </p:cNvPr>
            <p:cNvSpPr/>
            <p:nvPr/>
          </p:nvSpPr>
          <p:spPr>
            <a:xfrm>
              <a:off x="9218395" y="3810615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5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8" name="矩形 117">
              <a:extLst>
                <a:ext uri="{FF2B5EF4-FFF2-40B4-BE49-F238E27FC236}">
                  <a16:creationId xmlns:a16="http://schemas.microsoft.com/office/drawing/2014/main" id="{E0E695E6-D6F4-480B-BFEA-CFE45FDF33B9}"/>
                </a:ext>
              </a:extLst>
            </p:cNvPr>
            <p:cNvSpPr/>
            <p:nvPr/>
          </p:nvSpPr>
          <p:spPr>
            <a:xfrm>
              <a:off x="9746441" y="3810615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6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sp>
          <p:nvSpPr>
            <p:cNvPr id="119" name="矩形 118">
              <a:extLst>
                <a:ext uri="{FF2B5EF4-FFF2-40B4-BE49-F238E27FC236}">
                  <a16:creationId xmlns:a16="http://schemas.microsoft.com/office/drawing/2014/main" id="{32619D33-4660-4839-8BA2-5DF7FA52954E}"/>
                </a:ext>
              </a:extLst>
            </p:cNvPr>
            <p:cNvSpPr/>
            <p:nvPr/>
          </p:nvSpPr>
          <p:spPr>
            <a:xfrm>
              <a:off x="10274488" y="3810615"/>
              <a:ext cx="288000" cy="288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400" dirty="0">
                  <a:solidFill>
                    <a:schemeClr val="tx1"/>
                  </a:solidFill>
                </a:rPr>
                <a:t>7</a:t>
              </a:r>
              <a:endParaRPr lang="zh-CN" altLang="en-US" sz="3200" dirty="0">
                <a:solidFill>
                  <a:schemeClr val="tx1"/>
                </a:solidFill>
              </a:endParaRPr>
            </a:p>
          </p:txBody>
        </p:sp>
        <p:cxnSp>
          <p:nvCxnSpPr>
            <p:cNvPr id="121" name="连接符: 肘形 120">
              <a:extLst>
                <a:ext uri="{FF2B5EF4-FFF2-40B4-BE49-F238E27FC236}">
                  <a16:creationId xmlns:a16="http://schemas.microsoft.com/office/drawing/2014/main" id="{06195EE0-CFD5-4483-84F0-CA25166AD747}"/>
                </a:ext>
              </a:extLst>
            </p:cNvPr>
            <p:cNvCxnSpPr>
              <a:cxnSpLocks/>
              <a:stCxn id="112" idx="2"/>
              <a:endCxn id="158" idx="3"/>
            </p:cNvCxnSpPr>
            <p:nvPr/>
          </p:nvCxnSpPr>
          <p:spPr>
            <a:xfrm rot="5400000">
              <a:off x="10037852" y="2275466"/>
              <a:ext cx="583483" cy="177790"/>
            </a:xfrm>
            <a:prstGeom prst="bentConnector2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连接符: 肘形 121">
              <a:extLst>
                <a:ext uri="{FF2B5EF4-FFF2-40B4-BE49-F238E27FC236}">
                  <a16:creationId xmlns:a16="http://schemas.microsoft.com/office/drawing/2014/main" id="{7CE96EBB-76BF-40C9-9C22-20BB0CCC5E8C}"/>
                </a:ext>
              </a:extLst>
            </p:cNvPr>
            <p:cNvCxnSpPr>
              <a:cxnSpLocks/>
              <a:stCxn id="157" idx="1"/>
              <a:endCxn id="114" idx="0"/>
            </p:cNvCxnSpPr>
            <p:nvPr/>
          </p:nvCxnSpPr>
          <p:spPr>
            <a:xfrm rot="10800000" flipH="1" flipV="1">
              <a:off x="7499077" y="2766613"/>
              <a:ext cx="279180" cy="1044000"/>
            </a:xfrm>
            <a:prstGeom prst="bentConnector4">
              <a:avLst>
                <a:gd name="adj1" fmla="val -48137"/>
                <a:gd name="adj2" fmla="val 60730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连接符: 肘形 122">
              <a:extLst>
                <a:ext uri="{FF2B5EF4-FFF2-40B4-BE49-F238E27FC236}">
                  <a16:creationId xmlns:a16="http://schemas.microsoft.com/office/drawing/2014/main" id="{0D763627-D907-4C59-8581-DC689B54E149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7499077" y="2083318"/>
              <a:ext cx="279180" cy="468000"/>
            </a:xfrm>
            <a:prstGeom prst="bentConnector4">
              <a:avLst>
                <a:gd name="adj1" fmla="val -36228"/>
                <a:gd name="adj2" fmla="val 55214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连接符: 肘形 123">
              <a:extLst>
                <a:ext uri="{FF2B5EF4-FFF2-40B4-BE49-F238E27FC236}">
                  <a16:creationId xmlns:a16="http://schemas.microsoft.com/office/drawing/2014/main" id="{86593D15-DBC4-4CA3-981F-B2D21D5B1A45}"/>
                </a:ext>
              </a:extLst>
            </p:cNvPr>
            <p:cNvCxnSpPr>
              <a:cxnSpLocks/>
              <a:stCxn id="157" idx="3"/>
              <a:endCxn id="108" idx="2"/>
            </p:cNvCxnSpPr>
            <p:nvPr/>
          </p:nvCxnSpPr>
          <p:spPr>
            <a:xfrm flipH="1" flipV="1">
              <a:off x="8306303" y="2072620"/>
              <a:ext cx="111937" cy="595078"/>
            </a:xfrm>
            <a:prstGeom prst="bentConnector4">
              <a:avLst>
                <a:gd name="adj1" fmla="val -70549"/>
                <a:gd name="adj2" fmla="val 70608"/>
              </a:avLst>
            </a:prstGeom>
            <a:ln w="19050">
              <a:solidFill>
                <a:schemeClr val="bg1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B254502-FFB1-49C9-A0CD-8167F65C24DA}"/>
                    </a:ext>
                  </a:extLst>
                </p:cNvPr>
                <p:cNvSpPr txBox="1"/>
                <p:nvPr/>
              </p:nvSpPr>
              <p:spPr>
                <a:xfrm>
                  <a:off x="10134736" y="3564715"/>
                  <a:ext cx="532966" cy="215444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pc="-15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𝐺𝑁𝐷</m:t>
                        </m:r>
                      </m:oMath>
                    </m:oMathPara>
                  </a14:m>
                  <a:endParaRPr lang="zh-CN" altLang="en-US" spc="-1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5" name="文本框 124">
                  <a:extLst>
                    <a:ext uri="{FF2B5EF4-FFF2-40B4-BE49-F238E27FC236}">
                      <a16:creationId xmlns:a16="http://schemas.microsoft.com/office/drawing/2014/main" id="{4B254502-FFB1-49C9-A0CD-8167F65C24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34736" y="3564715"/>
                  <a:ext cx="532966" cy="215444"/>
                </a:xfrm>
                <a:prstGeom prst="rect">
                  <a:avLst/>
                </a:prstGeom>
                <a:blipFill>
                  <a:blip r:embed="rId18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443BA2EB-29FE-4518-8863-AD402EE36A00}"/>
                    </a:ext>
                  </a:extLst>
                </p:cNvPr>
                <p:cNvSpPr txBox="1"/>
                <p:nvPr/>
              </p:nvSpPr>
              <p:spPr>
                <a:xfrm>
                  <a:off x="7003804" y="2089709"/>
                  <a:ext cx="492314" cy="215444"/>
                </a:xfrm>
                <a:prstGeom prst="rect">
                  <a:avLst/>
                </a:prstGeom>
                <a:noFill/>
              </p:spPr>
              <p:txBody>
                <a:bodyPr wrap="none" t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pc="-150" dirty="0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𝑉𝐶𝐶</m:t>
                        </m:r>
                      </m:oMath>
                    </m:oMathPara>
                  </a14:m>
                  <a:endParaRPr lang="zh-CN" altLang="en-US" spc="-150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6" name="文本框 125">
                  <a:extLst>
                    <a:ext uri="{FF2B5EF4-FFF2-40B4-BE49-F238E27FC236}">
                      <a16:creationId xmlns:a16="http://schemas.microsoft.com/office/drawing/2014/main" id="{443BA2EB-29FE-4518-8863-AD402EE36A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03804" y="2089709"/>
                  <a:ext cx="492314" cy="215444"/>
                </a:xfrm>
                <a:prstGeom prst="rect">
                  <a:avLst/>
                </a:prstGeom>
                <a:blipFill>
                  <a:blip r:embed="rId19"/>
                  <a:stretch>
                    <a:fillRect b="-857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连接符: 肘形 126">
              <a:extLst>
                <a:ext uri="{FF2B5EF4-FFF2-40B4-BE49-F238E27FC236}">
                  <a16:creationId xmlns:a16="http://schemas.microsoft.com/office/drawing/2014/main" id="{E7B688F9-9821-4BCB-82DD-54FA05C95FAB}"/>
                </a:ext>
              </a:extLst>
            </p:cNvPr>
            <p:cNvCxnSpPr>
              <a:cxnSpLocks/>
              <a:stCxn id="110" idx="2"/>
              <a:endCxn id="158" idx="1"/>
            </p:cNvCxnSpPr>
            <p:nvPr/>
          </p:nvCxnSpPr>
          <p:spPr>
            <a:xfrm rot="5400000">
              <a:off x="9050224" y="2343931"/>
              <a:ext cx="583483" cy="40860"/>
            </a:xfrm>
            <a:prstGeom prst="bentConnector4">
              <a:avLst>
                <a:gd name="adj1" fmla="val 28982"/>
                <a:gd name="adj2" fmla="val 659471"/>
              </a:avLst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连接符: 肘形 127">
              <a:extLst>
                <a:ext uri="{FF2B5EF4-FFF2-40B4-BE49-F238E27FC236}">
                  <a16:creationId xmlns:a16="http://schemas.microsoft.com/office/drawing/2014/main" id="{D17A8363-781B-491B-84A3-3789A5A72EFF}"/>
                </a:ext>
              </a:extLst>
            </p:cNvPr>
            <p:cNvCxnSpPr>
              <a:cxnSpLocks/>
              <a:stCxn id="118" idx="0"/>
              <a:endCxn id="159" idx="3"/>
            </p:cNvCxnSpPr>
            <p:nvPr/>
          </p:nvCxnSpPr>
          <p:spPr>
            <a:xfrm rot="5400000" flipH="1" flipV="1">
              <a:off x="9819974" y="3386114"/>
              <a:ext cx="494969" cy="354034"/>
            </a:xfrm>
            <a:prstGeom prst="bentConnector4">
              <a:avLst>
                <a:gd name="adj1" fmla="val 52095"/>
                <a:gd name="adj2" fmla="val 153613"/>
              </a:avLst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连接符: 肘形 130">
              <a:extLst>
                <a:ext uri="{FF2B5EF4-FFF2-40B4-BE49-F238E27FC236}">
                  <a16:creationId xmlns:a16="http://schemas.microsoft.com/office/drawing/2014/main" id="{16D9B463-782A-4FF9-A9E6-8C934A93A6E3}"/>
                </a:ext>
              </a:extLst>
            </p:cNvPr>
            <p:cNvCxnSpPr>
              <a:cxnSpLocks/>
              <a:stCxn id="116" idx="0"/>
              <a:endCxn id="159" idx="1"/>
            </p:cNvCxnSpPr>
            <p:nvPr/>
          </p:nvCxnSpPr>
          <p:spPr>
            <a:xfrm rot="5400000" flipH="1" flipV="1">
              <a:off x="8832346" y="3317650"/>
              <a:ext cx="494969" cy="490963"/>
            </a:xfrm>
            <a:prstGeom prst="bentConnector2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连接符: 肘形 131">
              <a:extLst>
                <a:ext uri="{FF2B5EF4-FFF2-40B4-BE49-F238E27FC236}">
                  <a16:creationId xmlns:a16="http://schemas.microsoft.com/office/drawing/2014/main" id="{C372BD55-13ED-4AA1-8C28-C67E75FE9D28}"/>
                </a:ext>
              </a:extLst>
            </p:cNvPr>
            <p:cNvCxnSpPr>
              <a:cxnSpLocks/>
              <a:stCxn id="159" idx="1"/>
              <a:endCxn id="117" idx="0"/>
            </p:cNvCxnSpPr>
            <p:nvPr/>
          </p:nvCxnSpPr>
          <p:spPr>
            <a:xfrm rot="10800000" flipH="1" flipV="1">
              <a:off x="9325311" y="3425413"/>
              <a:ext cx="37083" cy="385200"/>
            </a:xfrm>
            <a:prstGeom prst="bentConnector4">
              <a:avLst>
                <a:gd name="adj1" fmla="val -616455"/>
                <a:gd name="adj2" fmla="val 74776"/>
              </a:avLst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9A767A08-FB89-4896-BB10-29771DE22B77}"/>
                </a:ext>
              </a:extLst>
            </p:cNvPr>
            <p:cNvSpPr txBox="1"/>
            <p:nvPr/>
          </p:nvSpPr>
          <p:spPr>
            <a:xfrm rot="16200000" flipH="1">
              <a:off x="10209493" y="2755624"/>
              <a:ext cx="112021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solidFill>
                    <a:schemeClr val="accent2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74LS27</a:t>
              </a:r>
              <a:endParaRPr lang="zh-CN" altLang="en-US" b="1" dirty="0">
                <a:solidFill>
                  <a:schemeClr val="accent2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7" name="图片 156">
              <a:extLst>
                <a:ext uri="{FF2B5EF4-FFF2-40B4-BE49-F238E27FC236}">
                  <a16:creationId xmlns:a16="http://schemas.microsoft.com/office/drawing/2014/main" id="{B8DF8237-3DCC-4539-8A7E-44B0724F3D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7499077" y="2422429"/>
              <a:ext cx="919163" cy="490538"/>
            </a:xfrm>
            <a:prstGeom prst="rect">
              <a:avLst/>
            </a:prstGeom>
          </p:spPr>
        </p:pic>
        <p:pic>
          <p:nvPicPr>
            <p:cNvPr id="158" name="图片 157">
              <a:extLst>
                <a:ext uri="{FF2B5EF4-FFF2-40B4-BE49-F238E27FC236}">
                  <a16:creationId xmlns:a16="http://schemas.microsoft.com/office/drawing/2014/main" id="{1031E048-4429-4865-A7F4-94E0F0253B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21535" y="2410834"/>
              <a:ext cx="919163" cy="490538"/>
            </a:xfrm>
            <a:prstGeom prst="rect">
              <a:avLst/>
            </a:prstGeom>
          </p:spPr>
        </p:pic>
        <p:pic>
          <p:nvPicPr>
            <p:cNvPr id="159" name="图片 158">
              <a:extLst>
                <a:ext uri="{FF2B5EF4-FFF2-40B4-BE49-F238E27FC236}">
                  <a16:creationId xmlns:a16="http://schemas.microsoft.com/office/drawing/2014/main" id="{C716726E-DC87-44AF-AE81-DB074A917A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/>
            <a:stretch>
              <a:fillRect/>
            </a:stretch>
          </p:blipFill>
          <p:spPr>
            <a:xfrm>
              <a:off x="9325312" y="3070377"/>
              <a:ext cx="919163" cy="490538"/>
            </a:xfrm>
            <a:prstGeom prst="rect">
              <a:avLst/>
            </a:prstGeom>
          </p:spPr>
        </p:pic>
        <p:cxnSp>
          <p:nvCxnSpPr>
            <p:cNvPr id="184" name="连接符: 肘形 183">
              <a:extLst>
                <a:ext uri="{FF2B5EF4-FFF2-40B4-BE49-F238E27FC236}">
                  <a16:creationId xmlns:a16="http://schemas.microsoft.com/office/drawing/2014/main" id="{483E71CB-9526-416E-9795-E6093F779A7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8509807" y="3001304"/>
              <a:ext cx="612000" cy="1019009"/>
            </a:xfrm>
            <a:prstGeom prst="bentConnector2">
              <a:avLst/>
            </a:prstGeom>
            <a:ln w="190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2" name="连接符: 肘形 191">
              <a:extLst>
                <a:ext uri="{FF2B5EF4-FFF2-40B4-BE49-F238E27FC236}">
                  <a16:creationId xmlns:a16="http://schemas.microsoft.com/office/drawing/2014/main" id="{DFBE2D74-507E-4AB9-9EEF-98F6C0729AB2}"/>
                </a:ext>
              </a:extLst>
            </p:cNvPr>
            <p:cNvCxnSpPr>
              <a:cxnSpLocks/>
              <a:stCxn id="111" idx="2"/>
              <a:endCxn id="158" idx="1"/>
            </p:cNvCxnSpPr>
            <p:nvPr/>
          </p:nvCxnSpPr>
          <p:spPr>
            <a:xfrm rot="5400000">
              <a:off x="9371988" y="2022167"/>
              <a:ext cx="468000" cy="568906"/>
            </a:xfrm>
            <a:prstGeom prst="bentConnector4">
              <a:avLst>
                <a:gd name="adj1" fmla="val 52702"/>
                <a:gd name="adj2" fmla="val 120700"/>
              </a:avLst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0" name="连接符: 肘形 199">
              <a:extLst>
                <a:ext uri="{FF2B5EF4-FFF2-40B4-BE49-F238E27FC236}">
                  <a16:creationId xmlns:a16="http://schemas.microsoft.com/office/drawing/2014/main" id="{5B545009-85DB-40A5-890B-F67CE34FAC30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8753942" y="2193808"/>
              <a:ext cx="648000" cy="487186"/>
            </a:xfrm>
            <a:prstGeom prst="bentConnector2">
              <a:avLst/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3" name="连接符: 肘形 202">
              <a:extLst>
                <a:ext uri="{FF2B5EF4-FFF2-40B4-BE49-F238E27FC236}">
                  <a16:creationId xmlns:a16="http://schemas.microsoft.com/office/drawing/2014/main" id="{07530FFC-08E6-4898-80DB-BF26E1EDC8F5}"/>
                </a:ext>
              </a:extLst>
            </p:cNvPr>
            <p:cNvCxnSpPr>
              <a:cxnSpLocks/>
              <a:stCxn id="117" idx="2"/>
              <a:endCxn id="211" idx="3"/>
            </p:cNvCxnSpPr>
            <p:nvPr/>
          </p:nvCxnSpPr>
          <p:spPr>
            <a:xfrm rot="5400000">
              <a:off x="5152989" y="503447"/>
              <a:ext cx="614239" cy="7804575"/>
            </a:xfrm>
            <a:prstGeom prst="bentConnector2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4" name="连接符: 肘形 203">
              <a:extLst>
                <a:ext uri="{FF2B5EF4-FFF2-40B4-BE49-F238E27FC236}">
                  <a16:creationId xmlns:a16="http://schemas.microsoft.com/office/drawing/2014/main" id="{FA04D1CE-0F66-4974-BA6D-CAEE42FC5D5E}"/>
                </a:ext>
              </a:extLst>
            </p:cNvPr>
            <p:cNvCxnSpPr>
              <a:cxnSpLocks/>
              <a:stCxn id="42" idx="2"/>
              <a:endCxn id="36" idx="0"/>
            </p:cNvCxnSpPr>
            <p:nvPr/>
          </p:nvCxnSpPr>
          <p:spPr>
            <a:xfrm rot="5400000" flipH="1" flipV="1">
              <a:off x="2131976" y="2677595"/>
              <a:ext cx="2313995" cy="528046"/>
            </a:xfrm>
            <a:prstGeom prst="bentConnector5">
              <a:avLst>
                <a:gd name="adj1" fmla="val -15627"/>
                <a:gd name="adj2" fmla="val -340413"/>
                <a:gd name="adj3" fmla="val 113950"/>
              </a:avLst>
            </a:prstGeom>
            <a:ln w="190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2" name="连接符: 肘形 211">
              <a:extLst>
                <a:ext uri="{FF2B5EF4-FFF2-40B4-BE49-F238E27FC236}">
                  <a16:creationId xmlns:a16="http://schemas.microsoft.com/office/drawing/2014/main" id="{1F79382F-70CD-410B-B562-811E2D47C3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96905" y="4104513"/>
              <a:ext cx="1" cy="6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连接符: 肘形 211">
              <a:extLst>
                <a:ext uri="{FF2B5EF4-FFF2-40B4-BE49-F238E27FC236}">
                  <a16:creationId xmlns:a16="http://schemas.microsoft.com/office/drawing/2014/main" id="{930E5222-2D97-4BAA-AC51-8D62BBF9732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790418" y="4108874"/>
              <a:ext cx="1" cy="6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5" name="连接符: 肘形 211">
              <a:extLst>
                <a:ext uri="{FF2B5EF4-FFF2-40B4-BE49-F238E27FC236}">
                  <a16:creationId xmlns:a16="http://schemas.microsoft.com/office/drawing/2014/main" id="{7F46785B-B4F2-4D11-8F66-2891F29362C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302282" y="4108874"/>
              <a:ext cx="1" cy="6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6" name="连接符: 肘形 211">
              <a:extLst>
                <a:ext uri="{FF2B5EF4-FFF2-40B4-BE49-F238E27FC236}">
                  <a16:creationId xmlns:a16="http://schemas.microsoft.com/office/drawing/2014/main" id="{F1EAAB90-054A-49F3-9117-CECBF136DB2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820326" y="4108874"/>
              <a:ext cx="1" cy="6120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0" name="连接符: 肘形 219">
              <a:extLst>
                <a:ext uri="{FF2B5EF4-FFF2-40B4-BE49-F238E27FC236}">
                  <a16:creationId xmlns:a16="http://schemas.microsoft.com/office/drawing/2014/main" id="{E07F5FB7-AD68-415F-B6C2-2CFBE077797C}"/>
                </a:ext>
              </a:extLst>
            </p:cNvPr>
            <p:cNvCxnSpPr>
              <a:cxnSpLocks/>
              <a:stCxn id="109" idx="0"/>
              <a:endCxn id="44" idx="2"/>
            </p:cNvCxnSpPr>
            <p:nvPr/>
          </p:nvCxnSpPr>
          <p:spPr>
            <a:xfrm rot="16200000" flipH="1" flipV="1">
              <a:off x="5300698" y="564964"/>
              <a:ext cx="2313995" cy="4753306"/>
            </a:xfrm>
            <a:prstGeom prst="bentConnector5">
              <a:avLst>
                <a:gd name="adj1" fmla="val -9879"/>
                <a:gd name="adj2" fmla="val 50000"/>
                <a:gd name="adj3" fmla="val 11442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3" name="连接符: 肘形 222">
              <a:extLst>
                <a:ext uri="{FF2B5EF4-FFF2-40B4-BE49-F238E27FC236}">
                  <a16:creationId xmlns:a16="http://schemas.microsoft.com/office/drawing/2014/main" id="{FA3E5005-A13E-4F54-9298-196FAFCD8E52}"/>
                </a:ext>
              </a:extLst>
            </p:cNvPr>
            <p:cNvCxnSpPr>
              <a:cxnSpLocks/>
              <a:stCxn id="113" idx="2"/>
              <a:endCxn id="45" idx="2"/>
            </p:cNvCxnSpPr>
            <p:nvPr/>
          </p:nvCxnSpPr>
          <p:spPr>
            <a:xfrm rot="5400000">
              <a:off x="5929650" y="2778054"/>
              <a:ext cx="12700" cy="2641122"/>
            </a:xfrm>
            <a:prstGeom prst="bentConnector3">
              <a:avLst>
                <a:gd name="adj1" fmla="val 380727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7" name="连接符: 肘形 226">
              <a:extLst>
                <a:ext uri="{FF2B5EF4-FFF2-40B4-BE49-F238E27FC236}">
                  <a16:creationId xmlns:a16="http://schemas.microsoft.com/office/drawing/2014/main" id="{44F41398-2123-47C0-B19B-141C4114C57A}"/>
                </a:ext>
              </a:extLst>
            </p:cNvPr>
            <p:cNvCxnSpPr>
              <a:cxnSpLocks/>
              <a:stCxn id="111" idx="0"/>
              <a:endCxn id="118" idx="2"/>
            </p:cNvCxnSpPr>
            <p:nvPr/>
          </p:nvCxnSpPr>
          <p:spPr>
            <a:xfrm rot="16200000" flipH="1">
              <a:off x="8733443" y="2941617"/>
              <a:ext cx="2313995" cy="12700"/>
            </a:xfrm>
            <a:prstGeom prst="bentConnector5">
              <a:avLst>
                <a:gd name="adj1" fmla="val -9879"/>
                <a:gd name="adj2" fmla="val 10701134"/>
                <a:gd name="adj3" fmla="val 10987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1" name="连接符: 肘形 211">
              <a:extLst>
                <a:ext uri="{FF2B5EF4-FFF2-40B4-BE49-F238E27FC236}">
                  <a16:creationId xmlns:a16="http://schemas.microsoft.com/office/drawing/2014/main" id="{26A710E3-DE3B-40FB-A688-D858476D99D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418488" y="1283459"/>
              <a:ext cx="1" cy="50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arrow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2" name="文本框 231">
                  <a:extLst>
                    <a:ext uri="{FF2B5EF4-FFF2-40B4-BE49-F238E27FC236}">
                      <a16:creationId xmlns:a16="http://schemas.microsoft.com/office/drawing/2014/main" id="{5564F062-9527-48D1-B149-44C84CB31EAE}"/>
                    </a:ext>
                  </a:extLst>
                </p:cNvPr>
                <p:cNvSpPr txBox="1"/>
                <p:nvPr/>
              </p:nvSpPr>
              <p:spPr>
                <a:xfrm>
                  <a:off x="10211634" y="914399"/>
                  <a:ext cx="379170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dirty="0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2800" b="1" dirty="0"/>
                </a:p>
              </p:txBody>
            </p:sp>
          </mc:Choice>
          <mc:Fallback xmlns="">
            <p:sp>
              <p:nvSpPr>
                <p:cNvPr id="232" name="文本框 231">
                  <a:extLst>
                    <a:ext uri="{FF2B5EF4-FFF2-40B4-BE49-F238E27FC236}">
                      <a16:creationId xmlns:a16="http://schemas.microsoft.com/office/drawing/2014/main" id="{5564F062-9527-48D1-B149-44C84CB31E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1634" y="914399"/>
                  <a:ext cx="379170" cy="400110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3" name="连接符: 肘形 232">
              <a:extLst>
                <a:ext uri="{FF2B5EF4-FFF2-40B4-BE49-F238E27FC236}">
                  <a16:creationId xmlns:a16="http://schemas.microsoft.com/office/drawing/2014/main" id="{365C5937-987F-4F00-A6FD-7ED35B205F70}"/>
                </a:ext>
              </a:extLst>
            </p:cNvPr>
            <p:cNvCxnSpPr>
              <a:cxnSpLocks/>
              <a:stCxn id="110" idx="0"/>
              <a:endCxn id="39" idx="0"/>
            </p:cNvCxnSpPr>
            <p:nvPr/>
          </p:nvCxnSpPr>
          <p:spPr>
            <a:xfrm rot="16200000" flipV="1">
              <a:off x="7249766" y="-328010"/>
              <a:ext cx="12700" cy="4225259"/>
            </a:xfrm>
            <a:prstGeom prst="bentConnector3">
              <a:avLst>
                <a:gd name="adj1" fmla="val 2759969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8" name="连接符: 肘形 237">
              <a:extLst>
                <a:ext uri="{FF2B5EF4-FFF2-40B4-BE49-F238E27FC236}">
                  <a16:creationId xmlns:a16="http://schemas.microsoft.com/office/drawing/2014/main" id="{43030711-620E-4703-B9DF-193C449F5748}"/>
                </a:ext>
              </a:extLst>
            </p:cNvPr>
            <p:cNvCxnSpPr>
              <a:cxnSpLocks/>
              <a:stCxn id="108" idx="0"/>
              <a:endCxn id="35" idx="0"/>
            </p:cNvCxnSpPr>
            <p:nvPr/>
          </p:nvCxnSpPr>
          <p:spPr>
            <a:xfrm rot="16200000" flipV="1">
              <a:off x="5665627" y="-856056"/>
              <a:ext cx="12700" cy="5281352"/>
            </a:xfrm>
            <a:prstGeom prst="bentConnector3">
              <a:avLst>
                <a:gd name="adj1" fmla="val 3807276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2" name="连接符: 肘形 241">
              <a:extLst>
                <a:ext uri="{FF2B5EF4-FFF2-40B4-BE49-F238E27FC236}">
                  <a16:creationId xmlns:a16="http://schemas.microsoft.com/office/drawing/2014/main" id="{94222EBB-0414-438C-A0B7-BD7A7A34B960}"/>
                </a:ext>
              </a:extLst>
            </p:cNvPr>
            <p:cNvCxnSpPr>
              <a:cxnSpLocks/>
              <a:stCxn id="107" idx="0"/>
              <a:endCxn id="38" idx="0"/>
            </p:cNvCxnSpPr>
            <p:nvPr/>
          </p:nvCxnSpPr>
          <p:spPr>
            <a:xfrm rot="16200000" flipV="1">
              <a:off x="6193673" y="200036"/>
              <a:ext cx="12700" cy="3169168"/>
            </a:xfrm>
            <a:prstGeom prst="bentConnector3">
              <a:avLst>
                <a:gd name="adj1" fmla="val 4810913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1A2B9254-A15D-41FA-957C-92F0B6B8A0AE}"/>
                    </a:ext>
                  </a:extLst>
                </p:cNvPr>
                <p:cNvSpPr txBox="1"/>
                <p:nvPr/>
              </p:nvSpPr>
              <p:spPr>
                <a:xfrm>
                  <a:off x="417742" y="4241894"/>
                  <a:ext cx="47636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246" name="文本框 245">
                  <a:extLst>
                    <a:ext uri="{FF2B5EF4-FFF2-40B4-BE49-F238E27FC236}">
                      <a16:creationId xmlns:a16="http://schemas.microsoft.com/office/drawing/2014/main" id="{1A2B9254-A15D-41FA-957C-92F0B6B8A0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742" y="4241894"/>
                  <a:ext cx="476369" cy="400110"/>
                </a:xfrm>
                <a:prstGeom prst="rect">
                  <a:avLst/>
                </a:prstGeom>
                <a:blipFill>
                  <a:blip r:embed="rId22"/>
                  <a:stretch>
                    <a:fillRect r="-897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7" name="连接符: 肘形 246">
              <a:extLst>
                <a:ext uri="{FF2B5EF4-FFF2-40B4-BE49-F238E27FC236}">
                  <a16:creationId xmlns:a16="http://schemas.microsoft.com/office/drawing/2014/main" id="{F520B72F-C07C-4A01-914A-272A7001886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9550" y="4454420"/>
              <a:ext cx="30718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1" name="文本框 250">
                  <a:extLst>
                    <a:ext uri="{FF2B5EF4-FFF2-40B4-BE49-F238E27FC236}">
                      <a16:creationId xmlns:a16="http://schemas.microsoft.com/office/drawing/2014/main" id="{356B48AA-5E2C-4981-ADB4-0C69BA64AD39}"/>
                    </a:ext>
                  </a:extLst>
                </p:cNvPr>
                <p:cNvSpPr txBox="1"/>
                <p:nvPr/>
              </p:nvSpPr>
              <p:spPr>
                <a:xfrm>
                  <a:off x="5129909" y="1421637"/>
                  <a:ext cx="3865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1" name="文本框 250">
                  <a:extLst>
                    <a:ext uri="{FF2B5EF4-FFF2-40B4-BE49-F238E27FC236}">
                      <a16:creationId xmlns:a16="http://schemas.microsoft.com/office/drawing/2014/main" id="{356B48AA-5E2C-4981-ADB4-0C69BA64AD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9909" y="1421637"/>
                  <a:ext cx="386567" cy="369332"/>
                </a:xfrm>
                <a:prstGeom prst="rect">
                  <a:avLst/>
                </a:prstGeom>
                <a:blipFill>
                  <a:blip r:embed="rId23"/>
                  <a:stretch>
                    <a:fillRect l="-3175" r="-317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2" name="文本框 251">
                  <a:extLst>
                    <a:ext uri="{FF2B5EF4-FFF2-40B4-BE49-F238E27FC236}">
                      <a16:creationId xmlns:a16="http://schemas.microsoft.com/office/drawing/2014/main" id="{8BBF70B0-D5E4-45A0-91D2-F709E3E7F1FC}"/>
                    </a:ext>
                  </a:extLst>
                </p:cNvPr>
                <p:cNvSpPr txBox="1"/>
                <p:nvPr/>
              </p:nvSpPr>
              <p:spPr>
                <a:xfrm>
                  <a:off x="4581867" y="1405548"/>
                  <a:ext cx="3865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2" name="文本框 251">
                  <a:extLst>
                    <a:ext uri="{FF2B5EF4-FFF2-40B4-BE49-F238E27FC236}">
                      <a16:creationId xmlns:a16="http://schemas.microsoft.com/office/drawing/2014/main" id="{8BBF70B0-D5E4-45A0-91D2-F709E3E7F1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1867" y="1405548"/>
                  <a:ext cx="386567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3175" r="-3175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3" name="文本框 252">
                  <a:extLst>
                    <a:ext uri="{FF2B5EF4-FFF2-40B4-BE49-F238E27FC236}">
                      <a16:creationId xmlns:a16="http://schemas.microsoft.com/office/drawing/2014/main" id="{262D5395-BDE3-4474-8E87-1F2F90405C9C}"/>
                    </a:ext>
                  </a:extLst>
                </p:cNvPr>
                <p:cNvSpPr txBox="1"/>
                <p:nvPr/>
              </p:nvSpPr>
              <p:spPr>
                <a:xfrm>
                  <a:off x="2091163" y="4058007"/>
                  <a:ext cx="3865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3" name="文本框 252">
                  <a:extLst>
                    <a:ext uri="{FF2B5EF4-FFF2-40B4-BE49-F238E27FC236}">
                      <a16:creationId xmlns:a16="http://schemas.microsoft.com/office/drawing/2014/main" id="{262D5395-BDE3-4474-8E87-1F2F90405C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91163" y="4058007"/>
                  <a:ext cx="386567" cy="369332"/>
                </a:xfrm>
                <a:prstGeom prst="rect">
                  <a:avLst/>
                </a:prstGeom>
                <a:blipFill>
                  <a:blip r:embed="rId25"/>
                  <a:stretch>
                    <a:fillRect r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5" name="文本框 254">
                  <a:extLst>
                    <a:ext uri="{FF2B5EF4-FFF2-40B4-BE49-F238E27FC236}">
                      <a16:creationId xmlns:a16="http://schemas.microsoft.com/office/drawing/2014/main" id="{C0819D43-7B11-424C-B93D-EA29771C0694}"/>
                    </a:ext>
                  </a:extLst>
                </p:cNvPr>
                <p:cNvSpPr txBox="1"/>
                <p:nvPr/>
              </p:nvSpPr>
              <p:spPr>
                <a:xfrm>
                  <a:off x="3009632" y="1441632"/>
                  <a:ext cx="3865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𝐷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5" name="文本框 254">
                  <a:extLst>
                    <a:ext uri="{FF2B5EF4-FFF2-40B4-BE49-F238E27FC236}">
                      <a16:creationId xmlns:a16="http://schemas.microsoft.com/office/drawing/2014/main" id="{C0819D43-7B11-424C-B93D-EA29771C06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632" y="1441632"/>
                  <a:ext cx="386567" cy="369332"/>
                </a:xfrm>
                <a:prstGeom prst="rect">
                  <a:avLst/>
                </a:prstGeom>
                <a:blipFill>
                  <a:blip r:embed="rId26"/>
                  <a:stretch>
                    <a:fillRect r="-158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787FC7DD-2EBE-417A-B27B-0473956A666F}"/>
                    </a:ext>
                  </a:extLst>
                </p:cNvPr>
                <p:cNvSpPr txBox="1"/>
                <p:nvPr/>
              </p:nvSpPr>
              <p:spPr>
                <a:xfrm>
                  <a:off x="3695736" y="4060826"/>
                  <a:ext cx="3865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8" name="文本框 257">
                  <a:extLst>
                    <a:ext uri="{FF2B5EF4-FFF2-40B4-BE49-F238E27FC236}">
                      <a16:creationId xmlns:a16="http://schemas.microsoft.com/office/drawing/2014/main" id="{787FC7DD-2EBE-417A-B27B-0473956A66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95736" y="4060826"/>
                  <a:ext cx="386567" cy="369332"/>
                </a:xfrm>
                <a:prstGeom prst="rect">
                  <a:avLst/>
                </a:prstGeom>
                <a:blipFill>
                  <a:blip r:embed="rId27"/>
                  <a:stretch>
                    <a:fillRect l="-3125" r="-1563" b="-98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645C562A-A079-4BD2-88F8-A52CBC1A5E94}"/>
                    </a:ext>
                  </a:extLst>
                </p:cNvPr>
                <p:cNvSpPr txBox="1"/>
                <p:nvPr/>
              </p:nvSpPr>
              <p:spPr>
                <a:xfrm>
                  <a:off x="4276791" y="4089244"/>
                  <a:ext cx="386567" cy="369332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1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1800" b="0" i="1" dirty="0" smtClean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18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59" name="文本框 258">
                  <a:extLst>
                    <a:ext uri="{FF2B5EF4-FFF2-40B4-BE49-F238E27FC236}">
                      <a16:creationId xmlns:a16="http://schemas.microsoft.com/office/drawing/2014/main" id="{645C562A-A079-4BD2-88F8-A52CBC1A5E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6791" y="4089244"/>
                  <a:ext cx="386567" cy="369332"/>
                </a:xfrm>
                <a:prstGeom prst="rect">
                  <a:avLst/>
                </a:prstGeom>
                <a:blipFill>
                  <a:blip r:embed="rId28"/>
                  <a:stretch>
                    <a:fillRect l="-3175" r="-1587" b="-1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03" name="组合 302">
            <a:extLst>
              <a:ext uri="{FF2B5EF4-FFF2-40B4-BE49-F238E27FC236}">
                <a16:creationId xmlns:a16="http://schemas.microsoft.com/office/drawing/2014/main" id="{EA308F1F-3EFF-4575-8968-3A864E3F1956}"/>
              </a:ext>
            </a:extLst>
          </p:cNvPr>
          <p:cNvGrpSpPr/>
          <p:nvPr/>
        </p:nvGrpSpPr>
        <p:grpSpPr>
          <a:xfrm>
            <a:off x="6378853" y="5041318"/>
            <a:ext cx="3887146" cy="1724306"/>
            <a:chOff x="6373311" y="5057944"/>
            <a:chExt cx="3887146" cy="1724306"/>
          </a:xfrm>
        </p:grpSpPr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89ABB682-7D44-4F60-89F3-89C972A63D5F}"/>
                </a:ext>
              </a:extLst>
            </p:cNvPr>
            <p:cNvSpPr/>
            <p:nvPr/>
          </p:nvSpPr>
          <p:spPr>
            <a:xfrm>
              <a:off x="8997020" y="5251120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01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086F93A2-B81C-4B38-B0BD-C9A9F87EF2C2}"/>
                </a:ext>
              </a:extLst>
            </p:cNvPr>
            <p:cNvSpPr/>
            <p:nvPr/>
          </p:nvSpPr>
          <p:spPr>
            <a:xfrm>
              <a:off x="8997020" y="6314250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C3CA7B6D-69B6-497F-8BDE-C415413C12E2}"/>
                </a:ext>
              </a:extLst>
            </p:cNvPr>
            <p:cNvSpPr/>
            <p:nvPr/>
          </p:nvSpPr>
          <p:spPr>
            <a:xfrm>
              <a:off x="7151522" y="5251120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00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0C3A2A70-869C-4FBF-9D38-C3C78FA7D1EF}"/>
                </a:ext>
              </a:extLst>
            </p:cNvPr>
            <p:cNvSpPr/>
            <p:nvPr/>
          </p:nvSpPr>
          <p:spPr>
            <a:xfrm>
              <a:off x="7151522" y="6314250"/>
              <a:ext cx="468000" cy="46800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zh-CN" sz="1600" b="1" dirty="0">
                  <a:solidFill>
                    <a:schemeClr val="tx1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11</a:t>
              </a:r>
              <a:endParaRPr lang="zh-CN" altLang="en-US" sz="1600" b="1" dirty="0">
                <a:solidFill>
                  <a:schemeClr val="accent4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71" name="直接箭头连接符 17">
              <a:extLst>
                <a:ext uri="{FF2B5EF4-FFF2-40B4-BE49-F238E27FC236}">
                  <a16:creationId xmlns:a16="http://schemas.microsoft.com/office/drawing/2014/main" id="{1A1B0B80-A146-401A-AA0C-DEC0F4B26968}"/>
                </a:ext>
              </a:extLst>
            </p:cNvPr>
            <p:cNvCxnSpPr>
              <a:cxnSpLocks/>
              <a:stCxn id="268" idx="6"/>
              <a:endCxn id="266" idx="2"/>
            </p:cNvCxnSpPr>
            <p:nvPr/>
          </p:nvCxnSpPr>
          <p:spPr>
            <a:xfrm>
              <a:off x="7619522" y="5485120"/>
              <a:ext cx="1377498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2" name="直接箭头连接符 17">
              <a:extLst>
                <a:ext uri="{FF2B5EF4-FFF2-40B4-BE49-F238E27FC236}">
                  <a16:creationId xmlns:a16="http://schemas.microsoft.com/office/drawing/2014/main" id="{37FDD3C7-0D04-4FD2-B5EA-5A0C41E99B96}"/>
                </a:ext>
              </a:extLst>
            </p:cNvPr>
            <p:cNvCxnSpPr>
              <a:cxnSpLocks/>
              <a:stCxn id="267" idx="2"/>
              <a:endCxn id="268" idx="5"/>
            </p:cNvCxnSpPr>
            <p:nvPr/>
          </p:nvCxnSpPr>
          <p:spPr>
            <a:xfrm flipH="1" flipV="1">
              <a:off x="7550985" y="5650583"/>
              <a:ext cx="1446035" cy="8976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3" name="直接箭头连接符 17">
              <a:extLst>
                <a:ext uri="{FF2B5EF4-FFF2-40B4-BE49-F238E27FC236}">
                  <a16:creationId xmlns:a16="http://schemas.microsoft.com/office/drawing/2014/main" id="{6E2C726E-C43F-48B1-BD68-8BB5448B1349}"/>
                </a:ext>
              </a:extLst>
            </p:cNvPr>
            <p:cNvCxnSpPr>
              <a:cxnSpLocks/>
              <a:stCxn id="269" idx="0"/>
              <a:endCxn id="268" idx="4"/>
            </p:cNvCxnSpPr>
            <p:nvPr/>
          </p:nvCxnSpPr>
          <p:spPr>
            <a:xfrm flipV="1">
              <a:off x="7385522" y="5719120"/>
              <a:ext cx="0" cy="59513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4" name="直接箭头连接符 17">
              <a:extLst>
                <a:ext uri="{FF2B5EF4-FFF2-40B4-BE49-F238E27FC236}">
                  <a16:creationId xmlns:a16="http://schemas.microsoft.com/office/drawing/2014/main" id="{7C6AEA2C-E656-44D1-AE2B-AF372EB95F00}"/>
                </a:ext>
              </a:extLst>
            </p:cNvPr>
            <p:cNvCxnSpPr>
              <a:cxnSpLocks/>
              <a:stCxn id="266" idx="5"/>
              <a:endCxn id="267" idx="7"/>
            </p:cNvCxnSpPr>
            <p:nvPr/>
          </p:nvCxnSpPr>
          <p:spPr>
            <a:xfrm>
              <a:off x="9396483" y="5650583"/>
              <a:ext cx="0" cy="732204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9" name="直接箭头连接符 17">
              <a:extLst>
                <a:ext uri="{FF2B5EF4-FFF2-40B4-BE49-F238E27FC236}">
                  <a16:creationId xmlns:a16="http://schemas.microsoft.com/office/drawing/2014/main" id="{4A0D436D-A8F9-477B-A689-3EA9B87CB5E8}"/>
                </a:ext>
              </a:extLst>
            </p:cNvPr>
            <p:cNvCxnSpPr>
              <a:cxnSpLocks/>
              <a:stCxn id="267" idx="0"/>
              <a:endCxn id="266" idx="4"/>
            </p:cNvCxnSpPr>
            <p:nvPr/>
          </p:nvCxnSpPr>
          <p:spPr>
            <a:xfrm flipV="1">
              <a:off x="9231020" y="5719120"/>
              <a:ext cx="0" cy="59513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5" name="直接箭头连接符 17">
              <a:extLst>
                <a:ext uri="{FF2B5EF4-FFF2-40B4-BE49-F238E27FC236}">
                  <a16:creationId xmlns:a16="http://schemas.microsoft.com/office/drawing/2014/main" id="{88D118A5-F72F-42D2-BE6F-5B17EE5A80AE}"/>
                </a:ext>
              </a:extLst>
            </p:cNvPr>
            <p:cNvCxnSpPr>
              <a:cxnSpLocks/>
              <a:stCxn id="269" idx="6"/>
              <a:endCxn id="266" idx="3"/>
            </p:cNvCxnSpPr>
            <p:nvPr/>
          </p:nvCxnSpPr>
          <p:spPr>
            <a:xfrm flipV="1">
              <a:off x="7619522" y="5650583"/>
              <a:ext cx="1446035" cy="897667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9" name="直接箭头连接符 17">
              <a:extLst>
                <a:ext uri="{FF2B5EF4-FFF2-40B4-BE49-F238E27FC236}">
                  <a16:creationId xmlns:a16="http://schemas.microsoft.com/office/drawing/2014/main" id="{9666D368-87F7-40C1-846F-B97A66123C48}"/>
                </a:ext>
              </a:extLst>
            </p:cNvPr>
            <p:cNvCxnSpPr>
              <a:cxnSpLocks/>
              <a:stCxn id="268" idx="2"/>
              <a:endCxn id="268" idx="0"/>
            </p:cNvCxnSpPr>
            <p:nvPr/>
          </p:nvCxnSpPr>
          <p:spPr>
            <a:xfrm rot="10800000" flipH="1">
              <a:off x="7151522" y="5251120"/>
              <a:ext cx="234000" cy="234000"/>
            </a:xfrm>
            <a:prstGeom prst="curvedConnector4">
              <a:avLst>
                <a:gd name="adj1" fmla="val -97692"/>
                <a:gd name="adj2" fmla="val 197692"/>
              </a:avLst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直接箭头连接符 17">
              <a:extLst>
                <a:ext uri="{FF2B5EF4-FFF2-40B4-BE49-F238E27FC236}">
                  <a16:creationId xmlns:a16="http://schemas.microsoft.com/office/drawing/2014/main" id="{C1876BE1-1AD3-400F-905C-F13FADE2E3BE}"/>
                </a:ext>
              </a:extLst>
            </p:cNvPr>
            <p:cNvCxnSpPr>
              <a:cxnSpLocks/>
              <a:stCxn id="266" idx="6"/>
              <a:endCxn id="266" idx="0"/>
            </p:cNvCxnSpPr>
            <p:nvPr/>
          </p:nvCxnSpPr>
          <p:spPr>
            <a:xfrm flipH="1" flipV="1">
              <a:off x="9231020" y="5251120"/>
              <a:ext cx="234000" cy="234000"/>
            </a:xfrm>
            <a:prstGeom prst="curvedConnector4">
              <a:avLst>
                <a:gd name="adj1" fmla="val -97692"/>
                <a:gd name="adj2" fmla="val 197692"/>
              </a:avLst>
            </a:prstGeom>
            <a:ln w="19050">
              <a:solidFill>
                <a:schemeClr val="bg1">
                  <a:lumMod val="50000"/>
                </a:schemeClr>
              </a:solidFill>
              <a:headEnd type="none" w="med" len="me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5" name="文本框 294">
              <a:extLst>
                <a:ext uri="{FF2B5EF4-FFF2-40B4-BE49-F238E27FC236}">
                  <a16:creationId xmlns:a16="http://schemas.microsoft.com/office/drawing/2014/main" id="{9EF6B1A3-3AC2-4DFC-B8F1-6E71E00A42E5}"/>
                </a:ext>
              </a:extLst>
            </p:cNvPr>
            <p:cNvSpPr txBox="1"/>
            <p:nvPr/>
          </p:nvSpPr>
          <p:spPr>
            <a:xfrm>
              <a:off x="6373311" y="5057944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300" dirty="0">
                  <a:latin typeface="Arial" panose="020B0604020202020204" pitchFamily="34" charset="0"/>
                  <a:cs typeface="Arial" panose="020B0604020202020204" pitchFamily="34" charset="0"/>
                </a:rPr>
                <a:t>0/0</a:t>
              </a:r>
              <a:endParaRPr lang="zh-CN" altLang="en-US" spc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6" name="文本框 295">
              <a:extLst>
                <a:ext uri="{FF2B5EF4-FFF2-40B4-BE49-F238E27FC236}">
                  <a16:creationId xmlns:a16="http://schemas.microsoft.com/office/drawing/2014/main" id="{A67A1B7D-77D6-4690-971F-BE0BD0180F0B}"/>
                </a:ext>
              </a:extLst>
            </p:cNvPr>
            <p:cNvSpPr txBox="1"/>
            <p:nvPr/>
          </p:nvSpPr>
          <p:spPr>
            <a:xfrm>
              <a:off x="8040150" y="5168051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300" dirty="0">
                  <a:latin typeface="Arial" panose="020B0604020202020204" pitchFamily="34" charset="0"/>
                  <a:cs typeface="Arial" panose="020B0604020202020204" pitchFamily="34" charset="0"/>
                </a:rPr>
                <a:t>1/0</a:t>
              </a:r>
              <a:endParaRPr lang="zh-CN" altLang="en-US" spc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7" name="文本框 296">
              <a:extLst>
                <a:ext uri="{FF2B5EF4-FFF2-40B4-BE49-F238E27FC236}">
                  <a16:creationId xmlns:a16="http://schemas.microsoft.com/office/drawing/2014/main" id="{4A771443-D4C4-4B02-BD68-526FEFDA6F7E}"/>
                </a:ext>
              </a:extLst>
            </p:cNvPr>
            <p:cNvSpPr txBox="1"/>
            <p:nvPr/>
          </p:nvSpPr>
          <p:spPr>
            <a:xfrm>
              <a:off x="6858812" y="5861197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300" dirty="0">
                  <a:latin typeface="Arial" panose="020B0604020202020204" pitchFamily="34" charset="0"/>
                  <a:cs typeface="Arial" panose="020B0604020202020204" pitchFamily="34" charset="0"/>
                </a:rPr>
                <a:t>0/0</a:t>
              </a:r>
              <a:endParaRPr lang="zh-CN" altLang="en-US" spc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8" name="文本框 297">
              <a:extLst>
                <a:ext uri="{FF2B5EF4-FFF2-40B4-BE49-F238E27FC236}">
                  <a16:creationId xmlns:a16="http://schemas.microsoft.com/office/drawing/2014/main" id="{3A8D1AAF-A67F-4D76-9A9F-C34A5359BF92}"/>
                </a:ext>
              </a:extLst>
            </p:cNvPr>
            <p:cNvSpPr txBox="1"/>
            <p:nvPr/>
          </p:nvSpPr>
          <p:spPr>
            <a:xfrm>
              <a:off x="9675040" y="5057944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300" dirty="0">
                  <a:latin typeface="Arial" panose="020B0604020202020204" pitchFamily="34" charset="0"/>
                  <a:cs typeface="Arial" panose="020B0604020202020204" pitchFamily="34" charset="0"/>
                </a:rPr>
                <a:t>1/0</a:t>
              </a:r>
              <a:endParaRPr lang="zh-CN" altLang="en-US" spc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9" name="文本框 298">
              <a:extLst>
                <a:ext uri="{FF2B5EF4-FFF2-40B4-BE49-F238E27FC236}">
                  <a16:creationId xmlns:a16="http://schemas.microsoft.com/office/drawing/2014/main" id="{41E80030-9D80-4B07-BDE8-9158C2783452}"/>
                </a:ext>
              </a:extLst>
            </p:cNvPr>
            <p:cNvSpPr txBox="1"/>
            <p:nvPr/>
          </p:nvSpPr>
          <p:spPr>
            <a:xfrm>
              <a:off x="9406991" y="5877700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300" dirty="0">
                  <a:latin typeface="Arial" panose="020B0604020202020204" pitchFamily="34" charset="0"/>
                  <a:cs typeface="Arial" panose="020B0604020202020204" pitchFamily="34" charset="0"/>
                </a:rPr>
                <a:t>0/0</a:t>
              </a:r>
              <a:endParaRPr lang="zh-CN" altLang="en-US" spc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0" name="文本框 299">
              <a:extLst>
                <a:ext uri="{FF2B5EF4-FFF2-40B4-BE49-F238E27FC236}">
                  <a16:creationId xmlns:a16="http://schemas.microsoft.com/office/drawing/2014/main" id="{1E68A12B-4205-421C-A70B-D20657A516E4}"/>
                </a:ext>
              </a:extLst>
            </p:cNvPr>
            <p:cNvSpPr txBox="1"/>
            <p:nvPr/>
          </p:nvSpPr>
          <p:spPr>
            <a:xfrm>
              <a:off x="8716354" y="5938662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300" dirty="0">
                  <a:latin typeface="Arial" panose="020B0604020202020204" pitchFamily="34" charset="0"/>
                  <a:cs typeface="Arial" panose="020B0604020202020204" pitchFamily="34" charset="0"/>
                </a:rPr>
                <a:t>1/</a:t>
              </a:r>
              <a:r>
                <a:rPr lang="en-US" altLang="zh-CN" sz="1600" b="1" spc="3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</a:t>
              </a:r>
              <a:endParaRPr lang="zh-CN" altLang="en-US" b="1" spc="300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1" name="文本框 300">
              <a:extLst>
                <a:ext uri="{FF2B5EF4-FFF2-40B4-BE49-F238E27FC236}">
                  <a16:creationId xmlns:a16="http://schemas.microsoft.com/office/drawing/2014/main" id="{11CD2D87-B506-459E-B2DC-A03C9A616DB9}"/>
                </a:ext>
              </a:extLst>
            </p:cNvPr>
            <p:cNvSpPr txBox="1"/>
            <p:nvPr/>
          </p:nvSpPr>
          <p:spPr>
            <a:xfrm>
              <a:off x="7853522" y="5623022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300" dirty="0">
                  <a:latin typeface="Arial" panose="020B0604020202020204" pitchFamily="34" charset="0"/>
                  <a:cs typeface="Arial" panose="020B0604020202020204" pitchFamily="34" charset="0"/>
                </a:rPr>
                <a:t>0/0</a:t>
              </a:r>
              <a:endParaRPr lang="zh-CN" altLang="en-US" spc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2" name="文本框 301">
              <a:extLst>
                <a:ext uri="{FF2B5EF4-FFF2-40B4-BE49-F238E27FC236}">
                  <a16:creationId xmlns:a16="http://schemas.microsoft.com/office/drawing/2014/main" id="{B42C8BB4-53E4-4DF5-B2EC-9B769754BFDC}"/>
                </a:ext>
              </a:extLst>
            </p:cNvPr>
            <p:cNvSpPr txBox="1"/>
            <p:nvPr/>
          </p:nvSpPr>
          <p:spPr>
            <a:xfrm>
              <a:off x="7853521" y="6326271"/>
              <a:ext cx="58541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spc="300" dirty="0">
                  <a:latin typeface="Arial" panose="020B0604020202020204" pitchFamily="34" charset="0"/>
                  <a:cs typeface="Arial" panose="020B0604020202020204" pitchFamily="34" charset="0"/>
                </a:rPr>
                <a:t>1/0</a:t>
              </a:r>
              <a:endParaRPr lang="zh-CN" altLang="en-US" spc="3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</p:grpSp>
      <p:grpSp>
        <p:nvGrpSpPr>
          <p:cNvPr id="308" name="组合 307">
            <a:extLst>
              <a:ext uri="{FF2B5EF4-FFF2-40B4-BE49-F238E27FC236}">
                <a16:creationId xmlns:a16="http://schemas.microsoft.com/office/drawing/2014/main" id="{063B1443-2626-469C-8F79-7B11290EA408}"/>
              </a:ext>
            </a:extLst>
          </p:cNvPr>
          <p:cNvGrpSpPr/>
          <p:nvPr/>
        </p:nvGrpSpPr>
        <p:grpSpPr>
          <a:xfrm>
            <a:off x="10247978" y="5554263"/>
            <a:ext cx="1540707" cy="627696"/>
            <a:chOff x="10363620" y="5580966"/>
            <a:chExt cx="1540707" cy="62769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77B77BD3-99B4-47E4-819D-E21512C4354E}"/>
                    </a:ext>
                  </a:extLst>
                </p:cNvPr>
                <p:cNvSpPr/>
                <p:nvPr/>
              </p:nvSpPr>
              <p:spPr>
                <a:xfrm>
                  <a:off x="10363620" y="5668662"/>
                  <a:ext cx="881325" cy="540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lIns="0" tIns="0" rIns="0" bIns="0"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b="1" i="1" dirty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b>
                            <m:r>
                              <a:rPr lang="en-US" altLang="zh-CN" b="1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sz="16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70" name="椭圆 269">
                  <a:extLst>
                    <a:ext uri="{FF2B5EF4-FFF2-40B4-BE49-F238E27FC236}">
                      <a16:creationId xmlns:a16="http://schemas.microsoft.com/office/drawing/2014/main" id="{77B77BD3-99B4-47E4-819D-E21512C435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63620" y="5668662"/>
                  <a:ext cx="881325" cy="540000"/>
                </a:xfrm>
                <a:prstGeom prst="ellipse">
                  <a:avLst/>
                </a:prstGeom>
                <a:blipFill>
                  <a:blip r:embed="rId29"/>
                  <a:stretch>
                    <a:fillRect/>
                  </a:stretch>
                </a:blipFill>
                <a:ln w="1905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5" name="直接箭头连接符 304">
              <a:extLst>
                <a:ext uri="{FF2B5EF4-FFF2-40B4-BE49-F238E27FC236}">
                  <a16:creationId xmlns:a16="http://schemas.microsoft.com/office/drawing/2014/main" id="{0B228EA4-D9BA-448F-993B-F93581AB776F}"/>
                </a:ext>
              </a:extLst>
            </p:cNvPr>
            <p:cNvCxnSpPr>
              <a:stCxn id="270" idx="6"/>
            </p:cNvCxnSpPr>
            <p:nvPr/>
          </p:nvCxnSpPr>
          <p:spPr>
            <a:xfrm flipV="1">
              <a:off x="11244945" y="5924326"/>
              <a:ext cx="612000" cy="0"/>
            </a:xfrm>
            <a:prstGeom prst="straightConnector1">
              <a:avLst/>
            </a:prstGeom>
            <a:ln w="19050">
              <a:solidFill>
                <a:schemeClr val="bg1">
                  <a:lumMod val="5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6BC1CC71-D6BD-44B3-9437-3BC2C8CE1C6E}"/>
                    </a:ext>
                  </a:extLst>
                </p:cNvPr>
                <p:cNvSpPr txBox="1"/>
                <p:nvPr/>
              </p:nvSpPr>
              <p:spPr>
                <a:xfrm>
                  <a:off x="11184938" y="5580966"/>
                  <a:ext cx="719389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zh-CN" sz="2000" i="1" dirty="0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a14:m>
                  <a:r>
                    <a:rPr lang="en-US" altLang="zh-CN" sz="2000" dirty="0"/>
                    <a:t> / </a:t>
                  </a:r>
                  <a14:m>
                    <m:oMath xmlns:m="http://schemas.openxmlformats.org/officeDocument/2006/math">
                      <m:r>
                        <a:rPr lang="en-US" altLang="zh-CN" sz="2000" b="0" i="1" dirty="0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307" name="文本框 306">
                  <a:extLst>
                    <a:ext uri="{FF2B5EF4-FFF2-40B4-BE49-F238E27FC236}">
                      <a16:creationId xmlns:a16="http://schemas.microsoft.com/office/drawing/2014/main" id="{6BC1CC71-D6BD-44B3-9437-3BC2C8CE1C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84938" y="5580966"/>
                  <a:ext cx="719389" cy="400110"/>
                </a:xfrm>
                <a:prstGeom prst="rect">
                  <a:avLst/>
                </a:prstGeom>
                <a:blipFill>
                  <a:blip r:embed="rId30"/>
                  <a:stretch>
                    <a:fillRect t="-7576" b="-2575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10" name="矩形 309">
            <a:extLst>
              <a:ext uri="{FF2B5EF4-FFF2-40B4-BE49-F238E27FC236}">
                <a16:creationId xmlns:a16="http://schemas.microsoft.com/office/drawing/2014/main" id="{BD2DB006-F7F7-403A-96F4-F944871C53A7}"/>
              </a:ext>
            </a:extLst>
          </p:cNvPr>
          <p:cNvSpPr/>
          <p:nvPr/>
        </p:nvSpPr>
        <p:spPr>
          <a:xfrm>
            <a:off x="5203388" y="5022207"/>
            <a:ext cx="1048966" cy="1743417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bg1">
                <a:lumMod val="6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zh-CN" altLang="en-US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状态表</a:t>
            </a:r>
            <a:endParaRPr lang="en-US" altLang="zh-CN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………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………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………</a:t>
            </a:r>
          </a:p>
          <a:p>
            <a:pPr algn="ctr"/>
            <a:r>
              <a:rPr lang="en-US" altLang="zh-CN" sz="2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………</a:t>
            </a:r>
            <a:endParaRPr lang="zh-CN" altLang="en-US" sz="2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45" name="文本框 144">
            <a:extLst>
              <a:ext uri="{FF2B5EF4-FFF2-40B4-BE49-F238E27FC236}">
                <a16:creationId xmlns:a16="http://schemas.microsoft.com/office/drawing/2014/main" id="{DDB482A2-7122-4EB1-955E-6E87B88C3A21}"/>
              </a:ext>
            </a:extLst>
          </p:cNvPr>
          <p:cNvSpPr txBox="1"/>
          <p:nvPr/>
        </p:nvSpPr>
        <p:spPr>
          <a:xfrm>
            <a:off x="3050656" y="5650072"/>
            <a:ext cx="104067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F431B0A9-F06C-40E7-BDB1-3505045C33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20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2454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1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2" dur="2000"/>
                                        <p:tgtEl>
                                          <p:spTgt spid="3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2000"/>
                            </p:stCondLst>
                            <p:childTnLst>
                              <p:par>
                                <p:cTn id="3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9" grpId="0"/>
      <p:bldP spid="254" grpId="0"/>
      <p:bldP spid="257" grpId="0"/>
      <p:bldP spid="310" grpId="0" animBg="1"/>
      <p:bldP spid="14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D564AF-27AE-40C4-8CB6-4FE9B471A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sz="3600" dirty="0">
                <a:solidFill>
                  <a:schemeClr val="bg1">
                    <a:lumMod val="50000"/>
                  </a:schemeClr>
                </a:solidFill>
              </a:rPr>
              <a:t>练习</a:t>
            </a:r>
            <a:r>
              <a:rPr lang="en-US" altLang="zh-CN" sz="3600" dirty="0">
                <a:solidFill>
                  <a:schemeClr val="bg1">
                    <a:lumMod val="50000"/>
                  </a:schemeClr>
                </a:solidFill>
              </a:rPr>
              <a:t>2】</a:t>
            </a:r>
            <a:r>
              <a:rPr lang="zh-CN" altLang="en-US" dirty="0"/>
              <a:t>时序电路分析</a:t>
            </a:r>
          </a:p>
        </p:txBody>
      </p:sp>
      <p:pic>
        <p:nvPicPr>
          <p:cNvPr id="4" name="Picture 4" descr="AACFLQL0">
            <a:extLst>
              <a:ext uri="{FF2B5EF4-FFF2-40B4-BE49-F238E27FC236}">
                <a16:creationId xmlns:a16="http://schemas.microsoft.com/office/drawing/2014/main" id="{C95140FE-193E-4C55-9D60-3FD35A870D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596378" y="985432"/>
            <a:ext cx="6175707" cy="21446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54" name="组合 53">
            <a:extLst>
              <a:ext uri="{FF2B5EF4-FFF2-40B4-BE49-F238E27FC236}">
                <a16:creationId xmlns:a16="http://schemas.microsoft.com/office/drawing/2014/main" id="{7C25BDD6-F419-4CD6-8009-65CDB4761A85}"/>
              </a:ext>
            </a:extLst>
          </p:cNvPr>
          <p:cNvGrpSpPr/>
          <p:nvPr/>
        </p:nvGrpSpPr>
        <p:grpSpPr>
          <a:xfrm>
            <a:off x="305813" y="3499292"/>
            <a:ext cx="11648461" cy="3286181"/>
            <a:chOff x="305813" y="3499292"/>
            <a:chExt cx="11648461" cy="3286181"/>
          </a:xfrm>
        </p:grpSpPr>
        <p:grpSp>
          <p:nvGrpSpPr>
            <p:cNvPr id="15" name="组合 14">
              <a:extLst>
                <a:ext uri="{FF2B5EF4-FFF2-40B4-BE49-F238E27FC236}">
                  <a16:creationId xmlns:a16="http://schemas.microsoft.com/office/drawing/2014/main" id="{77A964B3-D62B-4683-9A3D-DC1F7B4E6EB8}"/>
                </a:ext>
              </a:extLst>
            </p:cNvPr>
            <p:cNvGrpSpPr/>
            <p:nvPr/>
          </p:nvGrpSpPr>
          <p:grpSpPr>
            <a:xfrm>
              <a:off x="4544302" y="3499292"/>
              <a:ext cx="2198948" cy="3286181"/>
              <a:chOff x="8716110" y="814523"/>
              <a:chExt cx="2198948" cy="3286181"/>
            </a:xfrm>
          </p:grpSpPr>
          <p:pic>
            <p:nvPicPr>
              <p:cNvPr id="16" name="Picture 4" descr="AACFLQL0">
                <a:extLst>
                  <a:ext uri="{FF2B5EF4-FFF2-40B4-BE49-F238E27FC236}">
                    <a16:creationId xmlns:a16="http://schemas.microsoft.com/office/drawing/2014/main" id="{721590B6-2ADC-42C1-94EE-BD6098C36A7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-2"/>
              <a:stretch/>
            </p:blipFill>
            <p:spPr bwMode="auto">
              <a:xfrm>
                <a:off x="8716110" y="814523"/>
                <a:ext cx="2197974" cy="328618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20" name="文本框 19">
                <a:extLst>
                  <a:ext uri="{FF2B5EF4-FFF2-40B4-BE49-F238E27FC236}">
                    <a16:creationId xmlns:a16="http://schemas.microsoft.com/office/drawing/2014/main" id="{FBA87DB9-526F-4F80-B830-B7D46C56D437}"/>
                  </a:ext>
                </a:extLst>
              </p:cNvPr>
              <p:cNvSpPr txBox="1"/>
              <p:nvPr/>
            </p:nvSpPr>
            <p:spPr>
              <a:xfrm>
                <a:off x="10635814" y="1357358"/>
                <a:ext cx="2792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*</a:t>
                </a:r>
                <a:endParaRPr lang="zh-CN" altLang="en-US" dirty="0"/>
              </a:p>
            </p:txBody>
          </p:sp>
        </p:grpSp>
        <p:grpSp>
          <p:nvGrpSpPr>
            <p:cNvPr id="52" name="组合 51">
              <a:extLst>
                <a:ext uri="{FF2B5EF4-FFF2-40B4-BE49-F238E27FC236}">
                  <a16:creationId xmlns:a16="http://schemas.microsoft.com/office/drawing/2014/main" id="{ACD40A1E-1396-4ABD-9289-83D853851FD9}"/>
                </a:ext>
              </a:extLst>
            </p:cNvPr>
            <p:cNvGrpSpPr/>
            <p:nvPr/>
          </p:nvGrpSpPr>
          <p:grpSpPr>
            <a:xfrm>
              <a:off x="305813" y="4602495"/>
              <a:ext cx="3908955" cy="1093438"/>
              <a:chOff x="301293" y="4279778"/>
              <a:chExt cx="3908955" cy="10934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" name="TextBox 1">
                    <a:extLst>
                      <a:ext uri="{FF2B5EF4-FFF2-40B4-BE49-F238E27FC236}">
                        <a16:creationId xmlns:a16="http://schemas.microsoft.com/office/drawing/2014/main" id="{0D5BC51B-5CEC-4DAB-9B33-2966852148C7}"/>
                      </a:ext>
                    </a:extLst>
                  </p:cNvPr>
                  <p:cNvSpPr txBox="1"/>
                  <p:nvPr/>
                </p:nvSpPr>
                <p:spPr>
                  <a:xfrm>
                    <a:off x="301293" y="4279778"/>
                    <a:ext cx="3780137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dirty="0">
                        <a:latin typeface="Tahoma" pitchFamily="34" charset="0"/>
                        <a:ea typeface="宋体" charset="-122"/>
                      </a:rPr>
                      <a:t>激励方程：</a:t>
                    </a:r>
                    <a14:m>
                      <m:oMath xmlns:m="http://schemas.openxmlformats.org/officeDocument/2006/math">
                        <m:r>
                          <a:rPr kumimoji="1"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⊕</m:t>
                        </m:r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⊕</m:t>
                        </m:r>
                        <m:r>
                          <a:rPr kumimoji="1" lang="en-US" altLang="zh-CN" sz="2400" b="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a14:m>
                    <a:endParaRPr kumimoji="1" lang="zh-CN" altLang="en-US" sz="2400" dirty="0">
                      <a:solidFill>
                        <a:srgbClr val="000000"/>
                      </a:solidFill>
                      <a:latin typeface="Tahoma" pitchFamily="34" charset="0"/>
                      <a:ea typeface="宋体" charset="-122"/>
                    </a:endParaRPr>
                  </a:p>
                </p:txBody>
              </p:sp>
            </mc:Choice>
            <mc:Fallback xmlns="">
              <p:sp>
                <p:nvSpPr>
                  <p:cNvPr id="5" name="TextBox 1">
                    <a:extLst>
                      <a:ext uri="{FF2B5EF4-FFF2-40B4-BE49-F238E27FC236}">
                        <a16:creationId xmlns:a16="http://schemas.microsoft.com/office/drawing/2014/main" id="{0D5BC51B-5CEC-4DAB-9B33-2966852148C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293" y="4279778"/>
                    <a:ext cx="3780137" cy="461665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l="-2419" t="-14474" b="-25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" name="矩形 7">
                <a:extLst>
                  <a:ext uri="{FF2B5EF4-FFF2-40B4-BE49-F238E27FC236}">
                    <a16:creationId xmlns:a16="http://schemas.microsoft.com/office/drawing/2014/main" id="{65ECFC97-2961-4DFD-9AA3-650D373D6EAD}"/>
                  </a:ext>
                </a:extLst>
              </p:cNvPr>
              <p:cNvSpPr/>
              <p:nvPr/>
            </p:nvSpPr>
            <p:spPr>
              <a:xfrm>
                <a:off x="2153625" y="4602118"/>
                <a:ext cx="184731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</a:pPr>
                <a:endParaRPr kumimoji="1" lang="zh-CN" altLang="en-US" sz="2400" dirty="0">
                  <a:solidFill>
                    <a:srgbClr val="FF0000"/>
                  </a:solidFill>
                  <a:latin typeface="Tahoma" pitchFamily="34" charset="0"/>
                  <a:ea typeface="宋体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5">
                    <a:extLst>
                      <a:ext uri="{FF2B5EF4-FFF2-40B4-BE49-F238E27FC236}">
                        <a16:creationId xmlns:a16="http://schemas.microsoft.com/office/drawing/2014/main" id="{27614FF8-2A66-41E7-8220-9639B765A245}"/>
                      </a:ext>
                    </a:extLst>
                  </p:cNvPr>
                  <p:cNvSpPr txBox="1"/>
                  <p:nvPr/>
                </p:nvSpPr>
                <p:spPr>
                  <a:xfrm>
                    <a:off x="301293" y="4911551"/>
                    <a:ext cx="3908955" cy="461665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 fontAlgn="base">
                      <a:spcBef>
                        <a:spcPct val="0"/>
                      </a:spcBef>
                      <a:spcAft>
                        <a:spcPct val="0"/>
                      </a:spcAft>
                    </a:pPr>
                    <a:r>
                      <a:rPr kumimoji="1" lang="zh-CN" altLang="en-US" sz="2400" dirty="0">
                        <a:latin typeface="Tahoma" pitchFamily="34" charset="0"/>
                        <a:ea typeface="宋体" charset="-122"/>
                      </a:rPr>
                      <a:t>状态方程：</a:t>
                    </a:r>
                    <a14:m>
                      <m:oMath xmlns:m="http://schemas.openxmlformats.org/officeDocument/2006/math">
                        <m:sSup>
                          <m:sSupPr>
                            <m:ctrlPr>
                              <a:rPr kumimoji="1"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𝐴</m:t>
                            </m:r>
                          </m:e>
                          <m:sup>
                            <m:r>
                              <a:rPr kumimoji="1"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=</m:t>
                        </m:r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𝐴</m:t>
                        </m:r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⊕</m:t>
                        </m:r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⊕</m:t>
                        </m:r>
                        <m:r>
                          <a:rPr kumimoji="1" lang="en-US" altLang="zh-CN" sz="2400" b="0" i="1" smtClean="0">
                            <a:solidFill>
                              <a:schemeClr val="tx1"/>
                            </a:solidFill>
                            <a:latin typeface="Cambria Math"/>
                          </a:rPr>
                          <m:t>𝑦</m:t>
                        </m:r>
                      </m:oMath>
                    </a14:m>
                    <a:endParaRPr kumimoji="1" lang="zh-CN" altLang="en-US" sz="2400" dirty="0">
                      <a:solidFill>
                        <a:srgbClr val="FF0000"/>
                      </a:solidFill>
                      <a:latin typeface="Tahoma" pitchFamily="34" charset="0"/>
                      <a:ea typeface="宋体" charset="-122"/>
                    </a:endParaRPr>
                  </a:p>
                </p:txBody>
              </p:sp>
            </mc:Choice>
            <mc:Fallback xmlns="">
              <p:sp>
                <p:nvSpPr>
                  <p:cNvPr id="21" name="TextBox 5">
                    <a:extLst>
                      <a:ext uri="{FF2B5EF4-FFF2-40B4-BE49-F238E27FC236}">
                        <a16:creationId xmlns:a16="http://schemas.microsoft.com/office/drawing/2014/main" id="{27614FF8-2A66-41E7-8220-9639B765A24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01293" y="4911551"/>
                    <a:ext cx="3908955" cy="461665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l="-2340" t="-14667" b="-2666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53" name="组合 52">
              <a:extLst>
                <a:ext uri="{FF2B5EF4-FFF2-40B4-BE49-F238E27FC236}">
                  <a16:creationId xmlns:a16="http://schemas.microsoft.com/office/drawing/2014/main" id="{3C51DDF1-87C1-45FA-8B6F-CA8091A26A35}"/>
                </a:ext>
              </a:extLst>
            </p:cNvPr>
            <p:cNvGrpSpPr/>
            <p:nvPr/>
          </p:nvGrpSpPr>
          <p:grpSpPr>
            <a:xfrm>
              <a:off x="7227327" y="4349723"/>
              <a:ext cx="4726947" cy="2008435"/>
              <a:chOff x="7315997" y="4349723"/>
              <a:chExt cx="4726947" cy="2008435"/>
            </a:xfrm>
          </p:grpSpPr>
          <p:sp>
            <p:nvSpPr>
              <p:cNvPr id="23" name="椭圆 22">
                <a:extLst>
                  <a:ext uri="{FF2B5EF4-FFF2-40B4-BE49-F238E27FC236}">
                    <a16:creationId xmlns:a16="http://schemas.microsoft.com/office/drawing/2014/main" id="{3C606588-E015-46DE-B581-EED37B1AC74E}"/>
                  </a:ext>
                </a:extLst>
              </p:cNvPr>
              <p:cNvSpPr/>
              <p:nvPr/>
            </p:nvSpPr>
            <p:spPr>
              <a:xfrm>
                <a:off x="10323233" y="5063783"/>
                <a:ext cx="576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</a:t>
                </a:r>
                <a:endParaRPr lang="zh-CN" altLang="en-US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5" name="椭圆 24">
                <a:extLst>
                  <a:ext uri="{FF2B5EF4-FFF2-40B4-BE49-F238E27FC236}">
                    <a16:creationId xmlns:a16="http://schemas.microsoft.com/office/drawing/2014/main" id="{E19A3428-9B59-4867-BFAE-0BB883B5FCA1}"/>
                  </a:ext>
                </a:extLst>
              </p:cNvPr>
              <p:cNvSpPr/>
              <p:nvPr/>
            </p:nvSpPr>
            <p:spPr>
              <a:xfrm>
                <a:off x="8477735" y="5063783"/>
                <a:ext cx="576000" cy="540000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US" altLang="zh-CN" sz="2400" b="1" dirty="0">
                    <a:solidFill>
                      <a:schemeClr val="tx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</a:t>
                </a:r>
                <a:endParaRPr lang="zh-CN" altLang="en-US" sz="1600" b="1" dirty="0">
                  <a:solidFill>
                    <a:schemeClr val="accent4">
                      <a:lumMod val="75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28" name="直接箭头连接符 17">
                <a:extLst>
                  <a:ext uri="{FF2B5EF4-FFF2-40B4-BE49-F238E27FC236}">
                    <a16:creationId xmlns:a16="http://schemas.microsoft.com/office/drawing/2014/main" id="{E1BC0EAC-B6F5-4C97-B239-5B007773E771}"/>
                  </a:ext>
                </a:extLst>
              </p:cNvPr>
              <p:cNvCxnSpPr>
                <a:cxnSpLocks/>
                <a:stCxn id="25" idx="0"/>
                <a:endCxn id="23" idx="0"/>
              </p:cNvCxnSpPr>
              <p:nvPr/>
            </p:nvCxnSpPr>
            <p:spPr>
              <a:xfrm rot="5400000" flipH="1" flipV="1">
                <a:off x="9688484" y="4141034"/>
                <a:ext cx="12700" cy="1845498"/>
              </a:xfrm>
              <a:prstGeom prst="curvedConnector3">
                <a:avLst>
                  <a:gd name="adj1" fmla="val 2454543"/>
                </a:avLst>
              </a:prstGeom>
              <a:ln w="19050">
                <a:solidFill>
                  <a:schemeClr val="accent5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直接箭头连接符 17">
                <a:extLst>
                  <a:ext uri="{FF2B5EF4-FFF2-40B4-BE49-F238E27FC236}">
                    <a16:creationId xmlns:a16="http://schemas.microsoft.com/office/drawing/2014/main" id="{41849509-450C-45EC-B597-AF0CBA834F26}"/>
                  </a:ext>
                </a:extLst>
              </p:cNvPr>
              <p:cNvCxnSpPr>
                <a:cxnSpLocks/>
                <a:stCxn id="23" idx="4"/>
                <a:endCxn id="25" idx="4"/>
              </p:cNvCxnSpPr>
              <p:nvPr/>
            </p:nvCxnSpPr>
            <p:spPr>
              <a:xfrm rot="5400000">
                <a:off x="9688484" y="4681034"/>
                <a:ext cx="12700" cy="1845498"/>
              </a:xfrm>
              <a:prstGeom prst="curvedConnector3">
                <a:avLst>
                  <a:gd name="adj1" fmla="val 2760000"/>
                </a:avLst>
              </a:prstGeom>
              <a:ln w="19050">
                <a:solidFill>
                  <a:schemeClr val="accent5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5C5A8067-ED55-4C12-A955-90A7FF26A394}"/>
                  </a:ext>
                </a:extLst>
              </p:cNvPr>
              <p:cNvSpPr txBox="1"/>
              <p:nvPr/>
            </p:nvSpPr>
            <p:spPr>
              <a:xfrm>
                <a:off x="9269877" y="4349723"/>
                <a:ext cx="849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01, 10</a:t>
                </a:r>
                <a:endParaRPr lang="zh-CN" altLang="en-US" sz="2000" dirty="0"/>
              </a:p>
            </p:txBody>
          </p:sp>
          <p:sp>
            <p:nvSpPr>
              <p:cNvPr id="41" name="文本框 40">
                <a:extLst>
                  <a:ext uri="{FF2B5EF4-FFF2-40B4-BE49-F238E27FC236}">
                    <a16:creationId xmlns:a16="http://schemas.microsoft.com/office/drawing/2014/main" id="{434760A7-7354-499E-8B92-A5FD142E550D}"/>
                  </a:ext>
                </a:extLst>
              </p:cNvPr>
              <p:cNvSpPr txBox="1"/>
              <p:nvPr/>
            </p:nvSpPr>
            <p:spPr>
              <a:xfrm>
                <a:off x="9346637" y="5958048"/>
                <a:ext cx="849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01, 10</a:t>
                </a:r>
                <a:endParaRPr lang="zh-CN" altLang="en-US" sz="2000" dirty="0"/>
              </a:p>
            </p:txBody>
          </p:sp>
          <p:cxnSp>
            <p:nvCxnSpPr>
              <p:cNvPr id="42" name="直接箭头连接符 17">
                <a:extLst>
                  <a:ext uri="{FF2B5EF4-FFF2-40B4-BE49-F238E27FC236}">
                    <a16:creationId xmlns:a16="http://schemas.microsoft.com/office/drawing/2014/main" id="{94A19CB7-6BE6-4501-BDFA-056F846489C7}"/>
                  </a:ext>
                </a:extLst>
              </p:cNvPr>
              <p:cNvCxnSpPr>
                <a:cxnSpLocks/>
                <a:stCxn id="25" idx="3"/>
                <a:endCxn id="25" idx="1"/>
              </p:cNvCxnSpPr>
              <p:nvPr/>
            </p:nvCxnSpPr>
            <p:spPr>
              <a:xfrm rot="5400000" flipH="1">
                <a:off x="8371169" y="5333783"/>
                <a:ext cx="381838" cy="12700"/>
              </a:xfrm>
              <a:prstGeom prst="curvedConnector5">
                <a:avLst>
                  <a:gd name="adj1" fmla="val -59868"/>
                  <a:gd name="adj2" fmla="val 3663961"/>
                  <a:gd name="adj3" fmla="val 159868"/>
                </a:avLst>
              </a:prstGeom>
              <a:ln w="19050">
                <a:solidFill>
                  <a:schemeClr val="accent5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5" name="文本框 44">
                <a:extLst>
                  <a:ext uri="{FF2B5EF4-FFF2-40B4-BE49-F238E27FC236}">
                    <a16:creationId xmlns:a16="http://schemas.microsoft.com/office/drawing/2014/main" id="{55249A50-DFB6-40C7-8622-0428D8D15E69}"/>
                  </a:ext>
                </a:extLst>
              </p:cNvPr>
              <p:cNvSpPr txBox="1"/>
              <p:nvPr/>
            </p:nvSpPr>
            <p:spPr>
              <a:xfrm>
                <a:off x="7315997" y="5154952"/>
                <a:ext cx="849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00, 11</a:t>
                </a:r>
                <a:endParaRPr lang="zh-CN" altLang="en-US" sz="2000" dirty="0"/>
              </a:p>
            </p:txBody>
          </p:sp>
          <p:sp>
            <p:nvSpPr>
              <p:cNvPr id="46" name="文本框 45">
                <a:extLst>
                  <a:ext uri="{FF2B5EF4-FFF2-40B4-BE49-F238E27FC236}">
                    <a16:creationId xmlns:a16="http://schemas.microsoft.com/office/drawing/2014/main" id="{432A3B5A-4CC3-43EB-BDA1-5563DD5776D2}"/>
                  </a:ext>
                </a:extLst>
              </p:cNvPr>
              <p:cNvSpPr txBox="1"/>
              <p:nvPr/>
            </p:nvSpPr>
            <p:spPr>
              <a:xfrm>
                <a:off x="11193031" y="5149214"/>
                <a:ext cx="849913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000" dirty="0"/>
                  <a:t>00, 11</a:t>
                </a:r>
                <a:endParaRPr lang="zh-CN" altLang="en-US" sz="2000" dirty="0"/>
              </a:p>
            </p:txBody>
          </p:sp>
          <p:cxnSp>
            <p:nvCxnSpPr>
              <p:cNvPr id="47" name="直接箭头连接符 17">
                <a:extLst>
                  <a:ext uri="{FF2B5EF4-FFF2-40B4-BE49-F238E27FC236}">
                    <a16:creationId xmlns:a16="http://schemas.microsoft.com/office/drawing/2014/main" id="{B8553E84-F766-4FED-AE58-A2C394694E18}"/>
                  </a:ext>
                </a:extLst>
              </p:cNvPr>
              <p:cNvCxnSpPr>
                <a:cxnSpLocks/>
                <a:stCxn id="23" idx="5"/>
                <a:endCxn id="23" idx="7"/>
              </p:cNvCxnSpPr>
              <p:nvPr/>
            </p:nvCxnSpPr>
            <p:spPr>
              <a:xfrm rot="5400000" flipH="1">
                <a:off x="10623961" y="5333783"/>
                <a:ext cx="381838" cy="12700"/>
              </a:xfrm>
              <a:prstGeom prst="curvedConnector5">
                <a:avLst>
                  <a:gd name="adj1" fmla="val -59868"/>
                  <a:gd name="adj2" fmla="val -3121252"/>
                  <a:gd name="adj3" fmla="val 159868"/>
                </a:avLst>
              </a:prstGeom>
              <a:ln w="19050">
                <a:solidFill>
                  <a:schemeClr val="accent5"/>
                </a:solidFill>
                <a:headEnd type="none" w="med" len="med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5" name="灯片编号占位符 54">
            <a:extLst>
              <a:ext uri="{FF2B5EF4-FFF2-40B4-BE49-F238E27FC236}">
                <a16:creationId xmlns:a16="http://schemas.microsoft.com/office/drawing/2014/main" id="{48F479EC-4E31-4F0C-8D69-1A185B24E7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21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90436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altLang="zh-CN" sz="180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FSM</a:t>
            </a:r>
            <a:endParaRPr lang="zh-CN" altLang="en-US" sz="18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6992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43290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1D5F1-04D6-42A5-B212-FB8B512C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流水灯</a:t>
            </a:r>
            <a:endParaRPr lang="zh-CN" altLang="en-US" dirty="0"/>
          </a:p>
        </p:txBody>
      </p:sp>
      <p:grpSp>
        <p:nvGrpSpPr>
          <p:cNvPr id="221" name="组合 220">
            <a:extLst>
              <a:ext uri="{FF2B5EF4-FFF2-40B4-BE49-F238E27FC236}">
                <a16:creationId xmlns:a16="http://schemas.microsoft.com/office/drawing/2014/main" id="{3A5164BC-E44C-42D8-8636-E30B4707C7AE}"/>
              </a:ext>
            </a:extLst>
          </p:cNvPr>
          <p:cNvGrpSpPr/>
          <p:nvPr/>
        </p:nvGrpSpPr>
        <p:grpSpPr>
          <a:xfrm>
            <a:off x="288727" y="1642326"/>
            <a:ext cx="5424300" cy="4484430"/>
            <a:chOff x="640389" y="1527730"/>
            <a:chExt cx="5424300" cy="4484430"/>
          </a:xfrm>
        </p:grpSpPr>
        <p:sp>
          <p:nvSpPr>
            <p:cNvPr id="45" name="椭圆 44">
              <a:extLst>
                <a:ext uri="{FF2B5EF4-FFF2-40B4-BE49-F238E27FC236}">
                  <a16:creationId xmlns:a16="http://schemas.microsoft.com/office/drawing/2014/main" id="{758C4284-62F1-4056-9DA8-8151344C0C40}"/>
                </a:ext>
              </a:extLst>
            </p:cNvPr>
            <p:cNvSpPr/>
            <p:nvPr/>
          </p:nvSpPr>
          <p:spPr>
            <a:xfrm>
              <a:off x="1328680" y="162791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6" name="椭圆 45">
              <a:extLst>
                <a:ext uri="{FF2B5EF4-FFF2-40B4-BE49-F238E27FC236}">
                  <a16:creationId xmlns:a16="http://schemas.microsoft.com/office/drawing/2014/main" id="{9B298B65-021A-4C3E-9074-DB17671E2714}"/>
                </a:ext>
              </a:extLst>
            </p:cNvPr>
            <p:cNvSpPr/>
            <p:nvPr/>
          </p:nvSpPr>
          <p:spPr>
            <a:xfrm>
              <a:off x="1631824" y="162791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7" name="椭圆 46">
              <a:extLst>
                <a:ext uri="{FF2B5EF4-FFF2-40B4-BE49-F238E27FC236}">
                  <a16:creationId xmlns:a16="http://schemas.microsoft.com/office/drawing/2014/main" id="{6E8B0CD4-B000-4DE8-B3D1-A04EDC1CD2DE}"/>
                </a:ext>
              </a:extLst>
            </p:cNvPr>
            <p:cNvSpPr/>
            <p:nvPr/>
          </p:nvSpPr>
          <p:spPr>
            <a:xfrm>
              <a:off x="1939939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8" name="椭圆 47">
              <a:extLst>
                <a:ext uri="{FF2B5EF4-FFF2-40B4-BE49-F238E27FC236}">
                  <a16:creationId xmlns:a16="http://schemas.microsoft.com/office/drawing/2014/main" id="{A8FEF78E-EEF9-4A57-9915-74D44463501D}"/>
                </a:ext>
              </a:extLst>
            </p:cNvPr>
            <p:cNvSpPr/>
            <p:nvPr/>
          </p:nvSpPr>
          <p:spPr>
            <a:xfrm>
              <a:off x="2243083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9" name="椭圆 48">
              <a:extLst>
                <a:ext uri="{FF2B5EF4-FFF2-40B4-BE49-F238E27FC236}">
                  <a16:creationId xmlns:a16="http://schemas.microsoft.com/office/drawing/2014/main" id="{53D170B6-F4E2-4AC4-8785-A7F70D8E3553}"/>
                </a:ext>
              </a:extLst>
            </p:cNvPr>
            <p:cNvSpPr/>
            <p:nvPr/>
          </p:nvSpPr>
          <p:spPr>
            <a:xfrm>
              <a:off x="2546227" y="162791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椭圆 49">
              <a:extLst>
                <a:ext uri="{FF2B5EF4-FFF2-40B4-BE49-F238E27FC236}">
                  <a16:creationId xmlns:a16="http://schemas.microsoft.com/office/drawing/2014/main" id="{F3DE7C4D-B9D3-4A4D-928E-D71FB9A52648}"/>
                </a:ext>
              </a:extLst>
            </p:cNvPr>
            <p:cNvSpPr/>
            <p:nvPr/>
          </p:nvSpPr>
          <p:spPr>
            <a:xfrm>
              <a:off x="2849371" y="162791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椭圆 50">
              <a:extLst>
                <a:ext uri="{FF2B5EF4-FFF2-40B4-BE49-F238E27FC236}">
                  <a16:creationId xmlns:a16="http://schemas.microsoft.com/office/drawing/2014/main" id="{A35B0626-ECE7-4AD3-8846-D2BC92FBCED8}"/>
                </a:ext>
              </a:extLst>
            </p:cNvPr>
            <p:cNvSpPr/>
            <p:nvPr/>
          </p:nvSpPr>
          <p:spPr>
            <a:xfrm>
              <a:off x="3157486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椭圆 51">
              <a:extLst>
                <a:ext uri="{FF2B5EF4-FFF2-40B4-BE49-F238E27FC236}">
                  <a16:creationId xmlns:a16="http://schemas.microsoft.com/office/drawing/2014/main" id="{C2897CD7-4315-4902-B86A-10ADCD8929E5}"/>
                </a:ext>
              </a:extLst>
            </p:cNvPr>
            <p:cNvSpPr/>
            <p:nvPr/>
          </p:nvSpPr>
          <p:spPr>
            <a:xfrm>
              <a:off x="3460630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3" name="椭圆 52">
              <a:extLst>
                <a:ext uri="{FF2B5EF4-FFF2-40B4-BE49-F238E27FC236}">
                  <a16:creationId xmlns:a16="http://schemas.microsoft.com/office/drawing/2014/main" id="{2C9DB2FF-D0A7-495E-9D14-E3326100265E}"/>
                </a:ext>
              </a:extLst>
            </p:cNvPr>
            <p:cNvSpPr/>
            <p:nvPr/>
          </p:nvSpPr>
          <p:spPr>
            <a:xfrm>
              <a:off x="3763774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4" name="椭圆 53">
              <a:extLst>
                <a:ext uri="{FF2B5EF4-FFF2-40B4-BE49-F238E27FC236}">
                  <a16:creationId xmlns:a16="http://schemas.microsoft.com/office/drawing/2014/main" id="{71E96974-F9A1-4435-B8F2-258C17E70190}"/>
                </a:ext>
              </a:extLst>
            </p:cNvPr>
            <p:cNvSpPr/>
            <p:nvPr/>
          </p:nvSpPr>
          <p:spPr>
            <a:xfrm>
              <a:off x="4066918" y="1627916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5" name="椭圆 54">
              <a:extLst>
                <a:ext uri="{FF2B5EF4-FFF2-40B4-BE49-F238E27FC236}">
                  <a16:creationId xmlns:a16="http://schemas.microsoft.com/office/drawing/2014/main" id="{03148685-466A-4CCE-B120-60C3368B8545}"/>
                </a:ext>
              </a:extLst>
            </p:cNvPr>
            <p:cNvSpPr/>
            <p:nvPr/>
          </p:nvSpPr>
          <p:spPr>
            <a:xfrm>
              <a:off x="4375033" y="162791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6" name="椭圆 55">
              <a:extLst>
                <a:ext uri="{FF2B5EF4-FFF2-40B4-BE49-F238E27FC236}">
                  <a16:creationId xmlns:a16="http://schemas.microsoft.com/office/drawing/2014/main" id="{7DC49394-2DD8-480E-94EE-CBE0EC281F6D}"/>
                </a:ext>
              </a:extLst>
            </p:cNvPr>
            <p:cNvSpPr/>
            <p:nvPr/>
          </p:nvSpPr>
          <p:spPr>
            <a:xfrm>
              <a:off x="4678177" y="162791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7" name="椭圆 56">
              <a:extLst>
                <a:ext uri="{FF2B5EF4-FFF2-40B4-BE49-F238E27FC236}">
                  <a16:creationId xmlns:a16="http://schemas.microsoft.com/office/drawing/2014/main" id="{A911E584-BBD4-4EFB-99D2-74E8EC73E7C2}"/>
                </a:ext>
              </a:extLst>
            </p:cNvPr>
            <p:cNvSpPr/>
            <p:nvPr/>
          </p:nvSpPr>
          <p:spPr>
            <a:xfrm>
              <a:off x="4981321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8" name="椭圆 57">
              <a:extLst>
                <a:ext uri="{FF2B5EF4-FFF2-40B4-BE49-F238E27FC236}">
                  <a16:creationId xmlns:a16="http://schemas.microsoft.com/office/drawing/2014/main" id="{FD58489E-BFF3-457D-8B3B-B629319E890D}"/>
                </a:ext>
              </a:extLst>
            </p:cNvPr>
            <p:cNvSpPr/>
            <p:nvPr/>
          </p:nvSpPr>
          <p:spPr>
            <a:xfrm>
              <a:off x="5284465" y="1627916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9" name="椭圆 58">
              <a:extLst>
                <a:ext uri="{FF2B5EF4-FFF2-40B4-BE49-F238E27FC236}">
                  <a16:creationId xmlns:a16="http://schemas.microsoft.com/office/drawing/2014/main" id="{BE6C7D27-FA29-462D-8E51-699B3B7E3419}"/>
                </a:ext>
              </a:extLst>
            </p:cNvPr>
            <p:cNvSpPr/>
            <p:nvPr/>
          </p:nvSpPr>
          <p:spPr>
            <a:xfrm>
              <a:off x="5592580" y="162791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0" name="椭圆 59">
              <a:extLst>
                <a:ext uri="{FF2B5EF4-FFF2-40B4-BE49-F238E27FC236}">
                  <a16:creationId xmlns:a16="http://schemas.microsoft.com/office/drawing/2014/main" id="{564402A4-4372-46DD-83CE-74689436403A}"/>
                </a:ext>
              </a:extLst>
            </p:cNvPr>
            <p:cNvSpPr/>
            <p:nvPr/>
          </p:nvSpPr>
          <p:spPr>
            <a:xfrm>
              <a:off x="5895724" y="162791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1" name="椭圆 60">
              <a:extLst>
                <a:ext uri="{FF2B5EF4-FFF2-40B4-BE49-F238E27FC236}">
                  <a16:creationId xmlns:a16="http://schemas.microsoft.com/office/drawing/2014/main" id="{642058FF-C3B6-4259-B987-2FDB8BADF72F}"/>
                </a:ext>
              </a:extLst>
            </p:cNvPr>
            <p:cNvSpPr/>
            <p:nvPr/>
          </p:nvSpPr>
          <p:spPr>
            <a:xfrm>
              <a:off x="1328680" y="214006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椭圆 61">
              <a:extLst>
                <a:ext uri="{FF2B5EF4-FFF2-40B4-BE49-F238E27FC236}">
                  <a16:creationId xmlns:a16="http://schemas.microsoft.com/office/drawing/2014/main" id="{7F2DD9F8-49DD-41A2-A134-701B2466128C}"/>
                </a:ext>
              </a:extLst>
            </p:cNvPr>
            <p:cNvSpPr/>
            <p:nvPr/>
          </p:nvSpPr>
          <p:spPr>
            <a:xfrm>
              <a:off x="1631824" y="2140060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3" name="椭圆 62">
              <a:extLst>
                <a:ext uri="{FF2B5EF4-FFF2-40B4-BE49-F238E27FC236}">
                  <a16:creationId xmlns:a16="http://schemas.microsoft.com/office/drawing/2014/main" id="{4F2DF8F5-3D68-4F33-9B62-6A89871DAD3B}"/>
                </a:ext>
              </a:extLst>
            </p:cNvPr>
            <p:cNvSpPr/>
            <p:nvPr/>
          </p:nvSpPr>
          <p:spPr>
            <a:xfrm>
              <a:off x="1939939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4" name="椭圆 63">
              <a:extLst>
                <a:ext uri="{FF2B5EF4-FFF2-40B4-BE49-F238E27FC236}">
                  <a16:creationId xmlns:a16="http://schemas.microsoft.com/office/drawing/2014/main" id="{EA756561-2C7B-4890-A7AD-5EFF08957D49}"/>
                </a:ext>
              </a:extLst>
            </p:cNvPr>
            <p:cNvSpPr/>
            <p:nvPr/>
          </p:nvSpPr>
          <p:spPr>
            <a:xfrm>
              <a:off x="2243083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椭圆 64">
              <a:extLst>
                <a:ext uri="{FF2B5EF4-FFF2-40B4-BE49-F238E27FC236}">
                  <a16:creationId xmlns:a16="http://schemas.microsoft.com/office/drawing/2014/main" id="{C6B7AB77-DB83-45FE-B805-44071DF63D79}"/>
                </a:ext>
              </a:extLst>
            </p:cNvPr>
            <p:cNvSpPr/>
            <p:nvPr/>
          </p:nvSpPr>
          <p:spPr>
            <a:xfrm>
              <a:off x="2546227" y="214006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6" name="椭圆 65">
              <a:extLst>
                <a:ext uri="{FF2B5EF4-FFF2-40B4-BE49-F238E27FC236}">
                  <a16:creationId xmlns:a16="http://schemas.microsoft.com/office/drawing/2014/main" id="{6AB1E928-E996-4AC0-8E97-A603398A93FA}"/>
                </a:ext>
              </a:extLst>
            </p:cNvPr>
            <p:cNvSpPr/>
            <p:nvPr/>
          </p:nvSpPr>
          <p:spPr>
            <a:xfrm>
              <a:off x="2849371" y="2140060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7" name="椭圆 66">
              <a:extLst>
                <a:ext uri="{FF2B5EF4-FFF2-40B4-BE49-F238E27FC236}">
                  <a16:creationId xmlns:a16="http://schemas.microsoft.com/office/drawing/2014/main" id="{DD1915F3-466E-4A98-93B1-79DD558F5A1F}"/>
                </a:ext>
              </a:extLst>
            </p:cNvPr>
            <p:cNvSpPr/>
            <p:nvPr/>
          </p:nvSpPr>
          <p:spPr>
            <a:xfrm>
              <a:off x="3157486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8" name="椭圆 67">
              <a:extLst>
                <a:ext uri="{FF2B5EF4-FFF2-40B4-BE49-F238E27FC236}">
                  <a16:creationId xmlns:a16="http://schemas.microsoft.com/office/drawing/2014/main" id="{1E57DC81-7866-4BB5-8002-3B2BC37BBB5E}"/>
                </a:ext>
              </a:extLst>
            </p:cNvPr>
            <p:cNvSpPr/>
            <p:nvPr/>
          </p:nvSpPr>
          <p:spPr>
            <a:xfrm>
              <a:off x="3460630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9" name="椭圆 68">
              <a:extLst>
                <a:ext uri="{FF2B5EF4-FFF2-40B4-BE49-F238E27FC236}">
                  <a16:creationId xmlns:a16="http://schemas.microsoft.com/office/drawing/2014/main" id="{D723CDDA-C10C-44D3-BECE-EA15EA803E7C}"/>
                </a:ext>
              </a:extLst>
            </p:cNvPr>
            <p:cNvSpPr/>
            <p:nvPr/>
          </p:nvSpPr>
          <p:spPr>
            <a:xfrm>
              <a:off x="3763774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0" name="椭圆 69">
              <a:extLst>
                <a:ext uri="{FF2B5EF4-FFF2-40B4-BE49-F238E27FC236}">
                  <a16:creationId xmlns:a16="http://schemas.microsoft.com/office/drawing/2014/main" id="{D812A969-86C7-435C-A3A6-E36C6F8E4427}"/>
                </a:ext>
              </a:extLst>
            </p:cNvPr>
            <p:cNvSpPr/>
            <p:nvPr/>
          </p:nvSpPr>
          <p:spPr>
            <a:xfrm>
              <a:off x="4066918" y="214005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1" name="椭圆 70">
              <a:extLst>
                <a:ext uri="{FF2B5EF4-FFF2-40B4-BE49-F238E27FC236}">
                  <a16:creationId xmlns:a16="http://schemas.microsoft.com/office/drawing/2014/main" id="{F69920B7-6774-43D3-974B-8A9D6BF8079C}"/>
                </a:ext>
              </a:extLst>
            </p:cNvPr>
            <p:cNvSpPr/>
            <p:nvPr/>
          </p:nvSpPr>
          <p:spPr>
            <a:xfrm>
              <a:off x="4375033" y="214005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2" name="椭圆 71">
              <a:extLst>
                <a:ext uri="{FF2B5EF4-FFF2-40B4-BE49-F238E27FC236}">
                  <a16:creationId xmlns:a16="http://schemas.microsoft.com/office/drawing/2014/main" id="{3DF0AF6D-D333-4EEF-A17D-E84890E143BA}"/>
                </a:ext>
              </a:extLst>
            </p:cNvPr>
            <p:cNvSpPr/>
            <p:nvPr/>
          </p:nvSpPr>
          <p:spPr>
            <a:xfrm>
              <a:off x="4678177" y="214005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3" name="椭圆 72">
              <a:extLst>
                <a:ext uri="{FF2B5EF4-FFF2-40B4-BE49-F238E27FC236}">
                  <a16:creationId xmlns:a16="http://schemas.microsoft.com/office/drawing/2014/main" id="{C46234F0-0CD5-47DB-9DAE-45790DA4B52D}"/>
                </a:ext>
              </a:extLst>
            </p:cNvPr>
            <p:cNvSpPr/>
            <p:nvPr/>
          </p:nvSpPr>
          <p:spPr>
            <a:xfrm>
              <a:off x="4981321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4" name="椭圆 73">
              <a:extLst>
                <a:ext uri="{FF2B5EF4-FFF2-40B4-BE49-F238E27FC236}">
                  <a16:creationId xmlns:a16="http://schemas.microsoft.com/office/drawing/2014/main" id="{BEC2F1C2-4FF6-4EC2-9AA5-AB2CADB9BA62}"/>
                </a:ext>
              </a:extLst>
            </p:cNvPr>
            <p:cNvSpPr/>
            <p:nvPr/>
          </p:nvSpPr>
          <p:spPr>
            <a:xfrm>
              <a:off x="5284465" y="214005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5" name="椭圆 74">
              <a:extLst>
                <a:ext uri="{FF2B5EF4-FFF2-40B4-BE49-F238E27FC236}">
                  <a16:creationId xmlns:a16="http://schemas.microsoft.com/office/drawing/2014/main" id="{A503E021-8EF0-47F6-9A19-01220BC3DEC1}"/>
                </a:ext>
              </a:extLst>
            </p:cNvPr>
            <p:cNvSpPr/>
            <p:nvPr/>
          </p:nvSpPr>
          <p:spPr>
            <a:xfrm>
              <a:off x="5592580" y="214005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6" name="椭圆 75">
              <a:extLst>
                <a:ext uri="{FF2B5EF4-FFF2-40B4-BE49-F238E27FC236}">
                  <a16:creationId xmlns:a16="http://schemas.microsoft.com/office/drawing/2014/main" id="{516E7B22-B08C-4717-BB07-77A33B253364}"/>
                </a:ext>
              </a:extLst>
            </p:cNvPr>
            <p:cNvSpPr/>
            <p:nvPr/>
          </p:nvSpPr>
          <p:spPr>
            <a:xfrm>
              <a:off x="5895724" y="214005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7" name="椭圆 76">
              <a:extLst>
                <a:ext uri="{FF2B5EF4-FFF2-40B4-BE49-F238E27FC236}">
                  <a16:creationId xmlns:a16="http://schemas.microsoft.com/office/drawing/2014/main" id="{2B9A7EAA-438F-4B50-B742-DD8C3817CD40}"/>
                </a:ext>
              </a:extLst>
            </p:cNvPr>
            <p:cNvSpPr/>
            <p:nvPr/>
          </p:nvSpPr>
          <p:spPr>
            <a:xfrm>
              <a:off x="1328680" y="265220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8" name="椭圆 77">
              <a:extLst>
                <a:ext uri="{FF2B5EF4-FFF2-40B4-BE49-F238E27FC236}">
                  <a16:creationId xmlns:a16="http://schemas.microsoft.com/office/drawing/2014/main" id="{7983ACF2-D27D-4F98-A4EA-036C0276010C}"/>
                </a:ext>
              </a:extLst>
            </p:cNvPr>
            <p:cNvSpPr/>
            <p:nvPr/>
          </p:nvSpPr>
          <p:spPr>
            <a:xfrm>
              <a:off x="1631824" y="265220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9" name="椭圆 78">
              <a:extLst>
                <a:ext uri="{FF2B5EF4-FFF2-40B4-BE49-F238E27FC236}">
                  <a16:creationId xmlns:a16="http://schemas.microsoft.com/office/drawing/2014/main" id="{D31F1B29-B6B5-4C49-BCC0-BEFA57723732}"/>
                </a:ext>
              </a:extLst>
            </p:cNvPr>
            <p:cNvSpPr/>
            <p:nvPr/>
          </p:nvSpPr>
          <p:spPr>
            <a:xfrm>
              <a:off x="1939939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0" name="椭圆 79">
              <a:extLst>
                <a:ext uri="{FF2B5EF4-FFF2-40B4-BE49-F238E27FC236}">
                  <a16:creationId xmlns:a16="http://schemas.microsoft.com/office/drawing/2014/main" id="{B1D77976-2A4F-4733-8137-5DD0D9FC1732}"/>
                </a:ext>
              </a:extLst>
            </p:cNvPr>
            <p:cNvSpPr/>
            <p:nvPr/>
          </p:nvSpPr>
          <p:spPr>
            <a:xfrm>
              <a:off x="2243083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1" name="椭圆 80">
              <a:extLst>
                <a:ext uri="{FF2B5EF4-FFF2-40B4-BE49-F238E27FC236}">
                  <a16:creationId xmlns:a16="http://schemas.microsoft.com/office/drawing/2014/main" id="{4EAB68C1-C70C-4D94-B4B0-7FA05C5DAA9A}"/>
                </a:ext>
              </a:extLst>
            </p:cNvPr>
            <p:cNvSpPr/>
            <p:nvPr/>
          </p:nvSpPr>
          <p:spPr>
            <a:xfrm>
              <a:off x="2546227" y="265220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2" name="椭圆 81">
              <a:extLst>
                <a:ext uri="{FF2B5EF4-FFF2-40B4-BE49-F238E27FC236}">
                  <a16:creationId xmlns:a16="http://schemas.microsoft.com/office/drawing/2014/main" id="{D0939858-4123-4082-BE7D-6F122553B268}"/>
                </a:ext>
              </a:extLst>
            </p:cNvPr>
            <p:cNvSpPr/>
            <p:nvPr/>
          </p:nvSpPr>
          <p:spPr>
            <a:xfrm>
              <a:off x="2849371" y="2652202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3" name="椭圆 82">
              <a:extLst>
                <a:ext uri="{FF2B5EF4-FFF2-40B4-BE49-F238E27FC236}">
                  <a16:creationId xmlns:a16="http://schemas.microsoft.com/office/drawing/2014/main" id="{AA4FC607-EA35-419B-948E-64C258F7F577}"/>
                </a:ext>
              </a:extLst>
            </p:cNvPr>
            <p:cNvSpPr/>
            <p:nvPr/>
          </p:nvSpPr>
          <p:spPr>
            <a:xfrm>
              <a:off x="3157486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4" name="椭圆 83">
              <a:extLst>
                <a:ext uri="{FF2B5EF4-FFF2-40B4-BE49-F238E27FC236}">
                  <a16:creationId xmlns:a16="http://schemas.microsoft.com/office/drawing/2014/main" id="{63BEDA0B-7750-4AA6-9806-B9C937FB1BF9}"/>
                </a:ext>
              </a:extLst>
            </p:cNvPr>
            <p:cNvSpPr/>
            <p:nvPr/>
          </p:nvSpPr>
          <p:spPr>
            <a:xfrm>
              <a:off x="3460630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5" name="椭圆 84">
              <a:extLst>
                <a:ext uri="{FF2B5EF4-FFF2-40B4-BE49-F238E27FC236}">
                  <a16:creationId xmlns:a16="http://schemas.microsoft.com/office/drawing/2014/main" id="{A1014204-7562-4A24-B192-778C5390DA94}"/>
                </a:ext>
              </a:extLst>
            </p:cNvPr>
            <p:cNvSpPr/>
            <p:nvPr/>
          </p:nvSpPr>
          <p:spPr>
            <a:xfrm>
              <a:off x="3763774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6" name="椭圆 85">
              <a:extLst>
                <a:ext uri="{FF2B5EF4-FFF2-40B4-BE49-F238E27FC236}">
                  <a16:creationId xmlns:a16="http://schemas.microsoft.com/office/drawing/2014/main" id="{C9C5DE0B-6966-44CF-8237-68E6A3701271}"/>
                </a:ext>
              </a:extLst>
            </p:cNvPr>
            <p:cNvSpPr/>
            <p:nvPr/>
          </p:nvSpPr>
          <p:spPr>
            <a:xfrm>
              <a:off x="4066918" y="2652200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7" name="椭圆 86">
              <a:extLst>
                <a:ext uri="{FF2B5EF4-FFF2-40B4-BE49-F238E27FC236}">
                  <a16:creationId xmlns:a16="http://schemas.microsoft.com/office/drawing/2014/main" id="{00EEA4ED-B2BA-4F3A-B510-D2A5E1396EFE}"/>
                </a:ext>
              </a:extLst>
            </p:cNvPr>
            <p:cNvSpPr/>
            <p:nvPr/>
          </p:nvSpPr>
          <p:spPr>
            <a:xfrm>
              <a:off x="4375033" y="265219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8" name="椭圆 87">
              <a:extLst>
                <a:ext uri="{FF2B5EF4-FFF2-40B4-BE49-F238E27FC236}">
                  <a16:creationId xmlns:a16="http://schemas.microsoft.com/office/drawing/2014/main" id="{C675E9E7-346E-46BE-BDED-204A636FB13E}"/>
                </a:ext>
              </a:extLst>
            </p:cNvPr>
            <p:cNvSpPr/>
            <p:nvPr/>
          </p:nvSpPr>
          <p:spPr>
            <a:xfrm>
              <a:off x="4678177" y="265219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9" name="椭圆 88">
              <a:extLst>
                <a:ext uri="{FF2B5EF4-FFF2-40B4-BE49-F238E27FC236}">
                  <a16:creationId xmlns:a16="http://schemas.microsoft.com/office/drawing/2014/main" id="{20D4EE6E-4B5E-4C3C-8750-D940E8A98AA9}"/>
                </a:ext>
              </a:extLst>
            </p:cNvPr>
            <p:cNvSpPr/>
            <p:nvPr/>
          </p:nvSpPr>
          <p:spPr>
            <a:xfrm>
              <a:off x="4981321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0" name="椭圆 89">
              <a:extLst>
                <a:ext uri="{FF2B5EF4-FFF2-40B4-BE49-F238E27FC236}">
                  <a16:creationId xmlns:a16="http://schemas.microsoft.com/office/drawing/2014/main" id="{0DC0CD68-D4E9-4554-B83F-4DA31D82694A}"/>
                </a:ext>
              </a:extLst>
            </p:cNvPr>
            <p:cNvSpPr/>
            <p:nvPr/>
          </p:nvSpPr>
          <p:spPr>
            <a:xfrm>
              <a:off x="5284465" y="2652200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1" name="椭圆 90">
              <a:extLst>
                <a:ext uri="{FF2B5EF4-FFF2-40B4-BE49-F238E27FC236}">
                  <a16:creationId xmlns:a16="http://schemas.microsoft.com/office/drawing/2014/main" id="{8DA41376-5890-4CC9-A01A-8EDACD9F0829}"/>
                </a:ext>
              </a:extLst>
            </p:cNvPr>
            <p:cNvSpPr/>
            <p:nvPr/>
          </p:nvSpPr>
          <p:spPr>
            <a:xfrm>
              <a:off x="5592580" y="265219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2" name="椭圆 91">
              <a:extLst>
                <a:ext uri="{FF2B5EF4-FFF2-40B4-BE49-F238E27FC236}">
                  <a16:creationId xmlns:a16="http://schemas.microsoft.com/office/drawing/2014/main" id="{39068C21-2794-4A62-ADA5-F2BA8E8B9252}"/>
                </a:ext>
              </a:extLst>
            </p:cNvPr>
            <p:cNvSpPr/>
            <p:nvPr/>
          </p:nvSpPr>
          <p:spPr>
            <a:xfrm>
              <a:off x="5895724" y="265219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3" name="椭圆 92">
              <a:extLst>
                <a:ext uri="{FF2B5EF4-FFF2-40B4-BE49-F238E27FC236}">
                  <a16:creationId xmlns:a16="http://schemas.microsoft.com/office/drawing/2014/main" id="{2BFF36AB-A779-4447-81A0-3DC7907B0974}"/>
                </a:ext>
              </a:extLst>
            </p:cNvPr>
            <p:cNvSpPr/>
            <p:nvPr/>
          </p:nvSpPr>
          <p:spPr>
            <a:xfrm>
              <a:off x="1328680" y="316434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4" name="椭圆 93">
              <a:extLst>
                <a:ext uri="{FF2B5EF4-FFF2-40B4-BE49-F238E27FC236}">
                  <a16:creationId xmlns:a16="http://schemas.microsoft.com/office/drawing/2014/main" id="{CF7C568E-AF0A-4168-A1E9-5EAFE09BE432}"/>
                </a:ext>
              </a:extLst>
            </p:cNvPr>
            <p:cNvSpPr/>
            <p:nvPr/>
          </p:nvSpPr>
          <p:spPr>
            <a:xfrm>
              <a:off x="1631824" y="3164344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5" name="椭圆 94">
              <a:extLst>
                <a:ext uri="{FF2B5EF4-FFF2-40B4-BE49-F238E27FC236}">
                  <a16:creationId xmlns:a16="http://schemas.microsoft.com/office/drawing/2014/main" id="{B3A4C034-AB84-45CA-8994-12C0D3DCA70F}"/>
                </a:ext>
              </a:extLst>
            </p:cNvPr>
            <p:cNvSpPr/>
            <p:nvPr/>
          </p:nvSpPr>
          <p:spPr>
            <a:xfrm>
              <a:off x="1939939" y="316434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6" name="椭圆 95">
              <a:extLst>
                <a:ext uri="{FF2B5EF4-FFF2-40B4-BE49-F238E27FC236}">
                  <a16:creationId xmlns:a16="http://schemas.microsoft.com/office/drawing/2014/main" id="{F79DE52E-6DF1-40EF-AF46-3F88BB85C18F}"/>
                </a:ext>
              </a:extLst>
            </p:cNvPr>
            <p:cNvSpPr/>
            <p:nvPr/>
          </p:nvSpPr>
          <p:spPr>
            <a:xfrm>
              <a:off x="2243083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7" name="椭圆 96">
              <a:extLst>
                <a:ext uri="{FF2B5EF4-FFF2-40B4-BE49-F238E27FC236}">
                  <a16:creationId xmlns:a16="http://schemas.microsoft.com/office/drawing/2014/main" id="{F2C99129-4328-49BC-9373-187D1B849B0B}"/>
                </a:ext>
              </a:extLst>
            </p:cNvPr>
            <p:cNvSpPr/>
            <p:nvPr/>
          </p:nvSpPr>
          <p:spPr>
            <a:xfrm>
              <a:off x="2546227" y="316434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8" name="椭圆 97">
              <a:extLst>
                <a:ext uri="{FF2B5EF4-FFF2-40B4-BE49-F238E27FC236}">
                  <a16:creationId xmlns:a16="http://schemas.microsoft.com/office/drawing/2014/main" id="{A03B2605-C452-4C83-ACA8-33202BF57AC8}"/>
                </a:ext>
              </a:extLst>
            </p:cNvPr>
            <p:cNvSpPr/>
            <p:nvPr/>
          </p:nvSpPr>
          <p:spPr>
            <a:xfrm>
              <a:off x="2849371" y="3164344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9" name="椭圆 98">
              <a:extLst>
                <a:ext uri="{FF2B5EF4-FFF2-40B4-BE49-F238E27FC236}">
                  <a16:creationId xmlns:a16="http://schemas.microsoft.com/office/drawing/2014/main" id="{171E7D1E-45A4-4A14-9473-7A4EEE586B6D}"/>
                </a:ext>
              </a:extLst>
            </p:cNvPr>
            <p:cNvSpPr/>
            <p:nvPr/>
          </p:nvSpPr>
          <p:spPr>
            <a:xfrm>
              <a:off x="3157486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0" name="椭圆 99">
              <a:extLst>
                <a:ext uri="{FF2B5EF4-FFF2-40B4-BE49-F238E27FC236}">
                  <a16:creationId xmlns:a16="http://schemas.microsoft.com/office/drawing/2014/main" id="{3CDEDC8A-3094-40E2-BB9A-ABFF0C462B01}"/>
                </a:ext>
              </a:extLst>
            </p:cNvPr>
            <p:cNvSpPr/>
            <p:nvPr/>
          </p:nvSpPr>
          <p:spPr>
            <a:xfrm>
              <a:off x="3460630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1" name="椭圆 100">
              <a:extLst>
                <a:ext uri="{FF2B5EF4-FFF2-40B4-BE49-F238E27FC236}">
                  <a16:creationId xmlns:a16="http://schemas.microsoft.com/office/drawing/2014/main" id="{6E04065C-AE06-46F6-BDEB-BD8ED78F8F64}"/>
                </a:ext>
              </a:extLst>
            </p:cNvPr>
            <p:cNvSpPr/>
            <p:nvPr/>
          </p:nvSpPr>
          <p:spPr>
            <a:xfrm>
              <a:off x="3763774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2" name="椭圆 101">
              <a:extLst>
                <a:ext uri="{FF2B5EF4-FFF2-40B4-BE49-F238E27FC236}">
                  <a16:creationId xmlns:a16="http://schemas.microsoft.com/office/drawing/2014/main" id="{7CE1A06D-334E-4A0D-B8FB-378DB4B50285}"/>
                </a:ext>
              </a:extLst>
            </p:cNvPr>
            <p:cNvSpPr/>
            <p:nvPr/>
          </p:nvSpPr>
          <p:spPr>
            <a:xfrm>
              <a:off x="4066918" y="3164342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3" name="椭圆 102">
              <a:extLst>
                <a:ext uri="{FF2B5EF4-FFF2-40B4-BE49-F238E27FC236}">
                  <a16:creationId xmlns:a16="http://schemas.microsoft.com/office/drawing/2014/main" id="{72C1F3BC-77CE-46CC-92DD-BBBB99327CBA}"/>
                </a:ext>
              </a:extLst>
            </p:cNvPr>
            <p:cNvSpPr/>
            <p:nvPr/>
          </p:nvSpPr>
          <p:spPr>
            <a:xfrm>
              <a:off x="4375033" y="316434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4" name="椭圆 103">
              <a:extLst>
                <a:ext uri="{FF2B5EF4-FFF2-40B4-BE49-F238E27FC236}">
                  <a16:creationId xmlns:a16="http://schemas.microsoft.com/office/drawing/2014/main" id="{D765A391-7E03-4F0A-B206-8DC1F4200EFA}"/>
                </a:ext>
              </a:extLst>
            </p:cNvPr>
            <p:cNvSpPr/>
            <p:nvPr/>
          </p:nvSpPr>
          <p:spPr>
            <a:xfrm>
              <a:off x="4678177" y="316434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5" name="椭圆 104">
              <a:extLst>
                <a:ext uri="{FF2B5EF4-FFF2-40B4-BE49-F238E27FC236}">
                  <a16:creationId xmlns:a16="http://schemas.microsoft.com/office/drawing/2014/main" id="{684D961B-B8B7-4A90-B44B-27207C66FAEB}"/>
                </a:ext>
              </a:extLst>
            </p:cNvPr>
            <p:cNvSpPr/>
            <p:nvPr/>
          </p:nvSpPr>
          <p:spPr>
            <a:xfrm>
              <a:off x="4981321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6" name="椭圆 105">
              <a:extLst>
                <a:ext uri="{FF2B5EF4-FFF2-40B4-BE49-F238E27FC236}">
                  <a16:creationId xmlns:a16="http://schemas.microsoft.com/office/drawing/2014/main" id="{64BC8738-826C-4F0C-9F65-9492DAD28160}"/>
                </a:ext>
              </a:extLst>
            </p:cNvPr>
            <p:cNvSpPr/>
            <p:nvPr/>
          </p:nvSpPr>
          <p:spPr>
            <a:xfrm>
              <a:off x="5284465" y="316434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7" name="椭圆 106">
              <a:extLst>
                <a:ext uri="{FF2B5EF4-FFF2-40B4-BE49-F238E27FC236}">
                  <a16:creationId xmlns:a16="http://schemas.microsoft.com/office/drawing/2014/main" id="{88BCE13E-FBD1-497B-8139-C3F74FEB61CD}"/>
                </a:ext>
              </a:extLst>
            </p:cNvPr>
            <p:cNvSpPr/>
            <p:nvPr/>
          </p:nvSpPr>
          <p:spPr>
            <a:xfrm>
              <a:off x="5592580" y="316434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8" name="椭圆 107">
              <a:extLst>
                <a:ext uri="{FF2B5EF4-FFF2-40B4-BE49-F238E27FC236}">
                  <a16:creationId xmlns:a16="http://schemas.microsoft.com/office/drawing/2014/main" id="{B3B2160D-449F-4E2A-A7BA-1BAC28227007}"/>
                </a:ext>
              </a:extLst>
            </p:cNvPr>
            <p:cNvSpPr/>
            <p:nvPr/>
          </p:nvSpPr>
          <p:spPr>
            <a:xfrm>
              <a:off x="5895724" y="316434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9" name="椭圆 108">
              <a:extLst>
                <a:ext uri="{FF2B5EF4-FFF2-40B4-BE49-F238E27FC236}">
                  <a16:creationId xmlns:a16="http://schemas.microsoft.com/office/drawing/2014/main" id="{10F1AC22-2BB3-434C-B59C-5FCD3ED476A8}"/>
                </a:ext>
              </a:extLst>
            </p:cNvPr>
            <p:cNvSpPr/>
            <p:nvPr/>
          </p:nvSpPr>
          <p:spPr>
            <a:xfrm>
              <a:off x="1328680" y="367648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0" name="椭圆 109">
              <a:extLst>
                <a:ext uri="{FF2B5EF4-FFF2-40B4-BE49-F238E27FC236}">
                  <a16:creationId xmlns:a16="http://schemas.microsoft.com/office/drawing/2014/main" id="{D02336AD-83FF-462A-AE06-8C7FF72AB74D}"/>
                </a:ext>
              </a:extLst>
            </p:cNvPr>
            <p:cNvSpPr/>
            <p:nvPr/>
          </p:nvSpPr>
          <p:spPr>
            <a:xfrm>
              <a:off x="1631824" y="3676486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1" name="椭圆 110">
              <a:extLst>
                <a:ext uri="{FF2B5EF4-FFF2-40B4-BE49-F238E27FC236}">
                  <a16:creationId xmlns:a16="http://schemas.microsoft.com/office/drawing/2014/main" id="{8D0D845D-7C3B-4EE1-9DC4-CE72F905F633}"/>
                </a:ext>
              </a:extLst>
            </p:cNvPr>
            <p:cNvSpPr/>
            <p:nvPr/>
          </p:nvSpPr>
          <p:spPr>
            <a:xfrm>
              <a:off x="1939939" y="367648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2" name="椭圆 111">
              <a:extLst>
                <a:ext uri="{FF2B5EF4-FFF2-40B4-BE49-F238E27FC236}">
                  <a16:creationId xmlns:a16="http://schemas.microsoft.com/office/drawing/2014/main" id="{E9BE339C-5EF2-4D26-86C2-313EE6ECD1F7}"/>
                </a:ext>
              </a:extLst>
            </p:cNvPr>
            <p:cNvSpPr/>
            <p:nvPr/>
          </p:nvSpPr>
          <p:spPr>
            <a:xfrm>
              <a:off x="2243083" y="367648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3" name="椭圆 112">
              <a:extLst>
                <a:ext uri="{FF2B5EF4-FFF2-40B4-BE49-F238E27FC236}">
                  <a16:creationId xmlns:a16="http://schemas.microsoft.com/office/drawing/2014/main" id="{005C8FA3-4083-4225-BB4E-E0B9A69565A4}"/>
                </a:ext>
              </a:extLst>
            </p:cNvPr>
            <p:cNvSpPr/>
            <p:nvPr/>
          </p:nvSpPr>
          <p:spPr>
            <a:xfrm>
              <a:off x="2546227" y="367648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4" name="椭圆 113">
              <a:extLst>
                <a:ext uri="{FF2B5EF4-FFF2-40B4-BE49-F238E27FC236}">
                  <a16:creationId xmlns:a16="http://schemas.microsoft.com/office/drawing/2014/main" id="{6A6A696B-C908-4E79-B595-19B800C39F18}"/>
                </a:ext>
              </a:extLst>
            </p:cNvPr>
            <p:cNvSpPr/>
            <p:nvPr/>
          </p:nvSpPr>
          <p:spPr>
            <a:xfrm>
              <a:off x="2849371" y="3676486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5" name="椭圆 114">
              <a:extLst>
                <a:ext uri="{FF2B5EF4-FFF2-40B4-BE49-F238E27FC236}">
                  <a16:creationId xmlns:a16="http://schemas.microsoft.com/office/drawing/2014/main" id="{B826C36F-6B20-4FC0-A79D-EDA1BD1CA234}"/>
                </a:ext>
              </a:extLst>
            </p:cNvPr>
            <p:cNvSpPr/>
            <p:nvPr/>
          </p:nvSpPr>
          <p:spPr>
            <a:xfrm>
              <a:off x="3157486" y="367648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6" name="椭圆 115">
              <a:extLst>
                <a:ext uri="{FF2B5EF4-FFF2-40B4-BE49-F238E27FC236}">
                  <a16:creationId xmlns:a16="http://schemas.microsoft.com/office/drawing/2014/main" id="{E3DD5950-2EC7-4E4F-BE10-DFAB9C6D666C}"/>
                </a:ext>
              </a:extLst>
            </p:cNvPr>
            <p:cNvSpPr/>
            <p:nvPr/>
          </p:nvSpPr>
          <p:spPr>
            <a:xfrm>
              <a:off x="3460630" y="367648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7" name="椭圆 116">
              <a:extLst>
                <a:ext uri="{FF2B5EF4-FFF2-40B4-BE49-F238E27FC236}">
                  <a16:creationId xmlns:a16="http://schemas.microsoft.com/office/drawing/2014/main" id="{1306FCCD-1EF0-469A-9A09-6168F0DACBAC}"/>
                </a:ext>
              </a:extLst>
            </p:cNvPr>
            <p:cNvSpPr/>
            <p:nvPr/>
          </p:nvSpPr>
          <p:spPr>
            <a:xfrm>
              <a:off x="3763774" y="367648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8" name="椭圆 117">
              <a:extLst>
                <a:ext uri="{FF2B5EF4-FFF2-40B4-BE49-F238E27FC236}">
                  <a16:creationId xmlns:a16="http://schemas.microsoft.com/office/drawing/2014/main" id="{FCDF13E9-6D36-4F9F-88EE-40C8ECD33461}"/>
                </a:ext>
              </a:extLst>
            </p:cNvPr>
            <p:cNvSpPr/>
            <p:nvPr/>
          </p:nvSpPr>
          <p:spPr>
            <a:xfrm>
              <a:off x="4066918" y="3676484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9" name="椭圆 118">
              <a:extLst>
                <a:ext uri="{FF2B5EF4-FFF2-40B4-BE49-F238E27FC236}">
                  <a16:creationId xmlns:a16="http://schemas.microsoft.com/office/drawing/2014/main" id="{0DB3809E-27FB-4B8E-A654-44EAC311E0C0}"/>
                </a:ext>
              </a:extLst>
            </p:cNvPr>
            <p:cNvSpPr/>
            <p:nvPr/>
          </p:nvSpPr>
          <p:spPr>
            <a:xfrm>
              <a:off x="4375033" y="367648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0" name="椭圆 119">
              <a:extLst>
                <a:ext uri="{FF2B5EF4-FFF2-40B4-BE49-F238E27FC236}">
                  <a16:creationId xmlns:a16="http://schemas.microsoft.com/office/drawing/2014/main" id="{6CBC51AB-5B18-4619-85F1-09E2D470CE97}"/>
                </a:ext>
              </a:extLst>
            </p:cNvPr>
            <p:cNvSpPr/>
            <p:nvPr/>
          </p:nvSpPr>
          <p:spPr>
            <a:xfrm>
              <a:off x="4678177" y="367648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1" name="椭圆 120">
              <a:extLst>
                <a:ext uri="{FF2B5EF4-FFF2-40B4-BE49-F238E27FC236}">
                  <a16:creationId xmlns:a16="http://schemas.microsoft.com/office/drawing/2014/main" id="{454B4AFF-C560-4D10-893F-213B4C6D618C}"/>
                </a:ext>
              </a:extLst>
            </p:cNvPr>
            <p:cNvSpPr/>
            <p:nvPr/>
          </p:nvSpPr>
          <p:spPr>
            <a:xfrm>
              <a:off x="4981321" y="367648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2" name="椭圆 121">
              <a:extLst>
                <a:ext uri="{FF2B5EF4-FFF2-40B4-BE49-F238E27FC236}">
                  <a16:creationId xmlns:a16="http://schemas.microsoft.com/office/drawing/2014/main" id="{A1C57B2D-83A8-43B4-AC00-27A0B979A340}"/>
                </a:ext>
              </a:extLst>
            </p:cNvPr>
            <p:cNvSpPr/>
            <p:nvPr/>
          </p:nvSpPr>
          <p:spPr>
            <a:xfrm>
              <a:off x="5284465" y="3676484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3" name="椭圆 122">
              <a:extLst>
                <a:ext uri="{FF2B5EF4-FFF2-40B4-BE49-F238E27FC236}">
                  <a16:creationId xmlns:a16="http://schemas.microsoft.com/office/drawing/2014/main" id="{4EE001C4-B6FB-4966-82AA-EA29842C85CD}"/>
                </a:ext>
              </a:extLst>
            </p:cNvPr>
            <p:cNvSpPr/>
            <p:nvPr/>
          </p:nvSpPr>
          <p:spPr>
            <a:xfrm>
              <a:off x="5592580" y="367648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4" name="椭圆 123">
              <a:extLst>
                <a:ext uri="{FF2B5EF4-FFF2-40B4-BE49-F238E27FC236}">
                  <a16:creationId xmlns:a16="http://schemas.microsoft.com/office/drawing/2014/main" id="{168C8167-CEDA-4C68-BA0A-B89CD96684CA}"/>
                </a:ext>
              </a:extLst>
            </p:cNvPr>
            <p:cNvSpPr/>
            <p:nvPr/>
          </p:nvSpPr>
          <p:spPr>
            <a:xfrm>
              <a:off x="5895724" y="367648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5" name="椭圆 124">
              <a:extLst>
                <a:ext uri="{FF2B5EF4-FFF2-40B4-BE49-F238E27FC236}">
                  <a16:creationId xmlns:a16="http://schemas.microsoft.com/office/drawing/2014/main" id="{9275FE28-547B-46D7-A9C1-68C49D71E7AA}"/>
                </a:ext>
              </a:extLst>
            </p:cNvPr>
            <p:cNvSpPr/>
            <p:nvPr/>
          </p:nvSpPr>
          <p:spPr>
            <a:xfrm>
              <a:off x="1328680" y="418862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6" name="椭圆 125">
              <a:extLst>
                <a:ext uri="{FF2B5EF4-FFF2-40B4-BE49-F238E27FC236}">
                  <a16:creationId xmlns:a16="http://schemas.microsoft.com/office/drawing/2014/main" id="{A2C6F0AD-6DF7-4D1F-9680-375D60091FCB}"/>
                </a:ext>
              </a:extLst>
            </p:cNvPr>
            <p:cNvSpPr/>
            <p:nvPr/>
          </p:nvSpPr>
          <p:spPr>
            <a:xfrm>
              <a:off x="1631824" y="4188628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7" name="椭圆 126">
              <a:extLst>
                <a:ext uri="{FF2B5EF4-FFF2-40B4-BE49-F238E27FC236}">
                  <a16:creationId xmlns:a16="http://schemas.microsoft.com/office/drawing/2014/main" id="{F7F66B28-6966-42B0-BDD6-267E299B078B}"/>
                </a:ext>
              </a:extLst>
            </p:cNvPr>
            <p:cNvSpPr/>
            <p:nvPr/>
          </p:nvSpPr>
          <p:spPr>
            <a:xfrm>
              <a:off x="1939939" y="418862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8" name="椭圆 127">
              <a:extLst>
                <a:ext uri="{FF2B5EF4-FFF2-40B4-BE49-F238E27FC236}">
                  <a16:creationId xmlns:a16="http://schemas.microsoft.com/office/drawing/2014/main" id="{FC75693B-08E8-4F45-B095-EED06A854D29}"/>
                </a:ext>
              </a:extLst>
            </p:cNvPr>
            <p:cNvSpPr/>
            <p:nvPr/>
          </p:nvSpPr>
          <p:spPr>
            <a:xfrm>
              <a:off x="2243083" y="418862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9" name="椭圆 128">
              <a:extLst>
                <a:ext uri="{FF2B5EF4-FFF2-40B4-BE49-F238E27FC236}">
                  <a16:creationId xmlns:a16="http://schemas.microsoft.com/office/drawing/2014/main" id="{15551503-B82B-4C67-871B-13F914A21486}"/>
                </a:ext>
              </a:extLst>
            </p:cNvPr>
            <p:cNvSpPr/>
            <p:nvPr/>
          </p:nvSpPr>
          <p:spPr>
            <a:xfrm>
              <a:off x="2546227" y="418862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0" name="椭圆 129">
              <a:extLst>
                <a:ext uri="{FF2B5EF4-FFF2-40B4-BE49-F238E27FC236}">
                  <a16:creationId xmlns:a16="http://schemas.microsoft.com/office/drawing/2014/main" id="{FCCF3D7B-E238-4592-A80A-9CA7E3510AD0}"/>
                </a:ext>
              </a:extLst>
            </p:cNvPr>
            <p:cNvSpPr/>
            <p:nvPr/>
          </p:nvSpPr>
          <p:spPr>
            <a:xfrm>
              <a:off x="2849371" y="418862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1" name="椭圆 130">
              <a:extLst>
                <a:ext uri="{FF2B5EF4-FFF2-40B4-BE49-F238E27FC236}">
                  <a16:creationId xmlns:a16="http://schemas.microsoft.com/office/drawing/2014/main" id="{A3194A53-BAD6-49CC-8F04-6DECB43C30ED}"/>
                </a:ext>
              </a:extLst>
            </p:cNvPr>
            <p:cNvSpPr/>
            <p:nvPr/>
          </p:nvSpPr>
          <p:spPr>
            <a:xfrm>
              <a:off x="3157486" y="418862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2" name="椭圆 131">
              <a:extLst>
                <a:ext uri="{FF2B5EF4-FFF2-40B4-BE49-F238E27FC236}">
                  <a16:creationId xmlns:a16="http://schemas.microsoft.com/office/drawing/2014/main" id="{DF189D4E-E092-4A9E-A69A-82BBF75645B9}"/>
                </a:ext>
              </a:extLst>
            </p:cNvPr>
            <p:cNvSpPr/>
            <p:nvPr/>
          </p:nvSpPr>
          <p:spPr>
            <a:xfrm>
              <a:off x="3460630" y="418862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3" name="椭圆 132">
              <a:extLst>
                <a:ext uri="{FF2B5EF4-FFF2-40B4-BE49-F238E27FC236}">
                  <a16:creationId xmlns:a16="http://schemas.microsoft.com/office/drawing/2014/main" id="{DED81F20-3CB3-4F0C-93EC-EBD2A02813B0}"/>
                </a:ext>
              </a:extLst>
            </p:cNvPr>
            <p:cNvSpPr/>
            <p:nvPr/>
          </p:nvSpPr>
          <p:spPr>
            <a:xfrm>
              <a:off x="3763774" y="418862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4" name="椭圆 133">
              <a:extLst>
                <a:ext uri="{FF2B5EF4-FFF2-40B4-BE49-F238E27FC236}">
                  <a16:creationId xmlns:a16="http://schemas.microsoft.com/office/drawing/2014/main" id="{18B4E5B2-668A-4352-A500-B57A94FD4CBF}"/>
                </a:ext>
              </a:extLst>
            </p:cNvPr>
            <p:cNvSpPr/>
            <p:nvPr/>
          </p:nvSpPr>
          <p:spPr>
            <a:xfrm>
              <a:off x="4066918" y="4188626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5" name="椭圆 134">
              <a:extLst>
                <a:ext uri="{FF2B5EF4-FFF2-40B4-BE49-F238E27FC236}">
                  <a16:creationId xmlns:a16="http://schemas.microsoft.com/office/drawing/2014/main" id="{105EB0DE-3237-4968-83FF-52B1DC576415}"/>
                </a:ext>
              </a:extLst>
            </p:cNvPr>
            <p:cNvSpPr/>
            <p:nvPr/>
          </p:nvSpPr>
          <p:spPr>
            <a:xfrm>
              <a:off x="4375033" y="418862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6" name="椭圆 135">
              <a:extLst>
                <a:ext uri="{FF2B5EF4-FFF2-40B4-BE49-F238E27FC236}">
                  <a16:creationId xmlns:a16="http://schemas.microsoft.com/office/drawing/2014/main" id="{7131266E-2D9B-48D6-A1B5-5808843DACBA}"/>
                </a:ext>
              </a:extLst>
            </p:cNvPr>
            <p:cNvSpPr/>
            <p:nvPr/>
          </p:nvSpPr>
          <p:spPr>
            <a:xfrm>
              <a:off x="4678177" y="418862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7" name="椭圆 136">
              <a:extLst>
                <a:ext uri="{FF2B5EF4-FFF2-40B4-BE49-F238E27FC236}">
                  <a16:creationId xmlns:a16="http://schemas.microsoft.com/office/drawing/2014/main" id="{876A4E88-24CC-41DA-8A77-7E9BD0317A94}"/>
                </a:ext>
              </a:extLst>
            </p:cNvPr>
            <p:cNvSpPr/>
            <p:nvPr/>
          </p:nvSpPr>
          <p:spPr>
            <a:xfrm>
              <a:off x="4981321" y="418862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8" name="椭圆 137">
              <a:extLst>
                <a:ext uri="{FF2B5EF4-FFF2-40B4-BE49-F238E27FC236}">
                  <a16:creationId xmlns:a16="http://schemas.microsoft.com/office/drawing/2014/main" id="{58C61BCF-C643-4694-ADFD-0E3FDE5971DF}"/>
                </a:ext>
              </a:extLst>
            </p:cNvPr>
            <p:cNvSpPr/>
            <p:nvPr/>
          </p:nvSpPr>
          <p:spPr>
            <a:xfrm>
              <a:off x="5284465" y="4188626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9" name="椭圆 138">
              <a:extLst>
                <a:ext uri="{FF2B5EF4-FFF2-40B4-BE49-F238E27FC236}">
                  <a16:creationId xmlns:a16="http://schemas.microsoft.com/office/drawing/2014/main" id="{AC861E87-D869-4524-9516-7EEAD4E54E9A}"/>
                </a:ext>
              </a:extLst>
            </p:cNvPr>
            <p:cNvSpPr/>
            <p:nvPr/>
          </p:nvSpPr>
          <p:spPr>
            <a:xfrm>
              <a:off x="5592580" y="418862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0" name="椭圆 139">
              <a:extLst>
                <a:ext uri="{FF2B5EF4-FFF2-40B4-BE49-F238E27FC236}">
                  <a16:creationId xmlns:a16="http://schemas.microsoft.com/office/drawing/2014/main" id="{A8E95C84-01FA-4A66-A682-C88A70B0830D}"/>
                </a:ext>
              </a:extLst>
            </p:cNvPr>
            <p:cNvSpPr/>
            <p:nvPr/>
          </p:nvSpPr>
          <p:spPr>
            <a:xfrm>
              <a:off x="5895724" y="418862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1" name="椭圆 140">
              <a:extLst>
                <a:ext uri="{FF2B5EF4-FFF2-40B4-BE49-F238E27FC236}">
                  <a16:creationId xmlns:a16="http://schemas.microsoft.com/office/drawing/2014/main" id="{D0C7DF77-0655-4FEB-BB91-A093A9225494}"/>
                </a:ext>
              </a:extLst>
            </p:cNvPr>
            <p:cNvSpPr/>
            <p:nvPr/>
          </p:nvSpPr>
          <p:spPr>
            <a:xfrm>
              <a:off x="1328680" y="470077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2" name="椭圆 141">
              <a:extLst>
                <a:ext uri="{FF2B5EF4-FFF2-40B4-BE49-F238E27FC236}">
                  <a16:creationId xmlns:a16="http://schemas.microsoft.com/office/drawing/2014/main" id="{6DDE9F58-9703-4CDB-8CC6-B3F29CEB50A5}"/>
                </a:ext>
              </a:extLst>
            </p:cNvPr>
            <p:cNvSpPr/>
            <p:nvPr/>
          </p:nvSpPr>
          <p:spPr>
            <a:xfrm>
              <a:off x="1631824" y="4700770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3" name="椭圆 142">
              <a:extLst>
                <a:ext uri="{FF2B5EF4-FFF2-40B4-BE49-F238E27FC236}">
                  <a16:creationId xmlns:a16="http://schemas.microsoft.com/office/drawing/2014/main" id="{9647F149-359C-43AA-93CC-791511C157D9}"/>
                </a:ext>
              </a:extLst>
            </p:cNvPr>
            <p:cNvSpPr/>
            <p:nvPr/>
          </p:nvSpPr>
          <p:spPr>
            <a:xfrm>
              <a:off x="1939939" y="470076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4" name="椭圆 143">
              <a:extLst>
                <a:ext uri="{FF2B5EF4-FFF2-40B4-BE49-F238E27FC236}">
                  <a16:creationId xmlns:a16="http://schemas.microsoft.com/office/drawing/2014/main" id="{B42BE629-E2ED-4F38-9193-0F1C693AAE21}"/>
                </a:ext>
              </a:extLst>
            </p:cNvPr>
            <p:cNvSpPr/>
            <p:nvPr/>
          </p:nvSpPr>
          <p:spPr>
            <a:xfrm>
              <a:off x="2243083" y="470076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5" name="椭圆 144">
              <a:extLst>
                <a:ext uri="{FF2B5EF4-FFF2-40B4-BE49-F238E27FC236}">
                  <a16:creationId xmlns:a16="http://schemas.microsoft.com/office/drawing/2014/main" id="{6EF0AC41-ABDF-4D06-873A-769EF8FC07DB}"/>
                </a:ext>
              </a:extLst>
            </p:cNvPr>
            <p:cNvSpPr/>
            <p:nvPr/>
          </p:nvSpPr>
          <p:spPr>
            <a:xfrm>
              <a:off x="2546227" y="470077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6" name="椭圆 145">
              <a:extLst>
                <a:ext uri="{FF2B5EF4-FFF2-40B4-BE49-F238E27FC236}">
                  <a16:creationId xmlns:a16="http://schemas.microsoft.com/office/drawing/2014/main" id="{2DD3AFC1-E109-489C-AC4E-6B6A82CB8FFF}"/>
                </a:ext>
              </a:extLst>
            </p:cNvPr>
            <p:cNvSpPr/>
            <p:nvPr/>
          </p:nvSpPr>
          <p:spPr>
            <a:xfrm>
              <a:off x="2849371" y="4700770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7" name="椭圆 146">
              <a:extLst>
                <a:ext uri="{FF2B5EF4-FFF2-40B4-BE49-F238E27FC236}">
                  <a16:creationId xmlns:a16="http://schemas.microsoft.com/office/drawing/2014/main" id="{378F472B-CD9E-43EF-B33B-29B4F288176D}"/>
                </a:ext>
              </a:extLst>
            </p:cNvPr>
            <p:cNvSpPr/>
            <p:nvPr/>
          </p:nvSpPr>
          <p:spPr>
            <a:xfrm>
              <a:off x="3157486" y="470076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8" name="椭圆 147">
              <a:extLst>
                <a:ext uri="{FF2B5EF4-FFF2-40B4-BE49-F238E27FC236}">
                  <a16:creationId xmlns:a16="http://schemas.microsoft.com/office/drawing/2014/main" id="{333FE8E4-5206-49F2-A8F0-26C6CC3708C2}"/>
                </a:ext>
              </a:extLst>
            </p:cNvPr>
            <p:cNvSpPr/>
            <p:nvPr/>
          </p:nvSpPr>
          <p:spPr>
            <a:xfrm>
              <a:off x="3460630" y="470076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9" name="椭圆 148">
              <a:extLst>
                <a:ext uri="{FF2B5EF4-FFF2-40B4-BE49-F238E27FC236}">
                  <a16:creationId xmlns:a16="http://schemas.microsoft.com/office/drawing/2014/main" id="{79FDD480-A590-4E33-B413-16A2DC07CADE}"/>
                </a:ext>
              </a:extLst>
            </p:cNvPr>
            <p:cNvSpPr/>
            <p:nvPr/>
          </p:nvSpPr>
          <p:spPr>
            <a:xfrm>
              <a:off x="3763774" y="470076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0" name="椭圆 149">
              <a:extLst>
                <a:ext uri="{FF2B5EF4-FFF2-40B4-BE49-F238E27FC236}">
                  <a16:creationId xmlns:a16="http://schemas.microsoft.com/office/drawing/2014/main" id="{D840DA82-1953-4786-B7EF-34CC7A265630}"/>
                </a:ext>
              </a:extLst>
            </p:cNvPr>
            <p:cNvSpPr/>
            <p:nvPr/>
          </p:nvSpPr>
          <p:spPr>
            <a:xfrm>
              <a:off x="4066918" y="470076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1" name="椭圆 150">
              <a:extLst>
                <a:ext uri="{FF2B5EF4-FFF2-40B4-BE49-F238E27FC236}">
                  <a16:creationId xmlns:a16="http://schemas.microsoft.com/office/drawing/2014/main" id="{F02D8581-7133-4E1D-9598-DAE5B0C60197}"/>
                </a:ext>
              </a:extLst>
            </p:cNvPr>
            <p:cNvSpPr/>
            <p:nvPr/>
          </p:nvSpPr>
          <p:spPr>
            <a:xfrm>
              <a:off x="4375033" y="470076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2" name="椭圆 151">
              <a:extLst>
                <a:ext uri="{FF2B5EF4-FFF2-40B4-BE49-F238E27FC236}">
                  <a16:creationId xmlns:a16="http://schemas.microsoft.com/office/drawing/2014/main" id="{785B81E5-63C5-48FE-B3E2-431BB4881F83}"/>
                </a:ext>
              </a:extLst>
            </p:cNvPr>
            <p:cNvSpPr/>
            <p:nvPr/>
          </p:nvSpPr>
          <p:spPr>
            <a:xfrm>
              <a:off x="4678177" y="470076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3" name="椭圆 152">
              <a:extLst>
                <a:ext uri="{FF2B5EF4-FFF2-40B4-BE49-F238E27FC236}">
                  <a16:creationId xmlns:a16="http://schemas.microsoft.com/office/drawing/2014/main" id="{ECF5E7B3-64A7-4E6B-B2A5-B42294D742FC}"/>
                </a:ext>
              </a:extLst>
            </p:cNvPr>
            <p:cNvSpPr/>
            <p:nvPr/>
          </p:nvSpPr>
          <p:spPr>
            <a:xfrm>
              <a:off x="4981321" y="470076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4" name="椭圆 153">
              <a:extLst>
                <a:ext uri="{FF2B5EF4-FFF2-40B4-BE49-F238E27FC236}">
                  <a16:creationId xmlns:a16="http://schemas.microsoft.com/office/drawing/2014/main" id="{0C0D871F-8685-4D2C-A939-A3F56F1F6017}"/>
                </a:ext>
              </a:extLst>
            </p:cNvPr>
            <p:cNvSpPr/>
            <p:nvPr/>
          </p:nvSpPr>
          <p:spPr>
            <a:xfrm>
              <a:off x="5284465" y="4700768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5" name="椭圆 154">
              <a:extLst>
                <a:ext uri="{FF2B5EF4-FFF2-40B4-BE49-F238E27FC236}">
                  <a16:creationId xmlns:a16="http://schemas.microsoft.com/office/drawing/2014/main" id="{537CB0CE-FC14-4303-93CC-29C165D3F142}"/>
                </a:ext>
              </a:extLst>
            </p:cNvPr>
            <p:cNvSpPr/>
            <p:nvPr/>
          </p:nvSpPr>
          <p:spPr>
            <a:xfrm>
              <a:off x="5592580" y="470076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6" name="椭圆 155">
              <a:extLst>
                <a:ext uri="{FF2B5EF4-FFF2-40B4-BE49-F238E27FC236}">
                  <a16:creationId xmlns:a16="http://schemas.microsoft.com/office/drawing/2014/main" id="{51ADD105-DF3A-4CB5-B62C-11390150048F}"/>
                </a:ext>
              </a:extLst>
            </p:cNvPr>
            <p:cNvSpPr/>
            <p:nvPr/>
          </p:nvSpPr>
          <p:spPr>
            <a:xfrm>
              <a:off x="5895724" y="470076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7" name="文本框 156">
              <a:extLst>
                <a:ext uri="{FF2B5EF4-FFF2-40B4-BE49-F238E27FC236}">
                  <a16:creationId xmlns:a16="http://schemas.microsoft.com/office/drawing/2014/main" id="{93CE874F-9881-4C85-8A78-D112B07858EE}"/>
                </a:ext>
              </a:extLst>
            </p:cNvPr>
            <p:cNvSpPr txBox="1"/>
            <p:nvPr/>
          </p:nvSpPr>
          <p:spPr>
            <a:xfrm>
              <a:off x="640389" y="1527730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S0</a:t>
              </a:r>
            </a:p>
          </p:txBody>
        </p:sp>
        <p:sp>
          <p:nvSpPr>
            <p:cNvPr id="158" name="椭圆 157">
              <a:extLst>
                <a:ext uri="{FF2B5EF4-FFF2-40B4-BE49-F238E27FC236}">
                  <a16:creationId xmlns:a16="http://schemas.microsoft.com/office/drawing/2014/main" id="{3AD1AFD8-AF1F-4BA3-B272-EC71940098C6}"/>
                </a:ext>
              </a:extLst>
            </p:cNvPr>
            <p:cNvSpPr/>
            <p:nvPr/>
          </p:nvSpPr>
          <p:spPr>
            <a:xfrm>
              <a:off x="1328680" y="521291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9" name="椭圆 158">
              <a:extLst>
                <a:ext uri="{FF2B5EF4-FFF2-40B4-BE49-F238E27FC236}">
                  <a16:creationId xmlns:a16="http://schemas.microsoft.com/office/drawing/2014/main" id="{662DAAA6-3884-41EF-83E4-7E381057AB6F}"/>
                </a:ext>
              </a:extLst>
            </p:cNvPr>
            <p:cNvSpPr/>
            <p:nvPr/>
          </p:nvSpPr>
          <p:spPr>
            <a:xfrm>
              <a:off x="1631824" y="521291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0" name="椭圆 159">
              <a:extLst>
                <a:ext uri="{FF2B5EF4-FFF2-40B4-BE49-F238E27FC236}">
                  <a16:creationId xmlns:a16="http://schemas.microsoft.com/office/drawing/2014/main" id="{956800DC-AC64-43AA-A835-B695AD8EF099}"/>
                </a:ext>
              </a:extLst>
            </p:cNvPr>
            <p:cNvSpPr/>
            <p:nvPr/>
          </p:nvSpPr>
          <p:spPr>
            <a:xfrm>
              <a:off x="1939939" y="521291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1" name="椭圆 160">
              <a:extLst>
                <a:ext uri="{FF2B5EF4-FFF2-40B4-BE49-F238E27FC236}">
                  <a16:creationId xmlns:a16="http://schemas.microsoft.com/office/drawing/2014/main" id="{D911A188-7C19-436E-9456-876DC2F89D3D}"/>
                </a:ext>
              </a:extLst>
            </p:cNvPr>
            <p:cNvSpPr/>
            <p:nvPr/>
          </p:nvSpPr>
          <p:spPr>
            <a:xfrm>
              <a:off x="2243083" y="521291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2" name="椭圆 161">
              <a:extLst>
                <a:ext uri="{FF2B5EF4-FFF2-40B4-BE49-F238E27FC236}">
                  <a16:creationId xmlns:a16="http://schemas.microsoft.com/office/drawing/2014/main" id="{7F80726B-20C6-4269-9181-393CAB1B2B3A}"/>
                </a:ext>
              </a:extLst>
            </p:cNvPr>
            <p:cNvSpPr/>
            <p:nvPr/>
          </p:nvSpPr>
          <p:spPr>
            <a:xfrm>
              <a:off x="2546227" y="521291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3" name="椭圆 162">
              <a:extLst>
                <a:ext uri="{FF2B5EF4-FFF2-40B4-BE49-F238E27FC236}">
                  <a16:creationId xmlns:a16="http://schemas.microsoft.com/office/drawing/2014/main" id="{959DEFC8-D8F8-4058-AF22-62D32755752E}"/>
                </a:ext>
              </a:extLst>
            </p:cNvPr>
            <p:cNvSpPr/>
            <p:nvPr/>
          </p:nvSpPr>
          <p:spPr>
            <a:xfrm>
              <a:off x="2849371" y="521291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4" name="椭圆 163">
              <a:extLst>
                <a:ext uri="{FF2B5EF4-FFF2-40B4-BE49-F238E27FC236}">
                  <a16:creationId xmlns:a16="http://schemas.microsoft.com/office/drawing/2014/main" id="{F4275FDB-338C-446E-9987-13BCC0FEDD8B}"/>
                </a:ext>
              </a:extLst>
            </p:cNvPr>
            <p:cNvSpPr/>
            <p:nvPr/>
          </p:nvSpPr>
          <p:spPr>
            <a:xfrm>
              <a:off x="3157486" y="521291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5" name="椭圆 164">
              <a:extLst>
                <a:ext uri="{FF2B5EF4-FFF2-40B4-BE49-F238E27FC236}">
                  <a16:creationId xmlns:a16="http://schemas.microsoft.com/office/drawing/2014/main" id="{310C0536-A302-4A0D-84C6-92D56DCB9103}"/>
                </a:ext>
              </a:extLst>
            </p:cNvPr>
            <p:cNvSpPr/>
            <p:nvPr/>
          </p:nvSpPr>
          <p:spPr>
            <a:xfrm>
              <a:off x="3460630" y="521291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6" name="椭圆 165">
              <a:extLst>
                <a:ext uri="{FF2B5EF4-FFF2-40B4-BE49-F238E27FC236}">
                  <a16:creationId xmlns:a16="http://schemas.microsoft.com/office/drawing/2014/main" id="{2784743B-04A5-4D91-9588-4B7F40BF955A}"/>
                </a:ext>
              </a:extLst>
            </p:cNvPr>
            <p:cNvSpPr/>
            <p:nvPr/>
          </p:nvSpPr>
          <p:spPr>
            <a:xfrm>
              <a:off x="3763774" y="521291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7" name="椭圆 166">
              <a:extLst>
                <a:ext uri="{FF2B5EF4-FFF2-40B4-BE49-F238E27FC236}">
                  <a16:creationId xmlns:a16="http://schemas.microsoft.com/office/drawing/2014/main" id="{9740CADA-F7A5-4284-9832-CD4F50EC09B4}"/>
                </a:ext>
              </a:extLst>
            </p:cNvPr>
            <p:cNvSpPr/>
            <p:nvPr/>
          </p:nvSpPr>
          <p:spPr>
            <a:xfrm>
              <a:off x="4066918" y="5212910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>
              <a:extLst>
                <a:ext uri="{FF2B5EF4-FFF2-40B4-BE49-F238E27FC236}">
                  <a16:creationId xmlns:a16="http://schemas.microsoft.com/office/drawing/2014/main" id="{55F0FCC9-675D-4F4A-AA1A-D1ED71C3B104}"/>
                </a:ext>
              </a:extLst>
            </p:cNvPr>
            <p:cNvSpPr/>
            <p:nvPr/>
          </p:nvSpPr>
          <p:spPr>
            <a:xfrm>
              <a:off x="4375033" y="521290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9" name="椭圆 168">
              <a:extLst>
                <a:ext uri="{FF2B5EF4-FFF2-40B4-BE49-F238E27FC236}">
                  <a16:creationId xmlns:a16="http://schemas.microsoft.com/office/drawing/2014/main" id="{8B67DCE3-99DD-4358-9EB9-1FE3B5305D38}"/>
                </a:ext>
              </a:extLst>
            </p:cNvPr>
            <p:cNvSpPr/>
            <p:nvPr/>
          </p:nvSpPr>
          <p:spPr>
            <a:xfrm>
              <a:off x="4678177" y="521290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0" name="椭圆 169">
              <a:extLst>
                <a:ext uri="{FF2B5EF4-FFF2-40B4-BE49-F238E27FC236}">
                  <a16:creationId xmlns:a16="http://schemas.microsoft.com/office/drawing/2014/main" id="{EF6E9CC4-21A0-4603-AF4B-0CF9E123F75B}"/>
                </a:ext>
              </a:extLst>
            </p:cNvPr>
            <p:cNvSpPr/>
            <p:nvPr/>
          </p:nvSpPr>
          <p:spPr>
            <a:xfrm>
              <a:off x="4981321" y="521291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1" name="椭圆 170">
              <a:extLst>
                <a:ext uri="{FF2B5EF4-FFF2-40B4-BE49-F238E27FC236}">
                  <a16:creationId xmlns:a16="http://schemas.microsoft.com/office/drawing/2014/main" id="{9463E0E7-3B44-45F2-8B0D-E77D5A5011FE}"/>
                </a:ext>
              </a:extLst>
            </p:cNvPr>
            <p:cNvSpPr/>
            <p:nvPr/>
          </p:nvSpPr>
          <p:spPr>
            <a:xfrm>
              <a:off x="5284465" y="5212910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2" name="椭圆 171">
              <a:extLst>
                <a:ext uri="{FF2B5EF4-FFF2-40B4-BE49-F238E27FC236}">
                  <a16:creationId xmlns:a16="http://schemas.microsoft.com/office/drawing/2014/main" id="{9B2F04C9-E50E-42CF-8C68-DCCE930A31B9}"/>
                </a:ext>
              </a:extLst>
            </p:cNvPr>
            <p:cNvSpPr/>
            <p:nvPr/>
          </p:nvSpPr>
          <p:spPr>
            <a:xfrm>
              <a:off x="5592580" y="521290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3" name="椭圆 172">
              <a:extLst>
                <a:ext uri="{FF2B5EF4-FFF2-40B4-BE49-F238E27FC236}">
                  <a16:creationId xmlns:a16="http://schemas.microsoft.com/office/drawing/2014/main" id="{FA245E0F-C699-44A4-B9A4-6C3E4FB45C8B}"/>
                </a:ext>
              </a:extLst>
            </p:cNvPr>
            <p:cNvSpPr/>
            <p:nvPr/>
          </p:nvSpPr>
          <p:spPr>
            <a:xfrm>
              <a:off x="5895724" y="521290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4" name="椭圆 173">
              <a:extLst>
                <a:ext uri="{FF2B5EF4-FFF2-40B4-BE49-F238E27FC236}">
                  <a16:creationId xmlns:a16="http://schemas.microsoft.com/office/drawing/2014/main" id="{CA666CCF-9EBF-46F2-A874-F3A2B2A07B58}"/>
                </a:ext>
              </a:extLst>
            </p:cNvPr>
            <p:cNvSpPr/>
            <p:nvPr/>
          </p:nvSpPr>
          <p:spPr>
            <a:xfrm>
              <a:off x="1328680" y="572505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5" name="椭圆 174">
              <a:extLst>
                <a:ext uri="{FF2B5EF4-FFF2-40B4-BE49-F238E27FC236}">
                  <a16:creationId xmlns:a16="http://schemas.microsoft.com/office/drawing/2014/main" id="{F6B0B0FE-6EEA-4386-B2FA-DBAD2C2C22A3}"/>
                </a:ext>
              </a:extLst>
            </p:cNvPr>
            <p:cNvSpPr/>
            <p:nvPr/>
          </p:nvSpPr>
          <p:spPr>
            <a:xfrm>
              <a:off x="1631824" y="5725054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6" name="椭圆 175">
              <a:extLst>
                <a:ext uri="{FF2B5EF4-FFF2-40B4-BE49-F238E27FC236}">
                  <a16:creationId xmlns:a16="http://schemas.microsoft.com/office/drawing/2014/main" id="{B443BF53-4611-455F-91B3-B4D7AEF7C194}"/>
                </a:ext>
              </a:extLst>
            </p:cNvPr>
            <p:cNvSpPr/>
            <p:nvPr/>
          </p:nvSpPr>
          <p:spPr>
            <a:xfrm>
              <a:off x="1939939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7" name="椭圆 176">
              <a:extLst>
                <a:ext uri="{FF2B5EF4-FFF2-40B4-BE49-F238E27FC236}">
                  <a16:creationId xmlns:a16="http://schemas.microsoft.com/office/drawing/2014/main" id="{4006D43E-2B4D-4851-B65B-B43D46FCCF10}"/>
                </a:ext>
              </a:extLst>
            </p:cNvPr>
            <p:cNvSpPr/>
            <p:nvPr/>
          </p:nvSpPr>
          <p:spPr>
            <a:xfrm>
              <a:off x="2243083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8" name="椭圆 177">
              <a:extLst>
                <a:ext uri="{FF2B5EF4-FFF2-40B4-BE49-F238E27FC236}">
                  <a16:creationId xmlns:a16="http://schemas.microsoft.com/office/drawing/2014/main" id="{88EFE6DA-4288-4244-BECE-CF300D5472C1}"/>
                </a:ext>
              </a:extLst>
            </p:cNvPr>
            <p:cNvSpPr/>
            <p:nvPr/>
          </p:nvSpPr>
          <p:spPr>
            <a:xfrm>
              <a:off x="2546227" y="572505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9" name="椭圆 178">
              <a:extLst>
                <a:ext uri="{FF2B5EF4-FFF2-40B4-BE49-F238E27FC236}">
                  <a16:creationId xmlns:a16="http://schemas.microsoft.com/office/drawing/2014/main" id="{6B7E8E32-5081-4E0A-AB0D-FCE828F88463}"/>
                </a:ext>
              </a:extLst>
            </p:cNvPr>
            <p:cNvSpPr/>
            <p:nvPr/>
          </p:nvSpPr>
          <p:spPr>
            <a:xfrm>
              <a:off x="2849371" y="5725054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0" name="椭圆 179">
              <a:extLst>
                <a:ext uri="{FF2B5EF4-FFF2-40B4-BE49-F238E27FC236}">
                  <a16:creationId xmlns:a16="http://schemas.microsoft.com/office/drawing/2014/main" id="{59D18A3C-85B7-4D7F-B148-39DA529362FC}"/>
                </a:ext>
              </a:extLst>
            </p:cNvPr>
            <p:cNvSpPr/>
            <p:nvPr/>
          </p:nvSpPr>
          <p:spPr>
            <a:xfrm>
              <a:off x="3157486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1" name="椭圆 180">
              <a:extLst>
                <a:ext uri="{FF2B5EF4-FFF2-40B4-BE49-F238E27FC236}">
                  <a16:creationId xmlns:a16="http://schemas.microsoft.com/office/drawing/2014/main" id="{14F93D85-104F-4031-8CFE-1B4C2A057094}"/>
                </a:ext>
              </a:extLst>
            </p:cNvPr>
            <p:cNvSpPr/>
            <p:nvPr/>
          </p:nvSpPr>
          <p:spPr>
            <a:xfrm>
              <a:off x="3460630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2" name="椭圆 181">
              <a:extLst>
                <a:ext uri="{FF2B5EF4-FFF2-40B4-BE49-F238E27FC236}">
                  <a16:creationId xmlns:a16="http://schemas.microsoft.com/office/drawing/2014/main" id="{3ED1CD7A-EE5B-4EF9-8A83-A48390063A52}"/>
                </a:ext>
              </a:extLst>
            </p:cNvPr>
            <p:cNvSpPr/>
            <p:nvPr/>
          </p:nvSpPr>
          <p:spPr>
            <a:xfrm>
              <a:off x="3763774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3" name="椭圆 182">
              <a:extLst>
                <a:ext uri="{FF2B5EF4-FFF2-40B4-BE49-F238E27FC236}">
                  <a16:creationId xmlns:a16="http://schemas.microsoft.com/office/drawing/2014/main" id="{243498F7-24B4-42A1-AEC5-55ED527F51FB}"/>
                </a:ext>
              </a:extLst>
            </p:cNvPr>
            <p:cNvSpPr/>
            <p:nvPr/>
          </p:nvSpPr>
          <p:spPr>
            <a:xfrm>
              <a:off x="4066918" y="572505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4" name="椭圆 183">
              <a:extLst>
                <a:ext uri="{FF2B5EF4-FFF2-40B4-BE49-F238E27FC236}">
                  <a16:creationId xmlns:a16="http://schemas.microsoft.com/office/drawing/2014/main" id="{0CA4055F-27CB-41BE-9C57-AED2281F94A2}"/>
                </a:ext>
              </a:extLst>
            </p:cNvPr>
            <p:cNvSpPr/>
            <p:nvPr/>
          </p:nvSpPr>
          <p:spPr>
            <a:xfrm>
              <a:off x="4375033" y="572505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5" name="椭圆 184">
              <a:extLst>
                <a:ext uri="{FF2B5EF4-FFF2-40B4-BE49-F238E27FC236}">
                  <a16:creationId xmlns:a16="http://schemas.microsoft.com/office/drawing/2014/main" id="{29B1330B-03EE-4ABD-815C-327C9CB752EF}"/>
                </a:ext>
              </a:extLst>
            </p:cNvPr>
            <p:cNvSpPr/>
            <p:nvPr/>
          </p:nvSpPr>
          <p:spPr>
            <a:xfrm>
              <a:off x="4678177" y="572505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6" name="椭圆 185">
              <a:extLst>
                <a:ext uri="{FF2B5EF4-FFF2-40B4-BE49-F238E27FC236}">
                  <a16:creationId xmlns:a16="http://schemas.microsoft.com/office/drawing/2014/main" id="{69452664-2321-46BF-8290-A5AF6ADDD57C}"/>
                </a:ext>
              </a:extLst>
            </p:cNvPr>
            <p:cNvSpPr/>
            <p:nvPr/>
          </p:nvSpPr>
          <p:spPr>
            <a:xfrm>
              <a:off x="4981321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7" name="椭圆 186">
              <a:extLst>
                <a:ext uri="{FF2B5EF4-FFF2-40B4-BE49-F238E27FC236}">
                  <a16:creationId xmlns:a16="http://schemas.microsoft.com/office/drawing/2014/main" id="{C7B9E354-748E-4CFA-94D7-4EB4A1D0E75C}"/>
                </a:ext>
              </a:extLst>
            </p:cNvPr>
            <p:cNvSpPr/>
            <p:nvPr/>
          </p:nvSpPr>
          <p:spPr>
            <a:xfrm>
              <a:off x="5284465" y="572505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8" name="椭圆 187">
              <a:extLst>
                <a:ext uri="{FF2B5EF4-FFF2-40B4-BE49-F238E27FC236}">
                  <a16:creationId xmlns:a16="http://schemas.microsoft.com/office/drawing/2014/main" id="{5ED9233D-2A4E-4AC8-B194-3A77B6FC3A13}"/>
                </a:ext>
              </a:extLst>
            </p:cNvPr>
            <p:cNvSpPr/>
            <p:nvPr/>
          </p:nvSpPr>
          <p:spPr>
            <a:xfrm>
              <a:off x="5592580" y="572505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9" name="椭圆 188">
              <a:extLst>
                <a:ext uri="{FF2B5EF4-FFF2-40B4-BE49-F238E27FC236}">
                  <a16:creationId xmlns:a16="http://schemas.microsoft.com/office/drawing/2014/main" id="{31765722-60AC-4497-BB29-7DA2B08E9AAE}"/>
                </a:ext>
              </a:extLst>
            </p:cNvPr>
            <p:cNvSpPr/>
            <p:nvPr/>
          </p:nvSpPr>
          <p:spPr>
            <a:xfrm>
              <a:off x="5895724" y="572505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6" name="文本框 205">
              <a:extLst>
                <a:ext uri="{FF2B5EF4-FFF2-40B4-BE49-F238E27FC236}">
                  <a16:creationId xmlns:a16="http://schemas.microsoft.com/office/drawing/2014/main" id="{97D4E180-4BC0-40CD-9BB0-546C85933883}"/>
                </a:ext>
              </a:extLst>
            </p:cNvPr>
            <p:cNvSpPr txBox="1"/>
            <p:nvPr/>
          </p:nvSpPr>
          <p:spPr>
            <a:xfrm>
              <a:off x="640389" y="2039872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207" name="文本框 206">
              <a:extLst>
                <a:ext uri="{FF2B5EF4-FFF2-40B4-BE49-F238E27FC236}">
                  <a16:creationId xmlns:a16="http://schemas.microsoft.com/office/drawing/2014/main" id="{18F59933-7142-437B-ABC5-7D61D8779DE7}"/>
                </a:ext>
              </a:extLst>
            </p:cNvPr>
            <p:cNvSpPr txBox="1"/>
            <p:nvPr/>
          </p:nvSpPr>
          <p:spPr>
            <a:xfrm>
              <a:off x="640389" y="2555660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208" name="文本框 207">
              <a:extLst>
                <a:ext uri="{FF2B5EF4-FFF2-40B4-BE49-F238E27FC236}">
                  <a16:creationId xmlns:a16="http://schemas.microsoft.com/office/drawing/2014/main" id="{C17F2F92-CD78-4608-94B5-E19FB7BAD313}"/>
                </a:ext>
              </a:extLst>
            </p:cNvPr>
            <p:cNvSpPr txBox="1"/>
            <p:nvPr/>
          </p:nvSpPr>
          <p:spPr>
            <a:xfrm>
              <a:off x="640389" y="3061526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209" name="文本框 208">
              <a:extLst>
                <a:ext uri="{FF2B5EF4-FFF2-40B4-BE49-F238E27FC236}">
                  <a16:creationId xmlns:a16="http://schemas.microsoft.com/office/drawing/2014/main" id="{FF287625-9DED-4CD8-8387-FB729FCCF1CD}"/>
                </a:ext>
              </a:extLst>
            </p:cNvPr>
            <p:cNvSpPr txBox="1"/>
            <p:nvPr/>
          </p:nvSpPr>
          <p:spPr>
            <a:xfrm>
              <a:off x="640389" y="3561410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210" name="文本框 209">
              <a:extLst>
                <a:ext uri="{FF2B5EF4-FFF2-40B4-BE49-F238E27FC236}">
                  <a16:creationId xmlns:a16="http://schemas.microsoft.com/office/drawing/2014/main" id="{85B23A1F-F11E-4240-8026-11D18330E428}"/>
                </a:ext>
              </a:extLst>
            </p:cNvPr>
            <p:cNvSpPr txBox="1"/>
            <p:nvPr/>
          </p:nvSpPr>
          <p:spPr>
            <a:xfrm>
              <a:off x="640389" y="4082364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211" name="文本框 210">
              <a:extLst>
                <a:ext uri="{FF2B5EF4-FFF2-40B4-BE49-F238E27FC236}">
                  <a16:creationId xmlns:a16="http://schemas.microsoft.com/office/drawing/2014/main" id="{EEA55A72-BD25-4155-8EA4-718F804C0759}"/>
                </a:ext>
              </a:extLst>
            </p:cNvPr>
            <p:cNvSpPr txBox="1"/>
            <p:nvPr/>
          </p:nvSpPr>
          <p:spPr>
            <a:xfrm>
              <a:off x="640389" y="4594506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212" name="文本框 211">
              <a:extLst>
                <a:ext uri="{FF2B5EF4-FFF2-40B4-BE49-F238E27FC236}">
                  <a16:creationId xmlns:a16="http://schemas.microsoft.com/office/drawing/2014/main" id="{25C8DBDB-23A8-4341-84EE-79B9541C7316}"/>
                </a:ext>
              </a:extLst>
            </p:cNvPr>
            <p:cNvSpPr txBox="1"/>
            <p:nvPr/>
          </p:nvSpPr>
          <p:spPr>
            <a:xfrm>
              <a:off x="640389" y="5110294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213" name="文本框 212">
              <a:extLst>
                <a:ext uri="{FF2B5EF4-FFF2-40B4-BE49-F238E27FC236}">
                  <a16:creationId xmlns:a16="http://schemas.microsoft.com/office/drawing/2014/main" id="{911DF8D3-EDD6-416A-B1F5-B98308AFAB54}"/>
                </a:ext>
              </a:extLst>
            </p:cNvPr>
            <p:cNvSpPr txBox="1"/>
            <p:nvPr/>
          </p:nvSpPr>
          <p:spPr>
            <a:xfrm>
              <a:off x="640389" y="5616160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pic>
        <p:nvPicPr>
          <p:cNvPr id="5" name="09 流水灯">
            <a:hlinkClick r:id="" action="ppaction://media"/>
            <a:extLst>
              <a:ext uri="{FF2B5EF4-FFF2-40B4-BE49-F238E27FC236}">
                <a16:creationId xmlns:a16="http://schemas.microsoft.com/office/drawing/2014/main" id="{08D5C641-DF8A-4E39-A59B-49AD08AF59F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4"/>
          <a:stretch>
            <a:fillRect/>
          </a:stretch>
        </p:blipFill>
        <p:spPr>
          <a:xfrm>
            <a:off x="6150350" y="2761423"/>
            <a:ext cx="5845345" cy="2338138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311051BE-2C42-41BE-B080-04E326F384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23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79434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4375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11" repeatCount="indefinite" fill="remove" display="0">
                  <p:stCondLst>
                    <p:cond delay="indefinite"/>
                  </p:stCondLst>
                </p:cTn>
                <p:tgtEl>
                  <p:spTgt spid="5"/>
                </p:tgtEl>
              </p:cMediaNode>
            </p:video>
            <p:seq concurrent="1" nextAc="seek">
              <p:cTn id="12" restart="whenNotActive" fill="hold" evtFilter="cancelBubble" nodeType="interactiveSeq">
                <p:stCondLst>
                  <p:cond evt="onClick" delay="0">
                    <p:tgtEl>
                      <p:spTgt spid="5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13" fill="hold">
                      <p:stCondLst>
                        <p:cond delay="0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6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5"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D1D5F1-04D6-42A5-B212-FB8B512C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/>
              <a:t>流水灯</a:t>
            </a:r>
            <a:endParaRPr lang="zh-CN" altLang="en-US" dirty="0"/>
          </a:p>
        </p:txBody>
      </p:sp>
      <p:sp>
        <p:nvSpPr>
          <p:cNvPr id="222" name="流程图: 多文档 221">
            <a:extLst>
              <a:ext uri="{FF2B5EF4-FFF2-40B4-BE49-F238E27FC236}">
                <a16:creationId xmlns:a16="http://schemas.microsoft.com/office/drawing/2014/main" id="{92ECBE47-30E2-4E72-868C-E1B53F5E6F1D}"/>
              </a:ext>
            </a:extLst>
          </p:cNvPr>
          <p:cNvSpPr/>
          <p:nvPr/>
        </p:nvSpPr>
        <p:spPr>
          <a:xfrm>
            <a:off x="973308" y="210686"/>
            <a:ext cx="1933261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WaterLED</a:t>
            </a:r>
            <a:endParaRPr lang="zh-CN" altLang="en-US" b="1" dirty="0"/>
          </a:p>
        </p:txBody>
      </p:sp>
      <p:grpSp>
        <p:nvGrpSpPr>
          <p:cNvPr id="190" name="组合 189">
            <a:extLst>
              <a:ext uri="{FF2B5EF4-FFF2-40B4-BE49-F238E27FC236}">
                <a16:creationId xmlns:a16="http://schemas.microsoft.com/office/drawing/2014/main" id="{5F87C7E4-97D2-4194-9939-273646AD5A53}"/>
              </a:ext>
            </a:extLst>
          </p:cNvPr>
          <p:cNvGrpSpPr/>
          <p:nvPr/>
        </p:nvGrpSpPr>
        <p:grpSpPr>
          <a:xfrm>
            <a:off x="288727" y="1642326"/>
            <a:ext cx="5424300" cy="4484430"/>
            <a:chOff x="640389" y="1527730"/>
            <a:chExt cx="5424300" cy="4484430"/>
          </a:xfrm>
        </p:grpSpPr>
        <p:sp>
          <p:nvSpPr>
            <p:cNvPr id="191" name="椭圆 190">
              <a:extLst>
                <a:ext uri="{FF2B5EF4-FFF2-40B4-BE49-F238E27FC236}">
                  <a16:creationId xmlns:a16="http://schemas.microsoft.com/office/drawing/2014/main" id="{AC395DB4-E42E-435B-8284-8825916DFB91}"/>
                </a:ext>
              </a:extLst>
            </p:cNvPr>
            <p:cNvSpPr/>
            <p:nvPr/>
          </p:nvSpPr>
          <p:spPr>
            <a:xfrm>
              <a:off x="1328680" y="162791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2" name="椭圆 191">
              <a:extLst>
                <a:ext uri="{FF2B5EF4-FFF2-40B4-BE49-F238E27FC236}">
                  <a16:creationId xmlns:a16="http://schemas.microsoft.com/office/drawing/2014/main" id="{33911599-E7A4-42DB-8A58-7314784C57F7}"/>
                </a:ext>
              </a:extLst>
            </p:cNvPr>
            <p:cNvSpPr/>
            <p:nvPr/>
          </p:nvSpPr>
          <p:spPr>
            <a:xfrm>
              <a:off x="1631824" y="162791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3" name="椭圆 192">
              <a:extLst>
                <a:ext uri="{FF2B5EF4-FFF2-40B4-BE49-F238E27FC236}">
                  <a16:creationId xmlns:a16="http://schemas.microsoft.com/office/drawing/2014/main" id="{42DC5A0D-8686-4633-8718-BB9FC076CF1C}"/>
                </a:ext>
              </a:extLst>
            </p:cNvPr>
            <p:cNvSpPr/>
            <p:nvPr/>
          </p:nvSpPr>
          <p:spPr>
            <a:xfrm>
              <a:off x="1939939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4" name="椭圆 193">
              <a:extLst>
                <a:ext uri="{FF2B5EF4-FFF2-40B4-BE49-F238E27FC236}">
                  <a16:creationId xmlns:a16="http://schemas.microsoft.com/office/drawing/2014/main" id="{DB98989F-A6F9-45D4-9FD8-CE635682D305}"/>
                </a:ext>
              </a:extLst>
            </p:cNvPr>
            <p:cNvSpPr/>
            <p:nvPr/>
          </p:nvSpPr>
          <p:spPr>
            <a:xfrm>
              <a:off x="2243083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5" name="椭圆 194">
              <a:extLst>
                <a:ext uri="{FF2B5EF4-FFF2-40B4-BE49-F238E27FC236}">
                  <a16:creationId xmlns:a16="http://schemas.microsoft.com/office/drawing/2014/main" id="{F8118AFA-D099-4F70-A6DA-D14795B6E1C0}"/>
                </a:ext>
              </a:extLst>
            </p:cNvPr>
            <p:cNvSpPr/>
            <p:nvPr/>
          </p:nvSpPr>
          <p:spPr>
            <a:xfrm>
              <a:off x="2546227" y="162791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6" name="椭圆 195">
              <a:extLst>
                <a:ext uri="{FF2B5EF4-FFF2-40B4-BE49-F238E27FC236}">
                  <a16:creationId xmlns:a16="http://schemas.microsoft.com/office/drawing/2014/main" id="{BF349CE5-567B-4E53-B817-070A2208CFAF}"/>
                </a:ext>
              </a:extLst>
            </p:cNvPr>
            <p:cNvSpPr/>
            <p:nvPr/>
          </p:nvSpPr>
          <p:spPr>
            <a:xfrm>
              <a:off x="2849371" y="162791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7" name="椭圆 196">
              <a:extLst>
                <a:ext uri="{FF2B5EF4-FFF2-40B4-BE49-F238E27FC236}">
                  <a16:creationId xmlns:a16="http://schemas.microsoft.com/office/drawing/2014/main" id="{4EFD6B64-96FF-4AF6-AC41-640A9E1B97CE}"/>
                </a:ext>
              </a:extLst>
            </p:cNvPr>
            <p:cNvSpPr/>
            <p:nvPr/>
          </p:nvSpPr>
          <p:spPr>
            <a:xfrm>
              <a:off x="3157486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8" name="椭圆 197">
              <a:extLst>
                <a:ext uri="{FF2B5EF4-FFF2-40B4-BE49-F238E27FC236}">
                  <a16:creationId xmlns:a16="http://schemas.microsoft.com/office/drawing/2014/main" id="{47CE2FE6-9E7F-4DE4-B446-C945BC0D499A}"/>
                </a:ext>
              </a:extLst>
            </p:cNvPr>
            <p:cNvSpPr/>
            <p:nvPr/>
          </p:nvSpPr>
          <p:spPr>
            <a:xfrm>
              <a:off x="3460630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9" name="椭圆 198">
              <a:extLst>
                <a:ext uri="{FF2B5EF4-FFF2-40B4-BE49-F238E27FC236}">
                  <a16:creationId xmlns:a16="http://schemas.microsoft.com/office/drawing/2014/main" id="{E77064EA-237C-4B17-B148-9A1BAB538C3B}"/>
                </a:ext>
              </a:extLst>
            </p:cNvPr>
            <p:cNvSpPr/>
            <p:nvPr/>
          </p:nvSpPr>
          <p:spPr>
            <a:xfrm>
              <a:off x="3763774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0" name="椭圆 199">
              <a:extLst>
                <a:ext uri="{FF2B5EF4-FFF2-40B4-BE49-F238E27FC236}">
                  <a16:creationId xmlns:a16="http://schemas.microsoft.com/office/drawing/2014/main" id="{9ADB33DB-987D-426A-973A-296D9E145C59}"/>
                </a:ext>
              </a:extLst>
            </p:cNvPr>
            <p:cNvSpPr/>
            <p:nvPr/>
          </p:nvSpPr>
          <p:spPr>
            <a:xfrm>
              <a:off x="4066918" y="1627916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1" name="椭圆 200">
              <a:extLst>
                <a:ext uri="{FF2B5EF4-FFF2-40B4-BE49-F238E27FC236}">
                  <a16:creationId xmlns:a16="http://schemas.microsoft.com/office/drawing/2014/main" id="{AB94F9DF-5281-458E-B651-A4E850F14801}"/>
                </a:ext>
              </a:extLst>
            </p:cNvPr>
            <p:cNvSpPr/>
            <p:nvPr/>
          </p:nvSpPr>
          <p:spPr>
            <a:xfrm>
              <a:off x="4375033" y="162791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2" name="椭圆 201">
              <a:extLst>
                <a:ext uri="{FF2B5EF4-FFF2-40B4-BE49-F238E27FC236}">
                  <a16:creationId xmlns:a16="http://schemas.microsoft.com/office/drawing/2014/main" id="{ACC60865-CCB0-4EF6-A3CD-5FB8B034E655}"/>
                </a:ext>
              </a:extLst>
            </p:cNvPr>
            <p:cNvSpPr/>
            <p:nvPr/>
          </p:nvSpPr>
          <p:spPr>
            <a:xfrm>
              <a:off x="4678177" y="162791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3" name="椭圆 202">
              <a:extLst>
                <a:ext uri="{FF2B5EF4-FFF2-40B4-BE49-F238E27FC236}">
                  <a16:creationId xmlns:a16="http://schemas.microsoft.com/office/drawing/2014/main" id="{EC58A06F-68C3-4916-9651-463C92E9EE8B}"/>
                </a:ext>
              </a:extLst>
            </p:cNvPr>
            <p:cNvSpPr/>
            <p:nvPr/>
          </p:nvSpPr>
          <p:spPr>
            <a:xfrm>
              <a:off x="4981321" y="162791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4" name="椭圆 203">
              <a:extLst>
                <a:ext uri="{FF2B5EF4-FFF2-40B4-BE49-F238E27FC236}">
                  <a16:creationId xmlns:a16="http://schemas.microsoft.com/office/drawing/2014/main" id="{162F4232-87CA-409E-9A2F-15530526B566}"/>
                </a:ext>
              </a:extLst>
            </p:cNvPr>
            <p:cNvSpPr/>
            <p:nvPr/>
          </p:nvSpPr>
          <p:spPr>
            <a:xfrm>
              <a:off x="5284465" y="1627916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5" name="椭圆 204">
              <a:extLst>
                <a:ext uri="{FF2B5EF4-FFF2-40B4-BE49-F238E27FC236}">
                  <a16:creationId xmlns:a16="http://schemas.microsoft.com/office/drawing/2014/main" id="{503C6A9B-20B1-4969-AB93-A34A75C5D258}"/>
                </a:ext>
              </a:extLst>
            </p:cNvPr>
            <p:cNvSpPr/>
            <p:nvPr/>
          </p:nvSpPr>
          <p:spPr>
            <a:xfrm>
              <a:off x="5592580" y="162791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4" name="椭圆 213">
              <a:extLst>
                <a:ext uri="{FF2B5EF4-FFF2-40B4-BE49-F238E27FC236}">
                  <a16:creationId xmlns:a16="http://schemas.microsoft.com/office/drawing/2014/main" id="{F5AF5D46-72AE-43A7-92E5-2E31ECDFE5EC}"/>
                </a:ext>
              </a:extLst>
            </p:cNvPr>
            <p:cNvSpPr/>
            <p:nvPr/>
          </p:nvSpPr>
          <p:spPr>
            <a:xfrm>
              <a:off x="5895724" y="162791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5" name="椭圆 214">
              <a:extLst>
                <a:ext uri="{FF2B5EF4-FFF2-40B4-BE49-F238E27FC236}">
                  <a16:creationId xmlns:a16="http://schemas.microsoft.com/office/drawing/2014/main" id="{B81A9BCA-FE05-4BA1-9EFF-8B34B6D44168}"/>
                </a:ext>
              </a:extLst>
            </p:cNvPr>
            <p:cNvSpPr/>
            <p:nvPr/>
          </p:nvSpPr>
          <p:spPr>
            <a:xfrm>
              <a:off x="1328680" y="214006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6" name="椭圆 215">
              <a:extLst>
                <a:ext uri="{FF2B5EF4-FFF2-40B4-BE49-F238E27FC236}">
                  <a16:creationId xmlns:a16="http://schemas.microsoft.com/office/drawing/2014/main" id="{264A2975-4F9A-4D80-A444-E1B59A71F1DB}"/>
                </a:ext>
              </a:extLst>
            </p:cNvPr>
            <p:cNvSpPr/>
            <p:nvPr/>
          </p:nvSpPr>
          <p:spPr>
            <a:xfrm>
              <a:off x="1631824" y="2140060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7" name="椭圆 216">
              <a:extLst>
                <a:ext uri="{FF2B5EF4-FFF2-40B4-BE49-F238E27FC236}">
                  <a16:creationId xmlns:a16="http://schemas.microsoft.com/office/drawing/2014/main" id="{E8D55C90-BA68-44B6-9589-31A613876D48}"/>
                </a:ext>
              </a:extLst>
            </p:cNvPr>
            <p:cNvSpPr/>
            <p:nvPr/>
          </p:nvSpPr>
          <p:spPr>
            <a:xfrm>
              <a:off x="1939939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8" name="椭圆 217">
              <a:extLst>
                <a:ext uri="{FF2B5EF4-FFF2-40B4-BE49-F238E27FC236}">
                  <a16:creationId xmlns:a16="http://schemas.microsoft.com/office/drawing/2014/main" id="{31354FD4-A665-4AC8-8B04-CFD34DB10ADD}"/>
                </a:ext>
              </a:extLst>
            </p:cNvPr>
            <p:cNvSpPr/>
            <p:nvPr/>
          </p:nvSpPr>
          <p:spPr>
            <a:xfrm>
              <a:off x="2243083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9" name="椭圆 218">
              <a:extLst>
                <a:ext uri="{FF2B5EF4-FFF2-40B4-BE49-F238E27FC236}">
                  <a16:creationId xmlns:a16="http://schemas.microsoft.com/office/drawing/2014/main" id="{A3CF3E88-980E-4EEF-9C29-32F429793C93}"/>
                </a:ext>
              </a:extLst>
            </p:cNvPr>
            <p:cNvSpPr/>
            <p:nvPr/>
          </p:nvSpPr>
          <p:spPr>
            <a:xfrm>
              <a:off x="2546227" y="214006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3" name="椭圆 222">
              <a:extLst>
                <a:ext uri="{FF2B5EF4-FFF2-40B4-BE49-F238E27FC236}">
                  <a16:creationId xmlns:a16="http://schemas.microsoft.com/office/drawing/2014/main" id="{24D2899B-487C-4360-B98C-BF0A16366483}"/>
                </a:ext>
              </a:extLst>
            </p:cNvPr>
            <p:cNvSpPr/>
            <p:nvPr/>
          </p:nvSpPr>
          <p:spPr>
            <a:xfrm>
              <a:off x="2849371" y="2140060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4" name="椭圆 223">
              <a:extLst>
                <a:ext uri="{FF2B5EF4-FFF2-40B4-BE49-F238E27FC236}">
                  <a16:creationId xmlns:a16="http://schemas.microsoft.com/office/drawing/2014/main" id="{B26E0A2B-ED2C-48C9-B4D8-D50959F6F744}"/>
                </a:ext>
              </a:extLst>
            </p:cNvPr>
            <p:cNvSpPr/>
            <p:nvPr/>
          </p:nvSpPr>
          <p:spPr>
            <a:xfrm>
              <a:off x="3157486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5" name="椭圆 224">
              <a:extLst>
                <a:ext uri="{FF2B5EF4-FFF2-40B4-BE49-F238E27FC236}">
                  <a16:creationId xmlns:a16="http://schemas.microsoft.com/office/drawing/2014/main" id="{38FF06B8-44DA-4592-B486-891C752333B4}"/>
                </a:ext>
              </a:extLst>
            </p:cNvPr>
            <p:cNvSpPr/>
            <p:nvPr/>
          </p:nvSpPr>
          <p:spPr>
            <a:xfrm>
              <a:off x="3460630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6" name="椭圆 225">
              <a:extLst>
                <a:ext uri="{FF2B5EF4-FFF2-40B4-BE49-F238E27FC236}">
                  <a16:creationId xmlns:a16="http://schemas.microsoft.com/office/drawing/2014/main" id="{092F8512-7578-470B-8881-617C9C4E5BDD}"/>
                </a:ext>
              </a:extLst>
            </p:cNvPr>
            <p:cNvSpPr/>
            <p:nvPr/>
          </p:nvSpPr>
          <p:spPr>
            <a:xfrm>
              <a:off x="3763774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7" name="椭圆 226">
              <a:extLst>
                <a:ext uri="{FF2B5EF4-FFF2-40B4-BE49-F238E27FC236}">
                  <a16:creationId xmlns:a16="http://schemas.microsoft.com/office/drawing/2014/main" id="{07291C0D-D9EE-40E6-80B6-84EDAD6B096F}"/>
                </a:ext>
              </a:extLst>
            </p:cNvPr>
            <p:cNvSpPr/>
            <p:nvPr/>
          </p:nvSpPr>
          <p:spPr>
            <a:xfrm>
              <a:off x="4066918" y="214005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8" name="椭圆 227">
              <a:extLst>
                <a:ext uri="{FF2B5EF4-FFF2-40B4-BE49-F238E27FC236}">
                  <a16:creationId xmlns:a16="http://schemas.microsoft.com/office/drawing/2014/main" id="{68C30BF9-8C79-4EDC-9461-2CC078908008}"/>
                </a:ext>
              </a:extLst>
            </p:cNvPr>
            <p:cNvSpPr/>
            <p:nvPr/>
          </p:nvSpPr>
          <p:spPr>
            <a:xfrm>
              <a:off x="4375033" y="214005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9" name="椭圆 228">
              <a:extLst>
                <a:ext uri="{FF2B5EF4-FFF2-40B4-BE49-F238E27FC236}">
                  <a16:creationId xmlns:a16="http://schemas.microsoft.com/office/drawing/2014/main" id="{670F4E8E-A1EB-417E-9853-FCAD75EA8E01}"/>
                </a:ext>
              </a:extLst>
            </p:cNvPr>
            <p:cNvSpPr/>
            <p:nvPr/>
          </p:nvSpPr>
          <p:spPr>
            <a:xfrm>
              <a:off x="4678177" y="214005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0" name="椭圆 229">
              <a:extLst>
                <a:ext uri="{FF2B5EF4-FFF2-40B4-BE49-F238E27FC236}">
                  <a16:creationId xmlns:a16="http://schemas.microsoft.com/office/drawing/2014/main" id="{270B21E9-7575-4E82-8AC3-9F6811CF9234}"/>
                </a:ext>
              </a:extLst>
            </p:cNvPr>
            <p:cNvSpPr/>
            <p:nvPr/>
          </p:nvSpPr>
          <p:spPr>
            <a:xfrm>
              <a:off x="4981321" y="214005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1" name="椭圆 230">
              <a:extLst>
                <a:ext uri="{FF2B5EF4-FFF2-40B4-BE49-F238E27FC236}">
                  <a16:creationId xmlns:a16="http://schemas.microsoft.com/office/drawing/2014/main" id="{9514D5D6-B94A-4230-91AC-597745F25D75}"/>
                </a:ext>
              </a:extLst>
            </p:cNvPr>
            <p:cNvSpPr/>
            <p:nvPr/>
          </p:nvSpPr>
          <p:spPr>
            <a:xfrm>
              <a:off x="5284465" y="214005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2" name="椭圆 231">
              <a:extLst>
                <a:ext uri="{FF2B5EF4-FFF2-40B4-BE49-F238E27FC236}">
                  <a16:creationId xmlns:a16="http://schemas.microsoft.com/office/drawing/2014/main" id="{DA95B503-785E-4C81-B238-E07684EA85B1}"/>
                </a:ext>
              </a:extLst>
            </p:cNvPr>
            <p:cNvSpPr/>
            <p:nvPr/>
          </p:nvSpPr>
          <p:spPr>
            <a:xfrm>
              <a:off x="5592580" y="214005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3" name="椭圆 232">
              <a:extLst>
                <a:ext uri="{FF2B5EF4-FFF2-40B4-BE49-F238E27FC236}">
                  <a16:creationId xmlns:a16="http://schemas.microsoft.com/office/drawing/2014/main" id="{406B51CE-34FC-47A0-BC67-7895B02925D3}"/>
                </a:ext>
              </a:extLst>
            </p:cNvPr>
            <p:cNvSpPr/>
            <p:nvPr/>
          </p:nvSpPr>
          <p:spPr>
            <a:xfrm>
              <a:off x="5895724" y="214005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4" name="椭圆 233">
              <a:extLst>
                <a:ext uri="{FF2B5EF4-FFF2-40B4-BE49-F238E27FC236}">
                  <a16:creationId xmlns:a16="http://schemas.microsoft.com/office/drawing/2014/main" id="{E2F35DC4-0E86-4FE4-A09A-CED4CAE2E8AE}"/>
                </a:ext>
              </a:extLst>
            </p:cNvPr>
            <p:cNvSpPr/>
            <p:nvPr/>
          </p:nvSpPr>
          <p:spPr>
            <a:xfrm>
              <a:off x="1328680" y="265220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5" name="椭圆 234">
              <a:extLst>
                <a:ext uri="{FF2B5EF4-FFF2-40B4-BE49-F238E27FC236}">
                  <a16:creationId xmlns:a16="http://schemas.microsoft.com/office/drawing/2014/main" id="{B625F427-3EE4-4B46-968C-952AE1061EA5}"/>
                </a:ext>
              </a:extLst>
            </p:cNvPr>
            <p:cNvSpPr/>
            <p:nvPr/>
          </p:nvSpPr>
          <p:spPr>
            <a:xfrm>
              <a:off x="1631824" y="265220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6" name="椭圆 235">
              <a:extLst>
                <a:ext uri="{FF2B5EF4-FFF2-40B4-BE49-F238E27FC236}">
                  <a16:creationId xmlns:a16="http://schemas.microsoft.com/office/drawing/2014/main" id="{08EE7579-CEAC-49B0-8939-00B98C2AB578}"/>
                </a:ext>
              </a:extLst>
            </p:cNvPr>
            <p:cNvSpPr/>
            <p:nvPr/>
          </p:nvSpPr>
          <p:spPr>
            <a:xfrm>
              <a:off x="1939939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7" name="椭圆 236">
              <a:extLst>
                <a:ext uri="{FF2B5EF4-FFF2-40B4-BE49-F238E27FC236}">
                  <a16:creationId xmlns:a16="http://schemas.microsoft.com/office/drawing/2014/main" id="{D3897EA4-00D6-403A-880F-8E626541802B}"/>
                </a:ext>
              </a:extLst>
            </p:cNvPr>
            <p:cNvSpPr/>
            <p:nvPr/>
          </p:nvSpPr>
          <p:spPr>
            <a:xfrm>
              <a:off x="2243083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8" name="椭圆 237">
              <a:extLst>
                <a:ext uri="{FF2B5EF4-FFF2-40B4-BE49-F238E27FC236}">
                  <a16:creationId xmlns:a16="http://schemas.microsoft.com/office/drawing/2014/main" id="{F1560D4B-7B52-4234-A53E-50529C95D86D}"/>
                </a:ext>
              </a:extLst>
            </p:cNvPr>
            <p:cNvSpPr/>
            <p:nvPr/>
          </p:nvSpPr>
          <p:spPr>
            <a:xfrm>
              <a:off x="2546227" y="265220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39" name="椭圆 238">
              <a:extLst>
                <a:ext uri="{FF2B5EF4-FFF2-40B4-BE49-F238E27FC236}">
                  <a16:creationId xmlns:a16="http://schemas.microsoft.com/office/drawing/2014/main" id="{D10F0936-B3D5-4FE3-931E-F679E0585DA5}"/>
                </a:ext>
              </a:extLst>
            </p:cNvPr>
            <p:cNvSpPr/>
            <p:nvPr/>
          </p:nvSpPr>
          <p:spPr>
            <a:xfrm>
              <a:off x="2849371" y="2652202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0" name="椭圆 239">
              <a:extLst>
                <a:ext uri="{FF2B5EF4-FFF2-40B4-BE49-F238E27FC236}">
                  <a16:creationId xmlns:a16="http://schemas.microsoft.com/office/drawing/2014/main" id="{0E09E0C0-DEFE-4CE8-B56D-4B8C014F40A9}"/>
                </a:ext>
              </a:extLst>
            </p:cNvPr>
            <p:cNvSpPr/>
            <p:nvPr/>
          </p:nvSpPr>
          <p:spPr>
            <a:xfrm>
              <a:off x="3157486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1" name="椭圆 240">
              <a:extLst>
                <a:ext uri="{FF2B5EF4-FFF2-40B4-BE49-F238E27FC236}">
                  <a16:creationId xmlns:a16="http://schemas.microsoft.com/office/drawing/2014/main" id="{3FA3BB21-9172-4AB4-A549-53EE9A7AA484}"/>
                </a:ext>
              </a:extLst>
            </p:cNvPr>
            <p:cNvSpPr/>
            <p:nvPr/>
          </p:nvSpPr>
          <p:spPr>
            <a:xfrm>
              <a:off x="3460630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2" name="椭圆 241">
              <a:extLst>
                <a:ext uri="{FF2B5EF4-FFF2-40B4-BE49-F238E27FC236}">
                  <a16:creationId xmlns:a16="http://schemas.microsoft.com/office/drawing/2014/main" id="{218EED28-FC8C-4F9E-A4AB-ED837DC7EF4E}"/>
                </a:ext>
              </a:extLst>
            </p:cNvPr>
            <p:cNvSpPr/>
            <p:nvPr/>
          </p:nvSpPr>
          <p:spPr>
            <a:xfrm>
              <a:off x="3763774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3" name="椭圆 242">
              <a:extLst>
                <a:ext uri="{FF2B5EF4-FFF2-40B4-BE49-F238E27FC236}">
                  <a16:creationId xmlns:a16="http://schemas.microsoft.com/office/drawing/2014/main" id="{F92720DC-C245-4F99-B99E-024DAB75BBAD}"/>
                </a:ext>
              </a:extLst>
            </p:cNvPr>
            <p:cNvSpPr/>
            <p:nvPr/>
          </p:nvSpPr>
          <p:spPr>
            <a:xfrm>
              <a:off x="4066918" y="2652200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4" name="椭圆 243">
              <a:extLst>
                <a:ext uri="{FF2B5EF4-FFF2-40B4-BE49-F238E27FC236}">
                  <a16:creationId xmlns:a16="http://schemas.microsoft.com/office/drawing/2014/main" id="{EA740F00-8E28-497E-A6BC-B64874F32B11}"/>
                </a:ext>
              </a:extLst>
            </p:cNvPr>
            <p:cNvSpPr/>
            <p:nvPr/>
          </p:nvSpPr>
          <p:spPr>
            <a:xfrm>
              <a:off x="4375033" y="265219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5" name="椭圆 244">
              <a:extLst>
                <a:ext uri="{FF2B5EF4-FFF2-40B4-BE49-F238E27FC236}">
                  <a16:creationId xmlns:a16="http://schemas.microsoft.com/office/drawing/2014/main" id="{1C278FA0-B08F-4665-909F-19FC21516133}"/>
                </a:ext>
              </a:extLst>
            </p:cNvPr>
            <p:cNvSpPr/>
            <p:nvPr/>
          </p:nvSpPr>
          <p:spPr>
            <a:xfrm>
              <a:off x="4678177" y="265219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6" name="椭圆 245">
              <a:extLst>
                <a:ext uri="{FF2B5EF4-FFF2-40B4-BE49-F238E27FC236}">
                  <a16:creationId xmlns:a16="http://schemas.microsoft.com/office/drawing/2014/main" id="{FF7C6228-8CF8-40CF-B1A7-CF221862FF49}"/>
                </a:ext>
              </a:extLst>
            </p:cNvPr>
            <p:cNvSpPr/>
            <p:nvPr/>
          </p:nvSpPr>
          <p:spPr>
            <a:xfrm>
              <a:off x="4981321" y="265220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7" name="椭圆 246">
              <a:extLst>
                <a:ext uri="{FF2B5EF4-FFF2-40B4-BE49-F238E27FC236}">
                  <a16:creationId xmlns:a16="http://schemas.microsoft.com/office/drawing/2014/main" id="{09EB0E65-D93F-4F43-B0D1-BE9D4FCD2B53}"/>
                </a:ext>
              </a:extLst>
            </p:cNvPr>
            <p:cNvSpPr/>
            <p:nvPr/>
          </p:nvSpPr>
          <p:spPr>
            <a:xfrm>
              <a:off x="5284465" y="2652200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8" name="椭圆 247">
              <a:extLst>
                <a:ext uri="{FF2B5EF4-FFF2-40B4-BE49-F238E27FC236}">
                  <a16:creationId xmlns:a16="http://schemas.microsoft.com/office/drawing/2014/main" id="{13EB1A10-B3DC-4FB0-BA58-A2E50BDC5AE3}"/>
                </a:ext>
              </a:extLst>
            </p:cNvPr>
            <p:cNvSpPr/>
            <p:nvPr/>
          </p:nvSpPr>
          <p:spPr>
            <a:xfrm>
              <a:off x="5592580" y="265219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9" name="椭圆 248">
              <a:extLst>
                <a:ext uri="{FF2B5EF4-FFF2-40B4-BE49-F238E27FC236}">
                  <a16:creationId xmlns:a16="http://schemas.microsoft.com/office/drawing/2014/main" id="{00584938-2711-4576-A098-FA8DB5C3BE6B}"/>
                </a:ext>
              </a:extLst>
            </p:cNvPr>
            <p:cNvSpPr/>
            <p:nvPr/>
          </p:nvSpPr>
          <p:spPr>
            <a:xfrm>
              <a:off x="5895724" y="265219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0" name="椭圆 249">
              <a:extLst>
                <a:ext uri="{FF2B5EF4-FFF2-40B4-BE49-F238E27FC236}">
                  <a16:creationId xmlns:a16="http://schemas.microsoft.com/office/drawing/2014/main" id="{EB104800-7CE5-4B7B-BD5E-BCBA79773915}"/>
                </a:ext>
              </a:extLst>
            </p:cNvPr>
            <p:cNvSpPr/>
            <p:nvPr/>
          </p:nvSpPr>
          <p:spPr>
            <a:xfrm>
              <a:off x="1328680" y="316434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1" name="椭圆 250">
              <a:extLst>
                <a:ext uri="{FF2B5EF4-FFF2-40B4-BE49-F238E27FC236}">
                  <a16:creationId xmlns:a16="http://schemas.microsoft.com/office/drawing/2014/main" id="{43197F6B-351C-4BD4-8002-4E032F635FDB}"/>
                </a:ext>
              </a:extLst>
            </p:cNvPr>
            <p:cNvSpPr/>
            <p:nvPr/>
          </p:nvSpPr>
          <p:spPr>
            <a:xfrm>
              <a:off x="1631824" y="3164344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2" name="椭圆 251">
              <a:extLst>
                <a:ext uri="{FF2B5EF4-FFF2-40B4-BE49-F238E27FC236}">
                  <a16:creationId xmlns:a16="http://schemas.microsoft.com/office/drawing/2014/main" id="{2FEAAC6B-55D4-4CC2-A95A-0C17B7F292FE}"/>
                </a:ext>
              </a:extLst>
            </p:cNvPr>
            <p:cNvSpPr/>
            <p:nvPr/>
          </p:nvSpPr>
          <p:spPr>
            <a:xfrm>
              <a:off x="1939939" y="316434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3" name="椭圆 252">
              <a:extLst>
                <a:ext uri="{FF2B5EF4-FFF2-40B4-BE49-F238E27FC236}">
                  <a16:creationId xmlns:a16="http://schemas.microsoft.com/office/drawing/2014/main" id="{6C364854-2D5F-4116-BFD6-3E831E470A08}"/>
                </a:ext>
              </a:extLst>
            </p:cNvPr>
            <p:cNvSpPr/>
            <p:nvPr/>
          </p:nvSpPr>
          <p:spPr>
            <a:xfrm>
              <a:off x="2243083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4" name="椭圆 253">
              <a:extLst>
                <a:ext uri="{FF2B5EF4-FFF2-40B4-BE49-F238E27FC236}">
                  <a16:creationId xmlns:a16="http://schemas.microsoft.com/office/drawing/2014/main" id="{1138838A-BE03-4DA1-BC61-043CA8E5ADB9}"/>
                </a:ext>
              </a:extLst>
            </p:cNvPr>
            <p:cNvSpPr/>
            <p:nvPr/>
          </p:nvSpPr>
          <p:spPr>
            <a:xfrm>
              <a:off x="2546227" y="316434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5" name="椭圆 254">
              <a:extLst>
                <a:ext uri="{FF2B5EF4-FFF2-40B4-BE49-F238E27FC236}">
                  <a16:creationId xmlns:a16="http://schemas.microsoft.com/office/drawing/2014/main" id="{F31CAEB7-807C-4674-86FB-D172CE6FADD4}"/>
                </a:ext>
              </a:extLst>
            </p:cNvPr>
            <p:cNvSpPr/>
            <p:nvPr/>
          </p:nvSpPr>
          <p:spPr>
            <a:xfrm>
              <a:off x="2849371" y="3164344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6" name="椭圆 255">
              <a:extLst>
                <a:ext uri="{FF2B5EF4-FFF2-40B4-BE49-F238E27FC236}">
                  <a16:creationId xmlns:a16="http://schemas.microsoft.com/office/drawing/2014/main" id="{A48258E2-4BCF-4FAB-B746-89529A6BC659}"/>
                </a:ext>
              </a:extLst>
            </p:cNvPr>
            <p:cNvSpPr/>
            <p:nvPr/>
          </p:nvSpPr>
          <p:spPr>
            <a:xfrm>
              <a:off x="3157486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7" name="椭圆 256">
              <a:extLst>
                <a:ext uri="{FF2B5EF4-FFF2-40B4-BE49-F238E27FC236}">
                  <a16:creationId xmlns:a16="http://schemas.microsoft.com/office/drawing/2014/main" id="{F2BAEBA4-0017-446A-A709-357A52850F46}"/>
                </a:ext>
              </a:extLst>
            </p:cNvPr>
            <p:cNvSpPr/>
            <p:nvPr/>
          </p:nvSpPr>
          <p:spPr>
            <a:xfrm>
              <a:off x="3460630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8" name="椭圆 257">
              <a:extLst>
                <a:ext uri="{FF2B5EF4-FFF2-40B4-BE49-F238E27FC236}">
                  <a16:creationId xmlns:a16="http://schemas.microsoft.com/office/drawing/2014/main" id="{9353D68F-A9FE-4257-A5BD-F6531DA9F1FD}"/>
                </a:ext>
              </a:extLst>
            </p:cNvPr>
            <p:cNvSpPr/>
            <p:nvPr/>
          </p:nvSpPr>
          <p:spPr>
            <a:xfrm>
              <a:off x="3763774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9" name="椭圆 258">
              <a:extLst>
                <a:ext uri="{FF2B5EF4-FFF2-40B4-BE49-F238E27FC236}">
                  <a16:creationId xmlns:a16="http://schemas.microsoft.com/office/drawing/2014/main" id="{B230B29E-888B-4976-BDC7-6CE0B572A060}"/>
                </a:ext>
              </a:extLst>
            </p:cNvPr>
            <p:cNvSpPr/>
            <p:nvPr/>
          </p:nvSpPr>
          <p:spPr>
            <a:xfrm>
              <a:off x="4066918" y="3164342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0" name="椭圆 259">
              <a:extLst>
                <a:ext uri="{FF2B5EF4-FFF2-40B4-BE49-F238E27FC236}">
                  <a16:creationId xmlns:a16="http://schemas.microsoft.com/office/drawing/2014/main" id="{9BB0E80E-81A2-462F-8148-C30232480D0E}"/>
                </a:ext>
              </a:extLst>
            </p:cNvPr>
            <p:cNvSpPr/>
            <p:nvPr/>
          </p:nvSpPr>
          <p:spPr>
            <a:xfrm>
              <a:off x="4375033" y="316434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1" name="椭圆 260">
              <a:extLst>
                <a:ext uri="{FF2B5EF4-FFF2-40B4-BE49-F238E27FC236}">
                  <a16:creationId xmlns:a16="http://schemas.microsoft.com/office/drawing/2014/main" id="{C6DD67A1-8C9F-49FD-928A-9456484D8B4E}"/>
                </a:ext>
              </a:extLst>
            </p:cNvPr>
            <p:cNvSpPr/>
            <p:nvPr/>
          </p:nvSpPr>
          <p:spPr>
            <a:xfrm>
              <a:off x="4678177" y="316434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2" name="椭圆 261">
              <a:extLst>
                <a:ext uri="{FF2B5EF4-FFF2-40B4-BE49-F238E27FC236}">
                  <a16:creationId xmlns:a16="http://schemas.microsoft.com/office/drawing/2014/main" id="{21A25421-B186-4CDE-9F2F-3F0B790D53A3}"/>
                </a:ext>
              </a:extLst>
            </p:cNvPr>
            <p:cNvSpPr/>
            <p:nvPr/>
          </p:nvSpPr>
          <p:spPr>
            <a:xfrm>
              <a:off x="4981321" y="316434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3" name="椭圆 262">
              <a:extLst>
                <a:ext uri="{FF2B5EF4-FFF2-40B4-BE49-F238E27FC236}">
                  <a16:creationId xmlns:a16="http://schemas.microsoft.com/office/drawing/2014/main" id="{FDF19566-A370-447C-802A-A7182B3ED4CF}"/>
                </a:ext>
              </a:extLst>
            </p:cNvPr>
            <p:cNvSpPr/>
            <p:nvPr/>
          </p:nvSpPr>
          <p:spPr>
            <a:xfrm>
              <a:off x="5284465" y="316434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4" name="椭圆 263">
              <a:extLst>
                <a:ext uri="{FF2B5EF4-FFF2-40B4-BE49-F238E27FC236}">
                  <a16:creationId xmlns:a16="http://schemas.microsoft.com/office/drawing/2014/main" id="{472122B1-F7C2-45B7-A168-0A4A8C33BABB}"/>
                </a:ext>
              </a:extLst>
            </p:cNvPr>
            <p:cNvSpPr/>
            <p:nvPr/>
          </p:nvSpPr>
          <p:spPr>
            <a:xfrm>
              <a:off x="5592580" y="316434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5" name="椭圆 264">
              <a:extLst>
                <a:ext uri="{FF2B5EF4-FFF2-40B4-BE49-F238E27FC236}">
                  <a16:creationId xmlns:a16="http://schemas.microsoft.com/office/drawing/2014/main" id="{418014A7-76FA-4B90-9049-298613BDA32D}"/>
                </a:ext>
              </a:extLst>
            </p:cNvPr>
            <p:cNvSpPr/>
            <p:nvPr/>
          </p:nvSpPr>
          <p:spPr>
            <a:xfrm>
              <a:off x="5895724" y="316434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6" name="椭圆 265">
              <a:extLst>
                <a:ext uri="{FF2B5EF4-FFF2-40B4-BE49-F238E27FC236}">
                  <a16:creationId xmlns:a16="http://schemas.microsoft.com/office/drawing/2014/main" id="{BF787B92-1025-43AC-924E-DC58BFE1D843}"/>
                </a:ext>
              </a:extLst>
            </p:cNvPr>
            <p:cNvSpPr/>
            <p:nvPr/>
          </p:nvSpPr>
          <p:spPr>
            <a:xfrm>
              <a:off x="1328680" y="367648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7" name="椭圆 266">
              <a:extLst>
                <a:ext uri="{FF2B5EF4-FFF2-40B4-BE49-F238E27FC236}">
                  <a16:creationId xmlns:a16="http://schemas.microsoft.com/office/drawing/2014/main" id="{07284FAC-3664-408B-B3E0-E3EAA9DF888A}"/>
                </a:ext>
              </a:extLst>
            </p:cNvPr>
            <p:cNvSpPr/>
            <p:nvPr/>
          </p:nvSpPr>
          <p:spPr>
            <a:xfrm>
              <a:off x="1631824" y="3676486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8" name="椭圆 267">
              <a:extLst>
                <a:ext uri="{FF2B5EF4-FFF2-40B4-BE49-F238E27FC236}">
                  <a16:creationId xmlns:a16="http://schemas.microsoft.com/office/drawing/2014/main" id="{D61DCD19-56DA-4DBD-9253-0BCEE3E18460}"/>
                </a:ext>
              </a:extLst>
            </p:cNvPr>
            <p:cNvSpPr/>
            <p:nvPr/>
          </p:nvSpPr>
          <p:spPr>
            <a:xfrm>
              <a:off x="1939939" y="367648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9" name="椭圆 268">
              <a:extLst>
                <a:ext uri="{FF2B5EF4-FFF2-40B4-BE49-F238E27FC236}">
                  <a16:creationId xmlns:a16="http://schemas.microsoft.com/office/drawing/2014/main" id="{E727CA74-282B-4A04-A511-57CC47D98832}"/>
                </a:ext>
              </a:extLst>
            </p:cNvPr>
            <p:cNvSpPr/>
            <p:nvPr/>
          </p:nvSpPr>
          <p:spPr>
            <a:xfrm>
              <a:off x="2243083" y="367648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0" name="椭圆 269">
              <a:extLst>
                <a:ext uri="{FF2B5EF4-FFF2-40B4-BE49-F238E27FC236}">
                  <a16:creationId xmlns:a16="http://schemas.microsoft.com/office/drawing/2014/main" id="{4CCA3C08-A1C8-4839-8CB0-4F2E1D1B4354}"/>
                </a:ext>
              </a:extLst>
            </p:cNvPr>
            <p:cNvSpPr/>
            <p:nvPr/>
          </p:nvSpPr>
          <p:spPr>
            <a:xfrm>
              <a:off x="2546227" y="367648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1" name="椭圆 270">
              <a:extLst>
                <a:ext uri="{FF2B5EF4-FFF2-40B4-BE49-F238E27FC236}">
                  <a16:creationId xmlns:a16="http://schemas.microsoft.com/office/drawing/2014/main" id="{DDC5C226-A3C0-4FB2-B941-6A3EA5517C05}"/>
                </a:ext>
              </a:extLst>
            </p:cNvPr>
            <p:cNvSpPr/>
            <p:nvPr/>
          </p:nvSpPr>
          <p:spPr>
            <a:xfrm>
              <a:off x="2849371" y="3676486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2" name="椭圆 271">
              <a:extLst>
                <a:ext uri="{FF2B5EF4-FFF2-40B4-BE49-F238E27FC236}">
                  <a16:creationId xmlns:a16="http://schemas.microsoft.com/office/drawing/2014/main" id="{EF53E7C0-F184-4E6E-AF3D-4E49443650C4}"/>
                </a:ext>
              </a:extLst>
            </p:cNvPr>
            <p:cNvSpPr/>
            <p:nvPr/>
          </p:nvSpPr>
          <p:spPr>
            <a:xfrm>
              <a:off x="3157486" y="367648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3" name="椭圆 272">
              <a:extLst>
                <a:ext uri="{FF2B5EF4-FFF2-40B4-BE49-F238E27FC236}">
                  <a16:creationId xmlns:a16="http://schemas.microsoft.com/office/drawing/2014/main" id="{0A4F5E36-32A9-45F6-8CF1-0450A13CE7FD}"/>
                </a:ext>
              </a:extLst>
            </p:cNvPr>
            <p:cNvSpPr/>
            <p:nvPr/>
          </p:nvSpPr>
          <p:spPr>
            <a:xfrm>
              <a:off x="3460630" y="367648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4" name="椭圆 273">
              <a:extLst>
                <a:ext uri="{FF2B5EF4-FFF2-40B4-BE49-F238E27FC236}">
                  <a16:creationId xmlns:a16="http://schemas.microsoft.com/office/drawing/2014/main" id="{14AF24B0-0EFD-4CC2-B3B4-E36A84DB1D85}"/>
                </a:ext>
              </a:extLst>
            </p:cNvPr>
            <p:cNvSpPr/>
            <p:nvPr/>
          </p:nvSpPr>
          <p:spPr>
            <a:xfrm>
              <a:off x="3763774" y="367648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5" name="椭圆 274">
              <a:extLst>
                <a:ext uri="{FF2B5EF4-FFF2-40B4-BE49-F238E27FC236}">
                  <a16:creationId xmlns:a16="http://schemas.microsoft.com/office/drawing/2014/main" id="{ECB33A67-812B-4761-ABF0-80AD9BBF7B14}"/>
                </a:ext>
              </a:extLst>
            </p:cNvPr>
            <p:cNvSpPr/>
            <p:nvPr/>
          </p:nvSpPr>
          <p:spPr>
            <a:xfrm>
              <a:off x="4066918" y="3676484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6" name="椭圆 275">
              <a:extLst>
                <a:ext uri="{FF2B5EF4-FFF2-40B4-BE49-F238E27FC236}">
                  <a16:creationId xmlns:a16="http://schemas.microsoft.com/office/drawing/2014/main" id="{D457F3D1-F5E7-4A7A-9B55-9D9321562E30}"/>
                </a:ext>
              </a:extLst>
            </p:cNvPr>
            <p:cNvSpPr/>
            <p:nvPr/>
          </p:nvSpPr>
          <p:spPr>
            <a:xfrm>
              <a:off x="4375033" y="367648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7" name="椭圆 276">
              <a:extLst>
                <a:ext uri="{FF2B5EF4-FFF2-40B4-BE49-F238E27FC236}">
                  <a16:creationId xmlns:a16="http://schemas.microsoft.com/office/drawing/2014/main" id="{EE44DAE9-C2A4-43D9-B0BA-B65B96BA44B4}"/>
                </a:ext>
              </a:extLst>
            </p:cNvPr>
            <p:cNvSpPr/>
            <p:nvPr/>
          </p:nvSpPr>
          <p:spPr>
            <a:xfrm>
              <a:off x="4678177" y="3676483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8" name="椭圆 277">
              <a:extLst>
                <a:ext uri="{FF2B5EF4-FFF2-40B4-BE49-F238E27FC236}">
                  <a16:creationId xmlns:a16="http://schemas.microsoft.com/office/drawing/2014/main" id="{03F06F2D-7700-4EF9-ABCC-224E50CCEE1C}"/>
                </a:ext>
              </a:extLst>
            </p:cNvPr>
            <p:cNvSpPr/>
            <p:nvPr/>
          </p:nvSpPr>
          <p:spPr>
            <a:xfrm>
              <a:off x="4981321" y="367648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9" name="椭圆 278">
              <a:extLst>
                <a:ext uri="{FF2B5EF4-FFF2-40B4-BE49-F238E27FC236}">
                  <a16:creationId xmlns:a16="http://schemas.microsoft.com/office/drawing/2014/main" id="{6BBA8F58-6946-4C53-B649-C079CFBA6264}"/>
                </a:ext>
              </a:extLst>
            </p:cNvPr>
            <p:cNvSpPr/>
            <p:nvPr/>
          </p:nvSpPr>
          <p:spPr>
            <a:xfrm>
              <a:off x="5284465" y="3676484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0" name="椭圆 279">
              <a:extLst>
                <a:ext uri="{FF2B5EF4-FFF2-40B4-BE49-F238E27FC236}">
                  <a16:creationId xmlns:a16="http://schemas.microsoft.com/office/drawing/2014/main" id="{F12DF70B-84AB-477E-8496-E8DF832E25D9}"/>
                </a:ext>
              </a:extLst>
            </p:cNvPr>
            <p:cNvSpPr/>
            <p:nvPr/>
          </p:nvSpPr>
          <p:spPr>
            <a:xfrm>
              <a:off x="5592580" y="367648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1" name="椭圆 280">
              <a:extLst>
                <a:ext uri="{FF2B5EF4-FFF2-40B4-BE49-F238E27FC236}">
                  <a16:creationId xmlns:a16="http://schemas.microsoft.com/office/drawing/2014/main" id="{E81A140F-080A-4938-950A-BF106C63235D}"/>
                </a:ext>
              </a:extLst>
            </p:cNvPr>
            <p:cNvSpPr/>
            <p:nvPr/>
          </p:nvSpPr>
          <p:spPr>
            <a:xfrm>
              <a:off x="5895724" y="367648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2" name="椭圆 281">
              <a:extLst>
                <a:ext uri="{FF2B5EF4-FFF2-40B4-BE49-F238E27FC236}">
                  <a16:creationId xmlns:a16="http://schemas.microsoft.com/office/drawing/2014/main" id="{BE90F9F1-C8DE-4D6A-AB10-FF70BE2BFB94}"/>
                </a:ext>
              </a:extLst>
            </p:cNvPr>
            <p:cNvSpPr/>
            <p:nvPr/>
          </p:nvSpPr>
          <p:spPr>
            <a:xfrm>
              <a:off x="1328680" y="418862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3" name="椭圆 282">
              <a:extLst>
                <a:ext uri="{FF2B5EF4-FFF2-40B4-BE49-F238E27FC236}">
                  <a16:creationId xmlns:a16="http://schemas.microsoft.com/office/drawing/2014/main" id="{81941522-0136-4D53-8A25-80D8A5B578EA}"/>
                </a:ext>
              </a:extLst>
            </p:cNvPr>
            <p:cNvSpPr/>
            <p:nvPr/>
          </p:nvSpPr>
          <p:spPr>
            <a:xfrm>
              <a:off x="1631824" y="4188628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4" name="椭圆 283">
              <a:extLst>
                <a:ext uri="{FF2B5EF4-FFF2-40B4-BE49-F238E27FC236}">
                  <a16:creationId xmlns:a16="http://schemas.microsoft.com/office/drawing/2014/main" id="{52DF9BF1-F36A-45E0-A9B7-E1A35F0E4B9B}"/>
                </a:ext>
              </a:extLst>
            </p:cNvPr>
            <p:cNvSpPr/>
            <p:nvPr/>
          </p:nvSpPr>
          <p:spPr>
            <a:xfrm>
              <a:off x="1939939" y="418862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5" name="椭圆 284">
              <a:extLst>
                <a:ext uri="{FF2B5EF4-FFF2-40B4-BE49-F238E27FC236}">
                  <a16:creationId xmlns:a16="http://schemas.microsoft.com/office/drawing/2014/main" id="{DEDCA660-BF92-4DEC-B88C-AA6B1D617AE2}"/>
                </a:ext>
              </a:extLst>
            </p:cNvPr>
            <p:cNvSpPr/>
            <p:nvPr/>
          </p:nvSpPr>
          <p:spPr>
            <a:xfrm>
              <a:off x="2243083" y="418862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6" name="椭圆 285">
              <a:extLst>
                <a:ext uri="{FF2B5EF4-FFF2-40B4-BE49-F238E27FC236}">
                  <a16:creationId xmlns:a16="http://schemas.microsoft.com/office/drawing/2014/main" id="{800087D5-93E2-46E2-8F51-19F018282312}"/>
                </a:ext>
              </a:extLst>
            </p:cNvPr>
            <p:cNvSpPr/>
            <p:nvPr/>
          </p:nvSpPr>
          <p:spPr>
            <a:xfrm>
              <a:off x="2546227" y="418862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7" name="椭圆 286">
              <a:extLst>
                <a:ext uri="{FF2B5EF4-FFF2-40B4-BE49-F238E27FC236}">
                  <a16:creationId xmlns:a16="http://schemas.microsoft.com/office/drawing/2014/main" id="{0460676A-E7A6-4B92-8879-21F198A0EE85}"/>
                </a:ext>
              </a:extLst>
            </p:cNvPr>
            <p:cNvSpPr/>
            <p:nvPr/>
          </p:nvSpPr>
          <p:spPr>
            <a:xfrm>
              <a:off x="2849371" y="418862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8" name="椭圆 287">
              <a:extLst>
                <a:ext uri="{FF2B5EF4-FFF2-40B4-BE49-F238E27FC236}">
                  <a16:creationId xmlns:a16="http://schemas.microsoft.com/office/drawing/2014/main" id="{357E9FAA-DC2C-4BB8-ACDA-C0C991308E86}"/>
                </a:ext>
              </a:extLst>
            </p:cNvPr>
            <p:cNvSpPr/>
            <p:nvPr/>
          </p:nvSpPr>
          <p:spPr>
            <a:xfrm>
              <a:off x="3157486" y="418862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9" name="椭圆 288">
              <a:extLst>
                <a:ext uri="{FF2B5EF4-FFF2-40B4-BE49-F238E27FC236}">
                  <a16:creationId xmlns:a16="http://schemas.microsoft.com/office/drawing/2014/main" id="{C8F2F4A7-D780-4195-9C7A-1DC552D60310}"/>
                </a:ext>
              </a:extLst>
            </p:cNvPr>
            <p:cNvSpPr/>
            <p:nvPr/>
          </p:nvSpPr>
          <p:spPr>
            <a:xfrm>
              <a:off x="3460630" y="418862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0" name="椭圆 289">
              <a:extLst>
                <a:ext uri="{FF2B5EF4-FFF2-40B4-BE49-F238E27FC236}">
                  <a16:creationId xmlns:a16="http://schemas.microsoft.com/office/drawing/2014/main" id="{EDFE1478-11F6-4173-A7DE-4559AFB0A988}"/>
                </a:ext>
              </a:extLst>
            </p:cNvPr>
            <p:cNvSpPr/>
            <p:nvPr/>
          </p:nvSpPr>
          <p:spPr>
            <a:xfrm>
              <a:off x="3763774" y="4188627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1" name="椭圆 290">
              <a:extLst>
                <a:ext uri="{FF2B5EF4-FFF2-40B4-BE49-F238E27FC236}">
                  <a16:creationId xmlns:a16="http://schemas.microsoft.com/office/drawing/2014/main" id="{53C8CB9C-0381-4941-88B3-0A8F7328F749}"/>
                </a:ext>
              </a:extLst>
            </p:cNvPr>
            <p:cNvSpPr/>
            <p:nvPr/>
          </p:nvSpPr>
          <p:spPr>
            <a:xfrm>
              <a:off x="4066918" y="4188626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2" name="椭圆 291">
              <a:extLst>
                <a:ext uri="{FF2B5EF4-FFF2-40B4-BE49-F238E27FC236}">
                  <a16:creationId xmlns:a16="http://schemas.microsoft.com/office/drawing/2014/main" id="{FA7196CC-E2FC-46D3-9FB2-AC69BBFEAA62}"/>
                </a:ext>
              </a:extLst>
            </p:cNvPr>
            <p:cNvSpPr/>
            <p:nvPr/>
          </p:nvSpPr>
          <p:spPr>
            <a:xfrm>
              <a:off x="4375033" y="4188625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3" name="椭圆 292">
              <a:extLst>
                <a:ext uri="{FF2B5EF4-FFF2-40B4-BE49-F238E27FC236}">
                  <a16:creationId xmlns:a16="http://schemas.microsoft.com/office/drawing/2014/main" id="{CE3D771B-76E5-4A27-BD11-8D97670EE149}"/>
                </a:ext>
              </a:extLst>
            </p:cNvPr>
            <p:cNvSpPr/>
            <p:nvPr/>
          </p:nvSpPr>
          <p:spPr>
            <a:xfrm>
              <a:off x="4678177" y="418862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4" name="椭圆 293">
              <a:extLst>
                <a:ext uri="{FF2B5EF4-FFF2-40B4-BE49-F238E27FC236}">
                  <a16:creationId xmlns:a16="http://schemas.microsoft.com/office/drawing/2014/main" id="{B10DC300-76D2-4266-AF6E-EB56CA390FAF}"/>
                </a:ext>
              </a:extLst>
            </p:cNvPr>
            <p:cNvSpPr/>
            <p:nvPr/>
          </p:nvSpPr>
          <p:spPr>
            <a:xfrm>
              <a:off x="4981321" y="418862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5" name="椭圆 294">
              <a:extLst>
                <a:ext uri="{FF2B5EF4-FFF2-40B4-BE49-F238E27FC236}">
                  <a16:creationId xmlns:a16="http://schemas.microsoft.com/office/drawing/2014/main" id="{28124E46-D345-4B90-B8D0-683B058BE1ED}"/>
                </a:ext>
              </a:extLst>
            </p:cNvPr>
            <p:cNvSpPr/>
            <p:nvPr/>
          </p:nvSpPr>
          <p:spPr>
            <a:xfrm>
              <a:off x="5284465" y="4188626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6" name="椭圆 295">
              <a:extLst>
                <a:ext uri="{FF2B5EF4-FFF2-40B4-BE49-F238E27FC236}">
                  <a16:creationId xmlns:a16="http://schemas.microsoft.com/office/drawing/2014/main" id="{880AB77A-F7EB-4AA1-8C55-B97260C476F3}"/>
                </a:ext>
              </a:extLst>
            </p:cNvPr>
            <p:cNvSpPr/>
            <p:nvPr/>
          </p:nvSpPr>
          <p:spPr>
            <a:xfrm>
              <a:off x="5592580" y="418862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7" name="椭圆 296">
              <a:extLst>
                <a:ext uri="{FF2B5EF4-FFF2-40B4-BE49-F238E27FC236}">
                  <a16:creationId xmlns:a16="http://schemas.microsoft.com/office/drawing/2014/main" id="{6EBBAE15-FDF1-4C3D-8040-E10A3CB5E902}"/>
                </a:ext>
              </a:extLst>
            </p:cNvPr>
            <p:cNvSpPr/>
            <p:nvPr/>
          </p:nvSpPr>
          <p:spPr>
            <a:xfrm>
              <a:off x="5895724" y="418862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8" name="椭圆 297">
              <a:extLst>
                <a:ext uri="{FF2B5EF4-FFF2-40B4-BE49-F238E27FC236}">
                  <a16:creationId xmlns:a16="http://schemas.microsoft.com/office/drawing/2014/main" id="{59A562AC-ED31-4AB4-A54B-B3CA8BAB7BB8}"/>
                </a:ext>
              </a:extLst>
            </p:cNvPr>
            <p:cNvSpPr/>
            <p:nvPr/>
          </p:nvSpPr>
          <p:spPr>
            <a:xfrm>
              <a:off x="1328680" y="470077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9" name="椭圆 298">
              <a:extLst>
                <a:ext uri="{FF2B5EF4-FFF2-40B4-BE49-F238E27FC236}">
                  <a16:creationId xmlns:a16="http://schemas.microsoft.com/office/drawing/2014/main" id="{08D47630-C9E3-44A9-83B8-3CE1E4593461}"/>
                </a:ext>
              </a:extLst>
            </p:cNvPr>
            <p:cNvSpPr/>
            <p:nvPr/>
          </p:nvSpPr>
          <p:spPr>
            <a:xfrm>
              <a:off x="1631824" y="4700770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0" name="椭圆 299">
              <a:extLst>
                <a:ext uri="{FF2B5EF4-FFF2-40B4-BE49-F238E27FC236}">
                  <a16:creationId xmlns:a16="http://schemas.microsoft.com/office/drawing/2014/main" id="{61157E68-FBB1-4D28-B016-E3E010C78916}"/>
                </a:ext>
              </a:extLst>
            </p:cNvPr>
            <p:cNvSpPr/>
            <p:nvPr/>
          </p:nvSpPr>
          <p:spPr>
            <a:xfrm>
              <a:off x="1939939" y="470076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1" name="椭圆 300">
              <a:extLst>
                <a:ext uri="{FF2B5EF4-FFF2-40B4-BE49-F238E27FC236}">
                  <a16:creationId xmlns:a16="http://schemas.microsoft.com/office/drawing/2014/main" id="{C16F342E-8493-44EA-ACFF-F3ED66FE318A}"/>
                </a:ext>
              </a:extLst>
            </p:cNvPr>
            <p:cNvSpPr/>
            <p:nvPr/>
          </p:nvSpPr>
          <p:spPr>
            <a:xfrm>
              <a:off x="2243083" y="470076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2" name="椭圆 301">
              <a:extLst>
                <a:ext uri="{FF2B5EF4-FFF2-40B4-BE49-F238E27FC236}">
                  <a16:creationId xmlns:a16="http://schemas.microsoft.com/office/drawing/2014/main" id="{4C72F860-51FE-4BD0-A3E0-F6BBC1526370}"/>
                </a:ext>
              </a:extLst>
            </p:cNvPr>
            <p:cNvSpPr/>
            <p:nvPr/>
          </p:nvSpPr>
          <p:spPr>
            <a:xfrm>
              <a:off x="2546227" y="470077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3" name="椭圆 302">
              <a:extLst>
                <a:ext uri="{FF2B5EF4-FFF2-40B4-BE49-F238E27FC236}">
                  <a16:creationId xmlns:a16="http://schemas.microsoft.com/office/drawing/2014/main" id="{E7AC20FD-02D6-4681-BDC9-D40FDB6A4536}"/>
                </a:ext>
              </a:extLst>
            </p:cNvPr>
            <p:cNvSpPr/>
            <p:nvPr/>
          </p:nvSpPr>
          <p:spPr>
            <a:xfrm>
              <a:off x="2849371" y="4700770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4" name="椭圆 303">
              <a:extLst>
                <a:ext uri="{FF2B5EF4-FFF2-40B4-BE49-F238E27FC236}">
                  <a16:creationId xmlns:a16="http://schemas.microsoft.com/office/drawing/2014/main" id="{86B1E6D1-000A-49FB-B80B-48A669D2F098}"/>
                </a:ext>
              </a:extLst>
            </p:cNvPr>
            <p:cNvSpPr/>
            <p:nvPr/>
          </p:nvSpPr>
          <p:spPr>
            <a:xfrm>
              <a:off x="3157486" y="470076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5" name="椭圆 304">
              <a:extLst>
                <a:ext uri="{FF2B5EF4-FFF2-40B4-BE49-F238E27FC236}">
                  <a16:creationId xmlns:a16="http://schemas.microsoft.com/office/drawing/2014/main" id="{E05C4B5A-E672-4E1C-9838-05C9FC7D448C}"/>
                </a:ext>
              </a:extLst>
            </p:cNvPr>
            <p:cNvSpPr/>
            <p:nvPr/>
          </p:nvSpPr>
          <p:spPr>
            <a:xfrm>
              <a:off x="3460630" y="470076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6" name="椭圆 305">
              <a:extLst>
                <a:ext uri="{FF2B5EF4-FFF2-40B4-BE49-F238E27FC236}">
                  <a16:creationId xmlns:a16="http://schemas.microsoft.com/office/drawing/2014/main" id="{72B1BCF1-5295-4821-889E-38609F66FF65}"/>
                </a:ext>
              </a:extLst>
            </p:cNvPr>
            <p:cNvSpPr/>
            <p:nvPr/>
          </p:nvSpPr>
          <p:spPr>
            <a:xfrm>
              <a:off x="3763774" y="4700769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7" name="椭圆 306">
              <a:extLst>
                <a:ext uri="{FF2B5EF4-FFF2-40B4-BE49-F238E27FC236}">
                  <a16:creationId xmlns:a16="http://schemas.microsoft.com/office/drawing/2014/main" id="{3EF860F8-3156-4CF2-A081-8A393701F070}"/>
                </a:ext>
              </a:extLst>
            </p:cNvPr>
            <p:cNvSpPr/>
            <p:nvPr/>
          </p:nvSpPr>
          <p:spPr>
            <a:xfrm>
              <a:off x="4066918" y="4700768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8" name="椭圆 307">
              <a:extLst>
                <a:ext uri="{FF2B5EF4-FFF2-40B4-BE49-F238E27FC236}">
                  <a16:creationId xmlns:a16="http://schemas.microsoft.com/office/drawing/2014/main" id="{D6603675-421A-4D1F-A62F-489E437CF8B0}"/>
                </a:ext>
              </a:extLst>
            </p:cNvPr>
            <p:cNvSpPr/>
            <p:nvPr/>
          </p:nvSpPr>
          <p:spPr>
            <a:xfrm>
              <a:off x="4375033" y="470076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9" name="椭圆 308">
              <a:extLst>
                <a:ext uri="{FF2B5EF4-FFF2-40B4-BE49-F238E27FC236}">
                  <a16:creationId xmlns:a16="http://schemas.microsoft.com/office/drawing/2014/main" id="{1422E313-1B61-445A-B350-F14C9DED5BA1}"/>
                </a:ext>
              </a:extLst>
            </p:cNvPr>
            <p:cNvSpPr/>
            <p:nvPr/>
          </p:nvSpPr>
          <p:spPr>
            <a:xfrm>
              <a:off x="4678177" y="470076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0" name="椭圆 309">
              <a:extLst>
                <a:ext uri="{FF2B5EF4-FFF2-40B4-BE49-F238E27FC236}">
                  <a16:creationId xmlns:a16="http://schemas.microsoft.com/office/drawing/2014/main" id="{B83E4CF9-5AB4-42D1-A454-6DFFD9E188ED}"/>
                </a:ext>
              </a:extLst>
            </p:cNvPr>
            <p:cNvSpPr/>
            <p:nvPr/>
          </p:nvSpPr>
          <p:spPr>
            <a:xfrm>
              <a:off x="4981321" y="470076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1" name="椭圆 310">
              <a:extLst>
                <a:ext uri="{FF2B5EF4-FFF2-40B4-BE49-F238E27FC236}">
                  <a16:creationId xmlns:a16="http://schemas.microsoft.com/office/drawing/2014/main" id="{DF3BC695-E9EA-4372-8FAD-B43161DCCC45}"/>
                </a:ext>
              </a:extLst>
            </p:cNvPr>
            <p:cNvSpPr/>
            <p:nvPr/>
          </p:nvSpPr>
          <p:spPr>
            <a:xfrm>
              <a:off x="5284465" y="4700768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2" name="椭圆 311">
              <a:extLst>
                <a:ext uri="{FF2B5EF4-FFF2-40B4-BE49-F238E27FC236}">
                  <a16:creationId xmlns:a16="http://schemas.microsoft.com/office/drawing/2014/main" id="{9664B21F-995C-46D8-B1C8-CB3F2C563616}"/>
                </a:ext>
              </a:extLst>
            </p:cNvPr>
            <p:cNvSpPr/>
            <p:nvPr/>
          </p:nvSpPr>
          <p:spPr>
            <a:xfrm>
              <a:off x="5592580" y="470076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3" name="椭圆 312">
              <a:extLst>
                <a:ext uri="{FF2B5EF4-FFF2-40B4-BE49-F238E27FC236}">
                  <a16:creationId xmlns:a16="http://schemas.microsoft.com/office/drawing/2014/main" id="{BCD0E172-599E-4AD4-B4CE-4AD9ADC139EE}"/>
                </a:ext>
              </a:extLst>
            </p:cNvPr>
            <p:cNvSpPr/>
            <p:nvPr/>
          </p:nvSpPr>
          <p:spPr>
            <a:xfrm>
              <a:off x="5895724" y="4700767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4" name="文本框 313">
              <a:extLst>
                <a:ext uri="{FF2B5EF4-FFF2-40B4-BE49-F238E27FC236}">
                  <a16:creationId xmlns:a16="http://schemas.microsoft.com/office/drawing/2014/main" id="{E7CCAF55-9D6E-495D-ADFE-F02D2B676E2E}"/>
                </a:ext>
              </a:extLst>
            </p:cNvPr>
            <p:cNvSpPr txBox="1"/>
            <p:nvPr/>
          </p:nvSpPr>
          <p:spPr>
            <a:xfrm>
              <a:off x="640389" y="1527730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S0</a:t>
              </a:r>
            </a:p>
          </p:txBody>
        </p:sp>
        <p:sp>
          <p:nvSpPr>
            <p:cNvPr id="315" name="椭圆 314">
              <a:extLst>
                <a:ext uri="{FF2B5EF4-FFF2-40B4-BE49-F238E27FC236}">
                  <a16:creationId xmlns:a16="http://schemas.microsoft.com/office/drawing/2014/main" id="{0E8D83E1-DC26-4705-8122-6D9E0ED6B475}"/>
                </a:ext>
              </a:extLst>
            </p:cNvPr>
            <p:cNvSpPr/>
            <p:nvPr/>
          </p:nvSpPr>
          <p:spPr>
            <a:xfrm>
              <a:off x="1328680" y="521291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6" name="椭圆 315">
              <a:extLst>
                <a:ext uri="{FF2B5EF4-FFF2-40B4-BE49-F238E27FC236}">
                  <a16:creationId xmlns:a16="http://schemas.microsoft.com/office/drawing/2014/main" id="{C7C115AF-0E18-491D-8D4F-DA7A989F22E7}"/>
                </a:ext>
              </a:extLst>
            </p:cNvPr>
            <p:cNvSpPr/>
            <p:nvPr/>
          </p:nvSpPr>
          <p:spPr>
            <a:xfrm>
              <a:off x="1631824" y="521291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7" name="椭圆 316">
              <a:extLst>
                <a:ext uri="{FF2B5EF4-FFF2-40B4-BE49-F238E27FC236}">
                  <a16:creationId xmlns:a16="http://schemas.microsoft.com/office/drawing/2014/main" id="{1E253DD3-AFF7-446E-97A8-B45EFC3DFC3B}"/>
                </a:ext>
              </a:extLst>
            </p:cNvPr>
            <p:cNvSpPr/>
            <p:nvPr/>
          </p:nvSpPr>
          <p:spPr>
            <a:xfrm>
              <a:off x="1939939" y="521291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8" name="椭圆 317">
              <a:extLst>
                <a:ext uri="{FF2B5EF4-FFF2-40B4-BE49-F238E27FC236}">
                  <a16:creationId xmlns:a16="http://schemas.microsoft.com/office/drawing/2014/main" id="{76C7AF2C-CB15-41FF-8BD1-7E5A4367F842}"/>
                </a:ext>
              </a:extLst>
            </p:cNvPr>
            <p:cNvSpPr/>
            <p:nvPr/>
          </p:nvSpPr>
          <p:spPr>
            <a:xfrm>
              <a:off x="2243083" y="521291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9" name="椭圆 318">
              <a:extLst>
                <a:ext uri="{FF2B5EF4-FFF2-40B4-BE49-F238E27FC236}">
                  <a16:creationId xmlns:a16="http://schemas.microsoft.com/office/drawing/2014/main" id="{1C1167D4-2385-4BC3-AE8C-44949D1124AA}"/>
                </a:ext>
              </a:extLst>
            </p:cNvPr>
            <p:cNvSpPr/>
            <p:nvPr/>
          </p:nvSpPr>
          <p:spPr>
            <a:xfrm>
              <a:off x="2546227" y="521291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0" name="椭圆 319">
              <a:extLst>
                <a:ext uri="{FF2B5EF4-FFF2-40B4-BE49-F238E27FC236}">
                  <a16:creationId xmlns:a16="http://schemas.microsoft.com/office/drawing/2014/main" id="{7DB1DA29-A7D3-4CD5-92CF-68851FFA3F40}"/>
                </a:ext>
              </a:extLst>
            </p:cNvPr>
            <p:cNvSpPr/>
            <p:nvPr/>
          </p:nvSpPr>
          <p:spPr>
            <a:xfrm>
              <a:off x="2849371" y="521291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1" name="椭圆 320">
              <a:extLst>
                <a:ext uri="{FF2B5EF4-FFF2-40B4-BE49-F238E27FC236}">
                  <a16:creationId xmlns:a16="http://schemas.microsoft.com/office/drawing/2014/main" id="{9FF2BAE5-F8D6-46BF-8810-B5BC53DA5196}"/>
                </a:ext>
              </a:extLst>
            </p:cNvPr>
            <p:cNvSpPr/>
            <p:nvPr/>
          </p:nvSpPr>
          <p:spPr>
            <a:xfrm>
              <a:off x="3157486" y="521291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2" name="椭圆 321">
              <a:extLst>
                <a:ext uri="{FF2B5EF4-FFF2-40B4-BE49-F238E27FC236}">
                  <a16:creationId xmlns:a16="http://schemas.microsoft.com/office/drawing/2014/main" id="{EC65FF53-4497-478F-B0AA-608D477B507A}"/>
                </a:ext>
              </a:extLst>
            </p:cNvPr>
            <p:cNvSpPr/>
            <p:nvPr/>
          </p:nvSpPr>
          <p:spPr>
            <a:xfrm>
              <a:off x="3460630" y="521291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3" name="椭圆 322">
              <a:extLst>
                <a:ext uri="{FF2B5EF4-FFF2-40B4-BE49-F238E27FC236}">
                  <a16:creationId xmlns:a16="http://schemas.microsoft.com/office/drawing/2014/main" id="{6D7D9EFC-1BE6-46EA-8814-881E9223C988}"/>
                </a:ext>
              </a:extLst>
            </p:cNvPr>
            <p:cNvSpPr/>
            <p:nvPr/>
          </p:nvSpPr>
          <p:spPr>
            <a:xfrm>
              <a:off x="3763774" y="5212911"/>
              <a:ext cx="168965" cy="168965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4" name="椭圆 323">
              <a:extLst>
                <a:ext uri="{FF2B5EF4-FFF2-40B4-BE49-F238E27FC236}">
                  <a16:creationId xmlns:a16="http://schemas.microsoft.com/office/drawing/2014/main" id="{0F0A15BB-7EF3-4F33-A320-177410E5D650}"/>
                </a:ext>
              </a:extLst>
            </p:cNvPr>
            <p:cNvSpPr/>
            <p:nvPr/>
          </p:nvSpPr>
          <p:spPr>
            <a:xfrm>
              <a:off x="4066918" y="5212910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5" name="椭圆 324">
              <a:extLst>
                <a:ext uri="{FF2B5EF4-FFF2-40B4-BE49-F238E27FC236}">
                  <a16:creationId xmlns:a16="http://schemas.microsoft.com/office/drawing/2014/main" id="{0B7141BF-D7C9-4342-907A-381E838E22A2}"/>
                </a:ext>
              </a:extLst>
            </p:cNvPr>
            <p:cNvSpPr/>
            <p:nvPr/>
          </p:nvSpPr>
          <p:spPr>
            <a:xfrm>
              <a:off x="4375033" y="521290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6" name="椭圆 325">
              <a:extLst>
                <a:ext uri="{FF2B5EF4-FFF2-40B4-BE49-F238E27FC236}">
                  <a16:creationId xmlns:a16="http://schemas.microsoft.com/office/drawing/2014/main" id="{43AB552B-D1F4-4EA5-97E7-DFA8BDD7E195}"/>
                </a:ext>
              </a:extLst>
            </p:cNvPr>
            <p:cNvSpPr/>
            <p:nvPr/>
          </p:nvSpPr>
          <p:spPr>
            <a:xfrm>
              <a:off x="4678177" y="521290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7" name="椭圆 326">
              <a:extLst>
                <a:ext uri="{FF2B5EF4-FFF2-40B4-BE49-F238E27FC236}">
                  <a16:creationId xmlns:a16="http://schemas.microsoft.com/office/drawing/2014/main" id="{2B9DCC73-E4CE-4B7C-B290-001878BEF425}"/>
                </a:ext>
              </a:extLst>
            </p:cNvPr>
            <p:cNvSpPr/>
            <p:nvPr/>
          </p:nvSpPr>
          <p:spPr>
            <a:xfrm>
              <a:off x="4981321" y="521291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8" name="椭圆 327">
              <a:extLst>
                <a:ext uri="{FF2B5EF4-FFF2-40B4-BE49-F238E27FC236}">
                  <a16:creationId xmlns:a16="http://schemas.microsoft.com/office/drawing/2014/main" id="{BA9A7E48-CBF0-4ABB-B507-2CCBF9235127}"/>
                </a:ext>
              </a:extLst>
            </p:cNvPr>
            <p:cNvSpPr/>
            <p:nvPr/>
          </p:nvSpPr>
          <p:spPr>
            <a:xfrm>
              <a:off x="5284465" y="5212910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9" name="椭圆 328">
              <a:extLst>
                <a:ext uri="{FF2B5EF4-FFF2-40B4-BE49-F238E27FC236}">
                  <a16:creationId xmlns:a16="http://schemas.microsoft.com/office/drawing/2014/main" id="{3EF7FC18-BED4-43C8-BEA2-CAE1C8C20AF8}"/>
                </a:ext>
              </a:extLst>
            </p:cNvPr>
            <p:cNvSpPr/>
            <p:nvPr/>
          </p:nvSpPr>
          <p:spPr>
            <a:xfrm>
              <a:off x="5592580" y="521290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0" name="椭圆 329">
              <a:extLst>
                <a:ext uri="{FF2B5EF4-FFF2-40B4-BE49-F238E27FC236}">
                  <a16:creationId xmlns:a16="http://schemas.microsoft.com/office/drawing/2014/main" id="{0F775832-962D-49CD-8765-04F5F8F61017}"/>
                </a:ext>
              </a:extLst>
            </p:cNvPr>
            <p:cNvSpPr/>
            <p:nvPr/>
          </p:nvSpPr>
          <p:spPr>
            <a:xfrm>
              <a:off x="5895724" y="5212909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1" name="椭圆 330">
              <a:extLst>
                <a:ext uri="{FF2B5EF4-FFF2-40B4-BE49-F238E27FC236}">
                  <a16:creationId xmlns:a16="http://schemas.microsoft.com/office/drawing/2014/main" id="{34AA2450-C250-425B-B327-DCFAF46E4D91}"/>
                </a:ext>
              </a:extLst>
            </p:cNvPr>
            <p:cNvSpPr/>
            <p:nvPr/>
          </p:nvSpPr>
          <p:spPr>
            <a:xfrm>
              <a:off x="1328680" y="572505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2" name="椭圆 331">
              <a:extLst>
                <a:ext uri="{FF2B5EF4-FFF2-40B4-BE49-F238E27FC236}">
                  <a16:creationId xmlns:a16="http://schemas.microsoft.com/office/drawing/2014/main" id="{10EA550D-91E6-4816-BE33-D21831DEFA1B}"/>
                </a:ext>
              </a:extLst>
            </p:cNvPr>
            <p:cNvSpPr/>
            <p:nvPr/>
          </p:nvSpPr>
          <p:spPr>
            <a:xfrm>
              <a:off x="1631824" y="5725054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3" name="椭圆 332">
              <a:extLst>
                <a:ext uri="{FF2B5EF4-FFF2-40B4-BE49-F238E27FC236}">
                  <a16:creationId xmlns:a16="http://schemas.microsoft.com/office/drawing/2014/main" id="{93141C98-0B56-410F-903D-82C075D3D7FE}"/>
                </a:ext>
              </a:extLst>
            </p:cNvPr>
            <p:cNvSpPr/>
            <p:nvPr/>
          </p:nvSpPr>
          <p:spPr>
            <a:xfrm>
              <a:off x="1939939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4" name="椭圆 333">
              <a:extLst>
                <a:ext uri="{FF2B5EF4-FFF2-40B4-BE49-F238E27FC236}">
                  <a16:creationId xmlns:a16="http://schemas.microsoft.com/office/drawing/2014/main" id="{17A69B1F-5D83-4954-B524-35FA94F72538}"/>
                </a:ext>
              </a:extLst>
            </p:cNvPr>
            <p:cNvSpPr/>
            <p:nvPr/>
          </p:nvSpPr>
          <p:spPr>
            <a:xfrm>
              <a:off x="2243083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5" name="椭圆 334">
              <a:extLst>
                <a:ext uri="{FF2B5EF4-FFF2-40B4-BE49-F238E27FC236}">
                  <a16:creationId xmlns:a16="http://schemas.microsoft.com/office/drawing/2014/main" id="{2DABBCA1-F433-48F8-B9F9-0C26F8BA12C9}"/>
                </a:ext>
              </a:extLst>
            </p:cNvPr>
            <p:cNvSpPr/>
            <p:nvPr/>
          </p:nvSpPr>
          <p:spPr>
            <a:xfrm>
              <a:off x="2546227" y="5725055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6" name="椭圆 335">
              <a:extLst>
                <a:ext uri="{FF2B5EF4-FFF2-40B4-BE49-F238E27FC236}">
                  <a16:creationId xmlns:a16="http://schemas.microsoft.com/office/drawing/2014/main" id="{6EAB5991-D546-4441-9A28-832563A008EE}"/>
                </a:ext>
              </a:extLst>
            </p:cNvPr>
            <p:cNvSpPr/>
            <p:nvPr/>
          </p:nvSpPr>
          <p:spPr>
            <a:xfrm>
              <a:off x="2849371" y="5725054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7" name="椭圆 336">
              <a:extLst>
                <a:ext uri="{FF2B5EF4-FFF2-40B4-BE49-F238E27FC236}">
                  <a16:creationId xmlns:a16="http://schemas.microsoft.com/office/drawing/2014/main" id="{AB64CE33-EF15-46D0-940C-F31353C6E063}"/>
                </a:ext>
              </a:extLst>
            </p:cNvPr>
            <p:cNvSpPr/>
            <p:nvPr/>
          </p:nvSpPr>
          <p:spPr>
            <a:xfrm>
              <a:off x="3157486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8" name="椭圆 337">
              <a:extLst>
                <a:ext uri="{FF2B5EF4-FFF2-40B4-BE49-F238E27FC236}">
                  <a16:creationId xmlns:a16="http://schemas.microsoft.com/office/drawing/2014/main" id="{A3799975-A5B5-4CA4-9B45-AC022A20E194}"/>
                </a:ext>
              </a:extLst>
            </p:cNvPr>
            <p:cNvSpPr/>
            <p:nvPr/>
          </p:nvSpPr>
          <p:spPr>
            <a:xfrm>
              <a:off x="3460630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39" name="椭圆 338">
              <a:extLst>
                <a:ext uri="{FF2B5EF4-FFF2-40B4-BE49-F238E27FC236}">
                  <a16:creationId xmlns:a16="http://schemas.microsoft.com/office/drawing/2014/main" id="{D7F9E4F4-67A6-4303-81ED-5733E853E2D6}"/>
                </a:ext>
              </a:extLst>
            </p:cNvPr>
            <p:cNvSpPr/>
            <p:nvPr/>
          </p:nvSpPr>
          <p:spPr>
            <a:xfrm>
              <a:off x="3763774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0" name="椭圆 339">
              <a:extLst>
                <a:ext uri="{FF2B5EF4-FFF2-40B4-BE49-F238E27FC236}">
                  <a16:creationId xmlns:a16="http://schemas.microsoft.com/office/drawing/2014/main" id="{0940CECC-6728-4ED8-9179-2E064175CB15}"/>
                </a:ext>
              </a:extLst>
            </p:cNvPr>
            <p:cNvSpPr/>
            <p:nvPr/>
          </p:nvSpPr>
          <p:spPr>
            <a:xfrm>
              <a:off x="4066918" y="572505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1" name="椭圆 340">
              <a:extLst>
                <a:ext uri="{FF2B5EF4-FFF2-40B4-BE49-F238E27FC236}">
                  <a16:creationId xmlns:a16="http://schemas.microsoft.com/office/drawing/2014/main" id="{3FBB0EA3-E12A-4ECE-8FCE-91EBDB5FEA2B}"/>
                </a:ext>
              </a:extLst>
            </p:cNvPr>
            <p:cNvSpPr/>
            <p:nvPr/>
          </p:nvSpPr>
          <p:spPr>
            <a:xfrm>
              <a:off x="4375033" y="572505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2" name="椭圆 341">
              <a:extLst>
                <a:ext uri="{FF2B5EF4-FFF2-40B4-BE49-F238E27FC236}">
                  <a16:creationId xmlns:a16="http://schemas.microsoft.com/office/drawing/2014/main" id="{8C4257C9-570D-4EDA-90B9-6C896692BF2B}"/>
                </a:ext>
              </a:extLst>
            </p:cNvPr>
            <p:cNvSpPr/>
            <p:nvPr/>
          </p:nvSpPr>
          <p:spPr>
            <a:xfrm>
              <a:off x="4678177" y="572505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3" name="椭圆 342">
              <a:extLst>
                <a:ext uri="{FF2B5EF4-FFF2-40B4-BE49-F238E27FC236}">
                  <a16:creationId xmlns:a16="http://schemas.microsoft.com/office/drawing/2014/main" id="{A215F8ED-6FED-4B15-B362-8951AF58BC27}"/>
                </a:ext>
              </a:extLst>
            </p:cNvPr>
            <p:cNvSpPr/>
            <p:nvPr/>
          </p:nvSpPr>
          <p:spPr>
            <a:xfrm>
              <a:off x="4981321" y="5725053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4" name="椭圆 343">
              <a:extLst>
                <a:ext uri="{FF2B5EF4-FFF2-40B4-BE49-F238E27FC236}">
                  <a16:creationId xmlns:a16="http://schemas.microsoft.com/office/drawing/2014/main" id="{E5494AF3-2296-4017-BF96-47EE3DE9FFD8}"/>
                </a:ext>
              </a:extLst>
            </p:cNvPr>
            <p:cNvSpPr/>
            <p:nvPr/>
          </p:nvSpPr>
          <p:spPr>
            <a:xfrm>
              <a:off x="5284465" y="5725052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5" name="椭圆 344">
              <a:extLst>
                <a:ext uri="{FF2B5EF4-FFF2-40B4-BE49-F238E27FC236}">
                  <a16:creationId xmlns:a16="http://schemas.microsoft.com/office/drawing/2014/main" id="{A70A0C3B-3A2B-4846-9C03-4BF870C1B43E}"/>
                </a:ext>
              </a:extLst>
            </p:cNvPr>
            <p:cNvSpPr/>
            <p:nvPr/>
          </p:nvSpPr>
          <p:spPr>
            <a:xfrm>
              <a:off x="5592580" y="572505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6" name="椭圆 345">
              <a:extLst>
                <a:ext uri="{FF2B5EF4-FFF2-40B4-BE49-F238E27FC236}">
                  <a16:creationId xmlns:a16="http://schemas.microsoft.com/office/drawing/2014/main" id="{448E3384-B804-4912-B6AC-023705AA39A3}"/>
                </a:ext>
              </a:extLst>
            </p:cNvPr>
            <p:cNvSpPr/>
            <p:nvPr/>
          </p:nvSpPr>
          <p:spPr>
            <a:xfrm>
              <a:off x="5895724" y="5725051"/>
              <a:ext cx="168965" cy="168965"/>
            </a:xfrm>
            <a:prstGeom prst="ellipse">
              <a:avLst/>
            </a:prstGeom>
            <a:scene3d>
              <a:camera prst="orthographicFront"/>
              <a:lightRig rig="threePt" dir="t"/>
            </a:scene3d>
            <a:sp3d>
              <a:bevelT/>
            </a:sp3d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47" name="文本框 346">
              <a:extLst>
                <a:ext uri="{FF2B5EF4-FFF2-40B4-BE49-F238E27FC236}">
                  <a16:creationId xmlns:a16="http://schemas.microsoft.com/office/drawing/2014/main" id="{14910DBE-8470-42EF-8E10-0B0E9B3F3596}"/>
                </a:ext>
              </a:extLst>
            </p:cNvPr>
            <p:cNvSpPr txBox="1"/>
            <p:nvPr/>
          </p:nvSpPr>
          <p:spPr>
            <a:xfrm>
              <a:off x="640389" y="2039872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348" name="文本框 347">
              <a:extLst>
                <a:ext uri="{FF2B5EF4-FFF2-40B4-BE49-F238E27FC236}">
                  <a16:creationId xmlns:a16="http://schemas.microsoft.com/office/drawing/2014/main" id="{4BC1F6EF-5816-44D7-8125-370EEA597DC8}"/>
                </a:ext>
              </a:extLst>
            </p:cNvPr>
            <p:cNvSpPr txBox="1"/>
            <p:nvPr/>
          </p:nvSpPr>
          <p:spPr>
            <a:xfrm>
              <a:off x="640389" y="2555660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349" name="文本框 348">
              <a:extLst>
                <a:ext uri="{FF2B5EF4-FFF2-40B4-BE49-F238E27FC236}">
                  <a16:creationId xmlns:a16="http://schemas.microsoft.com/office/drawing/2014/main" id="{778C0AA6-6468-4E6D-B7EB-77FC431F3047}"/>
                </a:ext>
              </a:extLst>
            </p:cNvPr>
            <p:cNvSpPr txBox="1"/>
            <p:nvPr/>
          </p:nvSpPr>
          <p:spPr>
            <a:xfrm>
              <a:off x="640389" y="3061526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350" name="文本框 349">
              <a:extLst>
                <a:ext uri="{FF2B5EF4-FFF2-40B4-BE49-F238E27FC236}">
                  <a16:creationId xmlns:a16="http://schemas.microsoft.com/office/drawing/2014/main" id="{9998CB75-C21D-451F-9C9B-7BA5A9C2C535}"/>
                </a:ext>
              </a:extLst>
            </p:cNvPr>
            <p:cNvSpPr txBox="1"/>
            <p:nvPr/>
          </p:nvSpPr>
          <p:spPr>
            <a:xfrm>
              <a:off x="640389" y="3561410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4</a:t>
              </a:r>
              <a:endParaRPr lang="zh-CN" altLang="en-US" dirty="0"/>
            </a:p>
          </p:txBody>
        </p:sp>
        <p:sp>
          <p:nvSpPr>
            <p:cNvPr id="351" name="文本框 350">
              <a:extLst>
                <a:ext uri="{FF2B5EF4-FFF2-40B4-BE49-F238E27FC236}">
                  <a16:creationId xmlns:a16="http://schemas.microsoft.com/office/drawing/2014/main" id="{8913D8DF-1934-483F-BF26-A052D4EA40A5}"/>
                </a:ext>
              </a:extLst>
            </p:cNvPr>
            <p:cNvSpPr txBox="1"/>
            <p:nvPr/>
          </p:nvSpPr>
          <p:spPr>
            <a:xfrm>
              <a:off x="640389" y="4082364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5</a:t>
              </a:r>
              <a:endParaRPr lang="zh-CN" altLang="en-US" dirty="0"/>
            </a:p>
          </p:txBody>
        </p:sp>
        <p:sp>
          <p:nvSpPr>
            <p:cNvPr id="352" name="文本框 351">
              <a:extLst>
                <a:ext uri="{FF2B5EF4-FFF2-40B4-BE49-F238E27FC236}">
                  <a16:creationId xmlns:a16="http://schemas.microsoft.com/office/drawing/2014/main" id="{FB71EAD8-6651-4F3A-9F28-AFD8F9549345}"/>
                </a:ext>
              </a:extLst>
            </p:cNvPr>
            <p:cNvSpPr txBox="1"/>
            <p:nvPr/>
          </p:nvSpPr>
          <p:spPr>
            <a:xfrm>
              <a:off x="640389" y="4594506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6</a:t>
              </a:r>
              <a:endParaRPr lang="zh-CN" altLang="en-US" dirty="0"/>
            </a:p>
          </p:txBody>
        </p:sp>
        <p:sp>
          <p:nvSpPr>
            <p:cNvPr id="353" name="文本框 352">
              <a:extLst>
                <a:ext uri="{FF2B5EF4-FFF2-40B4-BE49-F238E27FC236}">
                  <a16:creationId xmlns:a16="http://schemas.microsoft.com/office/drawing/2014/main" id="{810F1CD3-4BFF-4FEF-83C7-27B817C07CC4}"/>
                </a:ext>
              </a:extLst>
            </p:cNvPr>
            <p:cNvSpPr txBox="1"/>
            <p:nvPr/>
          </p:nvSpPr>
          <p:spPr>
            <a:xfrm>
              <a:off x="640389" y="5110294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7</a:t>
              </a:r>
              <a:endParaRPr lang="zh-CN" altLang="en-US" dirty="0"/>
            </a:p>
          </p:txBody>
        </p:sp>
        <p:sp>
          <p:nvSpPr>
            <p:cNvPr id="354" name="文本框 353">
              <a:extLst>
                <a:ext uri="{FF2B5EF4-FFF2-40B4-BE49-F238E27FC236}">
                  <a16:creationId xmlns:a16="http://schemas.microsoft.com/office/drawing/2014/main" id="{323FDC21-1896-4916-8AC7-76D213EA41A6}"/>
                </a:ext>
              </a:extLst>
            </p:cNvPr>
            <p:cNvSpPr txBox="1"/>
            <p:nvPr/>
          </p:nvSpPr>
          <p:spPr>
            <a:xfrm>
              <a:off x="640389" y="5616160"/>
              <a:ext cx="396000" cy="396000"/>
            </a:xfrm>
            <a:prstGeom prst="ellipse">
              <a:avLst/>
            </a:prstGeom>
            <a:noFill/>
            <a:ln>
              <a:solidFill>
                <a:schemeClr val="accent1"/>
              </a:solidFill>
            </a:ln>
          </p:spPr>
          <p:txBody>
            <a:bodyPr wrap="square" lIns="0" tIns="0" rIns="0" bIns="0">
              <a:spAutoFit/>
            </a:bodyPr>
            <a:lstStyle/>
            <a:p>
              <a:pPr algn="ctr"/>
              <a:r>
                <a:rPr lang="zh-CN" altLang="en-US" dirty="0"/>
                <a:t>S</a:t>
              </a:r>
              <a:r>
                <a:rPr lang="en-US" altLang="zh-CN" dirty="0"/>
                <a:t>8</a:t>
              </a:r>
              <a:endParaRPr lang="zh-CN" altLang="en-US" dirty="0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E807606-3516-4E92-A93E-57F5374D84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24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4BA0CF2-5A38-4E2E-B11C-7038D2FEA00B}"/>
              </a:ext>
            </a:extLst>
          </p:cNvPr>
          <p:cNvGrpSpPr/>
          <p:nvPr/>
        </p:nvGrpSpPr>
        <p:grpSpPr>
          <a:xfrm>
            <a:off x="6432711" y="913459"/>
            <a:ext cx="5508000" cy="5928627"/>
            <a:chOff x="6432711" y="913459"/>
            <a:chExt cx="5508000" cy="5928627"/>
          </a:xfrm>
        </p:grpSpPr>
        <p:pic>
          <p:nvPicPr>
            <p:cNvPr id="220" name="图片 219">
              <a:extLst>
                <a:ext uri="{FF2B5EF4-FFF2-40B4-BE49-F238E27FC236}">
                  <a16:creationId xmlns:a16="http://schemas.microsoft.com/office/drawing/2014/main" id="{21A2EFD8-190A-4BB6-B89B-91D1B23AAE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548639" y="913459"/>
              <a:ext cx="5061499" cy="5928627"/>
            </a:xfrm>
            <a:prstGeom prst="rect">
              <a:avLst/>
            </a:prstGeom>
          </p:spPr>
        </p:pic>
        <p:sp>
          <p:nvSpPr>
            <p:cNvPr id="160" name="矩形: 折角 159">
              <a:extLst>
                <a:ext uri="{FF2B5EF4-FFF2-40B4-BE49-F238E27FC236}">
                  <a16:creationId xmlns:a16="http://schemas.microsoft.com/office/drawing/2014/main" id="{262D156F-9D14-4366-A675-D71FF08605F3}"/>
                </a:ext>
              </a:extLst>
            </p:cNvPr>
            <p:cNvSpPr/>
            <p:nvPr/>
          </p:nvSpPr>
          <p:spPr>
            <a:xfrm>
              <a:off x="6432711" y="921919"/>
              <a:ext cx="5508000" cy="5904000"/>
            </a:xfrm>
            <a:prstGeom prst="foldedCorner">
              <a:avLst>
                <a:gd name="adj" fmla="val 11287"/>
              </a:avLst>
            </a:prstGeom>
            <a:noFill/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9606001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FA4A7C7-4587-4683-913D-6AB19588CB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流水灯 原理图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C42E3FCC-07A6-43E6-8AD2-62CB588D50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86198" y="913459"/>
            <a:ext cx="5061499" cy="5928627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1BF334FF-E450-4EA8-BAE2-D4C0259FB9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83" y="1319125"/>
            <a:ext cx="6799811" cy="1710577"/>
          </a:xfrm>
          <a:prstGeom prst="rect">
            <a:avLst/>
          </a:prstGeom>
        </p:spPr>
      </p:pic>
      <p:grpSp>
        <p:nvGrpSpPr>
          <p:cNvPr id="10" name="组合 9">
            <a:extLst>
              <a:ext uri="{FF2B5EF4-FFF2-40B4-BE49-F238E27FC236}">
                <a16:creationId xmlns:a16="http://schemas.microsoft.com/office/drawing/2014/main" id="{625AC837-1294-4F82-A1FF-AB130CBB36FA}"/>
              </a:ext>
            </a:extLst>
          </p:cNvPr>
          <p:cNvGrpSpPr/>
          <p:nvPr/>
        </p:nvGrpSpPr>
        <p:grpSpPr>
          <a:xfrm>
            <a:off x="94210" y="2593571"/>
            <a:ext cx="6622473" cy="3990416"/>
            <a:chOff x="94210" y="2593571"/>
            <a:chExt cx="6622473" cy="3990416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407D9F99-31EB-403B-9C82-BDB38F5810E4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4210" y="3506337"/>
              <a:ext cx="6622473" cy="3077650"/>
            </a:xfrm>
            <a:prstGeom prst="rect">
              <a:avLst/>
            </a:prstGeom>
          </p:spPr>
        </p:pic>
        <p:sp>
          <p:nvSpPr>
            <p:cNvPr id="9" name="等腰三角形 8">
              <a:extLst>
                <a:ext uri="{FF2B5EF4-FFF2-40B4-BE49-F238E27FC236}">
                  <a16:creationId xmlns:a16="http://schemas.microsoft.com/office/drawing/2014/main" id="{77BC2590-2628-4763-9255-020CD6E63D0D}"/>
                </a:ext>
              </a:extLst>
            </p:cNvPr>
            <p:cNvSpPr/>
            <p:nvPr/>
          </p:nvSpPr>
          <p:spPr>
            <a:xfrm>
              <a:off x="399011" y="2593571"/>
              <a:ext cx="6029498" cy="968343"/>
            </a:xfrm>
            <a:prstGeom prst="triangle">
              <a:avLst>
                <a:gd name="adj" fmla="val 71918"/>
              </a:avLst>
            </a:prstGeom>
            <a:solidFill>
              <a:srgbClr val="EAEAEA"/>
            </a:solidFill>
            <a:ln>
              <a:solidFill>
                <a:schemeClr val="bg1">
                  <a:lumMod val="9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73B53EEE-0DA5-49A6-827F-93B06C2B7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25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  <p:sp>
        <p:nvSpPr>
          <p:cNvPr id="11" name="矩形: 折角 10">
            <a:extLst>
              <a:ext uri="{FF2B5EF4-FFF2-40B4-BE49-F238E27FC236}">
                <a16:creationId xmlns:a16="http://schemas.microsoft.com/office/drawing/2014/main" id="{1AE3A2C2-7970-40D3-AF09-E933D0BFDE90}"/>
              </a:ext>
            </a:extLst>
          </p:cNvPr>
          <p:cNvSpPr/>
          <p:nvPr/>
        </p:nvSpPr>
        <p:spPr>
          <a:xfrm>
            <a:off x="7021484" y="921919"/>
            <a:ext cx="5118732" cy="5904000"/>
          </a:xfrm>
          <a:prstGeom prst="foldedCorner">
            <a:avLst>
              <a:gd name="adj" fmla="val 1128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700560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0E98854-1BCE-4541-9581-291ADB3B27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800" dirty="0"/>
              <a:t>有限</a:t>
            </a:r>
            <a:r>
              <a:rPr lang="zh-CN" altLang="en-US" sz="4800" b="1" dirty="0"/>
              <a:t>状态机</a:t>
            </a:r>
            <a:r>
              <a:rPr lang="zh-CN" altLang="en-US" sz="4000" b="1" dirty="0"/>
              <a:t> </a:t>
            </a:r>
            <a:r>
              <a:rPr lang="zh-CN" altLang="en-US" sz="4000" dirty="0"/>
              <a:t> </a:t>
            </a:r>
            <a:r>
              <a:rPr lang="en-US" altLang="zh-CN" sz="3600" b="1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F</a:t>
            </a:r>
            <a:r>
              <a:rPr lang="en-US" altLang="zh-CN" sz="3600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inite </a:t>
            </a:r>
            <a:r>
              <a:rPr lang="en-US" altLang="zh-CN" sz="3600" b="1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S</a:t>
            </a:r>
            <a:r>
              <a:rPr lang="en-US" altLang="zh-CN" sz="3600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tate </a:t>
            </a:r>
            <a:r>
              <a:rPr lang="en-US" altLang="zh-CN" sz="3600" b="1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M</a:t>
            </a:r>
            <a:r>
              <a:rPr lang="en-US" altLang="zh-CN" sz="3600" spc="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  <a:cs typeface="Arial" panose="020B0604020202020204" pitchFamily="34" charset="0"/>
              </a:rPr>
              <a:t>achine</a:t>
            </a:r>
            <a:endParaRPr lang="zh-CN" altLang="en-US" spc="0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  <a:cs typeface="Arial" panose="020B060402020202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96B47319-84AE-458C-92D6-90DCFC1035CA}"/>
              </a:ext>
            </a:extLst>
          </p:cNvPr>
          <p:cNvSpPr txBox="1"/>
          <p:nvPr/>
        </p:nvSpPr>
        <p:spPr>
          <a:xfrm>
            <a:off x="509847" y="934524"/>
            <a:ext cx="11460480" cy="36831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电路设计</a:t>
            </a:r>
            <a:r>
              <a:rPr lang="zh-CN" altLang="en-US" sz="2400" b="1" dirty="0">
                <a:solidFill>
                  <a:srgbClr val="FF0000"/>
                </a:solidFill>
              </a:rPr>
              <a:t>经典方法</a:t>
            </a:r>
            <a:r>
              <a:rPr lang="zh-CN" altLang="en-US" sz="2400" dirty="0"/>
              <a:t>，尤其适于设计控制模块，易于</a:t>
            </a:r>
            <a:r>
              <a:rPr lang="en-US" altLang="zh-CN" sz="2400" dirty="0"/>
              <a:t>FPGA</a:t>
            </a:r>
            <a:r>
              <a:rPr lang="zh-CN" altLang="en-US" sz="2400" dirty="0"/>
              <a:t>实现。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用于：对</a:t>
            </a:r>
            <a:r>
              <a:rPr lang="zh-CN" altLang="en-US" sz="2400" b="1" u="sng" dirty="0"/>
              <a:t>有限内部状态相互转换的系统</a:t>
            </a:r>
            <a:r>
              <a:rPr lang="zh-CN" altLang="en-US" sz="2400" dirty="0"/>
              <a:t>进行建模。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常为同步时序，在时钟信号的触发下完成各状态之间的转换，并产生相应的输出。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由</a:t>
            </a:r>
            <a:r>
              <a:rPr lang="zh-CN" altLang="en-US" sz="2400" b="1" dirty="0"/>
              <a:t>组合逻辑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状态译码</a:t>
            </a:r>
            <a:r>
              <a:rPr lang="zh-CN" altLang="en-US" sz="2400" dirty="0"/>
              <a:t>、</a:t>
            </a:r>
            <a:r>
              <a:rPr lang="zh-CN" altLang="en-US" sz="24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产生输出信号</a:t>
            </a:r>
            <a:r>
              <a:rPr lang="en-US" altLang="zh-CN" sz="2400" dirty="0"/>
              <a:t>) + </a:t>
            </a:r>
            <a:r>
              <a:rPr lang="zh-CN" altLang="en-US" sz="2400" b="1" dirty="0"/>
              <a:t>时序逻辑</a:t>
            </a:r>
            <a:r>
              <a:rPr lang="en-US" altLang="zh-CN" sz="2400" dirty="0"/>
              <a:t>(</a:t>
            </a:r>
            <a:r>
              <a:rPr lang="zh-CN" altLang="en-US" sz="2400" b="1" dirty="0">
                <a:solidFill>
                  <a:schemeClr val="accent5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存储状态</a:t>
            </a:r>
            <a:r>
              <a:rPr lang="en-US" altLang="zh-CN" sz="2400" dirty="0"/>
              <a:t>)</a:t>
            </a:r>
            <a:r>
              <a:rPr lang="zh-CN" altLang="en-US" sz="2400" dirty="0"/>
              <a:t>构成。</a:t>
            </a:r>
            <a:endParaRPr lang="en-US" altLang="zh-CN" sz="24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状态机</a:t>
            </a:r>
            <a:r>
              <a:rPr lang="zh-CN" altLang="en-US" sz="2400" dirty="0"/>
              <a:t>表示方法：</a:t>
            </a:r>
            <a:r>
              <a:rPr lang="zh-CN" altLang="en-US" sz="2400" b="1" dirty="0">
                <a:solidFill>
                  <a:srgbClr val="FF0000"/>
                </a:solidFill>
              </a:rPr>
              <a:t>状态图</a:t>
            </a:r>
            <a:r>
              <a:rPr lang="zh-CN" altLang="en-US" sz="2400" dirty="0"/>
              <a:t>、状态表、流程图。三者等价。</a:t>
            </a:r>
            <a:endParaRPr lang="en-US" altLang="zh-CN" sz="2400" dirty="0"/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069BC744-004A-4ED3-914B-EE70451F6C1B}"/>
              </a:ext>
            </a:extLst>
          </p:cNvPr>
          <p:cNvGrpSpPr/>
          <p:nvPr/>
        </p:nvGrpSpPr>
        <p:grpSpPr>
          <a:xfrm>
            <a:off x="2165452" y="5154576"/>
            <a:ext cx="3389599" cy="1201774"/>
            <a:chOff x="3214874" y="4980636"/>
            <a:chExt cx="3389599" cy="120177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>
                  <a:extLst>
                    <a:ext uri="{FF2B5EF4-FFF2-40B4-BE49-F238E27FC236}">
                      <a16:creationId xmlns:a16="http://schemas.microsoft.com/office/drawing/2014/main" id="{D56901A3-138F-4C83-8040-1CA71A8169A6}"/>
                    </a:ext>
                  </a:extLst>
                </p:cNvPr>
                <p:cNvSpPr/>
                <p:nvPr/>
              </p:nvSpPr>
              <p:spPr>
                <a:xfrm>
                  <a:off x="3672071" y="539041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7" name="椭圆 6">
                  <a:extLst>
                    <a:ext uri="{FF2B5EF4-FFF2-40B4-BE49-F238E27FC236}">
                      <a16:creationId xmlns:a16="http://schemas.microsoft.com/office/drawing/2014/main" id="{83B0736E-7EA9-4321-BF6C-C1752CDA6EB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071" y="5390410"/>
                  <a:ext cx="792000" cy="792000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39CBFACB-999B-465E-B23D-58CC81A4371C}"/>
                </a:ext>
              </a:extLst>
            </p:cNvPr>
            <p:cNvSpPr txBox="1"/>
            <p:nvPr/>
          </p:nvSpPr>
          <p:spPr>
            <a:xfrm>
              <a:off x="3214874" y="5608094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0/0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椭圆 7">
                  <a:extLst>
                    <a:ext uri="{FF2B5EF4-FFF2-40B4-BE49-F238E27FC236}">
                      <a16:creationId xmlns:a16="http://schemas.microsoft.com/office/drawing/2014/main" id="{E99EB87E-88F8-4992-8911-4490BBC74217}"/>
                    </a:ext>
                  </a:extLst>
                </p:cNvPr>
                <p:cNvSpPr/>
                <p:nvPr/>
              </p:nvSpPr>
              <p:spPr>
                <a:xfrm>
                  <a:off x="5244921" y="539041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4572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</m:ctrlPr>
                          </m:sSubPr>
                          <m:e>
                            <m:r>
                              <a:rPr kumimoji="0" lang="en-US" altLang="zh-CN" sz="2400" b="0" i="1" u="none" strike="noStrike" kern="120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𝑠</m:t>
                            </m:r>
                          </m:e>
                          <m:sub>
                            <m:r>
                              <a:rPr kumimoji="0" lang="en-US" altLang="zh-CN" sz="2400" b="0" i="1" u="none" strike="noStrike" kern="1200" cap="none" spc="0" normalizeH="0" baseline="0" noProof="0">
                                <a:ln>
                                  <a:noFill/>
                                </a:ln>
                                <a:solidFill>
                                  <a:srgbClr val="0070C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cs typeface="+mn-cs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0" lang="en-US" altLang="zh-C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70C0"/>
                    </a:solidFill>
                    <a:effectLst/>
                    <a:uLnTx/>
                    <a:uFillTx/>
                    <a:latin typeface="Calibri" panose="020F0502020204030204"/>
                    <a:ea typeface="等线" panose="02010600030101010101" pitchFamily="2" charset="-122"/>
                    <a:cs typeface="+mn-cs"/>
                  </a:endParaRPr>
                </a:p>
              </p:txBody>
            </p:sp>
          </mc:Choice>
          <mc:Fallback xmlns="">
            <p:sp>
              <p:nvSpPr>
                <p:cNvPr id="9" name="椭圆 8">
                  <a:extLst>
                    <a:ext uri="{FF2B5EF4-FFF2-40B4-BE49-F238E27FC236}">
                      <a16:creationId xmlns:a16="http://schemas.microsoft.com/office/drawing/2014/main" id="{A0880413-A95D-446C-8162-0D9B6058442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44921" y="5390410"/>
                  <a:ext cx="792000" cy="792000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直接箭头连接符 8">
              <a:extLst>
                <a:ext uri="{FF2B5EF4-FFF2-40B4-BE49-F238E27FC236}">
                  <a16:creationId xmlns:a16="http://schemas.microsoft.com/office/drawing/2014/main" id="{3211F4A5-E1CF-477B-A4EB-CE0A789DAE24}"/>
                </a:ext>
              </a:extLst>
            </p:cNvPr>
            <p:cNvCxnSpPr>
              <a:cxnSpLocks/>
              <a:stCxn id="6" idx="6"/>
              <a:endCxn id="8" idx="2"/>
            </p:cNvCxnSpPr>
            <p:nvPr/>
          </p:nvCxnSpPr>
          <p:spPr>
            <a:xfrm>
              <a:off x="4464071" y="5786410"/>
              <a:ext cx="78085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6D771CE2-F799-4918-BA0B-9088E786F58C}"/>
                </a:ext>
              </a:extLst>
            </p:cNvPr>
            <p:cNvSpPr txBox="1"/>
            <p:nvPr/>
          </p:nvSpPr>
          <p:spPr>
            <a:xfrm>
              <a:off x="4573707" y="5792760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</a:t>
              </a: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/0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1" name="曲线连接符 45">
              <a:extLst>
                <a:ext uri="{FF2B5EF4-FFF2-40B4-BE49-F238E27FC236}">
                  <a16:creationId xmlns:a16="http://schemas.microsoft.com/office/drawing/2014/main" id="{C651E634-C04B-411D-B9D6-D1F92787A359}"/>
                </a:ext>
              </a:extLst>
            </p:cNvPr>
            <p:cNvCxnSpPr>
              <a:cxnSpLocks/>
              <a:stCxn id="6" idx="3"/>
              <a:endCxn id="6" idx="1"/>
            </p:cNvCxnSpPr>
            <p:nvPr/>
          </p:nvCxnSpPr>
          <p:spPr>
            <a:xfrm rot="5400000" flipH="1">
              <a:off x="3508043" y="5786410"/>
              <a:ext cx="560028" cy="12700"/>
            </a:xfrm>
            <a:prstGeom prst="curvedConnector5">
              <a:avLst>
                <a:gd name="adj1" fmla="val -11480"/>
                <a:gd name="adj2" fmla="val 5210449"/>
                <a:gd name="adj3" fmla="val 1191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线连接符 46">
              <a:extLst>
                <a:ext uri="{FF2B5EF4-FFF2-40B4-BE49-F238E27FC236}">
                  <a16:creationId xmlns:a16="http://schemas.microsoft.com/office/drawing/2014/main" id="{F16F5DC5-8091-4665-B415-C17BDD8C4C70}"/>
                </a:ext>
              </a:extLst>
            </p:cNvPr>
            <p:cNvCxnSpPr>
              <a:cxnSpLocks/>
              <a:stCxn id="8" idx="0"/>
              <a:endCxn id="6" idx="0"/>
            </p:cNvCxnSpPr>
            <p:nvPr/>
          </p:nvCxnSpPr>
          <p:spPr>
            <a:xfrm rot="16200000" flipV="1">
              <a:off x="4854496" y="4603985"/>
              <a:ext cx="12700" cy="1572850"/>
            </a:xfrm>
            <a:prstGeom prst="curvedConnector3">
              <a:avLst>
                <a:gd name="adj1" fmla="val 360000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E7A7F15E-C9BA-4400-ACAF-B602C829E624}"/>
                </a:ext>
              </a:extLst>
            </p:cNvPr>
            <p:cNvSpPr txBox="1"/>
            <p:nvPr/>
          </p:nvSpPr>
          <p:spPr>
            <a:xfrm>
              <a:off x="4577210" y="4980636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0/0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  <p:cxnSp>
          <p:nvCxnSpPr>
            <p:cNvPr id="14" name="曲线连接符 48">
              <a:extLst>
                <a:ext uri="{FF2B5EF4-FFF2-40B4-BE49-F238E27FC236}">
                  <a16:creationId xmlns:a16="http://schemas.microsoft.com/office/drawing/2014/main" id="{33001D49-5D9C-4B19-9535-8010E072213F}"/>
                </a:ext>
              </a:extLst>
            </p:cNvPr>
            <p:cNvCxnSpPr>
              <a:cxnSpLocks/>
              <a:stCxn id="8" idx="7"/>
              <a:endCxn id="8" idx="5"/>
            </p:cNvCxnSpPr>
            <p:nvPr/>
          </p:nvCxnSpPr>
          <p:spPr>
            <a:xfrm rot="16200000" flipH="1">
              <a:off x="5640921" y="5786410"/>
              <a:ext cx="560028" cy="12700"/>
            </a:xfrm>
            <a:prstGeom prst="curvedConnector5">
              <a:avLst>
                <a:gd name="adj1" fmla="val -19049"/>
                <a:gd name="adj2" fmla="val 5333850"/>
                <a:gd name="adj3" fmla="val 115090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C46789C5-DCE3-410B-9651-EE7BD883D02D}"/>
                </a:ext>
              </a:extLst>
            </p:cNvPr>
            <p:cNvSpPr txBox="1"/>
            <p:nvPr/>
          </p:nvSpPr>
          <p:spPr>
            <a:xfrm>
              <a:off x="6096000" y="5629203"/>
              <a:ext cx="50847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l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1/0</a:t>
              </a:r>
              <a:endPara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468641F4-E4F0-416C-B0B8-EA704D137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26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01530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CE93BE-0980-4F60-B932-0E7168BAD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4000" dirty="0"/>
              <a:t>FSM </a:t>
            </a:r>
            <a:r>
              <a:rPr lang="zh-CN" altLang="en-US" sz="4000" dirty="0"/>
              <a:t>分类</a:t>
            </a:r>
            <a:endParaRPr lang="zh-CN" altLang="en-US" dirty="0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0251D092-2CED-472E-B16E-0C45F4460272}"/>
              </a:ext>
            </a:extLst>
          </p:cNvPr>
          <p:cNvGrpSpPr/>
          <p:nvPr/>
        </p:nvGrpSpPr>
        <p:grpSpPr>
          <a:xfrm>
            <a:off x="1203285" y="1099375"/>
            <a:ext cx="6543141" cy="1585160"/>
            <a:chOff x="1170630" y="1099375"/>
            <a:chExt cx="6543141" cy="1585160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D4E235ED-73CA-4C12-81B6-67DFC706E3DD}"/>
                </a:ext>
              </a:extLst>
            </p:cNvPr>
            <p:cNvSpPr/>
            <p:nvPr/>
          </p:nvSpPr>
          <p:spPr>
            <a:xfrm>
              <a:off x="2292531" y="1613263"/>
              <a:ext cx="1260000" cy="57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组合逻辑</a:t>
              </a:r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DB76DC30-C109-4493-81F4-5931F2FE414D}"/>
                </a:ext>
              </a:extLst>
            </p:cNvPr>
            <p:cNvSpPr/>
            <p:nvPr/>
          </p:nvSpPr>
          <p:spPr>
            <a:xfrm>
              <a:off x="4427208" y="1613263"/>
              <a:ext cx="1260000" cy="57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状态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寄存器</a:t>
              </a:r>
            </a:p>
          </p:txBody>
        </p:sp>
        <p:cxnSp>
          <p:nvCxnSpPr>
            <p:cNvPr id="7" name="直接箭头连接符 6">
              <a:extLst>
                <a:ext uri="{FF2B5EF4-FFF2-40B4-BE49-F238E27FC236}">
                  <a16:creationId xmlns:a16="http://schemas.microsoft.com/office/drawing/2014/main" id="{F5688F37-1C4B-4402-BDA4-142D11CCCB3B}"/>
                </a:ext>
              </a:extLst>
            </p:cNvPr>
            <p:cNvCxnSpPr/>
            <p:nvPr/>
          </p:nvCxnSpPr>
          <p:spPr>
            <a:xfrm>
              <a:off x="1724297" y="2103125"/>
              <a:ext cx="5682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文本框 7">
                  <a:extLst>
                    <a:ext uri="{FF2B5EF4-FFF2-40B4-BE49-F238E27FC236}">
                      <a16:creationId xmlns:a16="http://schemas.microsoft.com/office/drawing/2014/main" id="{267E9A66-AE51-47B3-AB0B-B5D0B70ECAAD}"/>
                    </a:ext>
                  </a:extLst>
                </p:cNvPr>
                <p:cNvSpPr txBox="1"/>
                <p:nvPr/>
              </p:nvSpPr>
              <p:spPr>
                <a:xfrm>
                  <a:off x="1261109" y="1795348"/>
                  <a:ext cx="54874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7" name="文本框 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61109" y="1795348"/>
                  <a:ext cx="548740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文本框 8">
                  <a:extLst>
                    <a:ext uri="{FF2B5EF4-FFF2-40B4-BE49-F238E27FC236}">
                      <a16:creationId xmlns:a16="http://schemas.microsoft.com/office/drawing/2014/main" id="{85625169-FD02-4AB1-B233-C9A590F510EA}"/>
                    </a:ext>
                  </a:extLst>
                </p:cNvPr>
                <p:cNvSpPr txBox="1"/>
                <p:nvPr/>
              </p:nvSpPr>
              <p:spPr>
                <a:xfrm>
                  <a:off x="3581949" y="1584223"/>
                  <a:ext cx="847924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1949" y="1584223"/>
                  <a:ext cx="847924" cy="307777"/>
                </a:xfrm>
                <a:prstGeom prst="rect">
                  <a:avLst/>
                </a:prstGeom>
                <a:blipFill>
                  <a:blip r:embed="rId3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文本框 9">
                  <a:extLst>
                    <a:ext uri="{FF2B5EF4-FFF2-40B4-BE49-F238E27FC236}">
                      <a16:creationId xmlns:a16="http://schemas.microsoft.com/office/drawing/2014/main" id="{4CC8A526-A076-4BB7-B283-C095BC6D1492}"/>
                    </a:ext>
                  </a:extLst>
                </p:cNvPr>
                <p:cNvSpPr txBox="1"/>
                <p:nvPr/>
              </p:nvSpPr>
              <p:spPr>
                <a:xfrm>
                  <a:off x="5960096" y="1687641"/>
                  <a:ext cx="53412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8" name="文本框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60096" y="1687641"/>
                  <a:ext cx="534121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E7668180-2E7D-4B53-AB0A-7C662EB9A083}"/>
                </a:ext>
              </a:extLst>
            </p:cNvPr>
            <p:cNvCxnSpPr>
              <a:stCxn id="5" idx="3"/>
              <a:endCxn id="6" idx="1"/>
            </p:cNvCxnSpPr>
            <p:nvPr/>
          </p:nvCxnSpPr>
          <p:spPr>
            <a:xfrm>
              <a:off x="3552531" y="1901263"/>
              <a:ext cx="87467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FF1CFB0-81C3-45C0-9189-BDCF5732AF14}"/>
                </a:ext>
              </a:extLst>
            </p:cNvPr>
            <p:cNvSpPr txBox="1"/>
            <p:nvPr/>
          </p:nvSpPr>
          <p:spPr>
            <a:xfrm>
              <a:off x="3690612" y="1929643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次态</a:t>
              </a:r>
            </a:p>
          </p:txBody>
        </p:sp>
        <p:sp>
          <p:nvSpPr>
            <p:cNvPr id="13" name="文本框 12">
              <a:extLst>
                <a:ext uri="{FF2B5EF4-FFF2-40B4-BE49-F238E27FC236}">
                  <a16:creationId xmlns:a16="http://schemas.microsoft.com/office/drawing/2014/main" id="{076E6BF4-2DCB-4CCB-AC4C-B8771C53165D}"/>
                </a:ext>
              </a:extLst>
            </p:cNvPr>
            <p:cNvSpPr txBox="1"/>
            <p:nvPr/>
          </p:nvSpPr>
          <p:spPr>
            <a:xfrm>
              <a:off x="6440459" y="1672252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现态</a:t>
              </a:r>
            </a:p>
          </p:txBody>
        </p:sp>
        <p:cxnSp>
          <p:nvCxnSpPr>
            <p:cNvPr id="14" name="直接箭头连接符 22">
              <a:extLst>
                <a:ext uri="{FF2B5EF4-FFF2-40B4-BE49-F238E27FC236}">
                  <a16:creationId xmlns:a16="http://schemas.microsoft.com/office/drawing/2014/main" id="{FECA0D7E-8C77-4369-91BE-979444036641}"/>
                </a:ext>
              </a:extLst>
            </p:cNvPr>
            <p:cNvCxnSpPr>
              <a:stCxn id="6" idx="3"/>
              <a:endCxn id="5" idx="1"/>
            </p:cNvCxnSpPr>
            <p:nvPr/>
          </p:nvCxnSpPr>
          <p:spPr>
            <a:xfrm flipH="1">
              <a:off x="2292531" y="1901263"/>
              <a:ext cx="3394677" cy="12700"/>
            </a:xfrm>
            <a:prstGeom prst="bentConnector5">
              <a:avLst>
                <a:gd name="adj1" fmla="val -6734"/>
                <a:gd name="adj2" fmla="val -6835142"/>
                <a:gd name="adj3" fmla="val 106734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箭头连接符 22">
              <a:extLst>
                <a:ext uri="{FF2B5EF4-FFF2-40B4-BE49-F238E27FC236}">
                  <a16:creationId xmlns:a16="http://schemas.microsoft.com/office/drawing/2014/main" id="{DC36F86D-8AD1-4ABC-BD1F-177AC436EA33}"/>
                </a:ext>
              </a:extLst>
            </p:cNvPr>
            <p:cNvCxnSpPr>
              <a:stCxn id="5" idx="2"/>
              <a:endCxn id="16" idx="1"/>
            </p:cNvCxnSpPr>
            <p:nvPr/>
          </p:nvCxnSpPr>
          <p:spPr>
            <a:xfrm rot="16200000" flipH="1">
              <a:off x="4459093" y="652701"/>
              <a:ext cx="293282" cy="3366406"/>
            </a:xfrm>
            <a:prstGeom prst="bentConnector2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1CE5946-6E42-4B4A-8AB1-EFF67D050C54}"/>
                    </a:ext>
                  </a:extLst>
                </p:cNvPr>
                <p:cNvSpPr txBox="1"/>
                <p:nvPr/>
              </p:nvSpPr>
              <p:spPr>
                <a:xfrm>
                  <a:off x="6288937" y="2328656"/>
                  <a:ext cx="536750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1" name="文本框 3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88937" y="2328656"/>
                  <a:ext cx="536750" cy="307777"/>
                </a:xfrm>
                <a:prstGeom prst="rect">
                  <a:avLst/>
                </a:prstGeom>
                <a:blipFill>
                  <a:blip r:embed="rId5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95B021F-A0F1-4A65-83D8-A4F034BE688D}"/>
                </a:ext>
              </a:extLst>
            </p:cNvPr>
            <p:cNvSpPr txBox="1"/>
            <p:nvPr/>
          </p:nvSpPr>
          <p:spPr>
            <a:xfrm>
              <a:off x="6708368" y="2345981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当前输出</a:t>
              </a: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3A2D71FF-8194-42F7-AA8A-13ABC05F5DCE}"/>
                </a:ext>
              </a:extLst>
            </p:cNvPr>
            <p:cNvSpPr txBox="1"/>
            <p:nvPr/>
          </p:nvSpPr>
          <p:spPr>
            <a:xfrm>
              <a:off x="1170630" y="2103125"/>
              <a:ext cx="100540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当前输入</a:t>
              </a:r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C78E5F6D-7B74-4660-BB7A-85BFE7C1CED2}"/>
                </a:ext>
              </a:extLst>
            </p:cNvPr>
            <p:cNvCxnSpPr/>
            <p:nvPr/>
          </p:nvCxnSpPr>
          <p:spPr>
            <a:xfrm rot="5400000">
              <a:off x="4713543" y="1485357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接箭头连接符 19">
              <a:extLst>
                <a:ext uri="{FF2B5EF4-FFF2-40B4-BE49-F238E27FC236}">
                  <a16:creationId xmlns:a16="http://schemas.microsoft.com/office/drawing/2014/main" id="{69821DF8-0081-4593-BD83-2D98EFE018BE}"/>
                </a:ext>
              </a:extLst>
            </p:cNvPr>
            <p:cNvCxnSpPr/>
            <p:nvPr/>
          </p:nvCxnSpPr>
          <p:spPr>
            <a:xfrm rot="5400000">
              <a:off x="5238238" y="1494071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文本框 20">
                  <a:extLst>
                    <a:ext uri="{FF2B5EF4-FFF2-40B4-BE49-F238E27FC236}">
                      <a16:creationId xmlns:a16="http://schemas.microsoft.com/office/drawing/2014/main" id="{6FC8122A-07AB-482A-A87D-D92F0AC5F592}"/>
                    </a:ext>
                  </a:extLst>
                </p:cNvPr>
                <p:cNvSpPr txBox="1"/>
                <p:nvPr/>
              </p:nvSpPr>
              <p:spPr>
                <a:xfrm>
                  <a:off x="4587120" y="1104194"/>
                  <a:ext cx="4688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87120" y="1104194"/>
                  <a:ext cx="468846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0470387-9422-40FE-851A-1A9312D16EB0}"/>
                    </a:ext>
                  </a:extLst>
                </p:cNvPr>
                <p:cNvSpPr txBox="1"/>
                <p:nvPr/>
              </p:nvSpPr>
              <p:spPr>
                <a:xfrm>
                  <a:off x="5025111" y="1099375"/>
                  <a:ext cx="642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𝑐𝑙𝑒𝑎𝑟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8" name="文本框 3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5111" y="1099375"/>
                  <a:ext cx="642292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B031A710-8BD5-4357-85D1-E7E4068F8BE4}"/>
              </a:ext>
            </a:extLst>
          </p:cNvPr>
          <p:cNvSpPr txBox="1"/>
          <p:nvPr/>
        </p:nvSpPr>
        <p:spPr>
          <a:xfrm>
            <a:off x="245627" y="1032496"/>
            <a:ext cx="492443" cy="155106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2000" b="1" spc="300" dirty="0"/>
              <a:t>经典状态机</a:t>
            </a:r>
          </a:p>
        </p:txBody>
      </p:sp>
      <p:grpSp>
        <p:nvGrpSpPr>
          <p:cNvPr id="26" name="组合 25">
            <a:extLst>
              <a:ext uri="{FF2B5EF4-FFF2-40B4-BE49-F238E27FC236}">
                <a16:creationId xmlns:a16="http://schemas.microsoft.com/office/drawing/2014/main" id="{3C95A035-7311-41DA-BAE3-625C4671368E}"/>
              </a:ext>
            </a:extLst>
          </p:cNvPr>
          <p:cNvGrpSpPr/>
          <p:nvPr/>
        </p:nvGrpSpPr>
        <p:grpSpPr>
          <a:xfrm>
            <a:off x="0" y="2733582"/>
            <a:ext cx="12168000" cy="1684072"/>
            <a:chOff x="0" y="2733582"/>
            <a:chExt cx="12168000" cy="1684072"/>
          </a:xfrm>
        </p:grpSpPr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C08BC50B-4795-4C4E-B4F5-D51C1686BCE8}"/>
                </a:ext>
              </a:extLst>
            </p:cNvPr>
            <p:cNvGrpSpPr/>
            <p:nvPr/>
          </p:nvGrpSpPr>
          <p:grpSpPr>
            <a:xfrm>
              <a:off x="1193913" y="2999587"/>
              <a:ext cx="7753199" cy="1316180"/>
              <a:chOff x="1193913" y="3035443"/>
              <a:chExt cx="7753199" cy="1316180"/>
            </a:xfrm>
          </p:grpSpPr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5C1FC7C9-3208-4BDC-8992-9C61FC30369D}"/>
                  </a:ext>
                </a:extLst>
              </p:cNvPr>
              <p:cNvSpPr/>
              <p:nvPr/>
            </p:nvSpPr>
            <p:spPr>
              <a:xfrm>
                <a:off x="2335407" y="3544670"/>
                <a:ext cx="1260000" cy="57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组合逻辑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1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92FEA10A-E465-42F3-A808-289F811D5705}"/>
                  </a:ext>
                </a:extLst>
              </p:cNvPr>
              <p:cNvSpPr/>
              <p:nvPr/>
            </p:nvSpPr>
            <p:spPr>
              <a:xfrm>
                <a:off x="4483146" y="3544670"/>
                <a:ext cx="1260000" cy="57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状态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寄存器</a:t>
                </a:r>
              </a:p>
            </p:txBody>
          </p:sp>
          <p:cxnSp>
            <p:nvCxnSpPr>
              <p:cNvPr id="34" name="直接箭头连接符 33">
                <a:extLst>
                  <a:ext uri="{FF2B5EF4-FFF2-40B4-BE49-F238E27FC236}">
                    <a16:creationId xmlns:a16="http://schemas.microsoft.com/office/drawing/2014/main" id="{74268BE9-C4C8-4658-898B-7841EE48DE4B}"/>
                  </a:ext>
                </a:extLst>
              </p:cNvPr>
              <p:cNvCxnSpPr/>
              <p:nvPr/>
            </p:nvCxnSpPr>
            <p:spPr>
              <a:xfrm>
                <a:off x="1767173" y="4013069"/>
                <a:ext cx="56823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5" name="文本框 34">
                    <a:extLst>
                      <a:ext uri="{FF2B5EF4-FFF2-40B4-BE49-F238E27FC236}">
                        <a16:creationId xmlns:a16="http://schemas.microsoft.com/office/drawing/2014/main" id="{3BD4F257-4BCA-43DA-9C69-A53EB6F941D5}"/>
                      </a:ext>
                    </a:extLst>
                  </p:cNvPr>
                  <p:cNvSpPr txBox="1"/>
                  <p:nvPr/>
                </p:nvSpPr>
                <p:spPr>
                  <a:xfrm>
                    <a:off x="1303985" y="3705292"/>
                    <a:ext cx="54874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2" name="文本框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3985" y="3705292"/>
                    <a:ext cx="548740" cy="307777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6" name="文本框 35">
                    <a:extLst>
                      <a:ext uri="{FF2B5EF4-FFF2-40B4-BE49-F238E27FC236}">
                        <a16:creationId xmlns:a16="http://schemas.microsoft.com/office/drawing/2014/main" id="{44372B2A-E5FF-4A69-A5CD-C10DB2864C55}"/>
                      </a:ext>
                    </a:extLst>
                  </p:cNvPr>
                  <p:cNvSpPr txBox="1"/>
                  <p:nvPr/>
                </p:nvSpPr>
                <p:spPr>
                  <a:xfrm>
                    <a:off x="3618294" y="3520291"/>
                    <a:ext cx="8479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3" name="文本框 4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8294" y="3520291"/>
                    <a:ext cx="84792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7" name="文本框 36">
                    <a:extLst>
                      <a:ext uri="{FF2B5EF4-FFF2-40B4-BE49-F238E27FC236}">
                        <a16:creationId xmlns:a16="http://schemas.microsoft.com/office/drawing/2014/main" id="{983ACCA9-7DEF-4A99-B83F-8C27678BD01A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014" y="3550876"/>
                    <a:ext cx="534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44" name="文本框 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014" y="3550876"/>
                    <a:ext cx="53412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8" name="直接箭头连接符 37">
                <a:extLst>
                  <a:ext uri="{FF2B5EF4-FFF2-40B4-BE49-F238E27FC236}">
                    <a16:creationId xmlns:a16="http://schemas.microsoft.com/office/drawing/2014/main" id="{DD547DD7-E4AE-4892-8597-03E49B382DC8}"/>
                  </a:ext>
                </a:extLst>
              </p:cNvPr>
              <p:cNvCxnSpPr>
                <a:stCxn id="32" idx="3"/>
                <a:endCxn id="33" idx="1"/>
              </p:cNvCxnSpPr>
              <p:nvPr/>
            </p:nvCxnSpPr>
            <p:spPr>
              <a:xfrm>
                <a:off x="3595407" y="3832670"/>
                <a:ext cx="8877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D29A117-4B8E-496A-A008-9149085CC301}"/>
                  </a:ext>
                </a:extLst>
              </p:cNvPr>
              <p:cNvSpPr txBox="1"/>
              <p:nvPr/>
            </p:nvSpPr>
            <p:spPr>
              <a:xfrm>
                <a:off x="3726957" y="386571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次态</a:t>
                </a:r>
              </a:p>
            </p:txBody>
          </p:sp>
          <p:sp>
            <p:nvSpPr>
              <p:cNvPr id="40" name="文本框 39">
                <a:extLst>
                  <a:ext uri="{FF2B5EF4-FFF2-40B4-BE49-F238E27FC236}">
                    <a16:creationId xmlns:a16="http://schemas.microsoft.com/office/drawing/2014/main" id="{A1905ABB-A64F-4984-ADBD-4ECB7B175FA8}"/>
                  </a:ext>
                </a:extLst>
              </p:cNvPr>
              <p:cNvSpPr txBox="1"/>
              <p:nvPr/>
            </p:nvSpPr>
            <p:spPr>
              <a:xfrm>
                <a:off x="5899182" y="385631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现态</a:t>
                </a:r>
              </a:p>
            </p:txBody>
          </p:sp>
          <p:cxnSp>
            <p:nvCxnSpPr>
              <p:cNvPr id="41" name="直接箭头连接符 22">
                <a:extLst>
                  <a:ext uri="{FF2B5EF4-FFF2-40B4-BE49-F238E27FC236}">
                    <a16:creationId xmlns:a16="http://schemas.microsoft.com/office/drawing/2014/main" id="{11FADEA0-7D22-48D1-B10B-2A4C32EFC207}"/>
                  </a:ext>
                </a:extLst>
              </p:cNvPr>
              <p:cNvCxnSpPr>
                <a:stCxn id="33" idx="3"/>
                <a:endCxn id="49" idx="1"/>
              </p:cNvCxnSpPr>
              <p:nvPr/>
            </p:nvCxnSpPr>
            <p:spPr>
              <a:xfrm flipV="1">
                <a:off x="5743146" y="3832308"/>
                <a:ext cx="844817" cy="36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文本框 41">
                    <a:extLst>
                      <a:ext uri="{FF2B5EF4-FFF2-40B4-BE49-F238E27FC236}">
                        <a16:creationId xmlns:a16="http://schemas.microsoft.com/office/drawing/2014/main" id="{AE6A3329-9235-4447-997F-1B6658A380A7}"/>
                      </a:ext>
                    </a:extLst>
                  </p:cNvPr>
                  <p:cNvSpPr txBox="1"/>
                  <p:nvPr/>
                </p:nvSpPr>
                <p:spPr>
                  <a:xfrm>
                    <a:off x="8097068" y="3495480"/>
                    <a:ext cx="536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0" name="文本框 4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7068" y="3495480"/>
                    <a:ext cx="5367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文本框 42">
                <a:extLst>
                  <a:ext uri="{FF2B5EF4-FFF2-40B4-BE49-F238E27FC236}">
                    <a16:creationId xmlns:a16="http://schemas.microsoft.com/office/drawing/2014/main" id="{2BD72947-14F6-458E-A946-388F556D6741}"/>
                  </a:ext>
                </a:extLst>
              </p:cNvPr>
              <p:cNvSpPr txBox="1"/>
              <p:nvPr/>
            </p:nvSpPr>
            <p:spPr>
              <a:xfrm>
                <a:off x="7941709" y="3869916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当前输出</a:t>
                </a:r>
              </a:p>
            </p:txBody>
          </p:sp>
          <p:sp>
            <p:nvSpPr>
              <p:cNvPr id="44" name="文本框 43">
                <a:extLst>
                  <a:ext uri="{FF2B5EF4-FFF2-40B4-BE49-F238E27FC236}">
                    <a16:creationId xmlns:a16="http://schemas.microsoft.com/office/drawing/2014/main" id="{293D5514-6014-4419-8FC9-357DF34AF752}"/>
                  </a:ext>
                </a:extLst>
              </p:cNvPr>
              <p:cNvSpPr txBox="1"/>
              <p:nvPr/>
            </p:nvSpPr>
            <p:spPr>
              <a:xfrm>
                <a:off x="1193913" y="4013069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当前输入</a:t>
                </a:r>
              </a:p>
            </p:txBody>
          </p:sp>
          <p:cxnSp>
            <p:nvCxnSpPr>
              <p:cNvPr id="45" name="直接箭头连接符 44">
                <a:extLst>
                  <a:ext uri="{FF2B5EF4-FFF2-40B4-BE49-F238E27FC236}">
                    <a16:creationId xmlns:a16="http://schemas.microsoft.com/office/drawing/2014/main" id="{D747465B-0146-4371-B3CF-BEC3A18C9BE4}"/>
                  </a:ext>
                </a:extLst>
              </p:cNvPr>
              <p:cNvCxnSpPr/>
              <p:nvPr/>
            </p:nvCxnSpPr>
            <p:spPr>
              <a:xfrm rot="5400000">
                <a:off x="4769481" y="3421425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直接箭头连接符 45">
                <a:extLst>
                  <a:ext uri="{FF2B5EF4-FFF2-40B4-BE49-F238E27FC236}">
                    <a16:creationId xmlns:a16="http://schemas.microsoft.com/office/drawing/2014/main" id="{EE3FAC8F-7446-4096-BD3E-3AA83AF8E638}"/>
                  </a:ext>
                </a:extLst>
              </p:cNvPr>
              <p:cNvCxnSpPr/>
              <p:nvPr/>
            </p:nvCxnSpPr>
            <p:spPr>
              <a:xfrm rot="5400000">
                <a:off x="5294176" y="3430139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文本框 46">
                    <a:extLst>
                      <a:ext uri="{FF2B5EF4-FFF2-40B4-BE49-F238E27FC236}">
                        <a16:creationId xmlns:a16="http://schemas.microsoft.com/office/drawing/2014/main" id="{7050911D-3587-4165-B2A4-4A21E3D59026}"/>
                      </a:ext>
                    </a:extLst>
                  </p:cNvPr>
                  <p:cNvSpPr txBox="1"/>
                  <p:nvPr/>
                </p:nvSpPr>
                <p:spPr>
                  <a:xfrm>
                    <a:off x="4643058" y="3040262"/>
                    <a:ext cx="4688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5" name="文本框 5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058" y="3040262"/>
                    <a:ext cx="46884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8" name="文本框 47">
                    <a:extLst>
                      <a:ext uri="{FF2B5EF4-FFF2-40B4-BE49-F238E27FC236}">
                        <a16:creationId xmlns:a16="http://schemas.microsoft.com/office/drawing/2014/main" id="{66FC6BF0-4879-4AA4-8C37-F75B3942DF35}"/>
                      </a:ext>
                    </a:extLst>
                  </p:cNvPr>
                  <p:cNvSpPr txBox="1"/>
                  <p:nvPr/>
                </p:nvSpPr>
                <p:spPr>
                  <a:xfrm>
                    <a:off x="5081049" y="3035443"/>
                    <a:ext cx="64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𝑐𝑙𝑒𝑎𝑟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56" name="文本框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1049" y="3035443"/>
                    <a:ext cx="6422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9" name="矩形 48">
                <a:extLst>
                  <a:ext uri="{FF2B5EF4-FFF2-40B4-BE49-F238E27FC236}">
                    <a16:creationId xmlns:a16="http://schemas.microsoft.com/office/drawing/2014/main" id="{9F008AEC-8DB6-4BD1-BD23-A7976FA85135}"/>
                  </a:ext>
                </a:extLst>
              </p:cNvPr>
              <p:cNvSpPr/>
              <p:nvPr/>
            </p:nvSpPr>
            <p:spPr>
              <a:xfrm>
                <a:off x="6587963" y="3544308"/>
                <a:ext cx="1260000" cy="57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组合逻辑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2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50" name="直接箭头连接符 22">
                <a:extLst>
                  <a:ext uri="{FF2B5EF4-FFF2-40B4-BE49-F238E27FC236}">
                    <a16:creationId xmlns:a16="http://schemas.microsoft.com/office/drawing/2014/main" id="{E7C1CCD2-6556-4EBD-87D9-F823A542D512}"/>
                  </a:ext>
                </a:extLst>
              </p:cNvPr>
              <p:cNvCxnSpPr>
                <a:stCxn id="49" idx="3"/>
              </p:cNvCxnSpPr>
              <p:nvPr/>
            </p:nvCxnSpPr>
            <p:spPr>
              <a:xfrm>
                <a:off x="7847963" y="3832308"/>
                <a:ext cx="54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箭头连接符 22">
                <a:extLst>
                  <a:ext uri="{FF2B5EF4-FFF2-40B4-BE49-F238E27FC236}">
                    <a16:creationId xmlns:a16="http://schemas.microsoft.com/office/drawing/2014/main" id="{F3B2C467-9585-4BB4-AF4B-B61A5FA2B300}"/>
                  </a:ext>
                </a:extLst>
              </p:cNvPr>
              <p:cNvCxnSpPr>
                <a:stCxn id="33" idx="3"/>
                <a:endCxn id="32" idx="1"/>
              </p:cNvCxnSpPr>
              <p:nvPr/>
            </p:nvCxnSpPr>
            <p:spPr>
              <a:xfrm flipH="1">
                <a:off x="2335406" y="3832670"/>
                <a:ext cx="3636000" cy="12700"/>
              </a:xfrm>
              <a:prstGeom prst="bentConnector5">
                <a:avLst>
                  <a:gd name="adj1" fmla="val -2"/>
                  <a:gd name="adj2" fmla="val -6629425"/>
                  <a:gd name="adj3" fmla="val 106708"/>
                </a:avLst>
              </a:prstGeom>
              <a:ln w="190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9" name="直接连接符 28">
              <a:extLst>
                <a:ext uri="{FF2B5EF4-FFF2-40B4-BE49-F238E27FC236}">
                  <a16:creationId xmlns:a16="http://schemas.microsoft.com/office/drawing/2014/main" id="{D7E53AA6-27FA-4FE7-99EB-3623EA075223}"/>
                </a:ext>
              </a:extLst>
            </p:cNvPr>
            <p:cNvCxnSpPr/>
            <p:nvPr/>
          </p:nvCxnSpPr>
          <p:spPr>
            <a:xfrm>
              <a:off x="0" y="2733582"/>
              <a:ext cx="121680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F9377BE5-0CCE-4604-83CC-889B0A50A83B}"/>
                </a:ext>
              </a:extLst>
            </p:cNvPr>
            <p:cNvSpPr txBox="1"/>
            <p:nvPr/>
          </p:nvSpPr>
          <p:spPr>
            <a:xfrm>
              <a:off x="245627" y="2866588"/>
              <a:ext cx="492443" cy="155106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lang="zh-CN" altLang="en-US" sz="2000" b="1" spc="300" dirty="0"/>
                <a:t>摩尔状态机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1C585B-57EC-45BB-BAE8-0219435C471C}"/>
                    </a:ext>
                  </a:extLst>
                </p:cNvPr>
                <p:cNvSpPr txBox="1"/>
                <p:nvPr/>
              </p:nvSpPr>
              <p:spPr>
                <a:xfrm>
                  <a:off x="8605629" y="3416895"/>
                  <a:ext cx="219803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0070C0"/>
                      </a:solidFill>
                    </a:rPr>
                    <a:t>仅取决于：现态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31" name="文本框 30">
                  <a:extLst>
                    <a:ext uri="{FF2B5EF4-FFF2-40B4-BE49-F238E27FC236}">
                      <a16:creationId xmlns:a16="http://schemas.microsoft.com/office/drawing/2014/main" id="{CE1C585B-57EC-45BB-BAE8-0219435C471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05629" y="3416895"/>
                  <a:ext cx="2198038" cy="369332"/>
                </a:xfrm>
                <a:prstGeom prst="rect">
                  <a:avLst/>
                </a:prstGeom>
                <a:blipFill>
                  <a:blip r:embed="rId10"/>
                  <a:stretch>
                    <a:fillRect l="-2500" t="-10000" r="-833" b="-26667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4A91935C-B81F-438F-830A-273AE8089369}"/>
              </a:ext>
            </a:extLst>
          </p:cNvPr>
          <p:cNvGrpSpPr/>
          <p:nvPr/>
        </p:nvGrpSpPr>
        <p:grpSpPr>
          <a:xfrm>
            <a:off x="11953" y="4710038"/>
            <a:ext cx="12168000" cy="1747331"/>
            <a:chOff x="11953" y="4710038"/>
            <a:chExt cx="12168000" cy="1747331"/>
          </a:xfrm>
        </p:grpSpPr>
        <p:cxnSp>
          <p:nvCxnSpPr>
            <p:cNvPr id="55" name="直接连接符 54">
              <a:extLst>
                <a:ext uri="{FF2B5EF4-FFF2-40B4-BE49-F238E27FC236}">
                  <a16:creationId xmlns:a16="http://schemas.microsoft.com/office/drawing/2014/main" id="{8EFA2171-9B28-4894-BD4F-6917E1E2CD5E}"/>
                </a:ext>
              </a:extLst>
            </p:cNvPr>
            <p:cNvCxnSpPr/>
            <p:nvPr/>
          </p:nvCxnSpPr>
          <p:spPr>
            <a:xfrm>
              <a:off x="11953" y="4710038"/>
              <a:ext cx="12168000" cy="0"/>
            </a:xfrm>
            <a:prstGeom prst="line">
              <a:avLst/>
            </a:prstGeom>
          </p:spPr>
          <p:style>
            <a:lnRef idx="3">
              <a:schemeClr val="accent3"/>
            </a:lnRef>
            <a:fillRef idx="0">
              <a:schemeClr val="accent3"/>
            </a:fillRef>
            <a:effectRef idx="2">
              <a:schemeClr val="accent3"/>
            </a:effectRef>
            <a:fontRef idx="minor">
              <a:schemeClr val="tx1"/>
            </a:fontRef>
          </p:style>
        </p:cxnSp>
        <p:grpSp>
          <p:nvGrpSpPr>
            <p:cNvPr id="56" name="组合 55">
              <a:extLst>
                <a:ext uri="{FF2B5EF4-FFF2-40B4-BE49-F238E27FC236}">
                  <a16:creationId xmlns:a16="http://schemas.microsoft.com/office/drawing/2014/main" id="{EFE58E05-04FD-4397-83AE-441CD9C216F5}"/>
                </a:ext>
              </a:extLst>
            </p:cNvPr>
            <p:cNvGrpSpPr/>
            <p:nvPr/>
          </p:nvGrpSpPr>
          <p:grpSpPr>
            <a:xfrm>
              <a:off x="1073575" y="4950941"/>
              <a:ext cx="7873537" cy="1444865"/>
              <a:chOff x="1073575" y="4950941"/>
              <a:chExt cx="7873537" cy="1444865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8F72541E-A4E9-4478-AA61-9878AE695B8A}"/>
                  </a:ext>
                </a:extLst>
              </p:cNvPr>
              <p:cNvSpPr/>
              <p:nvPr/>
            </p:nvSpPr>
            <p:spPr>
              <a:xfrm>
                <a:off x="2335407" y="5460168"/>
                <a:ext cx="1260000" cy="57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组合逻辑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1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0" name="矩形 59">
                <a:extLst>
                  <a:ext uri="{FF2B5EF4-FFF2-40B4-BE49-F238E27FC236}">
                    <a16:creationId xmlns:a16="http://schemas.microsoft.com/office/drawing/2014/main" id="{1D011409-D5F7-4A1E-8E53-B5FB6A0C1CCD}"/>
                  </a:ext>
                </a:extLst>
              </p:cNvPr>
              <p:cNvSpPr/>
              <p:nvPr/>
            </p:nvSpPr>
            <p:spPr>
              <a:xfrm>
                <a:off x="4483146" y="5460168"/>
                <a:ext cx="1260000" cy="57600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状态</a:t>
                </a:r>
                <a:endParaRPr lang="en-US" altLang="zh-CN" sz="1600" b="1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寄存器</a:t>
                </a:r>
              </a:p>
            </p:txBody>
          </p:sp>
          <p:cxnSp>
            <p:nvCxnSpPr>
              <p:cNvPr id="61" name="直接箭头连接符 60">
                <a:extLst>
                  <a:ext uri="{FF2B5EF4-FFF2-40B4-BE49-F238E27FC236}">
                    <a16:creationId xmlns:a16="http://schemas.microsoft.com/office/drawing/2014/main" id="{7FD90887-0DDF-414A-9047-CC3E64879F17}"/>
                  </a:ext>
                </a:extLst>
              </p:cNvPr>
              <p:cNvCxnSpPr/>
              <p:nvPr/>
            </p:nvCxnSpPr>
            <p:spPr>
              <a:xfrm>
                <a:off x="1767173" y="5941627"/>
                <a:ext cx="568234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2" name="文本框 61">
                    <a:extLst>
                      <a:ext uri="{FF2B5EF4-FFF2-40B4-BE49-F238E27FC236}">
                        <a16:creationId xmlns:a16="http://schemas.microsoft.com/office/drawing/2014/main" id="{E904F442-9EDE-4EB4-83A0-795E3AA71894}"/>
                      </a:ext>
                    </a:extLst>
                  </p:cNvPr>
                  <p:cNvSpPr txBox="1"/>
                  <p:nvPr/>
                </p:nvSpPr>
                <p:spPr>
                  <a:xfrm>
                    <a:off x="1303985" y="5633850"/>
                    <a:ext cx="54874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6" name="文本框 7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03985" y="5633850"/>
                    <a:ext cx="548740" cy="307777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3" name="文本框 62">
                    <a:extLst>
                      <a:ext uri="{FF2B5EF4-FFF2-40B4-BE49-F238E27FC236}">
                        <a16:creationId xmlns:a16="http://schemas.microsoft.com/office/drawing/2014/main" id="{EB12C510-A50B-4D71-8099-815E41D3115B}"/>
                      </a:ext>
                    </a:extLst>
                  </p:cNvPr>
                  <p:cNvSpPr txBox="1"/>
                  <p:nvPr/>
                </p:nvSpPr>
                <p:spPr>
                  <a:xfrm>
                    <a:off x="3618294" y="5448851"/>
                    <a:ext cx="847924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+1)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7" name="文本框 7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18294" y="5448851"/>
                    <a:ext cx="847924" cy="307777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42EFC486-2467-47BF-84EB-5D594CEECC43}"/>
                      </a:ext>
                    </a:extLst>
                  </p:cNvPr>
                  <p:cNvSpPr txBox="1"/>
                  <p:nvPr/>
                </p:nvSpPr>
                <p:spPr>
                  <a:xfrm>
                    <a:off x="5950014" y="5453312"/>
                    <a:ext cx="534121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78" name="文本框 7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50014" y="5453312"/>
                    <a:ext cx="534121" cy="307777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5" name="直接箭头连接符 64">
                <a:extLst>
                  <a:ext uri="{FF2B5EF4-FFF2-40B4-BE49-F238E27FC236}">
                    <a16:creationId xmlns:a16="http://schemas.microsoft.com/office/drawing/2014/main" id="{71F4FD47-96F3-4470-9390-3E201944C4F4}"/>
                  </a:ext>
                </a:extLst>
              </p:cNvPr>
              <p:cNvCxnSpPr>
                <a:stCxn id="59" idx="3"/>
                <a:endCxn id="60" idx="1"/>
              </p:cNvCxnSpPr>
              <p:nvPr/>
            </p:nvCxnSpPr>
            <p:spPr>
              <a:xfrm>
                <a:off x="3595407" y="5748168"/>
                <a:ext cx="887739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6" name="文本框 65">
                <a:extLst>
                  <a:ext uri="{FF2B5EF4-FFF2-40B4-BE49-F238E27FC236}">
                    <a16:creationId xmlns:a16="http://schemas.microsoft.com/office/drawing/2014/main" id="{2FAD5DF3-01C8-40E8-836C-968AA7FF3CCB}"/>
                  </a:ext>
                </a:extLst>
              </p:cNvPr>
              <p:cNvSpPr txBox="1"/>
              <p:nvPr/>
            </p:nvSpPr>
            <p:spPr>
              <a:xfrm>
                <a:off x="3726957" y="5794271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次态</a:t>
                </a:r>
              </a:p>
            </p:txBody>
          </p:sp>
          <p:sp>
            <p:nvSpPr>
              <p:cNvPr id="67" name="文本框 66">
                <a:extLst>
                  <a:ext uri="{FF2B5EF4-FFF2-40B4-BE49-F238E27FC236}">
                    <a16:creationId xmlns:a16="http://schemas.microsoft.com/office/drawing/2014/main" id="{05A9F4C1-1D6F-4009-9030-1FCBDD07633C}"/>
                  </a:ext>
                </a:extLst>
              </p:cNvPr>
              <p:cNvSpPr txBox="1"/>
              <p:nvPr/>
            </p:nvSpPr>
            <p:spPr>
              <a:xfrm>
                <a:off x="5899182" y="5758747"/>
                <a:ext cx="595035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现态</a:t>
                </a:r>
              </a:p>
            </p:txBody>
          </p:sp>
          <p:cxnSp>
            <p:nvCxnSpPr>
              <p:cNvPr id="68" name="直接箭头连接符 22">
                <a:extLst>
                  <a:ext uri="{FF2B5EF4-FFF2-40B4-BE49-F238E27FC236}">
                    <a16:creationId xmlns:a16="http://schemas.microsoft.com/office/drawing/2014/main" id="{81B6CDA3-C2E1-4E4F-B7C1-5F95EAF83AFC}"/>
                  </a:ext>
                </a:extLst>
              </p:cNvPr>
              <p:cNvCxnSpPr>
                <a:stCxn id="60" idx="3"/>
              </p:cNvCxnSpPr>
              <p:nvPr/>
            </p:nvCxnSpPr>
            <p:spPr>
              <a:xfrm>
                <a:off x="5743146" y="5748168"/>
                <a:ext cx="844817" cy="846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文本框 68">
                    <a:extLst>
                      <a:ext uri="{FF2B5EF4-FFF2-40B4-BE49-F238E27FC236}">
                        <a16:creationId xmlns:a16="http://schemas.microsoft.com/office/drawing/2014/main" id="{677BD76C-8507-40FD-B099-9BFDD47A71F6}"/>
                      </a:ext>
                    </a:extLst>
                  </p:cNvPr>
                  <p:cNvSpPr txBox="1"/>
                  <p:nvPr/>
                </p:nvSpPr>
                <p:spPr>
                  <a:xfrm>
                    <a:off x="8097068" y="5528539"/>
                    <a:ext cx="536750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3" name="文本框 82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097068" y="5528539"/>
                    <a:ext cx="536750" cy="307777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8000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文本框 69">
                <a:extLst>
                  <a:ext uri="{FF2B5EF4-FFF2-40B4-BE49-F238E27FC236}">
                    <a16:creationId xmlns:a16="http://schemas.microsoft.com/office/drawing/2014/main" id="{4891BD6F-5CEF-4F04-AC77-312879E3143C}"/>
                  </a:ext>
                </a:extLst>
              </p:cNvPr>
              <p:cNvSpPr txBox="1"/>
              <p:nvPr/>
            </p:nvSpPr>
            <p:spPr>
              <a:xfrm>
                <a:off x="7941709" y="5974816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当前输出</a:t>
                </a:r>
              </a:p>
            </p:txBody>
          </p:sp>
          <p:sp>
            <p:nvSpPr>
              <p:cNvPr id="71" name="文本框 70">
                <a:extLst>
                  <a:ext uri="{FF2B5EF4-FFF2-40B4-BE49-F238E27FC236}">
                    <a16:creationId xmlns:a16="http://schemas.microsoft.com/office/drawing/2014/main" id="{D1B92F73-FFF2-4973-AC1E-BBD827675832}"/>
                  </a:ext>
                </a:extLst>
              </p:cNvPr>
              <p:cNvSpPr txBox="1"/>
              <p:nvPr/>
            </p:nvSpPr>
            <p:spPr>
              <a:xfrm>
                <a:off x="1073575" y="5928565"/>
                <a:ext cx="1005403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600" dirty="0"/>
                  <a:t>当前输入</a:t>
                </a:r>
              </a:p>
            </p:txBody>
          </p:sp>
          <p:cxnSp>
            <p:nvCxnSpPr>
              <p:cNvPr id="72" name="直接箭头连接符 71">
                <a:extLst>
                  <a:ext uri="{FF2B5EF4-FFF2-40B4-BE49-F238E27FC236}">
                    <a16:creationId xmlns:a16="http://schemas.microsoft.com/office/drawing/2014/main" id="{A090ABB5-6427-4ADE-A9C4-CA148ECCA53D}"/>
                  </a:ext>
                </a:extLst>
              </p:cNvPr>
              <p:cNvCxnSpPr/>
              <p:nvPr/>
            </p:nvCxnSpPr>
            <p:spPr>
              <a:xfrm rot="5400000">
                <a:off x="4769481" y="5336923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直接箭头连接符 72">
                <a:extLst>
                  <a:ext uri="{FF2B5EF4-FFF2-40B4-BE49-F238E27FC236}">
                    <a16:creationId xmlns:a16="http://schemas.microsoft.com/office/drawing/2014/main" id="{C01A5711-69BA-49E9-9BA8-9461820F7306}"/>
                  </a:ext>
                </a:extLst>
              </p:cNvPr>
              <p:cNvCxnSpPr/>
              <p:nvPr/>
            </p:nvCxnSpPr>
            <p:spPr>
              <a:xfrm rot="5400000">
                <a:off x="5294176" y="5345637"/>
                <a:ext cx="216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文本框 73">
                    <a:extLst>
                      <a:ext uri="{FF2B5EF4-FFF2-40B4-BE49-F238E27FC236}">
                        <a16:creationId xmlns:a16="http://schemas.microsoft.com/office/drawing/2014/main" id="{7C07DA5E-8425-4330-868E-AD9AED83A3F3}"/>
                      </a:ext>
                    </a:extLst>
                  </p:cNvPr>
                  <p:cNvSpPr txBox="1"/>
                  <p:nvPr/>
                </p:nvSpPr>
                <p:spPr>
                  <a:xfrm>
                    <a:off x="4643058" y="4955760"/>
                    <a:ext cx="468846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8" name="文本框 8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43058" y="4955760"/>
                    <a:ext cx="468846" cy="307777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文本框 74">
                    <a:extLst>
                      <a:ext uri="{FF2B5EF4-FFF2-40B4-BE49-F238E27FC236}">
                        <a16:creationId xmlns:a16="http://schemas.microsoft.com/office/drawing/2014/main" id="{1AA4460A-D865-4431-9D33-8F4C1CC8FFB3}"/>
                      </a:ext>
                    </a:extLst>
                  </p:cNvPr>
                  <p:cNvSpPr txBox="1"/>
                  <p:nvPr/>
                </p:nvSpPr>
                <p:spPr>
                  <a:xfrm>
                    <a:off x="5081049" y="4950941"/>
                    <a:ext cx="642292" cy="307777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400" b="0" i="1" smtClean="0">
                              <a:latin typeface="Cambria Math" panose="02040503050406030204" pitchFamily="18" charset="0"/>
                            </a:rPr>
                            <m:t>𝑐𝑙𝑒𝑎𝑟</m:t>
                          </m:r>
                        </m:oMath>
                      </m:oMathPara>
                    </a14:m>
                    <a:endParaRPr lang="zh-CN" altLang="en-US" sz="1400" dirty="0"/>
                  </a:p>
                </p:txBody>
              </p:sp>
            </mc:Choice>
            <mc:Fallback xmlns=""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81049" y="4950941"/>
                    <a:ext cx="642292" cy="307777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6" name="矩形 75">
                <a:extLst>
                  <a:ext uri="{FF2B5EF4-FFF2-40B4-BE49-F238E27FC236}">
                    <a16:creationId xmlns:a16="http://schemas.microsoft.com/office/drawing/2014/main" id="{4BA10072-4905-4EFE-B6A9-E8BB4F00B9F2}"/>
                  </a:ext>
                </a:extLst>
              </p:cNvPr>
              <p:cNvSpPr/>
              <p:nvPr/>
            </p:nvSpPr>
            <p:spPr>
              <a:xfrm>
                <a:off x="6587963" y="5459806"/>
                <a:ext cx="1260000" cy="936000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CN" altLang="en-US" sz="1600" b="1" dirty="0">
                    <a:solidFill>
                      <a:schemeClr val="tx1"/>
                    </a:solidFill>
                  </a:rPr>
                  <a:t>组合逻辑</a:t>
                </a:r>
                <a:r>
                  <a:rPr lang="en-US" altLang="zh-CN" sz="1600" b="1" dirty="0">
                    <a:solidFill>
                      <a:schemeClr val="tx1"/>
                    </a:solidFill>
                  </a:rPr>
                  <a:t>2</a:t>
                </a:r>
                <a:endParaRPr lang="zh-CN" altLang="en-US" sz="1600" b="1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77" name="直接箭头连接符 22">
                <a:extLst>
                  <a:ext uri="{FF2B5EF4-FFF2-40B4-BE49-F238E27FC236}">
                    <a16:creationId xmlns:a16="http://schemas.microsoft.com/office/drawing/2014/main" id="{E14A1EAC-0849-40A4-B080-273CC8695862}"/>
                  </a:ext>
                </a:extLst>
              </p:cNvPr>
              <p:cNvCxnSpPr/>
              <p:nvPr/>
            </p:nvCxnSpPr>
            <p:spPr>
              <a:xfrm flipV="1">
                <a:off x="7847963" y="5915656"/>
                <a:ext cx="540000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直接箭头连接符 22">
                <a:extLst>
                  <a:ext uri="{FF2B5EF4-FFF2-40B4-BE49-F238E27FC236}">
                    <a16:creationId xmlns:a16="http://schemas.microsoft.com/office/drawing/2014/main" id="{5CEC7634-B1D8-4A4C-9660-1343E204BDB0}"/>
                  </a:ext>
                </a:extLst>
              </p:cNvPr>
              <p:cNvCxnSpPr>
                <a:stCxn id="60" idx="3"/>
                <a:endCxn id="59" idx="1"/>
              </p:cNvCxnSpPr>
              <p:nvPr/>
            </p:nvCxnSpPr>
            <p:spPr>
              <a:xfrm flipH="1">
                <a:off x="2335406" y="5748168"/>
                <a:ext cx="3636000" cy="12700"/>
              </a:xfrm>
              <a:prstGeom prst="bentConnector5">
                <a:avLst>
                  <a:gd name="adj1" fmla="val -1"/>
                  <a:gd name="adj2" fmla="val -6526567"/>
                  <a:gd name="adj3" fmla="val 106708"/>
                </a:avLst>
              </a:prstGeom>
              <a:ln w="19050">
                <a:solidFill>
                  <a:schemeClr val="tx1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直接箭头连接符 22">
                <a:extLst>
                  <a:ext uri="{FF2B5EF4-FFF2-40B4-BE49-F238E27FC236}">
                    <a16:creationId xmlns:a16="http://schemas.microsoft.com/office/drawing/2014/main" id="{F5E836A9-0366-41E1-9C0D-B9B47E4D8E2F}"/>
                  </a:ext>
                </a:extLst>
              </p:cNvPr>
              <p:cNvCxnSpPr/>
              <p:nvPr/>
            </p:nvCxnSpPr>
            <p:spPr>
              <a:xfrm>
                <a:off x="2122714" y="5935096"/>
                <a:ext cx="4465249" cy="294532"/>
              </a:xfrm>
              <a:prstGeom prst="bentConnector3">
                <a:avLst>
                  <a:gd name="adj1" fmla="val -25"/>
                </a:avLst>
              </a:prstGeom>
              <a:ln w="19050">
                <a:solidFill>
                  <a:srgbClr val="FF0000"/>
                </a:solidFill>
                <a:headEnd type="oval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60C61BD8-E8BF-4D28-B2D1-B12C6B2D020E}"/>
                </a:ext>
              </a:extLst>
            </p:cNvPr>
            <p:cNvSpPr txBox="1"/>
            <p:nvPr/>
          </p:nvSpPr>
          <p:spPr>
            <a:xfrm>
              <a:off x="239924" y="4906303"/>
              <a:ext cx="492443" cy="1551066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vert="eaVert" wrap="none" rtlCol="0">
              <a:spAutoFit/>
            </a:bodyPr>
            <a:lstStyle/>
            <a:p>
              <a:r>
                <a:rPr lang="zh-CN" altLang="en-US" sz="2000" b="1" spc="300" dirty="0"/>
                <a:t>米里状态机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F9BF8F7-E850-41E3-A10B-D12A619EF1D4}"/>
                    </a:ext>
                  </a:extLst>
                </p:cNvPr>
                <p:cNvSpPr txBox="1"/>
                <p:nvPr/>
              </p:nvSpPr>
              <p:spPr>
                <a:xfrm>
                  <a:off x="8538409" y="5481915"/>
                  <a:ext cx="360066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b="1" dirty="0">
                      <a:solidFill>
                        <a:srgbClr val="0070C0"/>
                      </a:solidFill>
                    </a:rPr>
                    <a:t>取决于：现态</a:t>
                  </a:r>
                  <a14:m>
                    <m:oMath xmlns:m="http://schemas.openxmlformats.org/officeDocument/2006/math">
                      <m:r>
                        <a:rPr lang="en-US" altLang="zh-CN" b="1" i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𝐬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zh-CN" altLang="en-US" b="1" dirty="0">
                      <a:solidFill>
                        <a:srgbClr val="0070C0"/>
                      </a:solidFill>
                    </a:rPr>
                    <a:t> </a:t>
                  </a:r>
                  <a:r>
                    <a:rPr lang="en-US" altLang="zh-CN" b="1" dirty="0">
                      <a:solidFill>
                        <a:srgbClr val="0070C0"/>
                      </a:solidFill>
                    </a:rPr>
                    <a:t>+ </a:t>
                  </a:r>
                  <a:r>
                    <a:rPr lang="zh-CN" altLang="en-US" b="1" dirty="0">
                      <a:solidFill>
                        <a:srgbClr val="FF0000"/>
                      </a:solidFill>
                    </a:rPr>
                    <a:t>当前输入</a:t>
                  </a:r>
                  <a14:m>
                    <m:oMath xmlns:m="http://schemas.openxmlformats.org/officeDocument/2006/math">
                      <m:r>
                        <a:rPr lang="en-US" altLang="zh-CN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  <m:r>
                        <a:rPr lang="en-US" altLang="zh-CN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zh-CN" altLang="en-US" b="1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58" name="文本框 57">
                  <a:extLst>
                    <a:ext uri="{FF2B5EF4-FFF2-40B4-BE49-F238E27FC236}">
                      <a16:creationId xmlns:a16="http://schemas.microsoft.com/office/drawing/2014/main" id="{EF9BF8F7-E850-41E3-A10B-D12A619EF1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38409" y="5481915"/>
                  <a:ext cx="3600666" cy="369332"/>
                </a:xfrm>
                <a:prstGeom prst="rect">
                  <a:avLst/>
                </a:prstGeom>
                <a:blipFill>
                  <a:blip r:embed="rId12"/>
                  <a:stretch>
                    <a:fillRect l="-1525" t="-8197" r="-339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24" name="文本框 23">
            <a:extLst>
              <a:ext uri="{FF2B5EF4-FFF2-40B4-BE49-F238E27FC236}">
                <a16:creationId xmlns:a16="http://schemas.microsoft.com/office/drawing/2014/main" id="{EB567EDE-6D5C-447C-93DE-F6FC4A7DE03B}"/>
              </a:ext>
            </a:extLst>
          </p:cNvPr>
          <p:cNvSpPr txBox="1"/>
          <p:nvPr/>
        </p:nvSpPr>
        <p:spPr>
          <a:xfrm>
            <a:off x="9257018" y="4065624"/>
            <a:ext cx="2770131" cy="1172629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同一系统，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既可以用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摩尔模型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描述</a:t>
            </a:r>
            <a:endParaRPr kumimoji="0" lang="en-US" altLang="zh-CN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等线" panose="02010600030101010101" pitchFamily="2" charset="-122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也可以用</a:t>
            </a:r>
            <a:r>
              <a:rPr kumimoji="0" lang="zh-CN" altLang="en-US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米里模型</a:t>
            </a:r>
            <a:r>
              <a:rPr kumimoji="0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等线" panose="02010600030101010101" pitchFamily="2" charset="-122"/>
                <a:cs typeface="+mn-cs"/>
              </a:rPr>
              <a:t>描述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EF8575A-D66C-4490-9010-28F14FDD5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27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53194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7E4176-BDC5-405B-B309-466783AE54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dirty="0">
                <a:solidFill>
                  <a:schemeClr val="tx1"/>
                </a:solidFill>
              </a:rPr>
              <a:t>复杂系统：混合编程</a:t>
            </a:r>
            <a:endParaRPr lang="zh-CN" altLang="en-US" dirty="0"/>
          </a:p>
        </p:txBody>
      </p:sp>
      <p:grpSp>
        <p:nvGrpSpPr>
          <p:cNvPr id="50" name="组合 49">
            <a:extLst>
              <a:ext uri="{FF2B5EF4-FFF2-40B4-BE49-F238E27FC236}">
                <a16:creationId xmlns:a16="http://schemas.microsoft.com/office/drawing/2014/main" id="{A57E0B6A-2161-4A19-9EAB-29138BB3F726}"/>
              </a:ext>
            </a:extLst>
          </p:cNvPr>
          <p:cNvGrpSpPr/>
          <p:nvPr/>
        </p:nvGrpSpPr>
        <p:grpSpPr>
          <a:xfrm>
            <a:off x="767607" y="1365733"/>
            <a:ext cx="10656786" cy="1791438"/>
            <a:chOff x="66309" y="4025806"/>
            <a:chExt cx="10656786" cy="179143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10DC90A6-181F-4302-A3A7-B6C7B48B3EAC}"/>
                </a:ext>
              </a:extLst>
            </p:cNvPr>
            <p:cNvSpPr/>
            <p:nvPr/>
          </p:nvSpPr>
          <p:spPr>
            <a:xfrm>
              <a:off x="2230112" y="4745806"/>
              <a:ext cx="1260000" cy="576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组合逻辑</a:t>
              </a:r>
              <a:r>
                <a:rPr lang="en-US" altLang="zh-CN" sz="1600" b="1" dirty="0">
                  <a:solidFill>
                    <a:schemeClr val="tx1"/>
                  </a:solidFill>
                </a:rPr>
                <a:t>1</a:t>
              </a:r>
              <a:endParaRPr lang="zh-CN" altLang="en-US" sz="1600" b="1" dirty="0">
                <a:solidFill>
                  <a:schemeClr val="tx1"/>
                </a:solidFill>
              </a:endParaRPr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CD3EE490-7410-402C-AC7A-9FB4468936AF}"/>
                </a:ext>
              </a:extLst>
            </p:cNvPr>
            <p:cNvSpPr/>
            <p:nvPr/>
          </p:nvSpPr>
          <p:spPr>
            <a:xfrm>
              <a:off x="4377851" y="4745806"/>
              <a:ext cx="1260000" cy="576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状态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寄存器</a:t>
              </a:r>
            </a:p>
          </p:txBody>
        </p:sp>
        <p:cxnSp>
          <p:nvCxnSpPr>
            <p:cNvPr id="15" name="直接箭头连接符 14">
              <a:extLst>
                <a:ext uri="{FF2B5EF4-FFF2-40B4-BE49-F238E27FC236}">
                  <a16:creationId xmlns:a16="http://schemas.microsoft.com/office/drawing/2014/main" id="{2A13B38C-895A-46AE-8619-51A9EDDF07ED}"/>
                </a:ext>
              </a:extLst>
            </p:cNvPr>
            <p:cNvCxnSpPr/>
            <p:nvPr/>
          </p:nvCxnSpPr>
          <p:spPr>
            <a:xfrm>
              <a:off x="1661878" y="5214205"/>
              <a:ext cx="56823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15A4918-BD45-41CB-AB2A-7B3D5206B805}"/>
                    </a:ext>
                  </a:extLst>
                </p:cNvPr>
                <p:cNvSpPr txBox="1"/>
                <p:nvPr/>
              </p:nvSpPr>
              <p:spPr>
                <a:xfrm>
                  <a:off x="1047083" y="4970721"/>
                  <a:ext cx="6669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16" name="文本框 15">
                  <a:extLst>
                    <a:ext uri="{FF2B5EF4-FFF2-40B4-BE49-F238E27FC236}">
                      <a16:creationId xmlns:a16="http://schemas.microsoft.com/office/drawing/2014/main" id="{815A4918-BD45-41CB-AB2A-7B3D5206B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083" y="4970721"/>
                  <a:ext cx="666977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B16C486-6B06-4B7F-9FF6-3714619A1E3D}"/>
                    </a:ext>
                  </a:extLst>
                </p:cNvPr>
                <p:cNvSpPr txBox="1"/>
                <p:nvPr/>
              </p:nvSpPr>
              <p:spPr>
                <a:xfrm>
                  <a:off x="3463121" y="4721427"/>
                  <a:ext cx="95513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+1)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7" name="文本框 16">
                  <a:extLst>
                    <a:ext uri="{FF2B5EF4-FFF2-40B4-BE49-F238E27FC236}">
                      <a16:creationId xmlns:a16="http://schemas.microsoft.com/office/drawing/2014/main" id="{3B16C486-6B06-4B7F-9FF6-3714619A1E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63121" y="4721427"/>
                  <a:ext cx="955133" cy="338554"/>
                </a:xfrm>
                <a:prstGeom prst="rect">
                  <a:avLst/>
                </a:prstGeom>
                <a:blipFill>
                  <a:blip r:embed="rId3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82A857-EA6A-4F61-A242-6332BFD2412D}"/>
                    </a:ext>
                  </a:extLst>
                </p:cNvPr>
                <p:cNvSpPr txBox="1"/>
                <p:nvPr/>
              </p:nvSpPr>
              <p:spPr>
                <a:xfrm>
                  <a:off x="5894597" y="4735386"/>
                  <a:ext cx="596253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8" name="文本框 17">
                  <a:extLst>
                    <a:ext uri="{FF2B5EF4-FFF2-40B4-BE49-F238E27FC236}">
                      <a16:creationId xmlns:a16="http://schemas.microsoft.com/office/drawing/2014/main" id="{8482A857-EA6A-4F61-A242-6332BFD241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94597" y="4735386"/>
                  <a:ext cx="596253" cy="338554"/>
                </a:xfrm>
                <a:prstGeom prst="rect">
                  <a:avLst/>
                </a:prstGeom>
                <a:blipFill>
                  <a:blip r:embed="rId4"/>
                  <a:stretch>
                    <a:fillRect b="-89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A711D18C-32FF-4789-9377-51114A1F07EB}"/>
                </a:ext>
              </a:extLst>
            </p:cNvPr>
            <p:cNvCxnSpPr>
              <a:stCxn id="13" idx="3"/>
              <a:endCxn id="14" idx="1"/>
            </p:cNvCxnSpPr>
            <p:nvPr/>
          </p:nvCxnSpPr>
          <p:spPr>
            <a:xfrm>
              <a:off x="3490112" y="5033806"/>
              <a:ext cx="88773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D29AB066-BC24-458B-AAA3-0F82281FCAB1}"/>
                </a:ext>
              </a:extLst>
            </p:cNvPr>
            <p:cNvSpPr txBox="1"/>
            <p:nvPr/>
          </p:nvSpPr>
          <p:spPr>
            <a:xfrm>
              <a:off x="3621662" y="50668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次态</a:t>
              </a: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CB4D370B-8B96-4C7D-BEFD-56089D672559}"/>
                </a:ext>
              </a:extLst>
            </p:cNvPr>
            <p:cNvSpPr txBox="1"/>
            <p:nvPr/>
          </p:nvSpPr>
          <p:spPr>
            <a:xfrm>
              <a:off x="5871475" y="5057447"/>
              <a:ext cx="595035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/>
                <a:t>现态</a:t>
              </a:r>
            </a:p>
          </p:txBody>
        </p:sp>
        <p:cxnSp>
          <p:nvCxnSpPr>
            <p:cNvPr id="22" name="直接箭头连接符 22">
              <a:extLst>
                <a:ext uri="{FF2B5EF4-FFF2-40B4-BE49-F238E27FC236}">
                  <a16:creationId xmlns:a16="http://schemas.microsoft.com/office/drawing/2014/main" id="{D868EC5A-AB4C-45AD-BD78-B5A875A7A339}"/>
                </a:ext>
              </a:extLst>
            </p:cNvPr>
            <p:cNvCxnSpPr>
              <a:cxnSpLocks/>
              <a:stCxn id="14" idx="3"/>
              <a:endCxn id="30" idx="1"/>
            </p:cNvCxnSpPr>
            <p:nvPr/>
          </p:nvCxnSpPr>
          <p:spPr>
            <a:xfrm>
              <a:off x="5637851" y="5033806"/>
              <a:ext cx="1509837" cy="333438"/>
            </a:xfrm>
            <a:prstGeom prst="bentConnector3">
              <a:avLst>
                <a:gd name="adj1" fmla="val 68719"/>
              </a:avLst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B438C8B-D9D8-42DB-89F3-624DCE6DEC9D}"/>
                    </a:ext>
                  </a:extLst>
                </p:cNvPr>
                <p:cNvSpPr txBox="1"/>
                <p:nvPr/>
              </p:nvSpPr>
              <p:spPr>
                <a:xfrm>
                  <a:off x="9103228" y="5172815"/>
                  <a:ext cx="161986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altLang="zh-CN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2B438C8B-D9D8-42DB-89F3-624DCE6DEC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03228" y="5172815"/>
                  <a:ext cx="1619867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6008893E-11E6-47BB-961A-7DCF98D1D601}"/>
                </a:ext>
              </a:extLst>
            </p:cNvPr>
            <p:cNvSpPr txBox="1"/>
            <p:nvPr/>
          </p:nvSpPr>
          <p:spPr>
            <a:xfrm>
              <a:off x="66309" y="4974438"/>
              <a:ext cx="11079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dirty="0"/>
                <a:t>当前输入</a:t>
              </a:r>
            </a:p>
          </p:txBody>
        </p: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A803CC19-1C4B-43FE-9D9B-B62926E17459}"/>
                </a:ext>
              </a:extLst>
            </p:cNvPr>
            <p:cNvCxnSpPr/>
            <p:nvPr/>
          </p:nvCxnSpPr>
          <p:spPr>
            <a:xfrm rot="5400000">
              <a:off x="4664186" y="4622561"/>
              <a:ext cx="21600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AEE65FEE-88A9-484A-84CB-C38995B56278}"/>
                </a:ext>
              </a:extLst>
            </p:cNvPr>
            <p:cNvCxnSpPr/>
            <p:nvPr/>
          </p:nvCxnSpPr>
          <p:spPr>
            <a:xfrm rot="5400000">
              <a:off x="5188881" y="4631275"/>
              <a:ext cx="21600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DD46D06-193A-49D1-97C8-1BB0CD763A6E}"/>
                    </a:ext>
                  </a:extLst>
                </p:cNvPr>
                <p:cNvSpPr txBox="1"/>
                <p:nvPr/>
              </p:nvSpPr>
              <p:spPr>
                <a:xfrm>
                  <a:off x="4537763" y="4241398"/>
                  <a:ext cx="50206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1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𝒄𝒍𝒌</m:t>
                        </m:r>
                      </m:oMath>
                    </m:oMathPara>
                  </a14:m>
                  <a:endParaRPr lang="zh-CN" altLang="en-US" sz="1400" b="1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9DD46D06-193A-49D1-97C8-1BB0CD763A6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37763" y="4241398"/>
                  <a:ext cx="502061" cy="307777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8FA12D5-4028-48A4-BA70-AA5257F8072B}"/>
                    </a:ext>
                  </a:extLst>
                </p:cNvPr>
                <p:cNvSpPr txBox="1"/>
                <p:nvPr/>
              </p:nvSpPr>
              <p:spPr>
                <a:xfrm>
                  <a:off x="4975754" y="4236579"/>
                  <a:ext cx="642292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𝑐𝑙𝑒𝑎𝑟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58FA12D5-4028-48A4-BA70-AA5257F807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75754" y="4236579"/>
                  <a:ext cx="642292" cy="307777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408FFDD8-E59B-4874-83B8-1BBDD60FD189}"/>
                </a:ext>
              </a:extLst>
            </p:cNvPr>
            <p:cNvSpPr/>
            <p:nvPr/>
          </p:nvSpPr>
          <p:spPr>
            <a:xfrm>
              <a:off x="7147688" y="4917244"/>
              <a:ext cx="1260000" cy="90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0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等线" panose="02010600030101010101" pitchFamily="2" charset="-122"/>
                  <a:cs typeface="+mn-cs"/>
                </a:rPr>
                <a:t>Mealy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组合逻辑</a:t>
              </a:r>
            </a:p>
          </p:txBody>
        </p:sp>
        <p:cxnSp>
          <p:nvCxnSpPr>
            <p:cNvPr id="31" name="直接箭头连接符 22">
              <a:extLst>
                <a:ext uri="{FF2B5EF4-FFF2-40B4-BE49-F238E27FC236}">
                  <a16:creationId xmlns:a16="http://schemas.microsoft.com/office/drawing/2014/main" id="{84B3A182-D630-4479-8033-3E69F7831712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8407688" y="5367244"/>
              <a:ext cx="680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22">
              <a:extLst>
                <a:ext uri="{FF2B5EF4-FFF2-40B4-BE49-F238E27FC236}">
                  <a16:creationId xmlns:a16="http://schemas.microsoft.com/office/drawing/2014/main" id="{EEC2AAC8-904F-47B4-85A6-EE066844052A}"/>
                </a:ext>
              </a:extLst>
            </p:cNvPr>
            <p:cNvCxnSpPr>
              <a:stCxn id="14" idx="3"/>
              <a:endCxn id="13" idx="1"/>
            </p:cNvCxnSpPr>
            <p:nvPr/>
          </p:nvCxnSpPr>
          <p:spPr>
            <a:xfrm flipH="1">
              <a:off x="2230111" y="5033806"/>
              <a:ext cx="3636000" cy="12700"/>
            </a:xfrm>
            <a:prstGeom prst="bentConnector5">
              <a:avLst>
                <a:gd name="adj1" fmla="val -154"/>
                <a:gd name="adj2" fmla="val -7414882"/>
                <a:gd name="adj3" fmla="val 106708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22">
              <a:extLst>
                <a:ext uri="{FF2B5EF4-FFF2-40B4-BE49-F238E27FC236}">
                  <a16:creationId xmlns:a16="http://schemas.microsoft.com/office/drawing/2014/main" id="{1CA72B52-5A26-499D-84A5-688809834A6B}"/>
                </a:ext>
              </a:extLst>
            </p:cNvPr>
            <p:cNvCxnSpPr/>
            <p:nvPr/>
          </p:nvCxnSpPr>
          <p:spPr>
            <a:xfrm>
              <a:off x="2022960" y="5228505"/>
              <a:ext cx="5112000" cy="396000"/>
            </a:xfrm>
            <a:prstGeom prst="bentConnector3">
              <a:avLst>
                <a:gd name="adj1" fmla="val -25"/>
              </a:avLst>
            </a:prstGeom>
            <a:ln w="19050">
              <a:solidFill>
                <a:srgbClr val="FF0000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矩形 39">
              <a:extLst>
                <a:ext uri="{FF2B5EF4-FFF2-40B4-BE49-F238E27FC236}">
                  <a16:creationId xmlns:a16="http://schemas.microsoft.com/office/drawing/2014/main" id="{9564B7DA-19D7-4C7F-BD37-CF30459696CA}"/>
                </a:ext>
              </a:extLst>
            </p:cNvPr>
            <p:cNvSpPr/>
            <p:nvPr/>
          </p:nvSpPr>
          <p:spPr>
            <a:xfrm>
              <a:off x="7134960" y="4025806"/>
              <a:ext cx="1260000" cy="648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b="1" dirty="0">
                  <a:solidFill>
                    <a:schemeClr val="tx1"/>
                  </a:solidFill>
                </a:rPr>
                <a:t>Moore</a:t>
              </a:r>
              <a:endParaRPr lang="en-US" altLang="zh-CN" sz="1600" b="1" dirty="0">
                <a:solidFill>
                  <a:schemeClr val="tx1"/>
                </a:solidFill>
              </a:endParaRPr>
            </a:p>
            <a:p>
              <a:pPr algn="ctr"/>
              <a:r>
                <a:rPr lang="zh-CN" altLang="en-US" sz="1600" b="1" dirty="0">
                  <a:solidFill>
                    <a:schemeClr val="tx1"/>
                  </a:solidFill>
                </a:rPr>
                <a:t>组合逻辑</a:t>
              </a:r>
            </a:p>
          </p:txBody>
        </p:sp>
        <p:cxnSp>
          <p:nvCxnSpPr>
            <p:cNvPr id="42" name="直接箭头连接符 22">
              <a:extLst>
                <a:ext uri="{FF2B5EF4-FFF2-40B4-BE49-F238E27FC236}">
                  <a16:creationId xmlns:a16="http://schemas.microsoft.com/office/drawing/2014/main" id="{2DF5F951-B284-4E66-AA83-0E530B54671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66632" y="4343665"/>
              <a:ext cx="432000" cy="684000"/>
            </a:xfrm>
            <a:prstGeom prst="bentConnector3">
              <a:avLst>
                <a:gd name="adj1" fmla="val 973"/>
              </a:avLst>
            </a:prstGeom>
            <a:ln w="19050">
              <a:solidFill>
                <a:schemeClr val="tx1"/>
              </a:solidFill>
              <a:headEnd type="oval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7832EB4-07BF-4C37-A137-C478A20D3E03}"/>
                    </a:ext>
                  </a:extLst>
                </p:cNvPr>
                <p:cNvSpPr txBox="1"/>
                <p:nvPr/>
              </p:nvSpPr>
              <p:spPr>
                <a:xfrm>
                  <a:off x="9090500" y="4164183"/>
                  <a:ext cx="140884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</m:d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47832EB4-07BF-4C37-A137-C478A20D3E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90500" y="4164183"/>
                  <a:ext cx="1408847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箭头连接符 22">
              <a:extLst>
                <a:ext uri="{FF2B5EF4-FFF2-40B4-BE49-F238E27FC236}">
                  <a16:creationId xmlns:a16="http://schemas.microsoft.com/office/drawing/2014/main" id="{F367E9C0-0B78-44A3-8AED-FDDB81176CB5}"/>
                </a:ext>
              </a:extLst>
            </p:cNvPr>
            <p:cNvCxnSpPr>
              <a:cxnSpLocks/>
            </p:cNvCxnSpPr>
            <p:nvPr/>
          </p:nvCxnSpPr>
          <p:spPr>
            <a:xfrm>
              <a:off x="8394960" y="4358612"/>
              <a:ext cx="680894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2" name="图片 51">
            <a:extLst>
              <a:ext uri="{FF2B5EF4-FFF2-40B4-BE49-F238E27FC236}">
                <a16:creationId xmlns:a16="http://schemas.microsoft.com/office/drawing/2014/main" id="{189CBDB9-B356-45F8-96EE-5F0F1F86AF79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806330" y="3887599"/>
            <a:ext cx="5741444" cy="2059629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819D4D5-8477-4B00-B01C-38E046FE4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28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4564445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b="1" dirty="0">
                <a:solidFill>
                  <a:srgbClr val="FF0000"/>
                </a:solidFill>
              </a:rPr>
              <a:t>1101</a:t>
            </a:r>
            <a:r>
              <a:rPr lang="zh-CN" altLang="en-US" sz="4000" b="1" dirty="0"/>
              <a:t>序列检测器：</a:t>
            </a:r>
            <a:r>
              <a:rPr lang="zh-CN" altLang="en-US" sz="4000" b="1" dirty="0">
                <a:solidFill>
                  <a:srgbClr val="0070C0"/>
                </a:solidFill>
              </a:rPr>
              <a:t>状态机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  <p:grpSp>
        <p:nvGrpSpPr>
          <p:cNvPr id="117" name="组合 116"/>
          <p:cNvGrpSpPr/>
          <p:nvPr/>
        </p:nvGrpSpPr>
        <p:grpSpPr>
          <a:xfrm>
            <a:off x="8685999" y="2162964"/>
            <a:ext cx="1572850" cy="897629"/>
            <a:chOff x="7161998" y="1974536"/>
            <a:chExt cx="1572850" cy="89762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椭圆 19"/>
                <p:cNvSpPr/>
                <p:nvPr/>
              </p:nvSpPr>
              <p:spPr>
                <a:xfrm>
                  <a:off x="7942848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b="1" dirty="0">
                      <a:solidFill>
                        <a:schemeClr val="accent6"/>
                      </a:solidFill>
                    </a:rPr>
                    <a:t>1</a:t>
                  </a:r>
                  <a:endParaRPr lang="zh-CN" altLang="en-US" b="1" dirty="0">
                    <a:solidFill>
                      <a:schemeClr val="accent6"/>
                    </a:solidFill>
                  </a:endParaRPr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42848" y="1974536"/>
                  <a:ext cx="792000" cy="792000"/>
                </a:xfrm>
                <a:prstGeom prst="ellipse">
                  <a:avLst/>
                </a:prstGeom>
                <a:blipFill>
                  <a:blip r:embed="rId3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直接箭头连接符 29"/>
            <p:cNvCxnSpPr>
              <a:stCxn id="19" idx="6"/>
              <a:endCxn id="20" idx="2"/>
            </p:cNvCxnSpPr>
            <p:nvPr/>
          </p:nvCxnSpPr>
          <p:spPr>
            <a:xfrm>
              <a:off x="7161998" y="2370536"/>
              <a:ext cx="78085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/>
            <p:cNvSpPr txBox="1"/>
            <p:nvPr/>
          </p:nvSpPr>
          <p:spPr>
            <a:xfrm>
              <a:off x="7401580" y="247205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13" name="组合 112"/>
          <p:cNvGrpSpPr/>
          <p:nvPr/>
        </p:nvGrpSpPr>
        <p:grpSpPr>
          <a:xfrm>
            <a:off x="2753973" y="2162963"/>
            <a:ext cx="1213477" cy="792000"/>
            <a:chOff x="1229972" y="1974536"/>
            <a:chExt cx="1213477" cy="79200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椭圆 1"/>
                <p:cNvSpPr/>
                <p:nvPr/>
              </p:nvSpPr>
              <p:spPr>
                <a:xfrm>
                  <a:off x="1651449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>
                      <a:solidFill>
                        <a:srgbClr val="0070C0"/>
                      </a:solidFill>
                    </a:rPr>
                    <a:t>0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2" name="椭圆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1449" y="1974536"/>
                  <a:ext cx="792000" cy="792000"/>
                </a:xfrm>
                <a:prstGeom prst="ellipse">
                  <a:avLst/>
                </a:prstGeom>
                <a:blipFill>
                  <a:blip r:embed="rId4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文本框 11"/>
            <p:cNvSpPr txBox="1"/>
            <p:nvPr/>
          </p:nvSpPr>
          <p:spPr>
            <a:xfrm>
              <a:off x="1229972" y="21922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cxnSp>
          <p:nvCxnSpPr>
            <p:cNvPr id="45" name="曲线连接符 44"/>
            <p:cNvCxnSpPr>
              <a:stCxn id="2" idx="3"/>
              <a:endCxn id="2" idx="1"/>
            </p:cNvCxnSpPr>
            <p:nvPr/>
          </p:nvCxnSpPr>
          <p:spPr>
            <a:xfrm rot="5400000" flipH="1">
              <a:off x="1487421" y="2370536"/>
              <a:ext cx="560028" cy="12700"/>
            </a:xfrm>
            <a:prstGeom prst="curvedConnector5">
              <a:avLst>
                <a:gd name="adj1" fmla="val -11480"/>
                <a:gd name="adj2" fmla="val 5210449"/>
                <a:gd name="adj3" fmla="val 11913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组合 113"/>
          <p:cNvGrpSpPr/>
          <p:nvPr/>
        </p:nvGrpSpPr>
        <p:grpSpPr>
          <a:xfrm>
            <a:off x="3571450" y="1736522"/>
            <a:ext cx="1968849" cy="1324071"/>
            <a:chOff x="2047450" y="1548094"/>
            <a:chExt cx="1968849" cy="132407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椭圆 15"/>
                <p:cNvSpPr/>
                <p:nvPr/>
              </p:nvSpPr>
              <p:spPr>
                <a:xfrm>
                  <a:off x="3224299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>
                      <a:solidFill>
                        <a:srgbClr val="0070C0"/>
                      </a:solidFill>
                    </a:rPr>
                    <a:t>0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6" name="椭圆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4299" y="1974536"/>
                  <a:ext cx="792000" cy="792000"/>
                </a:xfrm>
                <a:prstGeom prst="ellipse">
                  <a:avLst/>
                </a:prstGeom>
                <a:blipFill>
                  <a:blip r:embed="rId5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3" name="直接箭头连接符 22"/>
            <p:cNvCxnSpPr>
              <a:stCxn id="2" idx="6"/>
              <a:endCxn id="16" idx="2"/>
            </p:cNvCxnSpPr>
            <p:nvPr/>
          </p:nvCxnSpPr>
          <p:spPr>
            <a:xfrm flipV="1">
              <a:off x="2443450" y="2370536"/>
              <a:ext cx="780849" cy="5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/>
            <p:cNvSpPr txBox="1"/>
            <p:nvPr/>
          </p:nvSpPr>
          <p:spPr>
            <a:xfrm>
              <a:off x="2644494" y="247205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49" name="曲线连接符 48"/>
            <p:cNvCxnSpPr>
              <a:stCxn id="16" idx="0"/>
              <a:endCxn id="2" idx="0"/>
            </p:cNvCxnSpPr>
            <p:nvPr/>
          </p:nvCxnSpPr>
          <p:spPr>
            <a:xfrm rot="16200000" flipH="1" flipV="1">
              <a:off x="2831104" y="1190881"/>
              <a:ext cx="5541" cy="1572849"/>
            </a:xfrm>
            <a:prstGeom prst="curvedConnector3">
              <a:avLst>
                <a:gd name="adj1" fmla="val -752611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文本框 52"/>
            <p:cNvSpPr txBox="1"/>
            <p:nvPr/>
          </p:nvSpPr>
          <p:spPr>
            <a:xfrm>
              <a:off x="2683031" y="1548094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grpSp>
        <p:nvGrpSpPr>
          <p:cNvPr id="115" name="组合 114"/>
          <p:cNvGrpSpPr/>
          <p:nvPr/>
        </p:nvGrpSpPr>
        <p:grpSpPr>
          <a:xfrm>
            <a:off x="5540299" y="1765108"/>
            <a:ext cx="1572850" cy="1295484"/>
            <a:chOff x="4016299" y="1576681"/>
            <a:chExt cx="1572850" cy="129548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椭圆 17"/>
                <p:cNvSpPr/>
                <p:nvPr/>
              </p:nvSpPr>
              <p:spPr>
                <a:xfrm>
                  <a:off x="4797149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>
                      <a:solidFill>
                        <a:srgbClr val="0070C0"/>
                      </a:solidFill>
                    </a:rPr>
                    <a:t>0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8" name="椭圆 1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97149" y="1974536"/>
                  <a:ext cx="792000" cy="792000"/>
                </a:xfrm>
                <a:prstGeom prst="ellipse">
                  <a:avLst/>
                </a:prstGeom>
                <a:blipFill>
                  <a:blip r:embed="rId6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直接箭头连接符 23"/>
            <p:cNvCxnSpPr>
              <a:stCxn id="16" idx="6"/>
              <a:endCxn id="18" idx="2"/>
            </p:cNvCxnSpPr>
            <p:nvPr/>
          </p:nvCxnSpPr>
          <p:spPr>
            <a:xfrm flipV="1">
              <a:off x="4016299" y="2370536"/>
              <a:ext cx="780850" cy="55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/>
            <p:cNvSpPr txBox="1"/>
            <p:nvPr/>
          </p:nvSpPr>
          <p:spPr>
            <a:xfrm>
              <a:off x="4239975" y="247205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54" name="曲线连接符 53"/>
            <p:cNvCxnSpPr>
              <a:stCxn id="18" idx="1"/>
              <a:endCxn id="18" idx="7"/>
            </p:cNvCxnSpPr>
            <p:nvPr/>
          </p:nvCxnSpPr>
          <p:spPr>
            <a:xfrm rot="5400000" flipH="1" flipV="1">
              <a:off x="5193149" y="1810508"/>
              <a:ext cx="12700" cy="560028"/>
            </a:xfrm>
            <a:prstGeom prst="curvedConnector3">
              <a:avLst>
                <a:gd name="adj1" fmla="val 4168433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文本框 57"/>
            <p:cNvSpPr txBox="1"/>
            <p:nvPr/>
          </p:nvSpPr>
          <p:spPr>
            <a:xfrm>
              <a:off x="5037305" y="157668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</p:grpSp>
      <p:grpSp>
        <p:nvGrpSpPr>
          <p:cNvPr id="116" name="组合 115"/>
          <p:cNvGrpSpPr/>
          <p:nvPr/>
        </p:nvGrpSpPr>
        <p:grpSpPr>
          <a:xfrm>
            <a:off x="3571451" y="2162964"/>
            <a:ext cx="5114548" cy="1364317"/>
            <a:chOff x="2047451" y="1974536"/>
            <a:chExt cx="5114548" cy="136431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椭圆 18"/>
                <p:cNvSpPr/>
                <p:nvPr/>
              </p:nvSpPr>
              <p:spPr>
                <a:xfrm>
                  <a:off x="6369999" y="1974536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0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</a:endParaRPr>
                </a:p>
                <a:p>
                  <a:pPr algn="ctr"/>
                  <a:r>
                    <a:rPr lang="en-US" altLang="zh-CN" dirty="0">
                      <a:solidFill>
                        <a:srgbClr val="0070C0"/>
                      </a:solidFill>
                    </a:rPr>
                    <a:t>0</a:t>
                  </a:r>
                  <a:endParaRPr lang="zh-CN" altLang="en-US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19" name="椭圆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369999" y="1974536"/>
                  <a:ext cx="792000" cy="792000"/>
                </a:xfrm>
                <a:prstGeom prst="ellipse">
                  <a:avLst/>
                </a:prstGeom>
                <a:blipFill>
                  <a:blip r:embed="rId7"/>
                  <a:stretch>
                    <a:fillRect b="-378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直接箭头连接符 26"/>
            <p:cNvCxnSpPr>
              <a:stCxn id="18" idx="6"/>
              <a:endCxn id="19" idx="2"/>
            </p:cNvCxnSpPr>
            <p:nvPr/>
          </p:nvCxnSpPr>
          <p:spPr>
            <a:xfrm flipV="1">
              <a:off x="5589149" y="2370536"/>
              <a:ext cx="780850" cy="554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文本框 34"/>
            <p:cNvSpPr txBox="1"/>
            <p:nvPr/>
          </p:nvSpPr>
          <p:spPr>
            <a:xfrm>
              <a:off x="5789258" y="2472055"/>
              <a:ext cx="32733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0</a:t>
              </a:r>
              <a:endParaRPr lang="zh-CN" altLang="en-US" sz="2000" b="1" dirty="0">
                <a:solidFill>
                  <a:srgbClr val="FF0000"/>
                </a:solidFill>
              </a:endParaRPr>
            </a:p>
          </p:txBody>
        </p:sp>
        <p:cxnSp>
          <p:nvCxnSpPr>
            <p:cNvPr id="64" name="曲线连接符 63"/>
            <p:cNvCxnSpPr>
              <a:stCxn id="19" idx="4"/>
              <a:endCxn id="2" idx="4"/>
            </p:cNvCxnSpPr>
            <p:nvPr/>
          </p:nvCxnSpPr>
          <p:spPr>
            <a:xfrm rot="5400000">
              <a:off x="4403955" y="410032"/>
              <a:ext cx="5541" cy="4718549"/>
            </a:xfrm>
            <a:prstGeom prst="curvedConnector3">
              <a:avLst>
                <a:gd name="adj1" fmla="val 9926439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文本框 67"/>
            <p:cNvSpPr txBox="1"/>
            <p:nvPr/>
          </p:nvSpPr>
          <p:spPr>
            <a:xfrm>
              <a:off x="4262231" y="296952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</p:grpSp>
      <p:sp>
        <p:nvSpPr>
          <p:cNvPr id="75" name="文本框 74"/>
          <p:cNvSpPr txBox="1"/>
          <p:nvPr/>
        </p:nvSpPr>
        <p:spPr>
          <a:xfrm>
            <a:off x="821750" y="1765108"/>
            <a:ext cx="492443" cy="15670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2000" b="1" spc="300" dirty="0"/>
              <a:t>摩尔状态机</a:t>
            </a:r>
          </a:p>
        </p:txBody>
      </p:sp>
      <p:sp>
        <p:nvSpPr>
          <p:cNvPr id="76" name="文本框 75"/>
          <p:cNvSpPr txBox="1"/>
          <p:nvPr/>
        </p:nvSpPr>
        <p:spPr>
          <a:xfrm>
            <a:off x="821749" y="4745209"/>
            <a:ext cx="492443" cy="156709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vert="eaVert" wrap="none" rtlCol="0">
            <a:spAutoFit/>
          </a:bodyPr>
          <a:lstStyle/>
          <a:p>
            <a:r>
              <a:rPr lang="zh-CN" altLang="en-US" sz="2000" b="1" spc="300" dirty="0"/>
              <a:t>米里状态机</a:t>
            </a:r>
          </a:p>
        </p:txBody>
      </p:sp>
      <p:grpSp>
        <p:nvGrpSpPr>
          <p:cNvPr id="112" name="组合 111"/>
          <p:cNvGrpSpPr/>
          <p:nvPr/>
        </p:nvGrpSpPr>
        <p:grpSpPr>
          <a:xfrm>
            <a:off x="2802358" y="4427417"/>
            <a:ext cx="5967747" cy="2214721"/>
            <a:chOff x="1345095" y="3888514"/>
            <a:chExt cx="5967747" cy="221472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椭圆 77"/>
                <p:cNvSpPr/>
                <p:nvPr/>
              </p:nvSpPr>
              <p:spPr>
                <a:xfrm>
                  <a:off x="1802292" y="477217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78" name="椭圆 7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02292" y="4772170"/>
                  <a:ext cx="792000" cy="792000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9" name="文本框 78"/>
            <p:cNvSpPr txBox="1"/>
            <p:nvPr/>
          </p:nvSpPr>
          <p:spPr>
            <a:xfrm>
              <a:off x="1345095" y="4989854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0/0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椭圆 79"/>
                <p:cNvSpPr/>
                <p:nvPr/>
              </p:nvSpPr>
              <p:spPr>
                <a:xfrm>
                  <a:off x="3375142" y="477217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0" name="椭圆 7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75142" y="4772170"/>
                  <a:ext cx="792000" cy="792000"/>
                </a:xfrm>
                <a:prstGeom prst="ellipse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椭圆 80"/>
                <p:cNvSpPr/>
                <p:nvPr/>
              </p:nvSpPr>
              <p:spPr>
                <a:xfrm>
                  <a:off x="4947992" y="477217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1" name="椭圆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47992" y="4772170"/>
                  <a:ext cx="792000" cy="792000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椭圆 81"/>
                <p:cNvSpPr/>
                <p:nvPr/>
              </p:nvSpPr>
              <p:spPr>
                <a:xfrm>
                  <a:off x="6520842" y="4772170"/>
                  <a:ext cx="792000" cy="792000"/>
                </a:xfrm>
                <a:prstGeom prst="ellipse">
                  <a:avLst/>
                </a:prstGeom>
                <a:solidFill>
                  <a:schemeClr val="bg1">
                    <a:lumMod val="95000"/>
                  </a:schemeClr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altLang="zh-CN" dirty="0">
                    <a:solidFill>
                      <a:srgbClr val="0070C0"/>
                    </a:solidFill>
                  </a:endParaRPr>
                </a:p>
              </p:txBody>
            </p:sp>
          </mc:Choice>
          <mc:Fallback xmlns="">
            <p:sp>
              <p:nvSpPr>
                <p:cNvPr id="82" name="椭圆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842" y="4772170"/>
                  <a:ext cx="792000" cy="792000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4" name="直接箭头连接符 83"/>
            <p:cNvCxnSpPr>
              <a:stCxn id="78" idx="6"/>
              <a:endCxn id="80" idx="2"/>
            </p:cNvCxnSpPr>
            <p:nvPr/>
          </p:nvCxnSpPr>
          <p:spPr>
            <a:xfrm>
              <a:off x="2594292" y="5168170"/>
              <a:ext cx="780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5" name="直接箭头连接符 84"/>
            <p:cNvCxnSpPr>
              <a:stCxn id="80" idx="6"/>
              <a:endCxn id="81" idx="2"/>
            </p:cNvCxnSpPr>
            <p:nvPr/>
          </p:nvCxnSpPr>
          <p:spPr>
            <a:xfrm>
              <a:off x="4167142" y="5168170"/>
              <a:ext cx="780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直接箭头连接符 85"/>
            <p:cNvCxnSpPr>
              <a:stCxn id="81" idx="6"/>
              <a:endCxn id="82" idx="2"/>
            </p:cNvCxnSpPr>
            <p:nvPr/>
          </p:nvCxnSpPr>
          <p:spPr>
            <a:xfrm>
              <a:off x="5739992" y="5168170"/>
              <a:ext cx="78085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8" name="文本框 87"/>
            <p:cNvSpPr txBox="1"/>
            <p:nvPr/>
          </p:nvSpPr>
          <p:spPr>
            <a:xfrm>
              <a:off x="2738185" y="5269689"/>
              <a:ext cx="535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r>
                <a:rPr lang="en-US" altLang="zh-CN" dirty="0"/>
                <a:t>/0</a:t>
              </a:r>
              <a:endParaRPr lang="zh-CN" altLang="en-US" dirty="0"/>
            </a:p>
          </p:txBody>
        </p:sp>
        <p:sp>
          <p:nvSpPr>
            <p:cNvPr id="89" name="文本框 88"/>
            <p:cNvSpPr txBox="1"/>
            <p:nvPr/>
          </p:nvSpPr>
          <p:spPr>
            <a:xfrm>
              <a:off x="4312234" y="5269689"/>
              <a:ext cx="53572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r>
                <a:rPr lang="en-US" altLang="zh-CN" dirty="0"/>
                <a:t>/0</a:t>
              </a:r>
              <a:endParaRPr lang="zh-CN" altLang="en-US" dirty="0"/>
            </a:p>
          </p:txBody>
        </p:sp>
        <p:sp>
          <p:nvSpPr>
            <p:cNvPr id="90" name="文本框 89"/>
            <p:cNvSpPr txBox="1"/>
            <p:nvPr/>
          </p:nvSpPr>
          <p:spPr>
            <a:xfrm>
              <a:off x="5875805" y="5269689"/>
              <a:ext cx="53091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0</a:t>
              </a:r>
              <a:r>
                <a:rPr lang="en-US" altLang="zh-CN" dirty="0"/>
                <a:t>/0</a:t>
              </a:r>
              <a:endParaRPr lang="zh-CN" altLang="en-US" dirty="0"/>
            </a:p>
          </p:txBody>
        </p:sp>
        <p:cxnSp>
          <p:nvCxnSpPr>
            <p:cNvPr id="92" name="曲线连接符 91"/>
            <p:cNvCxnSpPr>
              <a:stCxn id="78" idx="3"/>
              <a:endCxn id="78" idx="1"/>
            </p:cNvCxnSpPr>
            <p:nvPr/>
          </p:nvCxnSpPr>
          <p:spPr>
            <a:xfrm rot="5400000" flipH="1">
              <a:off x="1638264" y="5168170"/>
              <a:ext cx="560028" cy="12700"/>
            </a:xfrm>
            <a:prstGeom prst="curvedConnector5">
              <a:avLst>
                <a:gd name="adj1" fmla="val -11480"/>
                <a:gd name="adj2" fmla="val 5210449"/>
                <a:gd name="adj3" fmla="val 119134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曲线连接符 92"/>
            <p:cNvCxnSpPr>
              <a:stCxn id="80" idx="0"/>
              <a:endCxn id="78" idx="0"/>
            </p:cNvCxnSpPr>
            <p:nvPr/>
          </p:nvCxnSpPr>
          <p:spPr>
            <a:xfrm rot="16200000" flipV="1">
              <a:off x="2984717" y="3985745"/>
              <a:ext cx="12700" cy="1572850"/>
            </a:xfrm>
            <a:prstGeom prst="curvedConnector3">
              <a:avLst>
                <a:gd name="adj1" fmla="val 36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4" name="文本框 93"/>
            <p:cNvSpPr txBox="1"/>
            <p:nvPr/>
          </p:nvSpPr>
          <p:spPr>
            <a:xfrm>
              <a:off x="2707431" y="4362396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0/0</a:t>
              </a:r>
              <a:endParaRPr lang="zh-CN" altLang="en-US" dirty="0"/>
            </a:p>
          </p:txBody>
        </p:sp>
        <p:cxnSp>
          <p:nvCxnSpPr>
            <p:cNvPr id="95" name="曲线连接符 94"/>
            <p:cNvCxnSpPr>
              <a:stCxn id="81" idx="1"/>
              <a:endCxn id="81" idx="7"/>
            </p:cNvCxnSpPr>
            <p:nvPr/>
          </p:nvCxnSpPr>
          <p:spPr>
            <a:xfrm rot="5400000" flipH="1" flipV="1">
              <a:off x="5343992" y="4608142"/>
              <a:ext cx="12700" cy="560028"/>
            </a:xfrm>
            <a:prstGeom prst="curvedConnector3">
              <a:avLst>
                <a:gd name="adj1" fmla="val 462578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文本框 95"/>
            <p:cNvSpPr txBox="1"/>
            <p:nvPr/>
          </p:nvSpPr>
          <p:spPr>
            <a:xfrm>
              <a:off x="5088132" y="4402891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1/0</a:t>
              </a:r>
              <a:endParaRPr lang="zh-CN" altLang="en-US" dirty="0"/>
            </a:p>
          </p:txBody>
        </p:sp>
        <p:cxnSp>
          <p:nvCxnSpPr>
            <p:cNvPr id="99" name="曲线连接符 98"/>
            <p:cNvCxnSpPr>
              <a:stCxn id="82" idx="4"/>
              <a:endCxn id="78" idx="4"/>
            </p:cNvCxnSpPr>
            <p:nvPr/>
          </p:nvCxnSpPr>
          <p:spPr>
            <a:xfrm rot="5400000">
              <a:off x="4557567" y="3204895"/>
              <a:ext cx="12700" cy="4718550"/>
            </a:xfrm>
            <a:prstGeom prst="curvedConnector3">
              <a:avLst>
                <a:gd name="adj1" fmla="val 3881252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文本框 99"/>
            <p:cNvSpPr txBox="1"/>
            <p:nvPr/>
          </p:nvSpPr>
          <p:spPr>
            <a:xfrm>
              <a:off x="4413074" y="5733903"/>
              <a:ext cx="51488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0/0</a:t>
              </a:r>
              <a:endParaRPr lang="zh-CN" altLang="en-US" dirty="0"/>
            </a:p>
          </p:txBody>
        </p:sp>
        <p:cxnSp>
          <p:nvCxnSpPr>
            <p:cNvPr id="105" name="曲线连接符 104"/>
            <p:cNvCxnSpPr>
              <a:stCxn id="82" idx="0"/>
              <a:endCxn id="80" idx="0"/>
            </p:cNvCxnSpPr>
            <p:nvPr/>
          </p:nvCxnSpPr>
          <p:spPr>
            <a:xfrm rot="16200000" flipV="1">
              <a:off x="5343992" y="3199320"/>
              <a:ext cx="12700" cy="3145700"/>
            </a:xfrm>
            <a:prstGeom prst="curvedConnector3">
              <a:avLst>
                <a:gd name="adj1" fmla="val 7200000"/>
              </a:avLst>
            </a:prstGeom>
            <a:ln w="127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0" name="文本框 109"/>
            <p:cNvSpPr txBox="1"/>
            <p:nvPr/>
          </p:nvSpPr>
          <p:spPr>
            <a:xfrm>
              <a:off x="5077790" y="3888514"/>
              <a:ext cx="55656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000" b="1" dirty="0">
                  <a:solidFill>
                    <a:srgbClr val="FF0000"/>
                  </a:solidFill>
                </a:rPr>
                <a:t>1</a:t>
              </a:r>
              <a:r>
                <a:rPr lang="en-US" altLang="zh-CN" dirty="0"/>
                <a:t>/</a:t>
              </a:r>
              <a:r>
                <a:rPr lang="en-US" altLang="zh-CN" sz="2000" b="1" dirty="0">
                  <a:solidFill>
                    <a:schemeClr val="accent6"/>
                  </a:solidFill>
                </a:rPr>
                <a:t>1</a:t>
              </a:r>
              <a:endParaRPr lang="zh-CN" altLang="en-US" b="1" dirty="0">
                <a:solidFill>
                  <a:schemeClr val="accent6"/>
                </a:solidFill>
              </a:endParaRPr>
            </a:p>
          </p:txBody>
        </p:sp>
      </p:grpSp>
      <p:grpSp>
        <p:nvGrpSpPr>
          <p:cNvPr id="10" name="组合 9">
            <a:extLst>
              <a:ext uri="{FF2B5EF4-FFF2-40B4-BE49-F238E27FC236}">
                <a16:creationId xmlns:a16="http://schemas.microsoft.com/office/drawing/2014/main" id="{D0BB05A0-216F-45FE-921D-80CF0A510BF6}"/>
              </a:ext>
            </a:extLst>
          </p:cNvPr>
          <p:cNvGrpSpPr/>
          <p:nvPr/>
        </p:nvGrpSpPr>
        <p:grpSpPr>
          <a:xfrm>
            <a:off x="6997163" y="1060851"/>
            <a:ext cx="5145090" cy="1223639"/>
            <a:chOff x="5473162" y="872424"/>
            <a:chExt cx="5145090" cy="1223639"/>
          </a:xfrm>
        </p:grpSpPr>
        <p:cxnSp>
          <p:nvCxnSpPr>
            <p:cNvPr id="59" name="曲线连接符 58"/>
            <p:cNvCxnSpPr>
              <a:stCxn id="20" idx="0"/>
              <a:endCxn id="18" idx="7"/>
            </p:cNvCxnSpPr>
            <p:nvPr/>
          </p:nvCxnSpPr>
          <p:spPr>
            <a:xfrm rot="16200000" flipH="1" flipV="1">
              <a:off x="6848012" y="605228"/>
              <a:ext cx="115985" cy="2865686"/>
            </a:xfrm>
            <a:prstGeom prst="curvedConnector3">
              <a:avLst>
                <a:gd name="adj1" fmla="val -335661"/>
              </a:avLst>
            </a:prstGeom>
            <a:ln w="12700">
              <a:prstDash val="dash"/>
              <a:tailEnd type="triangle"/>
            </a:ln>
          </p:spPr>
          <p:style>
            <a:lnRef idx="1">
              <a:schemeClr val="accent2"/>
            </a:lnRef>
            <a:fillRef idx="0">
              <a:schemeClr val="accent2"/>
            </a:fillRef>
            <a:effectRef idx="0">
              <a:schemeClr val="accent2"/>
            </a:effectRef>
            <a:fontRef idx="minor">
              <a:schemeClr val="tx1"/>
            </a:fontRef>
          </p:style>
        </p:cxnSp>
        <p:sp>
          <p:nvSpPr>
            <p:cNvPr id="63" name="文本框 62"/>
            <p:cNvSpPr txBox="1"/>
            <p:nvPr/>
          </p:nvSpPr>
          <p:spPr>
            <a:xfrm>
              <a:off x="6755163" y="1518123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1</a:t>
              </a:r>
              <a:endParaRPr lang="zh-CN" altLang="en-US" dirty="0"/>
            </a:p>
          </p:txBody>
        </p:sp>
        <p:sp>
          <p:nvSpPr>
            <p:cNvPr id="5" name="文本框 4"/>
            <p:cNvSpPr txBox="1"/>
            <p:nvPr/>
          </p:nvSpPr>
          <p:spPr>
            <a:xfrm>
              <a:off x="6469359" y="872424"/>
              <a:ext cx="4148893" cy="400110"/>
            </a:xfrm>
            <a:prstGeom prst="wedgeRectCallout">
              <a:avLst>
                <a:gd name="adj1" fmla="val -35796"/>
                <a:gd name="adj2" fmla="val 108166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altLang="zh-CN" b="1" u="sng" dirty="0">
                  <a:solidFill>
                    <a:srgbClr val="FF0000"/>
                  </a:solidFill>
                </a:rPr>
                <a:t>110</a:t>
              </a:r>
              <a:r>
                <a:rPr lang="en-US" altLang="zh-CN" sz="2000" b="1" i="1" u="sng" dirty="0">
                  <a:solidFill>
                    <a:srgbClr val="FF0000"/>
                  </a:solidFill>
                </a:rPr>
                <a:t>1</a:t>
              </a:r>
              <a:r>
                <a:rPr lang="en-US" altLang="zh-CN" sz="2000" i="1" dirty="0"/>
                <a:t>101   </a:t>
              </a:r>
              <a:r>
                <a:rPr lang="zh-CN" altLang="en-US" sz="2000" dirty="0"/>
                <a:t>当序列首尾相同时可重叠</a:t>
              </a:r>
              <a:endParaRPr lang="zh-CN" altLang="en-US" i="1" dirty="0"/>
            </a:p>
          </p:txBody>
        </p:sp>
      </p:grpSp>
      <p:grpSp>
        <p:nvGrpSpPr>
          <p:cNvPr id="7" name="组合 6">
            <a:extLst>
              <a:ext uri="{FF2B5EF4-FFF2-40B4-BE49-F238E27FC236}">
                <a16:creationId xmlns:a16="http://schemas.microsoft.com/office/drawing/2014/main" id="{5E1FCDF9-F3A5-4030-B8C0-8986C7B3DDD5}"/>
              </a:ext>
            </a:extLst>
          </p:cNvPr>
          <p:cNvGrpSpPr/>
          <p:nvPr/>
        </p:nvGrpSpPr>
        <p:grpSpPr>
          <a:xfrm>
            <a:off x="3571451" y="2838978"/>
            <a:ext cx="6689861" cy="1319047"/>
            <a:chOff x="2047451" y="2721702"/>
            <a:chExt cx="6689861" cy="1319047"/>
          </a:xfrm>
        </p:grpSpPr>
        <p:cxnSp>
          <p:nvCxnSpPr>
            <p:cNvPr id="69" name="曲线连接符 68"/>
            <p:cNvCxnSpPr>
              <a:cxnSpLocks/>
              <a:stCxn id="20" idx="5"/>
              <a:endCxn id="2" idx="4"/>
            </p:cNvCxnSpPr>
            <p:nvPr/>
          </p:nvCxnSpPr>
          <p:spPr>
            <a:xfrm rot="5400000">
              <a:off x="5275165" y="-506012"/>
              <a:ext cx="115985" cy="6571413"/>
            </a:xfrm>
            <a:prstGeom prst="curvedConnector3">
              <a:avLst>
                <a:gd name="adj1" fmla="val 87046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文本框 72"/>
            <p:cNvSpPr txBox="1"/>
            <p:nvPr/>
          </p:nvSpPr>
          <p:spPr>
            <a:xfrm>
              <a:off x="5338991" y="34241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0</a:t>
              </a:r>
              <a:endParaRPr lang="zh-CN" altLang="en-US" dirty="0"/>
            </a:p>
          </p:txBody>
        </p: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0AEEE65F-1AA6-49EF-AEDF-7581EA366772}"/>
                </a:ext>
              </a:extLst>
            </p:cNvPr>
            <p:cNvSpPr txBox="1"/>
            <p:nvPr/>
          </p:nvSpPr>
          <p:spPr>
            <a:xfrm>
              <a:off x="7486649" y="3640639"/>
              <a:ext cx="1250663" cy="400110"/>
            </a:xfrm>
            <a:prstGeom prst="wedgeRectCallout">
              <a:avLst>
                <a:gd name="adj1" fmla="val -36131"/>
                <a:gd name="adj2" fmla="val -84401"/>
              </a:avLst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US" altLang="zh-CN" b="1" u="sng" dirty="0">
                  <a:solidFill>
                    <a:srgbClr val="FF0000"/>
                  </a:solidFill>
                  <a:latin typeface="Calibri" panose="020F0502020204030204"/>
                  <a:ea typeface="等线" panose="02010600030101010101" pitchFamily="2" charset="-122"/>
                </a:rPr>
                <a:t>1101</a:t>
              </a:r>
              <a:r>
                <a:rPr lang="en-US" altLang="zh-CN" sz="2000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0</a:t>
              </a:r>
              <a:r>
                <a:rPr lang="en-US" altLang="zh-CN" b="1" i="1" u="sng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1101</a:t>
              </a:r>
              <a:endParaRPr lang="zh-CN" altLang="en-US" b="1" i="1" u="sng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grpSp>
        <p:nvGrpSpPr>
          <p:cNvPr id="9" name="组合 8">
            <a:extLst>
              <a:ext uri="{FF2B5EF4-FFF2-40B4-BE49-F238E27FC236}">
                <a16:creationId xmlns:a16="http://schemas.microsoft.com/office/drawing/2014/main" id="{2C1860EB-BDFE-4D8B-8ACA-A17923D2272A}"/>
              </a:ext>
            </a:extLst>
          </p:cNvPr>
          <p:cNvGrpSpPr/>
          <p:nvPr/>
        </p:nvGrpSpPr>
        <p:grpSpPr>
          <a:xfrm>
            <a:off x="5424313" y="1029791"/>
            <a:ext cx="4438536" cy="1254701"/>
            <a:chOff x="3900312" y="841364"/>
            <a:chExt cx="4438536" cy="1254701"/>
          </a:xfrm>
        </p:grpSpPr>
        <p:grpSp>
          <p:nvGrpSpPr>
            <p:cNvPr id="8" name="组合 7">
              <a:extLst>
                <a:ext uri="{FF2B5EF4-FFF2-40B4-BE49-F238E27FC236}">
                  <a16:creationId xmlns:a16="http://schemas.microsoft.com/office/drawing/2014/main" id="{E529F4A8-BAC3-492A-BA3A-E7E30015A10D}"/>
                </a:ext>
              </a:extLst>
            </p:cNvPr>
            <p:cNvGrpSpPr/>
            <p:nvPr/>
          </p:nvGrpSpPr>
          <p:grpSpPr>
            <a:xfrm>
              <a:off x="3900312" y="841364"/>
              <a:ext cx="4438536" cy="1254701"/>
              <a:chOff x="3900312" y="841364"/>
              <a:chExt cx="4438536" cy="1254701"/>
            </a:xfrm>
          </p:grpSpPr>
          <p:sp>
            <p:nvSpPr>
              <p:cNvPr id="60" name="文本框 59"/>
              <p:cNvSpPr txBox="1"/>
              <p:nvPr/>
            </p:nvSpPr>
            <p:spPr>
              <a:xfrm>
                <a:off x="4236739" y="841364"/>
                <a:ext cx="1268296" cy="400110"/>
              </a:xfrm>
              <a:prstGeom prst="wedgeRectCallout">
                <a:avLst>
                  <a:gd name="adj1" fmla="val 27043"/>
                  <a:gd name="adj2" fmla="val 80291"/>
                </a:avLst>
              </a:prstGeom>
              <a:noFill/>
              <a:ln>
                <a:solidFill>
                  <a:schemeClr val="bg1">
                    <a:lumMod val="75000"/>
                  </a:schemeClr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CN" b="1" u="sng" dirty="0">
                    <a:solidFill>
                      <a:srgbClr val="FF0000"/>
                    </a:solidFill>
                  </a:rPr>
                  <a:t>1101</a:t>
                </a:r>
                <a:r>
                  <a:rPr lang="en-US" altLang="zh-CN" sz="2000" b="1" i="1" u="wavyHeavy" dirty="0"/>
                  <a:t>1101</a:t>
                </a:r>
                <a:endParaRPr lang="zh-CN" altLang="en-US" b="1" i="1" u="wavyHeavy" dirty="0"/>
              </a:p>
            </p:txBody>
          </p:sp>
          <p:cxnSp>
            <p:nvCxnSpPr>
              <p:cNvPr id="62" name="曲线连接符 61"/>
              <p:cNvCxnSpPr>
                <a:stCxn id="20" idx="0"/>
                <a:endCxn id="16" idx="7"/>
              </p:cNvCxnSpPr>
              <p:nvPr/>
            </p:nvCxnSpPr>
            <p:spPr>
              <a:xfrm rot="16200000" flipH="1" flipV="1">
                <a:off x="6061587" y="-181196"/>
                <a:ext cx="115986" cy="4438536"/>
              </a:xfrm>
              <a:prstGeom prst="curvedConnector3">
                <a:avLst>
                  <a:gd name="adj1" fmla="val -550666"/>
                </a:avLst>
              </a:prstGeom>
              <a:ln w="12700">
                <a:prstDash val="solid"/>
                <a:tailEnd type="triangle"/>
              </a:ln>
            </p:spPr>
            <p:style>
              <a:lnRef idx="1">
                <a:schemeClr val="accent2"/>
              </a:lnRef>
              <a:fillRef idx="0">
                <a:schemeClr val="accent2"/>
              </a:fillRef>
              <a:effectRef idx="0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6" name="文本框 65">
              <a:extLst>
                <a:ext uri="{FF2B5EF4-FFF2-40B4-BE49-F238E27FC236}">
                  <a16:creationId xmlns:a16="http://schemas.microsoft.com/office/drawing/2014/main" id="{422B2240-526A-4485-B63B-EB255CD26557}"/>
                </a:ext>
              </a:extLst>
            </p:cNvPr>
            <p:cNvSpPr txBox="1"/>
            <p:nvPr/>
          </p:nvSpPr>
          <p:spPr>
            <a:xfrm>
              <a:off x="5809067" y="1264646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defTabSz="457200">
                <a:defRPr/>
              </a:pPr>
              <a:r>
                <a:rPr lang="en-US" altLang="zh-CN" dirty="0">
                  <a:solidFill>
                    <a:prstClr val="black"/>
                  </a:solidFill>
                  <a:latin typeface="Calibri" panose="020F0502020204030204"/>
                  <a:ea typeface="等线" panose="02010600030101010101" pitchFamily="2" charset="-122"/>
                </a:rPr>
                <a:t>1</a:t>
              </a:r>
              <a:endParaRPr lang="zh-CN" altLang="en-US" dirty="0">
                <a:solidFill>
                  <a:prstClr val="black"/>
                </a:solidFill>
                <a:latin typeface="Calibri" panose="020F0502020204030204"/>
                <a:ea typeface="等线" panose="02010600030101010101" pitchFamily="2" charset="-122"/>
              </a:endParaRPr>
            </a:p>
          </p:txBody>
        </p:sp>
      </p:grp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CE2212-29C4-45F2-B219-3FF4BC780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29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60743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952AA19-AD46-4585-89EE-01F6405417BB}"/>
              </a:ext>
            </a:extLst>
          </p:cNvPr>
          <p:cNvSpPr/>
          <p:nvPr/>
        </p:nvSpPr>
        <p:spPr>
          <a:xfrm>
            <a:off x="1542757" y="965647"/>
            <a:ext cx="4975274" cy="273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7CA444-7D59-4DA0-BC67-FCB19E8B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时序逻辑电路 </a:t>
            </a:r>
            <a:r>
              <a:rPr lang="zh-CN" altLang="en-US" sz="3200" dirty="0"/>
              <a:t>的</a:t>
            </a:r>
            <a:r>
              <a:rPr lang="zh-CN" altLang="en-US" dirty="0"/>
              <a:t> </a:t>
            </a:r>
            <a:r>
              <a:rPr lang="zh-CN" altLang="en-US" b="1" dirty="0"/>
              <a:t>基本结构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38F91B5-934A-4FF8-A205-8F3141911BEE}"/>
              </a:ext>
            </a:extLst>
          </p:cNvPr>
          <p:cNvSpPr/>
          <p:nvPr/>
        </p:nvSpPr>
        <p:spPr>
          <a:xfrm>
            <a:off x="1631017" y="1081195"/>
            <a:ext cx="3491748" cy="179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E90A84D1-22B6-4D1F-896D-CF9E7839A23E}"/>
              </a:ext>
            </a:extLst>
          </p:cNvPr>
          <p:cNvGrpSpPr/>
          <p:nvPr/>
        </p:nvGrpSpPr>
        <p:grpSpPr>
          <a:xfrm>
            <a:off x="1177367" y="1140627"/>
            <a:ext cx="5791732" cy="2295512"/>
            <a:chOff x="3057915" y="1148336"/>
            <a:chExt cx="5791732" cy="229551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95BEE4-E835-4EF1-AE77-B96A2C9E6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1889" y="1739940"/>
              <a:ext cx="597053" cy="31863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A7FD058-F150-460C-AA3F-59DFA6E5B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1888" y="1199760"/>
              <a:ext cx="597054" cy="31863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945DDE3-2839-4BB3-8CE4-A6575D6D5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058" y="1777560"/>
              <a:ext cx="597053" cy="3186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1BA6886-B882-4EC9-B18C-AD4C2741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8138" y="1270721"/>
              <a:ext cx="597054" cy="318635"/>
            </a:xfrm>
            <a:prstGeom prst="rect">
              <a:avLst/>
            </a:prstGeom>
          </p:spPr>
        </p:pic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B611818-06F4-41C4-8255-3E1992B81E35}"/>
                </a:ext>
              </a:extLst>
            </p:cNvPr>
            <p:cNvCxnSpPr>
              <a:cxnSpLocks/>
            </p:cNvCxnSpPr>
            <p:nvPr/>
          </p:nvCxnSpPr>
          <p:spPr>
            <a:xfrm>
              <a:off x="4581232" y="1359078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0220722-58A4-48BB-815A-BE29C25ED538}"/>
                </a:ext>
              </a:extLst>
            </p:cNvPr>
            <p:cNvCxnSpPr>
              <a:cxnSpLocks/>
            </p:cNvCxnSpPr>
            <p:nvPr/>
          </p:nvCxnSpPr>
          <p:spPr>
            <a:xfrm>
              <a:off x="3316877" y="1287639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096A741-68D3-473E-8F33-F0A71819B347}"/>
                </a:ext>
              </a:extLst>
            </p:cNvPr>
            <p:cNvCxnSpPr>
              <a:cxnSpLocks/>
            </p:cNvCxnSpPr>
            <p:nvPr/>
          </p:nvCxnSpPr>
          <p:spPr>
            <a:xfrm>
              <a:off x="3326402" y="1425275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65D17EE-037F-405D-B0C4-1AFE7C18A785}"/>
                    </a:ext>
                  </a:extLst>
                </p:cNvPr>
                <p:cNvSpPr txBox="1"/>
                <p:nvPr/>
              </p:nvSpPr>
              <p:spPr>
                <a:xfrm>
                  <a:off x="3057915" y="1148336"/>
                  <a:ext cx="1652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65D17EE-037F-405D-B0C4-1AFE7C18A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915" y="1148336"/>
                  <a:ext cx="16523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2222" r="-18519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12E45DB-75A6-4E43-8BAF-43203074723A}"/>
                    </a:ext>
                  </a:extLst>
                </p:cNvPr>
                <p:cNvSpPr txBox="1"/>
                <p:nvPr/>
              </p:nvSpPr>
              <p:spPr>
                <a:xfrm>
                  <a:off x="3057915" y="1335805"/>
                  <a:ext cx="17312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12E45DB-75A6-4E43-8BAF-432030747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915" y="1335805"/>
                  <a:ext cx="17312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0690" r="-1379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DACE4F5-D700-4580-940D-E7F9EEAC1D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5765" y="1448741"/>
              <a:ext cx="540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4">
              <a:extLst>
                <a:ext uri="{FF2B5EF4-FFF2-40B4-BE49-F238E27FC236}">
                  <a16:creationId xmlns:a16="http://schemas.microsoft.com/office/drawing/2014/main" id="{D05BB944-1277-4E0E-B8DE-3ED77751DD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69927" y="1479275"/>
              <a:ext cx="540000" cy="432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24">
              <a:extLst>
                <a:ext uri="{FF2B5EF4-FFF2-40B4-BE49-F238E27FC236}">
                  <a16:creationId xmlns:a16="http://schemas.microsoft.com/office/drawing/2014/main" id="{BF7A910D-0633-48AA-A74A-6C5CCDFB3D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85398" y="1501153"/>
              <a:ext cx="504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4E97DF-DA9B-400C-9158-40FCC8D2C94B}"/>
                    </a:ext>
                  </a:extLst>
                </p:cNvPr>
                <p:cNvSpPr txBox="1"/>
                <p:nvPr/>
              </p:nvSpPr>
              <p:spPr>
                <a:xfrm>
                  <a:off x="7982778" y="2275835"/>
                  <a:ext cx="2293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4E97DF-DA9B-400C-9158-40FCC8D2C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778" y="2275835"/>
                  <a:ext cx="22935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BAF5397A-CDC0-452D-A28A-5194A8CF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16943" y="2424060"/>
              <a:ext cx="597456" cy="318850"/>
            </a:xfrm>
            <a:prstGeom prst="rect">
              <a:avLst/>
            </a:prstGeom>
          </p:spPr>
        </p:pic>
        <p:cxnSp>
          <p:nvCxnSpPr>
            <p:cNvPr id="43" name="直接连接符 32">
              <a:extLst>
                <a:ext uri="{FF2B5EF4-FFF2-40B4-BE49-F238E27FC236}">
                  <a16:creationId xmlns:a16="http://schemas.microsoft.com/office/drawing/2014/main" id="{B2CA84E3-7806-431F-9BF4-7E0D784D816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66464" y="1936045"/>
              <a:ext cx="360000" cy="576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8CCEA9D-3D86-414C-A284-E702484AAE9E}"/>
                </a:ext>
              </a:extLst>
            </p:cNvPr>
            <p:cNvCxnSpPr>
              <a:cxnSpLocks/>
            </p:cNvCxnSpPr>
            <p:nvPr/>
          </p:nvCxnSpPr>
          <p:spPr>
            <a:xfrm>
              <a:off x="5847417" y="1429238"/>
              <a:ext cx="273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BE6F81C-F927-4BB2-A9A1-00EAF95CAC25}"/>
                    </a:ext>
                  </a:extLst>
                </p:cNvPr>
                <p:cNvSpPr txBox="1"/>
                <p:nvPr/>
              </p:nvSpPr>
              <p:spPr>
                <a:xfrm>
                  <a:off x="8684666" y="1950853"/>
                  <a:ext cx="1649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BE6F81C-F927-4BB2-A9A1-00EAF95CA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4666" y="1950853"/>
                  <a:ext cx="164981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4815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F377223-247E-40B5-80E7-FCEFCD63D6A0}"/>
                    </a:ext>
                  </a:extLst>
                </p:cNvPr>
                <p:cNvSpPr txBox="1"/>
                <p:nvPr/>
              </p:nvSpPr>
              <p:spPr>
                <a:xfrm>
                  <a:off x="8683333" y="1322751"/>
                  <a:ext cx="1477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F377223-247E-40B5-80E7-FCEFCD63D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333" y="1322751"/>
                  <a:ext cx="147797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083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A44A9BD-77DC-4846-908D-E5D60DBEA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01032" y="2000218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32">
              <a:extLst>
                <a:ext uri="{FF2B5EF4-FFF2-40B4-BE49-F238E27FC236}">
                  <a16:creationId xmlns:a16="http://schemas.microsoft.com/office/drawing/2014/main" id="{FB498B35-80E8-4856-B81F-B3FF1617A6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4952" y="1897835"/>
              <a:ext cx="1728000" cy="756000"/>
            </a:xfrm>
            <a:prstGeom prst="bentConnector3">
              <a:avLst>
                <a:gd name="adj1" fmla="val 9197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82C0A7D-7655-4965-A458-1633968A90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6721" y="3203665"/>
              <a:ext cx="1548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3" name="直接连接符 46">
              <a:extLst>
                <a:ext uri="{FF2B5EF4-FFF2-40B4-BE49-F238E27FC236}">
                  <a16:creationId xmlns:a16="http://schemas.microsoft.com/office/drawing/2014/main" id="{C8E0E26E-AA21-4CBB-A339-FB64754A8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5848" y="1496541"/>
              <a:ext cx="2556000" cy="1080000"/>
            </a:xfrm>
            <a:prstGeom prst="bentConnector5">
              <a:avLst>
                <a:gd name="adj1" fmla="val -12836"/>
                <a:gd name="adj2" fmla="val -96090"/>
                <a:gd name="adj3" fmla="val 116341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97C76EB-77C8-4272-9B34-B7EF1BD729A6}"/>
                </a:ext>
              </a:extLst>
            </p:cNvPr>
            <p:cNvCxnSpPr>
              <a:cxnSpLocks/>
            </p:cNvCxnSpPr>
            <p:nvPr/>
          </p:nvCxnSpPr>
          <p:spPr>
            <a:xfrm>
              <a:off x="6761455" y="2581818"/>
              <a:ext cx="39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CABC99D-317C-494C-A899-B3E304D6588B}"/>
                    </a:ext>
                  </a:extLst>
                </p:cNvPr>
                <p:cNvSpPr txBox="1"/>
                <p:nvPr/>
              </p:nvSpPr>
              <p:spPr>
                <a:xfrm>
                  <a:off x="5158083" y="3054041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CABC99D-317C-494C-A899-B3E304D65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083" y="3054041"/>
                  <a:ext cx="37382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4754" r="-13115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31786E2-ADAD-40D9-8685-9AAD4F2AA2A1}"/>
                </a:ext>
              </a:extLst>
            </p:cNvPr>
            <p:cNvSpPr/>
            <p:nvPr/>
          </p:nvSpPr>
          <p:spPr bwMode="auto">
            <a:xfrm>
              <a:off x="7168672" y="2363728"/>
              <a:ext cx="720080" cy="1080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05EC1C31-CE12-45DA-A8BE-8FD9B1804BCA}"/>
                </a:ext>
              </a:extLst>
            </p:cNvPr>
            <p:cNvSpPr/>
            <p:nvPr/>
          </p:nvSpPr>
          <p:spPr bwMode="auto">
            <a:xfrm rot="13581506">
              <a:off x="7089464" y="3123091"/>
              <a:ext cx="158418" cy="144016"/>
            </a:xfrm>
            <a:prstGeom prst="rt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7A1F23A-6907-4D15-AA09-9764BE0B43C3}"/>
                    </a:ext>
                  </a:extLst>
                </p:cNvPr>
                <p:cNvSpPr/>
                <p:nvPr/>
              </p:nvSpPr>
              <p:spPr>
                <a:xfrm>
                  <a:off x="7183309" y="2443126"/>
                  <a:ext cx="212815" cy="338554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7A1F23A-6907-4D15-AA09-9764BE0B43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09" y="2443126"/>
                  <a:ext cx="212815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连接符 24">
              <a:extLst>
                <a:ext uri="{FF2B5EF4-FFF2-40B4-BE49-F238E27FC236}">
                  <a16:creationId xmlns:a16="http://schemas.microsoft.com/office/drawing/2014/main" id="{BFD8B7F2-AAA5-4AA4-81F8-17D838B087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09964" y="1447276"/>
              <a:ext cx="540000" cy="1728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组合 4">
            <a:extLst>
              <a:ext uri="{FF2B5EF4-FFF2-40B4-BE49-F238E27FC236}">
                <a16:creationId xmlns:a16="http://schemas.microsoft.com/office/drawing/2014/main" id="{6E750C7D-B313-438E-BDA6-3F67597F90FC}"/>
              </a:ext>
            </a:extLst>
          </p:cNvPr>
          <p:cNvGrpSpPr/>
          <p:nvPr/>
        </p:nvGrpSpPr>
        <p:grpSpPr>
          <a:xfrm>
            <a:off x="55774" y="4134767"/>
            <a:ext cx="10295081" cy="1683265"/>
            <a:chOff x="55774" y="4134767"/>
            <a:chExt cx="10295081" cy="1683265"/>
          </a:xfrm>
        </p:grpSpPr>
        <p:sp>
          <p:nvSpPr>
            <p:cNvPr id="147" name="文本框 146">
              <a:extLst>
                <a:ext uri="{FF2B5EF4-FFF2-40B4-BE49-F238E27FC236}">
                  <a16:creationId xmlns:a16="http://schemas.microsoft.com/office/drawing/2014/main" id="{CA897206-B1E0-4194-8610-270C2ADA77D0}"/>
                </a:ext>
              </a:extLst>
            </p:cNvPr>
            <p:cNvSpPr txBox="1"/>
            <p:nvPr/>
          </p:nvSpPr>
          <p:spPr>
            <a:xfrm>
              <a:off x="55774" y="4155748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外部输入信号</a:t>
              </a:r>
            </a:p>
          </p:txBody>
        </p:sp>
        <p:sp>
          <p:nvSpPr>
            <p:cNvPr id="148" name="文本框 147">
              <a:extLst>
                <a:ext uri="{FF2B5EF4-FFF2-40B4-BE49-F238E27FC236}">
                  <a16:creationId xmlns:a16="http://schemas.microsoft.com/office/drawing/2014/main" id="{DE5C9003-60AD-4B51-A918-28C906E75328}"/>
                </a:ext>
              </a:extLst>
            </p:cNvPr>
            <p:cNvSpPr txBox="1"/>
            <p:nvPr/>
          </p:nvSpPr>
          <p:spPr>
            <a:xfrm>
              <a:off x="8627306" y="4134767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外部输出信号</a:t>
              </a:r>
            </a:p>
          </p:txBody>
        </p:sp>
        <p:sp>
          <p:nvSpPr>
            <p:cNvPr id="149" name="文本框 148">
              <a:extLst>
                <a:ext uri="{FF2B5EF4-FFF2-40B4-BE49-F238E27FC236}">
                  <a16:creationId xmlns:a16="http://schemas.microsoft.com/office/drawing/2014/main" id="{8FE4387F-1688-43E2-B437-F4222C4427C5}"/>
                </a:ext>
              </a:extLst>
            </p:cNvPr>
            <p:cNvSpPr txBox="1"/>
            <p:nvPr/>
          </p:nvSpPr>
          <p:spPr>
            <a:xfrm>
              <a:off x="6029134" y="5417922"/>
              <a:ext cx="172354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状态输出信号</a:t>
              </a:r>
            </a:p>
          </p:txBody>
        </p:sp>
        <p:sp>
          <p:nvSpPr>
            <p:cNvPr id="150" name="文本框 149">
              <a:extLst>
                <a:ext uri="{FF2B5EF4-FFF2-40B4-BE49-F238E27FC236}">
                  <a16:creationId xmlns:a16="http://schemas.microsoft.com/office/drawing/2014/main" id="{9A46725F-BC92-4710-920F-C661333F40FD}"/>
                </a:ext>
              </a:extLst>
            </p:cNvPr>
            <p:cNvSpPr txBox="1"/>
            <p:nvPr/>
          </p:nvSpPr>
          <p:spPr>
            <a:xfrm>
              <a:off x="4236098" y="5385679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激励信号</a:t>
              </a:r>
            </a:p>
          </p:txBody>
        </p:sp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31F730A1-A465-4135-857D-2E58709D477B}"/>
              </a:ext>
            </a:extLst>
          </p:cNvPr>
          <p:cNvGrpSpPr/>
          <p:nvPr/>
        </p:nvGrpSpPr>
        <p:grpSpPr>
          <a:xfrm>
            <a:off x="8512350" y="4780525"/>
            <a:ext cx="3459829" cy="1438880"/>
            <a:chOff x="8711855" y="4980030"/>
            <a:chExt cx="3459829" cy="14388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78D0B733-4821-4EDB-9064-A4519735FA3D}"/>
                    </a:ext>
                  </a:extLst>
                </p:cNvPr>
                <p:cNvSpPr txBox="1"/>
                <p:nvPr/>
              </p:nvSpPr>
              <p:spPr>
                <a:xfrm>
                  <a:off x="9012322" y="5018824"/>
                  <a:ext cx="1964705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167" name="文本框 166">
                  <a:extLst>
                    <a:ext uri="{FF2B5EF4-FFF2-40B4-BE49-F238E27FC236}">
                      <a16:creationId xmlns:a16="http://schemas.microsoft.com/office/drawing/2014/main" id="{78D0B733-4821-4EDB-9064-A4519735F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2322" y="5018824"/>
                  <a:ext cx="1964705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2484" r="-4348" b="-3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AB7947F2-D8E2-4299-B5EA-77F58BE73539}"/>
                    </a:ext>
                  </a:extLst>
                </p:cNvPr>
                <p:cNvSpPr txBox="1"/>
                <p:nvPr/>
              </p:nvSpPr>
              <p:spPr>
                <a:xfrm>
                  <a:off x="9012322" y="5538209"/>
                  <a:ext cx="1982081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168" name="文本框 167">
                  <a:extLst>
                    <a:ext uri="{FF2B5EF4-FFF2-40B4-BE49-F238E27FC236}">
                      <a16:creationId xmlns:a16="http://schemas.microsoft.com/office/drawing/2014/main" id="{AB7947F2-D8E2-4299-B5EA-77F58BE735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2322" y="5538209"/>
                  <a:ext cx="1982081" cy="338554"/>
                </a:xfrm>
                <a:prstGeom prst="rect">
                  <a:avLst/>
                </a:prstGeom>
                <a:blipFill>
                  <a:blip r:embed="rId14"/>
                  <a:stretch>
                    <a:fillRect l="-2462" r="-4308" b="-3454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D10B05D3-45C2-4934-BA26-1A32ABAC517C}"/>
                    </a:ext>
                  </a:extLst>
                </p:cNvPr>
                <p:cNvSpPr txBox="1"/>
                <p:nvPr/>
              </p:nvSpPr>
              <p:spPr>
                <a:xfrm>
                  <a:off x="8711855" y="6057595"/>
                  <a:ext cx="2251194" cy="33855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20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h</m:t>
                        </m:r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2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2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2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2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2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200" dirty="0"/>
                </a:p>
              </p:txBody>
            </p:sp>
          </mc:Choice>
          <mc:Fallback xmlns="">
            <p:sp>
              <p:nvSpPr>
                <p:cNvPr id="169" name="文本框 168">
                  <a:extLst>
                    <a:ext uri="{FF2B5EF4-FFF2-40B4-BE49-F238E27FC236}">
                      <a16:creationId xmlns:a16="http://schemas.microsoft.com/office/drawing/2014/main" id="{D10B05D3-45C2-4934-BA26-1A32ABAC51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1855" y="6057595"/>
                  <a:ext cx="2251194" cy="338554"/>
                </a:xfrm>
                <a:prstGeom prst="rect">
                  <a:avLst/>
                </a:prstGeom>
                <a:blipFill>
                  <a:blip r:embed="rId15"/>
                  <a:stretch>
                    <a:fillRect l="-3243" t="-1786" r="-3784" b="-3214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4" name="文本框 173">
              <a:extLst>
                <a:ext uri="{FF2B5EF4-FFF2-40B4-BE49-F238E27FC236}">
                  <a16:creationId xmlns:a16="http://schemas.microsoft.com/office/drawing/2014/main" id="{6F89F9FA-19B3-46A6-8181-FFAC6266059D}"/>
                </a:ext>
              </a:extLst>
            </p:cNvPr>
            <p:cNvSpPr txBox="1"/>
            <p:nvPr/>
          </p:nvSpPr>
          <p:spPr>
            <a:xfrm>
              <a:off x="10961096" y="498003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输出方程</a:t>
              </a:r>
            </a:p>
          </p:txBody>
        </p:sp>
        <p:sp>
          <p:nvSpPr>
            <p:cNvPr id="175" name="文本框 174">
              <a:extLst>
                <a:ext uri="{FF2B5EF4-FFF2-40B4-BE49-F238E27FC236}">
                  <a16:creationId xmlns:a16="http://schemas.microsoft.com/office/drawing/2014/main" id="{69885BE4-6951-4094-8C47-EBA4D0A5092B}"/>
                </a:ext>
              </a:extLst>
            </p:cNvPr>
            <p:cNvSpPr txBox="1"/>
            <p:nvPr/>
          </p:nvSpPr>
          <p:spPr>
            <a:xfrm>
              <a:off x="10961096" y="5503356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激励方程</a:t>
              </a:r>
            </a:p>
          </p:txBody>
        </p:sp>
        <p:sp>
          <p:nvSpPr>
            <p:cNvPr id="176" name="文本框 175">
              <a:extLst>
                <a:ext uri="{FF2B5EF4-FFF2-40B4-BE49-F238E27FC236}">
                  <a16:creationId xmlns:a16="http://schemas.microsoft.com/office/drawing/2014/main" id="{154B509B-793D-435C-B25D-5C5C53AB7F55}"/>
                </a:ext>
              </a:extLst>
            </p:cNvPr>
            <p:cNvSpPr txBox="1"/>
            <p:nvPr/>
          </p:nvSpPr>
          <p:spPr>
            <a:xfrm>
              <a:off x="10961096" y="6018800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bg1">
                      <a:lumMod val="50000"/>
                    </a:schemeClr>
                  </a:solidFill>
                </a:rPr>
                <a:t>状态方程</a:t>
              </a:r>
            </a:p>
          </p:txBody>
        </p:sp>
      </p:grpSp>
      <p:grpSp>
        <p:nvGrpSpPr>
          <p:cNvPr id="4" name="组合 3">
            <a:extLst>
              <a:ext uri="{FF2B5EF4-FFF2-40B4-BE49-F238E27FC236}">
                <a16:creationId xmlns:a16="http://schemas.microsoft.com/office/drawing/2014/main" id="{366DE941-5D01-4FAA-ADC4-3B3E963CFB40}"/>
              </a:ext>
            </a:extLst>
          </p:cNvPr>
          <p:cNvGrpSpPr/>
          <p:nvPr/>
        </p:nvGrpSpPr>
        <p:grpSpPr>
          <a:xfrm>
            <a:off x="8115727" y="1364594"/>
            <a:ext cx="3888000" cy="2110910"/>
            <a:chOff x="8115727" y="1364594"/>
            <a:chExt cx="3888000" cy="2110910"/>
          </a:xfrm>
        </p:grpSpPr>
        <p:grpSp>
          <p:nvGrpSpPr>
            <p:cNvPr id="178" name="组合 177">
              <a:extLst>
                <a:ext uri="{FF2B5EF4-FFF2-40B4-BE49-F238E27FC236}">
                  <a16:creationId xmlns:a16="http://schemas.microsoft.com/office/drawing/2014/main" id="{59C9A27D-E430-4317-A2A9-2A14C199352B}"/>
                </a:ext>
              </a:extLst>
            </p:cNvPr>
            <p:cNvGrpSpPr/>
            <p:nvPr/>
          </p:nvGrpSpPr>
          <p:grpSpPr>
            <a:xfrm>
              <a:off x="8978096" y="1364594"/>
              <a:ext cx="2561280" cy="1463583"/>
              <a:chOff x="5697672" y="2855467"/>
              <a:chExt cx="2561280" cy="1463583"/>
            </a:xfrm>
          </p:grpSpPr>
          <p:sp>
            <p:nvSpPr>
              <p:cNvPr id="179" name="矩形: 圆角 178">
                <a:extLst>
                  <a:ext uri="{FF2B5EF4-FFF2-40B4-BE49-F238E27FC236}">
                    <a16:creationId xmlns:a16="http://schemas.microsoft.com/office/drawing/2014/main" id="{B696F8E5-61E8-40F7-97E1-101A2C5612E6}"/>
                  </a:ext>
                </a:extLst>
              </p:cNvPr>
              <p:cNvSpPr/>
              <p:nvPr/>
            </p:nvSpPr>
            <p:spPr>
              <a:xfrm>
                <a:off x="5697672" y="2864484"/>
                <a:ext cx="2442299" cy="1454566"/>
              </a:xfrm>
              <a:prstGeom prst="roundRect">
                <a:avLst>
                  <a:gd name="adj" fmla="val 10571"/>
                </a:avLst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bg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grpSp>
            <p:nvGrpSpPr>
              <p:cNvPr id="180" name="组合 179">
                <a:extLst>
                  <a:ext uri="{FF2B5EF4-FFF2-40B4-BE49-F238E27FC236}">
                    <a16:creationId xmlns:a16="http://schemas.microsoft.com/office/drawing/2014/main" id="{3F7D77AE-E5FA-45F2-9688-A39CA121D0E2}"/>
                  </a:ext>
                </a:extLst>
              </p:cNvPr>
              <p:cNvGrpSpPr/>
              <p:nvPr/>
            </p:nvGrpSpPr>
            <p:grpSpPr>
              <a:xfrm>
                <a:off x="5863084" y="2855467"/>
                <a:ext cx="2395868" cy="1419054"/>
                <a:chOff x="5869690" y="2904662"/>
                <a:chExt cx="2395868" cy="1419054"/>
              </a:xfrm>
            </p:grpSpPr>
            <p:sp>
              <p:nvSpPr>
                <p:cNvPr id="181" name="文本框 180">
                  <a:extLst>
                    <a:ext uri="{FF2B5EF4-FFF2-40B4-BE49-F238E27FC236}">
                      <a16:creationId xmlns:a16="http://schemas.microsoft.com/office/drawing/2014/main" id="{C0E4E5D7-2879-4190-B054-6F94BE14BB4D}"/>
                    </a:ext>
                  </a:extLst>
                </p:cNvPr>
                <p:cNvSpPr txBox="1"/>
                <p:nvPr/>
              </p:nvSpPr>
              <p:spPr>
                <a:xfrm>
                  <a:off x="6406351" y="2904662"/>
                  <a:ext cx="1370215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i="1" spc="1000" dirty="0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0110</a:t>
                  </a:r>
                </a:p>
                <a:p>
                  <a:r>
                    <a:rPr lang="en-US" altLang="zh-CN" sz="2000" i="1" spc="1000" dirty="0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0011</a:t>
                  </a:r>
                  <a:endParaRPr lang="zh-CN" altLang="en-US" sz="2000" i="1" spc="1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cxnSp>
              <p:nvCxnSpPr>
                <p:cNvPr id="182" name="直接连接符 181">
                  <a:extLst>
                    <a:ext uri="{FF2B5EF4-FFF2-40B4-BE49-F238E27FC236}">
                      <a16:creationId xmlns:a16="http://schemas.microsoft.com/office/drawing/2014/main" id="{6211CD53-DAEE-4D52-B016-58ECB0BAFBD4}"/>
                    </a:ext>
                  </a:extLst>
                </p:cNvPr>
                <p:cNvCxnSpPr/>
                <p:nvPr/>
              </p:nvCxnSpPr>
              <p:spPr>
                <a:xfrm>
                  <a:off x="5871486" y="3611955"/>
                  <a:ext cx="1692000" cy="0"/>
                </a:xfrm>
                <a:prstGeom prst="line">
                  <a:avLst/>
                </a:prstGeom>
                <a:ln w="19050"/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83" name="文本框 182">
                  <a:extLst>
                    <a:ext uri="{FF2B5EF4-FFF2-40B4-BE49-F238E27FC236}">
                      <a16:creationId xmlns:a16="http://schemas.microsoft.com/office/drawing/2014/main" id="{9DB35FAA-2CA4-41CA-BF69-2DD7EA3E13EB}"/>
                    </a:ext>
                  </a:extLst>
                </p:cNvPr>
                <p:cNvSpPr txBox="1"/>
                <p:nvPr/>
              </p:nvSpPr>
              <p:spPr>
                <a:xfrm>
                  <a:off x="5869690" y="3203318"/>
                  <a:ext cx="3978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CN" sz="2400" b="1" dirty="0"/>
                    <a:t>+</a:t>
                  </a:r>
                  <a:endParaRPr lang="zh-CN" altLang="en-US" b="1" dirty="0"/>
                </a:p>
              </p:txBody>
            </p:sp>
            <p:sp>
              <p:nvSpPr>
                <p:cNvPr id="184" name="文本框 183">
                  <a:extLst>
                    <a:ext uri="{FF2B5EF4-FFF2-40B4-BE49-F238E27FC236}">
                      <a16:creationId xmlns:a16="http://schemas.microsoft.com/office/drawing/2014/main" id="{73F8724B-BF78-4D6D-B145-39A195D6A425}"/>
                    </a:ext>
                  </a:extLst>
                </p:cNvPr>
                <p:cNvSpPr txBox="1"/>
                <p:nvPr/>
              </p:nvSpPr>
              <p:spPr>
                <a:xfrm>
                  <a:off x="6413451" y="3615830"/>
                  <a:ext cx="1852107" cy="70788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2000" b="1" spc="1000" dirty="0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1001 S</a:t>
                  </a:r>
                </a:p>
                <a:p>
                  <a:r>
                    <a:rPr lang="en-US" altLang="zh-CN" sz="2000" spc="1000" dirty="0">
                      <a:solidFill>
                        <a:schemeClr val="accent5"/>
                      </a:solidFill>
                      <a:latin typeface="Arial" panose="020B0604020202020204" pitchFamily="34" charset="0"/>
                      <a:cs typeface="Arial" panose="020B0604020202020204" pitchFamily="34" charset="0"/>
                    </a:rPr>
                    <a:t>0110 C</a:t>
                  </a:r>
                  <a:endParaRPr lang="zh-CN" altLang="en-US" sz="2000" spc="1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p:grpSp>
        </p:grpSp>
        <p:cxnSp>
          <p:nvCxnSpPr>
            <p:cNvPr id="186" name="直接箭头连接符 185">
              <a:extLst>
                <a:ext uri="{FF2B5EF4-FFF2-40B4-BE49-F238E27FC236}">
                  <a16:creationId xmlns:a16="http://schemas.microsoft.com/office/drawing/2014/main" id="{9CD81D28-B167-4896-B305-714E3A7B265D}"/>
                </a:ext>
              </a:extLst>
            </p:cNvPr>
            <p:cNvCxnSpPr/>
            <p:nvPr/>
          </p:nvCxnSpPr>
          <p:spPr>
            <a:xfrm flipH="1">
              <a:off x="9413758" y="2958451"/>
              <a:ext cx="1620000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文本框 187">
              <a:extLst>
                <a:ext uri="{FF2B5EF4-FFF2-40B4-BE49-F238E27FC236}">
                  <a16:creationId xmlns:a16="http://schemas.microsoft.com/office/drawing/2014/main" id="{39F1E9C9-3621-4ECB-BC29-AD36C34143FD}"/>
                </a:ext>
              </a:extLst>
            </p:cNvPr>
            <p:cNvSpPr txBox="1"/>
            <p:nvPr/>
          </p:nvSpPr>
          <p:spPr>
            <a:xfrm>
              <a:off x="8115727" y="3106172"/>
              <a:ext cx="38880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每个时钟，从低位开始逐位开始计算</a:t>
              </a:r>
            </a:p>
          </p:txBody>
        </p:sp>
      </p:grpSp>
      <p:grpSp>
        <p:nvGrpSpPr>
          <p:cNvPr id="210" name="组合 209">
            <a:extLst>
              <a:ext uri="{FF2B5EF4-FFF2-40B4-BE49-F238E27FC236}">
                <a16:creationId xmlns:a16="http://schemas.microsoft.com/office/drawing/2014/main" id="{E92D927B-73F9-462B-B55D-093F70F9041D}"/>
              </a:ext>
            </a:extLst>
          </p:cNvPr>
          <p:cNvGrpSpPr/>
          <p:nvPr/>
        </p:nvGrpSpPr>
        <p:grpSpPr>
          <a:xfrm>
            <a:off x="1779323" y="3977948"/>
            <a:ext cx="6803099" cy="2256432"/>
            <a:chOff x="2943124" y="4109767"/>
            <a:chExt cx="6803099" cy="2256432"/>
          </a:xfrm>
        </p:grpSpPr>
        <p:sp>
          <p:nvSpPr>
            <p:cNvPr id="211" name="矩形 210">
              <a:extLst>
                <a:ext uri="{FF2B5EF4-FFF2-40B4-BE49-F238E27FC236}">
                  <a16:creationId xmlns:a16="http://schemas.microsoft.com/office/drawing/2014/main" id="{999ED3A2-61CC-401E-B624-44684FE5E351}"/>
                </a:ext>
              </a:extLst>
            </p:cNvPr>
            <p:cNvSpPr/>
            <p:nvPr/>
          </p:nvSpPr>
          <p:spPr>
            <a:xfrm>
              <a:off x="4150387" y="4204167"/>
              <a:ext cx="1368000" cy="11725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组合电路</a:t>
              </a:r>
            </a:p>
          </p:txBody>
        </p:sp>
        <p:sp>
          <p:nvSpPr>
            <p:cNvPr id="212" name="矩形 211">
              <a:extLst>
                <a:ext uri="{FF2B5EF4-FFF2-40B4-BE49-F238E27FC236}">
                  <a16:creationId xmlns:a16="http://schemas.microsoft.com/office/drawing/2014/main" id="{274DC4AA-CA1F-4369-84F5-BBAB770603A5}"/>
                </a:ext>
              </a:extLst>
            </p:cNvPr>
            <p:cNvSpPr/>
            <p:nvPr/>
          </p:nvSpPr>
          <p:spPr>
            <a:xfrm>
              <a:off x="6295039" y="4853362"/>
              <a:ext cx="1440000" cy="61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存储电路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13" name="直接连接符 212">
              <a:extLst>
                <a:ext uri="{FF2B5EF4-FFF2-40B4-BE49-F238E27FC236}">
                  <a16:creationId xmlns:a16="http://schemas.microsoft.com/office/drawing/2014/main" id="{EFAD4FB5-84F6-4E85-9B62-07C44C5E3CD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6387" y="4494351"/>
              <a:ext cx="864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14" name="直接连接符 213">
              <a:extLst>
                <a:ext uri="{FF2B5EF4-FFF2-40B4-BE49-F238E27FC236}">
                  <a16:creationId xmlns:a16="http://schemas.microsoft.com/office/drawing/2014/main" id="{CF504101-36C5-40BD-BEB9-27E53A236070}"/>
                </a:ext>
              </a:extLst>
            </p:cNvPr>
            <p:cNvCxnSpPr/>
            <p:nvPr/>
          </p:nvCxnSpPr>
          <p:spPr>
            <a:xfrm flipH="1">
              <a:off x="3686402" y="4386351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672979C4-ECDB-43DB-AA4E-7AD9A10825C5}"/>
                    </a:ext>
                  </a:extLst>
                </p:cNvPr>
                <p:cNvSpPr txBox="1"/>
                <p:nvPr/>
              </p:nvSpPr>
              <p:spPr>
                <a:xfrm>
                  <a:off x="3589783" y="4166190"/>
                  <a:ext cx="143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672979C4-ECDB-43DB-AA4E-7AD9A1082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783" y="4166190"/>
                  <a:ext cx="14356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7500" r="-29167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8C1CC699-0DDD-4868-958A-C53F973CF563}"/>
                    </a:ext>
                  </a:extLst>
                </p:cNvPr>
                <p:cNvSpPr txBox="1"/>
                <p:nvPr/>
              </p:nvSpPr>
              <p:spPr>
                <a:xfrm>
                  <a:off x="2943124" y="4327889"/>
                  <a:ext cx="2484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8C1CC699-0DDD-4868-958A-C53F973CF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124" y="4327889"/>
                  <a:ext cx="24846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9512" r="-21951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7" name="直接连接符 216">
              <a:extLst>
                <a:ext uri="{FF2B5EF4-FFF2-40B4-BE49-F238E27FC236}">
                  <a16:creationId xmlns:a16="http://schemas.microsoft.com/office/drawing/2014/main" id="{0F4CECF1-469D-4C87-96C7-D746C1BE2C9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0819" y="4461099"/>
              <a:ext cx="3888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18" name="直接连接符 217">
              <a:extLst>
                <a:ext uri="{FF2B5EF4-FFF2-40B4-BE49-F238E27FC236}">
                  <a16:creationId xmlns:a16="http://schemas.microsoft.com/office/drawing/2014/main" id="{675D5BE6-A31B-4F51-82CD-99D083823B1E}"/>
                </a:ext>
              </a:extLst>
            </p:cNvPr>
            <p:cNvCxnSpPr/>
            <p:nvPr/>
          </p:nvCxnSpPr>
          <p:spPr>
            <a:xfrm flipH="1">
              <a:off x="7073532" y="4353099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8709E5C9-FC3B-4A0A-BC58-6B1280C38AF1}"/>
                    </a:ext>
                  </a:extLst>
                </p:cNvPr>
                <p:cNvSpPr txBox="1"/>
                <p:nvPr/>
              </p:nvSpPr>
              <p:spPr>
                <a:xfrm>
                  <a:off x="6930349" y="4109767"/>
                  <a:ext cx="149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8709E5C9-FC3B-4A0A-BC58-6B1280C38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0349" y="4109767"/>
                  <a:ext cx="14984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2000" t="-4444" r="-4800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B375ED30-777D-4456-9E52-88E4412F5015}"/>
                    </a:ext>
                  </a:extLst>
                </p:cNvPr>
                <p:cNvSpPr txBox="1"/>
                <p:nvPr/>
              </p:nvSpPr>
              <p:spPr>
                <a:xfrm>
                  <a:off x="9513788" y="4323836"/>
                  <a:ext cx="2324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B375ED30-777D-4456-9E52-88E4412F50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788" y="4323836"/>
                  <a:ext cx="2324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3684" r="-23684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1" name="直接连接符 220">
              <a:extLst>
                <a:ext uri="{FF2B5EF4-FFF2-40B4-BE49-F238E27FC236}">
                  <a16:creationId xmlns:a16="http://schemas.microsoft.com/office/drawing/2014/main" id="{303AB2EE-D8B1-465B-BB84-06EB6371F5C5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4127" y="5152218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22" name="直接连接符 221">
              <a:extLst>
                <a:ext uri="{FF2B5EF4-FFF2-40B4-BE49-F238E27FC236}">
                  <a16:creationId xmlns:a16="http://schemas.microsoft.com/office/drawing/2014/main" id="{69AAAA3E-E59D-4ABB-9069-633EF1B350CA}"/>
                </a:ext>
              </a:extLst>
            </p:cNvPr>
            <p:cNvCxnSpPr/>
            <p:nvPr/>
          </p:nvCxnSpPr>
          <p:spPr>
            <a:xfrm flipH="1">
              <a:off x="5791138" y="5044218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AC652974-D3AA-4982-B59D-1AF61EC86A61}"/>
                    </a:ext>
                  </a:extLst>
                </p:cNvPr>
                <p:cNvSpPr txBox="1"/>
                <p:nvPr/>
              </p:nvSpPr>
              <p:spPr>
                <a:xfrm>
                  <a:off x="5566682" y="4833519"/>
                  <a:ext cx="260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AC652974-D3AA-4982-B59D-1AF61EC86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682" y="4833519"/>
                  <a:ext cx="260456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62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4" name="直接连接符 127">
              <a:extLst>
                <a:ext uri="{FF2B5EF4-FFF2-40B4-BE49-F238E27FC236}">
                  <a16:creationId xmlns:a16="http://schemas.microsoft.com/office/drawing/2014/main" id="{71D7767B-B33F-4B42-AA91-328A4AAA258D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139303" y="5127858"/>
              <a:ext cx="3600000" cy="36000"/>
            </a:xfrm>
            <a:prstGeom prst="bentConnector5">
              <a:avLst>
                <a:gd name="adj1" fmla="val -33093"/>
                <a:gd name="adj2" fmla="val -3900281"/>
                <a:gd name="adj3" fmla="val 113552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0825CD3-DB71-4DF6-B263-114F60271ECA}"/>
                    </a:ext>
                  </a:extLst>
                </p:cNvPr>
                <p:cNvSpPr txBox="1"/>
                <p:nvPr/>
              </p:nvSpPr>
              <p:spPr>
                <a:xfrm>
                  <a:off x="8319996" y="4834936"/>
                  <a:ext cx="199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0825CD3-DB71-4DF6-B263-114F60271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9996" y="4834936"/>
                  <a:ext cx="19954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7273" r="-2121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6" name="直接连接符 225">
              <a:extLst>
                <a:ext uri="{FF2B5EF4-FFF2-40B4-BE49-F238E27FC236}">
                  <a16:creationId xmlns:a16="http://schemas.microsoft.com/office/drawing/2014/main" id="{2394F937-1B0B-4DA4-8F42-25976AC6B7E7}"/>
                </a:ext>
              </a:extLst>
            </p:cNvPr>
            <p:cNvCxnSpPr/>
            <p:nvPr/>
          </p:nvCxnSpPr>
          <p:spPr>
            <a:xfrm flipH="1">
              <a:off x="8464974" y="5053757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ECA3829-059F-47F3-B951-CB23E5BC1C67}"/>
                    </a:ext>
                  </a:extLst>
                </p:cNvPr>
                <p:cNvSpPr txBox="1"/>
                <p:nvPr/>
              </p:nvSpPr>
              <p:spPr>
                <a:xfrm>
                  <a:off x="5913263" y="5225095"/>
                  <a:ext cx="2340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ECA3829-059F-47F3-B951-CB23E5BC1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263" y="5225095"/>
                  <a:ext cx="234038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0513" r="-23077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21670B27-6F71-4BF5-B963-44948B0179AB}"/>
                    </a:ext>
                  </a:extLst>
                </p:cNvPr>
                <p:cNvSpPr txBox="1"/>
                <p:nvPr/>
              </p:nvSpPr>
              <p:spPr>
                <a:xfrm>
                  <a:off x="7929398" y="5225095"/>
                  <a:ext cx="258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21670B27-6F71-4BF5-B963-44948B017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398" y="5225095"/>
                  <a:ext cx="258083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8571" r="-33333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9" name="直接连接符 155">
              <a:extLst>
                <a:ext uri="{FF2B5EF4-FFF2-40B4-BE49-F238E27FC236}">
                  <a16:creationId xmlns:a16="http://schemas.microsoft.com/office/drawing/2014/main" id="{2A2599E8-4403-419F-9B32-7402DAEED2C2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4868" y="5475549"/>
              <a:ext cx="2245097" cy="756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dash"/>
              <a:miter lim="800000"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B8115F1C-D0EB-4F14-862D-1AAC749E76FA}"/>
                    </a:ext>
                  </a:extLst>
                </p:cNvPr>
                <p:cNvSpPr txBox="1"/>
                <p:nvPr/>
              </p:nvSpPr>
              <p:spPr>
                <a:xfrm>
                  <a:off x="4310415" y="6089200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30" name="文本框 229">
                  <a:extLst>
                    <a:ext uri="{FF2B5EF4-FFF2-40B4-BE49-F238E27FC236}">
                      <a16:creationId xmlns:a16="http://schemas.microsoft.com/office/drawing/2014/main" id="{B8115F1C-D0EB-4F14-862D-1AAC749E76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415" y="6089200"/>
                  <a:ext cx="37382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4754" r="-1311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95218F0B-D066-43AF-8423-8A3B3C94AD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703514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1B77B28-29A5-4E8A-A68F-43D4E57D5C8F}"/>
              </a:ext>
            </a:extLst>
          </p:cNvPr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algn="ctr"/>
            <a:r>
              <a:rPr lang="en-US" altLang="zh-CN" sz="4000" b="1" dirty="0"/>
              <a:t>FSM</a:t>
            </a:r>
            <a:r>
              <a:rPr lang="zh-CN" altLang="en-US" sz="4000" b="1" dirty="0"/>
              <a:t>设计要点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0A1F857-BE11-4614-9001-DD04C8E18145}"/>
              </a:ext>
            </a:extLst>
          </p:cNvPr>
          <p:cNvSpPr txBox="1"/>
          <p:nvPr/>
        </p:nvSpPr>
        <p:spPr>
          <a:xfrm>
            <a:off x="515389" y="1012282"/>
            <a:ext cx="11288684" cy="5566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状态机有</a:t>
            </a:r>
            <a:r>
              <a:rPr lang="en-US" altLang="zh-CN" sz="2800" dirty="0"/>
              <a:t>3</a:t>
            </a:r>
            <a:r>
              <a:rPr lang="zh-CN" altLang="en-US" sz="2800" dirty="0"/>
              <a:t>部分：①</a:t>
            </a:r>
            <a:r>
              <a:rPr lang="zh-CN" altLang="en-US" sz="2800" b="1" dirty="0"/>
              <a:t>当前状态 </a:t>
            </a:r>
            <a:r>
              <a:rPr lang="en-US" altLang="zh-CN" sz="2800" dirty="0"/>
              <a:t>PS</a:t>
            </a:r>
            <a:r>
              <a:rPr lang="zh-CN" altLang="en-US" sz="2800" dirty="0"/>
              <a:t>、 ②</a:t>
            </a:r>
            <a:r>
              <a:rPr lang="zh-CN" altLang="en-US" sz="2800" b="1" dirty="0"/>
              <a:t>下一状态 </a:t>
            </a:r>
            <a:r>
              <a:rPr lang="en-US" altLang="zh-CN" sz="2800" dirty="0"/>
              <a:t>NS</a:t>
            </a:r>
            <a:r>
              <a:rPr lang="zh-CN" altLang="en-US" sz="2800" dirty="0"/>
              <a:t>、 ③</a:t>
            </a:r>
            <a:r>
              <a:rPr lang="zh-CN" altLang="en-US" sz="2800" b="1" dirty="0"/>
              <a:t>输出逻辑 </a:t>
            </a:r>
            <a:r>
              <a:rPr lang="en-US" altLang="zh-CN" sz="2800" dirty="0"/>
              <a:t>OL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2800" dirty="0"/>
              <a:t>Verilog</a:t>
            </a:r>
            <a:r>
              <a:rPr lang="zh-CN" altLang="en-US" sz="2800" dirty="0"/>
              <a:t>有</a:t>
            </a:r>
            <a:r>
              <a:rPr lang="en-US" altLang="zh-CN" sz="2800" dirty="0"/>
              <a:t>4</a:t>
            </a:r>
            <a:r>
              <a:rPr lang="zh-CN" altLang="en-US" sz="2800" dirty="0"/>
              <a:t>种描述方式：</a:t>
            </a:r>
            <a:endParaRPr lang="en-US" altLang="zh-CN" sz="28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三段式</a:t>
            </a:r>
            <a:r>
              <a:rPr lang="zh-CN" altLang="en-US" sz="2400" dirty="0"/>
              <a:t>： ① 、 ② 、 ③各用一个 </a:t>
            </a:r>
            <a:r>
              <a:rPr lang="en-US" altLang="zh-CN" sz="2400" dirty="0"/>
              <a:t>always / assign</a:t>
            </a:r>
            <a:r>
              <a:rPr lang="zh-CN" altLang="en-US" sz="2400" dirty="0"/>
              <a:t> 描述；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两段式</a:t>
            </a:r>
            <a:r>
              <a:rPr lang="zh-CN" altLang="en-US" sz="2400" dirty="0"/>
              <a:t>： </a:t>
            </a:r>
            <a:r>
              <a:rPr lang="zh-CN" altLang="en-US" sz="2400" u="sng" dirty="0"/>
              <a:t>① </a:t>
            </a:r>
            <a:r>
              <a:rPr lang="en-US" altLang="zh-CN" sz="2400" u="sng" dirty="0"/>
              <a:t>+ ② </a:t>
            </a:r>
            <a:r>
              <a:rPr lang="zh-CN" altLang="en-US" sz="2400" dirty="0"/>
              <a:t>、</a:t>
            </a:r>
            <a:r>
              <a:rPr lang="zh-CN" altLang="en-US" sz="2400" u="sng" dirty="0"/>
              <a:t>③</a:t>
            </a:r>
            <a:r>
              <a:rPr lang="zh-CN" altLang="en-US" sz="2400" dirty="0"/>
              <a:t> </a:t>
            </a:r>
            <a:r>
              <a:rPr lang="zh-CN" altLang="en-US" sz="2400" i="1" dirty="0">
                <a:solidFill>
                  <a:schemeClr val="accent1"/>
                </a:solidFill>
              </a:rPr>
              <a:t>或</a:t>
            </a:r>
            <a:r>
              <a:rPr lang="zh-CN" altLang="en-US" sz="2400" dirty="0"/>
              <a:t> </a:t>
            </a:r>
            <a:r>
              <a:rPr lang="zh-CN" altLang="en-US" sz="2400" u="sng" dirty="0"/>
              <a:t>②</a:t>
            </a:r>
            <a:r>
              <a:rPr lang="zh-CN" altLang="en-US" sz="2400" dirty="0"/>
              <a:t>、</a:t>
            </a:r>
            <a:r>
              <a:rPr lang="zh-CN" altLang="en-US" sz="2400" u="sng" dirty="0"/>
              <a:t>① </a:t>
            </a:r>
            <a:r>
              <a:rPr lang="en-US" altLang="zh-CN" sz="2400" u="sng" dirty="0"/>
              <a:t>+ ③</a:t>
            </a:r>
            <a:r>
              <a:rPr lang="en-US" altLang="zh-CN" sz="2400" dirty="0"/>
              <a:t> </a:t>
            </a:r>
            <a:r>
              <a:rPr lang="zh-CN" altLang="en-US" sz="2400" dirty="0"/>
              <a:t>各用一个</a:t>
            </a:r>
            <a:r>
              <a:rPr lang="en-US" altLang="zh-CN" sz="2400" dirty="0"/>
              <a:t>always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一段式</a:t>
            </a:r>
            <a:r>
              <a:rPr lang="zh-CN" altLang="en-US" sz="2400" dirty="0"/>
              <a:t>： </a:t>
            </a:r>
            <a:r>
              <a:rPr lang="zh-CN" altLang="en-US" sz="2400" u="sng" dirty="0"/>
              <a:t>① </a:t>
            </a:r>
            <a:r>
              <a:rPr lang="en-US" altLang="zh-CN" sz="2400" u="sng" dirty="0"/>
              <a:t>+</a:t>
            </a:r>
            <a:r>
              <a:rPr lang="zh-CN" altLang="en-US" sz="2400" u="sng" dirty="0"/>
              <a:t> ② </a:t>
            </a:r>
            <a:r>
              <a:rPr lang="en-US" altLang="zh-CN" sz="2400" u="sng" dirty="0"/>
              <a:t>+</a:t>
            </a:r>
            <a:r>
              <a:rPr lang="zh-CN" altLang="en-US" sz="2400" u="sng" dirty="0"/>
              <a:t> ③</a:t>
            </a:r>
            <a:r>
              <a:rPr lang="zh-CN" altLang="en-US" sz="2400" dirty="0"/>
              <a:t> 只用一个</a:t>
            </a:r>
            <a:r>
              <a:rPr lang="en-US" altLang="zh-CN" sz="2400" dirty="0"/>
              <a:t>always</a:t>
            </a:r>
            <a:r>
              <a:rPr lang="zh-CN" altLang="en-US" sz="2400" dirty="0"/>
              <a:t>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多余状态</a:t>
            </a:r>
            <a:r>
              <a:rPr lang="zh-CN" altLang="en-US" sz="2800" dirty="0"/>
              <a:t>要明确定义，或者用</a:t>
            </a:r>
            <a:r>
              <a:rPr lang="en-US" altLang="zh-CN" sz="2800" dirty="0"/>
              <a:t>case</a:t>
            </a:r>
            <a:r>
              <a:rPr lang="zh-CN" altLang="en-US" sz="2800" dirty="0"/>
              <a:t>语句中的</a:t>
            </a:r>
            <a:r>
              <a:rPr lang="en-US" altLang="zh-CN" sz="2800" dirty="0"/>
              <a:t>default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初始状态</a:t>
            </a:r>
            <a:r>
              <a:rPr lang="zh-CN" altLang="en-US" sz="2800" dirty="0"/>
              <a:t>：电路复位后所处的状态。</a:t>
            </a:r>
            <a:br>
              <a:rPr lang="en-US" altLang="zh-CN" sz="2800" dirty="0"/>
            </a:br>
            <a:r>
              <a:rPr lang="zh-CN" altLang="en-US" sz="2800" dirty="0"/>
              <a:t>实用的状态机都应有</a:t>
            </a:r>
            <a:r>
              <a:rPr lang="zh-CN" altLang="en-US" sz="2800" b="1" dirty="0"/>
              <a:t>复位信号</a:t>
            </a:r>
            <a:r>
              <a:rPr lang="zh-CN" altLang="en-US" sz="2800" dirty="0"/>
              <a:t>。</a:t>
            </a:r>
            <a:endParaRPr lang="en-US" altLang="zh-CN" sz="28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u="sng" dirty="0"/>
              <a:t>异步复位</a:t>
            </a:r>
            <a:r>
              <a:rPr lang="zh-CN" altLang="en-US" sz="2800" dirty="0"/>
              <a:t>比</a:t>
            </a:r>
            <a:r>
              <a:rPr lang="zh-CN" altLang="en-US" sz="2800" u="sng" dirty="0"/>
              <a:t>同步复位</a:t>
            </a:r>
            <a:r>
              <a:rPr lang="zh-CN" altLang="en-US" sz="2800" dirty="0"/>
              <a:t>占用更少的额外资源。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1048BEC-599E-4FCD-A7E8-2E5647594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30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933095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49A8-73C8-4C55-90F2-B352F391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sz="4000" dirty="0"/>
              <a:t>1101</a:t>
            </a:r>
            <a:r>
              <a:rPr lang="zh-CN" altLang="en-US" sz="4000" dirty="0"/>
              <a:t>序列检测器 </a:t>
            </a:r>
            <a:r>
              <a:rPr lang="en-US" altLang="zh-CN" sz="4000" dirty="0">
                <a:solidFill>
                  <a:schemeClr val="accent5"/>
                </a:solidFill>
              </a:rPr>
              <a:t>Moore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D1A05-987D-4AB8-B531-DC4409F5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" y="0"/>
            <a:ext cx="4604012" cy="6858000"/>
          </a:xfrm>
          <a:prstGeom prst="rect">
            <a:avLst/>
          </a:prstGeom>
        </p:spPr>
      </p:pic>
      <p:sp>
        <p:nvSpPr>
          <p:cNvPr id="6" name="圆角矩形 6">
            <a:extLst>
              <a:ext uri="{FF2B5EF4-FFF2-40B4-BE49-F238E27FC236}">
                <a16:creationId xmlns:a16="http://schemas.microsoft.com/office/drawing/2014/main" id="{A042BF4C-F972-4386-92D0-3E03BAB50186}"/>
              </a:ext>
            </a:extLst>
          </p:cNvPr>
          <p:cNvSpPr/>
          <p:nvPr/>
        </p:nvSpPr>
        <p:spPr>
          <a:xfrm>
            <a:off x="591128" y="4793674"/>
            <a:ext cx="3944238" cy="93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23652-7648-400D-95B4-E52063AF7A1F}"/>
              </a:ext>
            </a:extLst>
          </p:cNvPr>
          <p:cNvSpPr txBox="1"/>
          <p:nvPr/>
        </p:nvSpPr>
        <p:spPr>
          <a:xfrm>
            <a:off x="4041320" y="171592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1C417B-81AC-423A-8764-9C5306593455}"/>
              </a:ext>
            </a:extLst>
          </p:cNvPr>
          <p:cNvSpPr txBox="1"/>
          <p:nvPr/>
        </p:nvSpPr>
        <p:spPr>
          <a:xfrm>
            <a:off x="3324778" y="474629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状态寄存器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56141AA2-5703-4AD1-B453-933EEA046D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48153" y="2196376"/>
            <a:ext cx="6893867" cy="2009114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A9EA2709-8AA0-47C5-87AD-158F4E4C81E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18111" y="4469557"/>
            <a:ext cx="6958104" cy="1603144"/>
          </a:xfrm>
          <a:prstGeom prst="rect">
            <a:avLst/>
          </a:prstGeom>
        </p:spPr>
      </p:pic>
      <p:sp>
        <p:nvSpPr>
          <p:cNvPr id="15" name="圆角矩形 9">
            <a:extLst>
              <a:ext uri="{FF2B5EF4-FFF2-40B4-BE49-F238E27FC236}">
                <a16:creationId xmlns:a16="http://schemas.microsoft.com/office/drawing/2014/main" id="{3AF76C84-9004-40C0-9FB3-03DF4F5FE39B}"/>
              </a:ext>
            </a:extLst>
          </p:cNvPr>
          <p:cNvSpPr/>
          <p:nvPr/>
        </p:nvSpPr>
        <p:spPr>
          <a:xfrm>
            <a:off x="591128" y="1335578"/>
            <a:ext cx="3944238" cy="3410721"/>
          </a:xfrm>
          <a:prstGeom prst="roundRect">
            <a:avLst>
              <a:gd name="adj" fmla="val 458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08E212-94B0-437C-A28B-11BF7BE31E4E}"/>
              </a:ext>
            </a:extLst>
          </p:cNvPr>
          <p:cNvSpPr txBox="1"/>
          <p:nvPr/>
        </p:nvSpPr>
        <p:spPr>
          <a:xfrm>
            <a:off x="4041320" y="504029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DB1744-30CC-4BB0-8B55-A2F3E8000AEB}"/>
              </a:ext>
            </a:extLst>
          </p:cNvPr>
          <p:cNvSpPr txBox="1"/>
          <p:nvPr/>
        </p:nvSpPr>
        <p:spPr>
          <a:xfrm>
            <a:off x="4041320" y="618851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9BC1A8-08A8-4E82-B6FB-26FE68F029C7}"/>
              </a:ext>
            </a:extLst>
          </p:cNvPr>
          <p:cNvSpPr txBox="1"/>
          <p:nvPr/>
        </p:nvSpPr>
        <p:spPr>
          <a:xfrm>
            <a:off x="3429761" y="137737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5591F62-03C2-41F3-80D8-D2D40A144634}"/>
              </a:ext>
            </a:extLst>
          </p:cNvPr>
          <p:cNvSpPr/>
          <p:nvPr/>
        </p:nvSpPr>
        <p:spPr>
          <a:xfrm>
            <a:off x="591128" y="5813311"/>
            <a:ext cx="3944238" cy="8368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07A5CE-A4B5-440B-9940-B166B0F2ADBA}"/>
              </a:ext>
            </a:extLst>
          </p:cNvPr>
          <p:cNvSpPr txBox="1"/>
          <p:nvPr/>
        </p:nvSpPr>
        <p:spPr>
          <a:xfrm>
            <a:off x="3429761" y="581331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1" name="流程图: 多文档 20">
            <a:extLst>
              <a:ext uri="{FF2B5EF4-FFF2-40B4-BE49-F238E27FC236}">
                <a16:creationId xmlns:a16="http://schemas.microsoft.com/office/drawing/2014/main" id="{4CAF22CA-0F7D-43F4-9C8E-C6E88E909549}"/>
              </a:ext>
            </a:extLst>
          </p:cNvPr>
          <p:cNvSpPr/>
          <p:nvPr/>
        </p:nvSpPr>
        <p:spPr>
          <a:xfrm>
            <a:off x="7980218" y="802511"/>
            <a:ext cx="1521009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FSM</a:t>
            </a:r>
            <a:endParaRPr lang="zh-CN" altLang="en-US" sz="2000" b="1" dirty="0"/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4872CEEB-2146-42F0-96D7-7B2C8D8E8F47}"/>
              </a:ext>
            </a:extLst>
          </p:cNvPr>
          <p:cNvGrpSpPr/>
          <p:nvPr/>
        </p:nvGrpSpPr>
        <p:grpSpPr>
          <a:xfrm>
            <a:off x="4929436" y="1386822"/>
            <a:ext cx="2230589" cy="571021"/>
            <a:chOff x="4929436" y="1386822"/>
            <a:chExt cx="2230589" cy="571021"/>
          </a:xfrm>
        </p:grpSpPr>
        <p:sp>
          <p:nvSpPr>
            <p:cNvPr id="9" name="箭头: 五边形 8">
              <a:extLst>
                <a:ext uri="{FF2B5EF4-FFF2-40B4-BE49-F238E27FC236}">
                  <a16:creationId xmlns:a16="http://schemas.microsoft.com/office/drawing/2014/main" id="{F94E9B84-3B0D-44C4-B7EA-E18612215B2F}"/>
                </a:ext>
              </a:extLst>
            </p:cNvPr>
            <p:cNvSpPr/>
            <p:nvPr/>
          </p:nvSpPr>
          <p:spPr>
            <a:xfrm flipH="1">
              <a:off x="4929436" y="1386822"/>
              <a:ext cx="2230589" cy="571021"/>
            </a:xfrm>
            <a:prstGeom prst="homePlat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39588F49-67A9-4273-9292-595150B18DE4}"/>
                </a:ext>
              </a:extLst>
            </p:cNvPr>
            <p:cNvSpPr txBox="1"/>
            <p:nvPr/>
          </p:nvSpPr>
          <p:spPr>
            <a:xfrm>
              <a:off x="5146925" y="142354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</a:rPr>
                <a:t>三段式描述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7715B0-7161-4324-98B4-AFF02E933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31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04676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9D79-3EB1-469E-B3B5-10CB8A95FE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sz="4000" dirty="0"/>
              <a:t>1101</a:t>
            </a:r>
            <a:r>
              <a:rPr lang="zh-CN" altLang="en-US" sz="4000" dirty="0"/>
              <a:t>序列检测器 </a:t>
            </a:r>
            <a:r>
              <a:rPr lang="en-US" altLang="zh-CN" sz="4000" dirty="0">
                <a:solidFill>
                  <a:schemeClr val="accent5"/>
                </a:solidFill>
              </a:rPr>
              <a:t>Mealy </a:t>
            </a:r>
            <a:endParaRPr lang="zh-CN" altLang="en-US" dirty="0">
              <a:solidFill>
                <a:schemeClr val="accent5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97554DA-6324-4B9B-BE02-39EC1EA2DF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44" y="0"/>
            <a:ext cx="5187230" cy="6858000"/>
          </a:xfrm>
          <a:prstGeom prst="rect">
            <a:avLst/>
          </a:prstGeom>
        </p:spPr>
      </p:pic>
      <p:sp>
        <p:nvSpPr>
          <p:cNvPr id="6" name="圆角矩形 24">
            <a:extLst>
              <a:ext uri="{FF2B5EF4-FFF2-40B4-BE49-F238E27FC236}">
                <a16:creationId xmlns:a16="http://schemas.microsoft.com/office/drawing/2014/main" id="{DC9E1819-8838-4529-9CEA-DD942D4BB375}"/>
              </a:ext>
            </a:extLst>
          </p:cNvPr>
          <p:cNvSpPr/>
          <p:nvPr/>
        </p:nvSpPr>
        <p:spPr>
          <a:xfrm>
            <a:off x="4194298" y="450001"/>
            <a:ext cx="944282" cy="319643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圆角矩形 6">
            <a:extLst>
              <a:ext uri="{FF2B5EF4-FFF2-40B4-BE49-F238E27FC236}">
                <a16:creationId xmlns:a16="http://schemas.microsoft.com/office/drawing/2014/main" id="{4E7D5057-48C9-4F84-B6F3-0005FE2ABEF4}"/>
              </a:ext>
            </a:extLst>
          </p:cNvPr>
          <p:cNvSpPr/>
          <p:nvPr/>
        </p:nvSpPr>
        <p:spPr>
          <a:xfrm>
            <a:off x="673286" y="4597218"/>
            <a:ext cx="4912865" cy="10696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44D0FCC-44FA-44C3-8FE4-4D9D2C7E78E2}"/>
              </a:ext>
            </a:extLst>
          </p:cNvPr>
          <p:cNvSpPr txBox="1"/>
          <p:nvPr/>
        </p:nvSpPr>
        <p:spPr>
          <a:xfrm>
            <a:off x="5067731" y="1782887"/>
            <a:ext cx="51842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89A58E-21FF-438C-847D-BC8FE0096C82}"/>
              </a:ext>
            </a:extLst>
          </p:cNvPr>
          <p:cNvSpPr txBox="1"/>
          <p:nvPr/>
        </p:nvSpPr>
        <p:spPr>
          <a:xfrm>
            <a:off x="4362482" y="4637421"/>
            <a:ext cx="12680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状态寄存器</a:t>
            </a:r>
          </a:p>
        </p:txBody>
      </p:sp>
      <p:sp>
        <p:nvSpPr>
          <p:cNvPr id="10" name="圆角矩形 9">
            <a:extLst>
              <a:ext uri="{FF2B5EF4-FFF2-40B4-BE49-F238E27FC236}">
                <a16:creationId xmlns:a16="http://schemas.microsoft.com/office/drawing/2014/main" id="{D48D5516-0CA8-460F-B026-783191126A35}"/>
              </a:ext>
            </a:extLst>
          </p:cNvPr>
          <p:cNvSpPr/>
          <p:nvPr/>
        </p:nvSpPr>
        <p:spPr>
          <a:xfrm>
            <a:off x="707027" y="1303863"/>
            <a:ext cx="4912865" cy="3241487"/>
          </a:xfrm>
          <a:prstGeom prst="roundRect">
            <a:avLst>
              <a:gd name="adj" fmla="val 6757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29FEF88B-DEDA-48EE-9685-58C0CE8A6DC3}"/>
              </a:ext>
            </a:extLst>
          </p:cNvPr>
          <p:cNvSpPr txBox="1"/>
          <p:nvPr/>
        </p:nvSpPr>
        <p:spPr>
          <a:xfrm>
            <a:off x="5092105" y="495871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C027BDC1-255C-4BDD-A364-9F3A82EE1F9D}"/>
              </a:ext>
            </a:extLst>
          </p:cNvPr>
          <p:cNvSpPr txBox="1"/>
          <p:nvPr/>
        </p:nvSpPr>
        <p:spPr>
          <a:xfrm>
            <a:off x="4477211" y="1365368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圆角矩形 10">
            <a:extLst>
              <a:ext uri="{FF2B5EF4-FFF2-40B4-BE49-F238E27FC236}">
                <a16:creationId xmlns:a16="http://schemas.microsoft.com/office/drawing/2014/main" id="{2EECE8E5-8C96-4659-9E87-902A95421910}"/>
              </a:ext>
            </a:extLst>
          </p:cNvPr>
          <p:cNvSpPr/>
          <p:nvPr/>
        </p:nvSpPr>
        <p:spPr>
          <a:xfrm>
            <a:off x="673287" y="5774575"/>
            <a:ext cx="4912866" cy="803131"/>
          </a:xfrm>
          <a:prstGeom prst="round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1016CFCD-BB13-4AFB-B310-3869873EA487}"/>
              </a:ext>
            </a:extLst>
          </p:cNvPr>
          <p:cNvSpPr txBox="1"/>
          <p:nvPr/>
        </p:nvSpPr>
        <p:spPr>
          <a:xfrm>
            <a:off x="5092105" y="607724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6C79CED9-B837-4FCE-AAB3-B06B323C4D20}"/>
              </a:ext>
            </a:extLst>
          </p:cNvPr>
          <p:cNvSpPr txBox="1"/>
          <p:nvPr/>
        </p:nvSpPr>
        <p:spPr>
          <a:xfrm>
            <a:off x="4504916" y="5789404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8F3567-DCD8-4E43-B42E-FB4A67E2BE59}"/>
                  </a:ext>
                </a:extLst>
              </p:cNvPr>
              <p:cNvSpPr txBox="1"/>
              <p:nvPr/>
            </p:nvSpPr>
            <p:spPr>
              <a:xfrm>
                <a:off x="5712112" y="6224249"/>
                <a:ext cx="5013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i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altLang="zh-CN" i="1" spc="30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zh-CN" altLang="en-US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的输出</a:t>
                </a:r>
                <a14:m>
                  <m:oMath xmlns:m="http://schemas.openxmlformats.org/officeDocument/2006/math">
                    <m:r>
                      <a:rPr lang="en-US" altLang="zh-CN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𝐷𝑜𝑢𝑡</m:t>
                    </m:r>
                  </m:oMath>
                </a14:m>
                <a:r>
                  <a:rPr lang="zh-CN" altLang="en-US" spc="300" dirty="0">
                    <a:solidFill>
                      <a:srgbClr val="FF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需要寄存，故用时序电路！</a:t>
                </a: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2F8F3567-DCD8-4E43-B42E-FB4A67E2BE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2112" y="6224249"/>
                <a:ext cx="5013680" cy="369332"/>
              </a:xfrm>
              <a:prstGeom prst="rect">
                <a:avLst/>
              </a:prstGeom>
              <a:blipFill>
                <a:blip r:embed="rId4"/>
                <a:stretch>
                  <a:fillRect t="-8197" r="-487" b="-245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图片 19">
            <a:extLst>
              <a:ext uri="{FF2B5EF4-FFF2-40B4-BE49-F238E27FC236}">
                <a16:creationId xmlns:a16="http://schemas.microsoft.com/office/drawing/2014/main" id="{E1A267A3-C4C1-42D2-BF32-5EBD1B6145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67796" y="1839882"/>
            <a:ext cx="5674386" cy="2146470"/>
          </a:xfrm>
          <a:prstGeom prst="rect">
            <a:avLst/>
          </a:prstGeom>
        </p:spPr>
      </p:pic>
      <p:sp>
        <p:nvSpPr>
          <p:cNvPr id="21" name="矩形 20">
            <a:extLst>
              <a:ext uri="{FF2B5EF4-FFF2-40B4-BE49-F238E27FC236}">
                <a16:creationId xmlns:a16="http://schemas.microsoft.com/office/drawing/2014/main" id="{40C5E2FD-2FEC-4131-A99E-BF68C6B9DC10}"/>
              </a:ext>
            </a:extLst>
          </p:cNvPr>
          <p:cNvSpPr/>
          <p:nvPr/>
        </p:nvSpPr>
        <p:spPr>
          <a:xfrm>
            <a:off x="5198274" y="0"/>
            <a:ext cx="513838" cy="120811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3" name="图片 22">
            <a:extLst>
              <a:ext uri="{FF2B5EF4-FFF2-40B4-BE49-F238E27FC236}">
                <a16:creationId xmlns:a16="http://schemas.microsoft.com/office/drawing/2014/main" id="{DE7157CA-99A5-4FCC-9B8D-F154F3E377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59113" y="4192515"/>
            <a:ext cx="6256713" cy="1673238"/>
          </a:xfrm>
          <a:prstGeom prst="rect">
            <a:avLst/>
          </a:prstGeom>
        </p:spPr>
      </p:pic>
      <p:sp>
        <p:nvSpPr>
          <p:cNvPr id="24" name="流程图: 多文档 23">
            <a:extLst>
              <a:ext uri="{FF2B5EF4-FFF2-40B4-BE49-F238E27FC236}">
                <a16:creationId xmlns:a16="http://schemas.microsoft.com/office/drawing/2014/main" id="{35CA3054-8815-482C-9736-5538533502C1}"/>
              </a:ext>
            </a:extLst>
          </p:cNvPr>
          <p:cNvSpPr/>
          <p:nvPr/>
        </p:nvSpPr>
        <p:spPr>
          <a:xfrm>
            <a:off x="8462355" y="802511"/>
            <a:ext cx="1521009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FSM</a:t>
            </a:r>
            <a:endParaRPr lang="zh-CN" altLang="en-US" sz="2000" b="1" dirty="0"/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9D57E466-FA3D-4617-951B-4376BFB7333E}"/>
              </a:ext>
            </a:extLst>
          </p:cNvPr>
          <p:cNvGrpSpPr/>
          <p:nvPr/>
        </p:nvGrpSpPr>
        <p:grpSpPr>
          <a:xfrm>
            <a:off x="5733004" y="1386822"/>
            <a:ext cx="2230589" cy="571021"/>
            <a:chOff x="4929436" y="1386822"/>
            <a:chExt cx="2230589" cy="571021"/>
          </a:xfrm>
        </p:grpSpPr>
        <p:sp>
          <p:nvSpPr>
            <p:cNvPr id="25" name="箭头: 五边形 24">
              <a:extLst>
                <a:ext uri="{FF2B5EF4-FFF2-40B4-BE49-F238E27FC236}">
                  <a16:creationId xmlns:a16="http://schemas.microsoft.com/office/drawing/2014/main" id="{0C589F76-1515-4DC2-92D3-EF1C5E3452B1}"/>
                </a:ext>
              </a:extLst>
            </p:cNvPr>
            <p:cNvSpPr/>
            <p:nvPr/>
          </p:nvSpPr>
          <p:spPr>
            <a:xfrm flipH="1">
              <a:off x="4929436" y="1386822"/>
              <a:ext cx="2230589" cy="571021"/>
            </a:xfrm>
            <a:prstGeom prst="homePlat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6B55EC9B-EE09-4682-BA38-CCEB642A16E0}"/>
                </a:ext>
              </a:extLst>
            </p:cNvPr>
            <p:cNvSpPr txBox="1"/>
            <p:nvPr/>
          </p:nvSpPr>
          <p:spPr>
            <a:xfrm>
              <a:off x="5146925" y="1423540"/>
              <a:ext cx="198002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800" dirty="0">
                  <a:solidFill>
                    <a:schemeClr val="accent2">
                      <a:lumMod val="75000"/>
                    </a:schemeClr>
                  </a:solidFill>
                </a:rPr>
                <a:t>三段式描述</a:t>
              </a:r>
              <a:endParaRPr lang="zh-CN" altLang="en-US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013EFE4-8C65-42A1-BBF7-6A99D5F74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32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06586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lvl="1" algn="ctr"/>
            <a:r>
              <a:rPr lang="en-US" altLang="zh-CN" sz="4000" dirty="0"/>
              <a:t>1101</a:t>
            </a:r>
            <a:r>
              <a:rPr lang="zh-CN" altLang="en-US" sz="4000" dirty="0"/>
              <a:t>序列检测器：</a:t>
            </a:r>
            <a:r>
              <a:rPr lang="zh-CN" altLang="en-US" sz="4000" b="1" dirty="0">
                <a:solidFill>
                  <a:srgbClr val="0070C0"/>
                </a:solidFill>
              </a:rPr>
              <a:t>板级验证</a:t>
            </a:r>
            <a:endParaRPr lang="zh-CN" altLang="en-US" sz="6600" dirty="0">
              <a:solidFill>
                <a:srgbClr val="0070C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97756CF4-D0DB-4582-A51E-00D3372AA7F0}"/>
              </a:ext>
            </a:extLst>
          </p:cNvPr>
          <p:cNvGrpSpPr/>
          <p:nvPr/>
        </p:nvGrpSpPr>
        <p:grpSpPr>
          <a:xfrm>
            <a:off x="185477" y="951526"/>
            <a:ext cx="4619295" cy="5906474"/>
            <a:chOff x="6386755" y="951526"/>
            <a:chExt cx="4619295" cy="5906474"/>
          </a:xfrm>
        </p:grpSpPr>
        <p:pic>
          <p:nvPicPr>
            <p:cNvPr id="7" name="图片 6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86755" y="951526"/>
              <a:ext cx="4573732" cy="5906474"/>
            </a:xfrm>
            <a:prstGeom prst="rect">
              <a:avLst/>
            </a:prstGeom>
          </p:spPr>
        </p:pic>
        <p:sp>
          <p:nvSpPr>
            <p:cNvPr id="61" name="圆角矩形 60"/>
            <p:cNvSpPr/>
            <p:nvPr/>
          </p:nvSpPr>
          <p:spPr>
            <a:xfrm>
              <a:off x="7053213" y="3928151"/>
              <a:ext cx="3952835" cy="58070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2" name="圆角矩形 61"/>
            <p:cNvSpPr/>
            <p:nvPr/>
          </p:nvSpPr>
          <p:spPr>
            <a:xfrm>
              <a:off x="7053213" y="4667984"/>
              <a:ext cx="3952837" cy="580708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5" name="圆角矩形 64"/>
            <p:cNvSpPr/>
            <p:nvPr/>
          </p:nvSpPr>
          <p:spPr>
            <a:xfrm>
              <a:off x="7084888" y="5478917"/>
              <a:ext cx="3921161" cy="1034241"/>
            </a:xfrm>
            <a:prstGeom prst="round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2" name="文本框 1"/>
          <p:cNvSpPr txBox="1"/>
          <p:nvPr/>
        </p:nvSpPr>
        <p:spPr>
          <a:xfrm>
            <a:off x="9609733" y="2780004"/>
            <a:ext cx="1053878" cy="369332"/>
          </a:xfrm>
          <a:prstGeom prst="wedgeRectCallout">
            <a:avLst>
              <a:gd name="adj1" fmla="val -161663"/>
              <a:gd name="adj2" fmla="val 30372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5ms</a:t>
            </a:r>
            <a:r>
              <a:rPr lang="zh-CN" altLang="en-US" dirty="0">
                <a:solidFill>
                  <a:srgbClr val="C00000"/>
                </a:solidFill>
              </a:rPr>
              <a:t>延迟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0632662" y="5472322"/>
            <a:ext cx="1056700" cy="369332"/>
          </a:xfrm>
          <a:prstGeom prst="wedgeRectCallout">
            <a:avLst>
              <a:gd name="adj1" fmla="val -69321"/>
              <a:gd name="adj2" fmla="val -102101"/>
            </a:avLst>
          </a:prstGeom>
          <a:noFill/>
          <a:ln>
            <a:solidFill>
              <a:schemeClr val="bg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少于</a:t>
            </a:r>
            <a:r>
              <a:rPr lang="en-US" altLang="zh-CN" dirty="0">
                <a:solidFill>
                  <a:srgbClr val="C00000"/>
                </a:solidFill>
              </a:rPr>
              <a:t>5ms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8210B5F-95EB-461C-8E33-DF1BA4C004A8}"/>
              </a:ext>
            </a:extLst>
          </p:cNvPr>
          <p:cNvSpPr/>
          <p:nvPr/>
        </p:nvSpPr>
        <p:spPr>
          <a:xfrm>
            <a:off x="1889757" y="1673629"/>
            <a:ext cx="1551709" cy="580708"/>
          </a:xfrm>
          <a:prstGeom prst="ellipse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96CC3AF0-120F-4916-8E89-D585714DF10E}"/>
              </a:ext>
            </a:extLst>
          </p:cNvPr>
          <p:cNvGrpSpPr/>
          <p:nvPr/>
        </p:nvGrpSpPr>
        <p:grpSpPr>
          <a:xfrm>
            <a:off x="5656839" y="1010073"/>
            <a:ext cx="5697861" cy="5661691"/>
            <a:chOff x="5656839" y="938028"/>
            <a:chExt cx="5697861" cy="5661691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8A26EA8F-8F7F-456B-86C1-5474A42A91E0}"/>
                </a:ext>
              </a:extLst>
            </p:cNvPr>
            <p:cNvSpPr/>
            <p:nvPr/>
          </p:nvSpPr>
          <p:spPr>
            <a:xfrm>
              <a:off x="7143404" y="1690255"/>
              <a:ext cx="2160000" cy="10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clkDiv</a:t>
              </a:r>
              <a:endParaRPr lang="zh-CN" altLang="en-US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D8F075E6-B074-4BFE-AA3D-75BC83C16CAF}"/>
                </a:ext>
              </a:extLst>
            </p:cNvPr>
            <p:cNvSpPr/>
            <p:nvPr/>
          </p:nvSpPr>
          <p:spPr>
            <a:xfrm>
              <a:off x="7143404" y="3229495"/>
              <a:ext cx="2160000" cy="1080000"/>
            </a:xfrm>
            <a:prstGeom prst="rect">
              <a:avLst/>
            </a:prstGeom>
            <a:solidFill>
              <a:schemeClr val="accent4">
                <a:lumMod val="20000"/>
                <a:lumOff val="80000"/>
              </a:schemeClr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i="1" dirty="0" err="1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clkPulse</a:t>
              </a:r>
              <a:endParaRPr lang="zh-CN" altLang="en-US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7" name="矩形 16">
              <a:extLst>
                <a:ext uri="{FF2B5EF4-FFF2-40B4-BE49-F238E27FC236}">
                  <a16:creationId xmlns:a16="http://schemas.microsoft.com/office/drawing/2014/main" id="{C69A3648-8588-4B06-8224-9A6FC6CB2902}"/>
                </a:ext>
              </a:extLst>
            </p:cNvPr>
            <p:cNvSpPr/>
            <p:nvPr/>
          </p:nvSpPr>
          <p:spPr>
            <a:xfrm>
              <a:off x="7143404" y="4768735"/>
              <a:ext cx="2160000" cy="1080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i="1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Detect1101</a:t>
              </a:r>
              <a:endParaRPr lang="zh-CN" altLang="en-US" i="1" dirty="0">
                <a:solidFill>
                  <a:schemeClr val="accent5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A2A89422-DF17-4B37-959C-9ADA6D31F97A}"/>
                </a:ext>
              </a:extLst>
            </p:cNvPr>
            <p:cNvSpPr txBox="1"/>
            <p:nvPr/>
          </p:nvSpPr>
          <p:spPr>
            <a:xfrm>
              <a:off x="8017717" y="1645921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7CD02E99-CC22-4A21-AA4C-59F8F6F2BE03}"/>
                </a:ext>
              </a:extLst>
            </p:cNvPr>
            <p:cNvSpPr txBox="1"/>
            <p:nvPr/>
          </p:nvSpPr>
          <p:spPr>
            <a:xfrm>
              <a:off x="7115694" y="2067757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A261554D-954A-4A2C-867D-BA0EDE8680AD}"/>
                </a:ext>
              </a:extLst>
            </p:cNvPr>
            <p:cNvSpPr txBox="1"/>
            <p:nvPr/>
          </p:nvSpPr>
          <p:spPr>
            <a:xfrm>
              <a:off x="7121236" y="3623623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9896F06-5D61-4912-AF4D-A9017E1E8E4D}"/>
                </a:ext>
              </a:extLst>
            </p:cNvPr>
            <p:cNvSpPr txBox="1"/>
            <p:nvPr/>
          </p:nvSpPr>
          <p:spPr>
            <a:xfrm>
              <a:off x="7115694" y="5173947"/>
              <a:ext cx="40107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clr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4D2D3650-53AD-4BA4-AF1A-C2CDB92B38F1}"/>
                </a:ext>
              </a:extLst>
            </p:cNvPr>
            <p:cNvSpPr txBox="1"/>
            <p:nvPr/>
          </p:nvSpPr>
          <p:spPr>
            <a:xfrm>
              <a:off x="7710281" y="2444687"/>
              <a:ext cx="1026243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clk190Hz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3" name="文本框 22">
              <a:extLst>
                <a:ext uri="{FF2B5EF4-FFF2-40B4-BE49-F238E27FC236}">
                  <a16:creationId xmlns:a16="http://schemas.microsoft.com/office/drawing/2014/main" id="{7C5FAD14-DB92-42FC-9E5D-F1B9549E3BAE}"/>
                </a:ext>
              </a:extLst>
            </p:cNvPr>
            <p:cNvSpPr txBox="1"/>
            <p:nvPr/>
          </p:nvSpPr>
          <p:spPr>
            <a:xfrm>
              <a:off x="8864320" y="3595913"/>
              <a:ext cx="45717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inp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8F97E09D-50A6-4CDC-BA45-3A844FEC7826}"/>
                </a:ext>
              </a:extLst>
            </p:cNvPr>
            <p:cNvSpPr txBox="1"/>
            <p:nvPr/>
          </p:nvSpPr>
          <p:spPr>
            <a:xfrm>
              <a:off x="8006633" y="3209954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49252736-354D-4F51-B37B-203202D37760}"/>
                </a:ext>
              </a:extLst>
            </p:cNvPr>
            <p:cNvSpPr txBox="1"/>
            <p:nvPr/>
          </p:nvSpPr>
          <p:spPr>
            <a:xfrm>
              <a:off x="8006633" y="4747809"/>
              <a:ext cx="43473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clk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FB0571C4-C354-44BB-B467-952C141D2DB9}"/>
                </a:ext>
              </a:extLst>
            </p:cNvPr>
            <p:cNvSpPr txBox="1"/>
            <p:nvPr/>
          </p:nvSpPr>
          <p:spPr>
            <a:xfrm>
              <a:off x="8858778" y="5133768"/>
              <a:ext cx="49084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latin typeface="Arial" panose="020B0604020202020204" pitchFamily="34" charset="0"/>
                  <a:cs typeface="Arial" panose="020B0604020202020204" pitchFamily="34" charset="0"/>
                </a:rPr>
                <a:t>Din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7043BE10-B243-4790-8CCF-7315348192F5}"/>
                </a:ext>
              </a:extLst>
            </p:cNvPr>
            <p:cNvSpPr txBox="1"/>
            <p:nvPr/>
          </p:nvSpPr>
          <p:spPr>
            <a:xfrm>
              <a:off x="7920667" y="5516957"/>
              <a:ext cx="61747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Dout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8A1E8267-6052-4DCC-B6E8-CD1EBD477C45}"/>
                </a:ext>
              </a:extLst>
            </p:cNvPr>
            <p:cNvSpPr txBox="1"/>
            <p:nvPr/>
          </p:nvSpPr>
          <p:spPr>
            <a:xfrm>
              <a:off x="7928819" y="3989749"/>
              <a:ext cx="58381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 err="1">
                  <a:latin typeface="Arial" panose="020B0604020202020204" pitchFamily="34" charset="0"/>
                  <a:cs typeface="Arial" panose="020B0604020202020204" pitchFamily="34" charset="0"/>
                </a:rPr>
                <a:t>outp</a:t>
              </a:r>
              <a:endParaRPr lang="zh-CN" altLang="en-US" sz="16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9886209-B921-4EEE-AC19-E4FC5C6ACEE9}"/>
                </a:ext>
              </a:extLst>
            </p:cNvPr>
            <p:cNvCxnSpPr>
              <a:stCxn id="15" idx="2"/>
              <a:endCxn id="16" idx="0"/>
            </p:cNvCxnSpPr>
            <p:nvPr/>
          </p:nvCxnSpPr>
          <p:spPr>
            <a:xfrm>
              <a:off x="8223404" y="2770255"/>
              <a:ext cx="0" cy="4592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直接箭头连接符 29">
              <a:extLst>
                <a:ext uri="{FF2B5EF4-FFF2-40B4-BE49-F238E27FC236}">
                  <a16:creationId xmlns:a16="http://schemas.microsoft.com/office/drawing/2014/main" id="{71B400F2-9656-4B94-9412-6B2048C1519C}"/>
                </a:ext>
              </a:extLst>
            </p:cNvPr>
            <p:cNvCxnSpPr>
              <a:cxnSpLocks/>
              <a:stCxn id="16" idx="2"/>
              <a:endCxn id="17" idx="0"/>
            </p:cNvCxnSpPr>
            <p:nvPr/>
          </p:nvCxnSpPr>
          <p:spPr>
            <a:xfrm>
              <a:off x="8223404" y="4309495"/>
              <a:ext cx="0" cy="45924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A1660CD7-9A29-4B1A-8D3F-000D801D2485}"/>
                </a:ext>
              </a:extLst>
            </p:cNvPr>
            <p:cNvCxnSpPr>
              <a:cxnSpLocks/>
              <a:stCxn id="17" idx="2"/>
            </p:cNvCxnSpPr>
            <p:nvPr/>
          </p:nvCxnSpPr>
          <p:spPr>
            <a:xfrm>
              <a:off x="8223404" y="5848735"/>
              <a:ext cx="0" cy="3600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文本框 31">
              <a:extLst>
                <a:ext uri="{FF2B5EF4-FFF2-40B4-BE49-F238E27FC236}">
                  <a16:creationId xmlns:a16="http://schemas.microsoft.com/office/drawing/2014/main" id="{2755E763-0982-494D-8E2E-CFA2D9D47DAE}"/>
                </a:ext>
              </a:extLst>
            </p:cNvPr>
            <p:cNvSpPr txBox="1"/>
            <p:nvPr/>
          </p:nvSpPr>
          <p:spPr>
            <a:xfrm>
              <a:off x="7778410" y="6230387"/>
              <a:ext cx="88998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>
                  <a:latin typeface="Arial" panose="020B0604020202020204" pitchFamily="34" charset="0"/>
                  <a:cs typeface="Arial" panose="020B0604020202020204" pitchFamily="34" charset="0"/>
                </a:rPr>
                <a:t>LED[0]</a:t>
              </a:r>
              <a:endParaRPr lang="zh-CN" altLang="en-US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752FACEE-32FD-4BD1-B3B0-53BA85ACABFA}"/>
                </a:ext>
              </a:extLst>
            </p:cNvPr>
            <p:cNvCxnSpPr/>
            <p:nvPr/>
          </p:nvCxnSpPr>
          <p:spPr>
            <a:xfrm>
              <a:off x="8233831" y="1313629"/>
              <a:ext cx="0" cy="36000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文本框 33">
              <a:extLst>
                <a:ext uri="{FF2B5EF4-FFF2-40B4-BE49-F238E27FC236}">
                  <a16:creationId xmlns:a16="http://schemas.microsoft.com/office/drawing/2014/main" id="{17C4B91C-470A-4037-A8E0-42008956B2AF}"/>
                </a:ext>
              </a:extLst>
            </p:cNvPr>
            <p:cNvSpPr txBox="1"/>
            <p:nvPr/>
          </p:nvSpPr>
          <p:spPr>
            <a:xfrm>
              <a:off x="7571584" y="938028"/>
              <a:ext cx="1324494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latin typeface="Arial Narrow" panose="020B0606020202030204" pitchFamily="34" charset="0"/>
                </a:rPr>
                <a:t>CLK100MHZ</a:t>
              </a:r>
            </a:p>
          </p:txBody>
        </p: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49B08AFC-D3DB-49BE-8D8E-1E2F043041CC}"/>
                </a:ext>
              </a:extLst>
            </p:cNvPr>
            <p:cNvCxnSpPr>
              <a:cxnSpLocks/>
            </p:cNvCxnSpPr>
            <p:nvPr/>
          </p:nvCxnSpPr>
          <p:spPr>
            <a:xfrm>
              <a:off x="6410008" y="2230255"/>
              <a:ext cx="72000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文本框 35">
              <a:extLst>
                <a:ext uri="{FF2B5EF4-FFF2-40B4-BE49-F238E27FC236}">
                  <a16:creationId xmlns:a16="http://schemas.microsoft.com/office/drawing/2014/main" id="{D0C3EC09-766C-49E9-9921-933C029B0317}"/>
                </a:ext>
              </a:extLst>
            </p:cNvPr>
            <p:cNvSpPr txBox="1"/>
            <p:nvPr/>
          </p:nvSpPr>
          <p:spPr>
            <a:xfrm>
              <a:off x="5656839" y="2040395"/>
              <a:ext cx="74456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BTNC</a:t>
              </a:r>
            </a:p>
          </p:txBody>
        </p: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589977D5-DF00-446A-A8C8-0CB1FF7023D9}"/>
                </a:ext>
              </a:extLst>
            </p:cNvPr>
            <p:cNvCxnSpPr>
              <a:cxnSpLocks/>
            </p:cNvCxnSpPr>
            <p:nvPr/>
          </p:nvCxnSpPr>
          <p:spPr>
            <a:xfrm>
              <a:off x="6664471" y="3793047"/>
              <a:ext cx="46800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箭头连接符 45">
              <a:extLst>
                <a:ext uri="{FF2B5EF4-FFF2-40B4-BE49-F238E27FC236}">
                  <a16:creationId xmlns:a16="http://schemas.microsoft.com/office/drawing/2014/main" id="{791FB68A-DA64-413E-A646-8EF8C43CE213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344210" y="3554313"/>
              <a:ext cx="3116117" cy="468000"/>
            </a:xfrm>
            <a:prstGeom prst="bentConnector3">
              <a:avLst>
                <a:gd name="adj1" fmla="val 100152"/>
              </a:avLst>
            </a:prstGeom>
            <a:ln w="19050">
              <a:solidFill>
                <a:schemeClr val="accent5"/>
              </a:solidFill>
              <a:headEnd type="oval" w="med" len="med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16611E25-31EE-41B2-B72B-2387DB0D3B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321496" y="3799070"/>
              <a:ext cx="36000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0" name="图片 39">
              <a:extLst>
                <a:ext uri="{FF2B5EF4-FFF2-40B4-BE49-F238E27FC236}">
                  <a16:creationId xmlns:a16="http://schemas.microsoft.com/office/drawing/2014/main" id="{577DC846-3E1F-4207-8380-C1267EF46FE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 flipH="1">
              <a:off x="9593059" y="3618081"/>
              <a:ext cx="700693" cy="369332"/>
            </a:xfrm>
            <a:prstGeom prst="rect">
              <a:avLst/>
            </a:prstGeom>
          </p:spPr>
        </p:pic>
        <p:cxnSp>
          <p:nvCxnSpPr>
            <p:cNvPr id="41" name="直接箭头连接符 40">
              <a:extLst>
                <a:ext uri="{FF2B5EF4-FFF2-40B4-BE49-F238E27FC236}">
                  <a16:creationId xmlns:a16="http://schemas.microsoft.com/office/drawing/2014/main" id="{E5CDF154-1BBE-4F75-8059-51F3D79FB02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44209" y="3718713"/>
              <a:ext cx="36000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箭头连接符 41">
              <a:extLst>
                <a:ext uri="{FF2B5EF4-FFF2-40B4-BE49-F238E27FC236}">
                  <a16:creationId xmlns:a16="http://schemas.microsoft.com/office/drawing/2014/main" id="{9058435F-43FF-4807-8A78-641136B815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10714" y="3873885"/>
              <a:ext cx="288000" cy="0"/>
            </a:xfrm>
            <a:prstGeom prst="straightConnector1">
              <a:avLst/>
            </a:prstGeom>
            <a:ln w="19050">
              <a:solidFill>
                <a:schemeClr val="accent5"/>
              </a:solidFill>
              <a:headEnd type="none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文本框 42">
              <a:extLst>
                <a:ext uri="{FF2B5EF4-FFF2-40B4-BE49-F238E27FC236}">
                  <a16:creationId xmlns:a16="http://schemas.microsoft.com/office/drawing/2014/main" id="{E3D5E177-1729-48EE-83A8-763785B101DE}"/>
                </a:ext>
              </a:extLst>
            </p:cNvPr>
            <p:cNvSpPr txBox="1"/>
            <p:nvPr/>
          </p:nvSpPr>
          <p:spPr>
            <a:xfrm>
              <a:off x="10547304" y="3426968"/>
              <a:ext cx="71075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BTNL</a:t>
              </a:r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51D11A2B-F51F-44F2-9371-080870AEF876}"/>
                </a:ext>
              </a:extLst>
            </p:cNvPr>
            <p:cNvSpPr txBox="1"/>
            <p:nvPr/>
          </p:nvSpPr>
          <p:spPr>
            <a:xfrm>
              <a:off x="10563929" y="3787358"/>
              <a:ext cx="7907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/>
                <a:t>BTN</a:t>
              </a:r>
              <a:r>
                <a:rPr lang="en-US" altLang="zh-CN" dirty="0"/>
                <a:t>R</a:t>
              </a:r>
              <a:endParaRPr lang="zh-CN" altLang="en-US" dirty="0"/>
            </a:p>
          </p:txBody>
        </p:sp>
        <p:cxnSp>
          <p:nvCxnSpPr>
            <p:cNvPr id="45" name="直接箭头连接符 56">
              <a:extLst>
                <a:ext uri="{FF2B5EF4-FFF2-40B4-BE49-F238E27FC236}">
                  <a16:creationId xmlns:a16="http://schemas.microsoft.com/office/drawing/2014/main" id="{941EB46C-65DE-458F-BA6C-CEB31A14EE29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9122714" y="4128299"/>
              <a:ext cx="1404000" cy="972000"/>
            </a:xfrm>
            <a:prstGeom prst="bentConnector2">
              <a:avLst/>
            </a:prstGeom>
            <a:ln w="19050">
              <a:solidFill>
                <a:schemeClr val="accent5"/>
              </a:solidFill>
              <a:headEnd type="none" w="lg" len="lg"/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D9F84073-64AD-4795-890A-7C6910385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33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  <p:sp>
        <p:nvSpPr>
          <p:cNvPr id="46" name="流程图: 多文档 45">
            <a:extLst>
              <a:ext uri="{FF2B5EF4-FFF2-40B4-BE49-F238E27FC236}">
                <a16:creationId xmlns:a16="http://schemas.microsoft.com/office/drawing/2014/main" id="{E7D54CA9-F205-45E8-BBFE-EDF1D33EB307}"/>
              </a:ext>
            </a:extLst>
          </p:cNvPr>
          <p:cNvSpPr/>
          <p:nvPr/>
        </p:nvSpPr>
        <p:spPr>
          <a:xfrm>
            <a:off x="653934" y="210686"/>
            <a:ext cx="1521009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2000" b="1" dirty="0"/>
              <a:t>FSM</a:t>
            </a:r>
            <a:endParaRPr lang="zh-CN" altLang="en-US" sz="2000" b="1" dirty="0"/>
          </a:p>
        </p:txBody>
      </p:sp>
      <p:sp>
        <p:nvSpPr>
          <p:cNvPr id="47" name="矩形: 折角 46">
            <a:extLst>
              <a:ext uri="{FF2B5EF4-FFF2-40B4-BE49-F238E27FC236}">
                <a16:creationId xmlns:a16="http://schemas.microsoft.com/office/drawing/2014/main" id="{436BA737-D665-417A-B69A-F4BE845D8170}"/>
              </a:ext>
            </a:extLst>
          </p:cNvPr>
          <p:cNvSpPr/>
          <p:nvPr/>
        </p:nvSpPr>
        <p:spPr>
          <a:xfrm>
            <a:off x="118164" y="944337"/>
            <a:ext cx="5253036" cy="5869839"/>
          </a:xfrm>
          <a:prstGeom prst="foldedCorner">
            <a:avLst>
              <a:gd name="adj" fmla="val 1128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39824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图片 27">
            <a:extLst>
              <a:ext uri="{FF2B5EF4-FFF2-40B4-BE49-F238E27FC236}">
                <a16:creationId xmlns:a16="http://schemas.microsoft.com/office/drawing/2014/main" id="{D1A29737-0C05-4B79-96AD-F9F62D3DBD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6298" y="3271654"/>
            <a:ext cx="5435678" cy="15841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449A8-73C8-4C55-90F2-B352F391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sz="4000" dirty="0"/>
              <a:t>1101</a:t>
            </a:r>
            <a:r>
              <a:rPr lang="zh-CN" altLang="en-US" sz="4000" dirty="0"/>
              <a:t>序列检测器 </a:t>
            </a:r>
            <a:r>
              <a:rPr lang="en-US" altLang="zh-CN" sz="4000" dirty="0">
                <a:solidFill>
                  <a:schemeClr val="accent5"/>
                </a:solidFill>
              </a:rPr>
              <a:t>Moore</a:t>
            </a:r>
            <a:r>
              <a:rPr lang="en-US" altLang="zh-CN" sz="4000" b="1" dirty="0">
                <a:solidFill>
                  <a:schemeClr val="accent5"/>
                </a:solidFill>
              </a:rPr>
              <a:t>-2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D1A05-987D-4AB8-B531-DC4409F57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" y="0"/>
            <a:ext cx="4604012" cy="6858000"/>
          </a:xfrm>
          <a:prstGeom prst="rect">
            <a:avLst/>
          </a:prstGeom>
        </p:spPr>
      </p:pic>
      <p:sp>
        <p:nvSpPr>
          <p:cNvPr id="6" name="圆角矩形 6">
            <a:extLst>
              <a:ext uri="{FF2B5EF4-FFF2-40B4-BE49-F238E27FC236}">
                <a16:creationId xmlns:a16="http://schemas.microsoft.com/office/drawing/2014/main" id="{A042BF4C-F972-4386-92D0-3E03BAB50186}"/>
              </a:ext>
            </a:extLst>
          </p:cNvPr>
          <p:cNvSpPr/>
          <p:nvPr/>
        </p:nvSpPr>
        <p:spPr>
          <a:xfrm>
            <a:off x="591128" y="4793674"/>
            <a:ext cx="3944238" cy="93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23652-7648-400D-95B4-E52063AF7A1F}"/>
              </a:ext>
            </a:extLst>
          </p:cNvPr>
          <p:cNvSpPr txBox="1"/>
          <p:nvPr/>
        </p:nvSpPr>
        <p:spPr>
          <a:xfrm>
            <a:off x="4041320" y="171592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1C417B-81AC-423A-8764-9C5306593455}"/>
              </a:ext>
            </a:extLst>
          </p:cNvPr>
          <p:cNvSpPr txBox="1"/>
          <p:nvPr/>
        </p:nvSpPr>
        <p:spPr>
          <a:xfrm>
            <a:off x="3324778" y="474629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状态寄存器</a:t>
            </a:r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3AF76C84-9004-40C0-9FB3-03DF4F5FE39B}"/>
              </a:ext>
            </a:extLst>
          </p:cNvPr>
          <p:cNvSpPr/>
          <p:nvPr/>
        </p:nvSpPr>
        <p:spPr>
          <a:xfrm>
            <a:off x="591128" y="1335578"/>
            <a:ext cx="3944238" cy="3410721"/>
          </a:xfrm>
          <a:prstGeom prst="roundRect">
            <a:avLst>
              <a:gd name="adj" fmla="val 458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08E212-94B0-437C-A28B-11BF7BE31E4E}"/>
              </a:ext>
            </a:extLst>
          </p:cNvPr>
          <p:cNvSpPr txBox="1"/>
          <p:nvPr/>
        </p:nvSpPr>
        <p:spPr>
          <a:xfrm>
            <a:off x="4041320" y="504029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DB1744-30CC-4BB0-8B55-A2F3E8000AEB}"/>
              </a:ext>
            </a:extLst>
          </p:cNvPr>
          <p:cNvSpPr txBox="1"/>
          <p:nvPr/>
        </p:nvSpPr>
        <p:spPr>
          <a:xfrm>
            <a:off x="4041320" y="618851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9BC1A8-08A8-4E82-B6FB-26FE68F029C7}"/>
              </a:ext>
            </a:extLst>
          </p:cNvPr>
          <p:cNvSpPr txBox="1"/>
          <p:nvPr/>
        </p:nvSpPr>
        <p:spPr>
          <a:xfrm>
            <a:off x="3429761" y="137737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5591F62-03C2-41F3-80D8-D2D40A144634}"/>
              </a:ext>
            </a:extLst>
          </p:cNvPr>
          <p:cNvSpPr/>
          <p:nvPr/>
        </p:nvSpPr>
        <p:spPr>
          <a:xfrm>
            <a:off x="591128" y="5813311"/>
            <a:ext cx="3944238" cy="8368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07A5CE-A4B5-440B-9940-B166B0F2ADBA}"/>
              </a:ext>
            </a:extLst>
          </p:cNvPr>
          <p:cNvSpPr txBox="1"/>
          <p:nvPr/>
        </p:nvSpPr>
        <p:spPr>
          <a:xfrm>
            <a:off x="3429761" y="581331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DC2794D-95EA-46FF-A655-4CE57CFD2501}"/>
              </a:ext>
            </a:extLst>
          </p:cNvPr>
          <p:cNvGrpSpPr/>
          <p:nvPr/>
        </p:nvGrpSpPr>
        <p:grpSpPr>
          <a:xfrm>
            <a:off x="5095679" y="935492"/>
            <a:ext cx="4969097" cy="5818943"/>
            <a:chOff x="5289642" y="935492"/>
            <a:chExt cx="4969097" cy="581894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33C1D7-9A1F-4A78-AC43-B19B43472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89642" y="935492"/>
              <a:ext cx="4624361" cy="5818943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B2C09F4-4851-406D-82FB-BB2C9D4495C0}"/>
                </a:ext>
              </a:extLst>
            </p:cNvPr>
            <p:cNvSpPr txBox="1"/>
            <p:nvPr/>
          </p:nvSpPr>
          <p:spPr>
            <a:xfrm>
              <a:off x="9566518" y="6127556"/>
              <a:ext cx="49404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③</a:t>
              </a:r>
            </a:p>
          </p:txBody>
        </p:sp>
        <p:sp>
          <p:nvSpPr>
            <p:cNvPr id="23" name="圆角矩形 10">
              <a:extLst>
                <a:ext uri="{FF2B5EF4-FFF2-40B4-BE49-F238E27FC236}">
                  <a16:creationId xmlns:a16="http://schemas.microsoft.com/office/drawing/2014/main" id="{263D9AAE-B823-42BC-9A97-DF4E3D211CC0}"/>
                </a:ext>
              </a:extLst>
            </p:cNvPr>
            <p:cNvSpPr/>
            <p:nvPr/>
          </p:nvSpPr>
          <p:spPr>
            <a:xfrm>
              <a:off x="5905735" y="5807769"/>
              <a:ext cx="4313377" cy="759286"/>
            </a:xfrm>
            <a:prstGeom prst="roundRect">
              <a:avLst/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文本框 23">
              <a:extLst>
                <a:ext uri="{FF2B5EF4-FFF2-40B4-BE49-F238E27FC236}">
                  <a16:creationId xmlns:a16="http://schemas.microsoft.com/office/drawing/2014/main" id="{928258F7-0F4A-4A03-8A0B-B44F69F706AA}"/>
                </a:ext>
              </a:extLst>
            </p:cNvPr>
            <p:cNvSpPr txBox="1"/>
            <p:nvPr/>
          </p:nvSpPr>
          <p:spPr>
            <a:xfrm>
              <a:off x="8954959" y="5807768"/>
              <a:ext cx="112562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组合逻辑</a:t>
              </a:r>
              <a:r>
                <a:rPr lang="en-US" altLang="zh-CN" sz="1600" dirty="0">
                  <a:solidFill>
                    <a:srgbClr val="0070C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圆角矩形 6">
              <a:extLst>
                <a:ext uri="{FF2B5EF4-FFF2-40B4-BE49-F238E27FC236}">
                  <a16:creationId xmlns:a16="http://schemas.microsoft.com/office/drawing/2014/main" id="{4EB2AC34-68C6-4754-BA82-70FF19750070}"/>
                </a:ext>
              </a:extLst>
            </p:cNvPr>
            <p:cNvSpPr/>
            <p:nvPr/>
          </p:nvSpPr>
          <p:spPr>
            <a:xfrm>
              <a:off x="5905734" y="2159796"/>
              <a:ext cx="4313377" cy="3571138"/>
            </a:xfrm>
            <a:prstGeom prst="roundRect">
              <a:avLst>
                <a:gd name="adj" fmla="val 5223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499245-1F40-47F1-8A83-3080807D85C0}"/>
                </a:ext>
              </a:extLst>
            </p:cNvPr>
            <p:cNvSpPr txBox="1"/>
            <p:nvPr/>
          </p:nvSpPr>
          <p:spPr>
            <a:xfrm>
              <a:off x="8737730" y="2104377"/>
              <a:ext cx="1521009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合并① ②</a:t>
              </a:r>
            </a:p>
          </p:txBody>
        </p:sp>
      </p:grpSp>
      <p:sp>
        <p:nvSpPr>
          <p:cNvPr id="26" name="矩形 25">
            <a:extLst>
              <a:ext uri="{FF2B5EF4-FFF2-40B4-BE49-F238E27FC236}">
                <a16:creationId xmlns:a16="http://schemas.microsoft.com/office/drawing/2014/main" id="{C6C585B1-5AB5-4EB2-9556-67C8D9B4A51C}"/>
              </a:ext>
            </a:extLst>
          </p:cNvPr>
          <p:cNvSpPr/>
          <p:nvPr/>
        </p:nvSpPr>
        <p:spPr>
          <a:xfrm>
            <a:off x="1" y="0"/>
            <a:ext cx="4682836" cy="685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8000" dirty="0">
                <a:solidFill>
                  <a:srgbClr val="C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三段式</a:t>
            </a:r>
            <a:endParaRPr lang="zh-CN" altLang="en-US" dirty="0">
              <a:solidFill>
                <a:srgbClr val="C000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  <p:grpSp>
        <p:nvGrpSpPr>
          <p:cNvPr id="29" name="组合 28">
            <a:extLst>
              <a:ext uri="{FF2B5EF4-FFF2-40B4-BE49-F238E27FC236}">
                <a16:creationId xmlns:a16="http://schemas.microsoft.com/office/drawing/2014/main" id="{DF90BCC0-18FD-467B-860A-4D2D7B86A57D}"/>
              </a:ext>
            </a:extLst>
          </p:cNvPr>
          <p:cNvGrpSpPr/>
          <p:nvPr/>
        </p:nvGrpSpPr>
        <p:grpSpPr>
          <a:xfrm>
            <a:off x="10064776" y="1529446"/>
            <a:ext cx="2006117" cy="548855"/>
            <a:chOff x="4929435" y="1386822"/>
            <a:chExt cx="2006117" cy="571021"/>
          </a:xfrm>
        </p:grpSpPr>
        <p:sp>
          <p:nvSpPr>
            <p:cNvPr id="30" name="箭头: 五边形 29">
              <a:extLst>
                <a:ext uri="{FF2B5EF4-FFF2-40B4-BE49-F238E27FC236}">
                  <a16:creationId xmlns:a16="http://schemas.microsoft.com/office/drawing/2014/main" id="{ADD02C68-5959-4B06-8D2C-033E95D7BD4B}"/>
                </a:ext>
              </a:extLst>
            </p:cNvPr>
            <p:cNvSpPr/>
            <p:nvPr/>
          </p:nvSpPr>
          <p:spPr>
            <a:xfrm flipH="1">
              <a:off x="4929435" y="1386822"/>
              <a:ext cx="2006117" cy="571021"/>
            </a:xfrm>
            <a:prstGeom prst="homePlat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文本框 30">
              <a:extLst>
                <a:ext uri="{FF2B5EF4-FFF2-40B4-BE49-F238E27FC236}">
                  <a16:creationId xmlns:a16="http://schemas.microsoft.com/office/drawing/2014/main" id="{DAB859F0-95D8-44D9-A52B-0DAD6639F9D3}"/>
                </a:ext>
              </a:extLst>
            </p:cNvPr>
            <p:cNvSpPr txBox="1"/>
            <p:nvPr/>
          </p:nvSpPr>
          <p:spPr>
            <a:xfrm>
              <a:off x="5146925" y="1423540"/>
              <a:ext cx="1723549" cy="4803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>
                  <a:solidFill>
                    <a:schemeClr val="accent2">
                      <a:lumMod val="75000"/>
                    </a:schemeClr>
                  </a:solidFill>
                </a:rPr>
                <a:t>两段式描述</a:t>
              </a:r>
              <a:endParaRPr lang="zh-CN" altLang="en-US" sz="16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03D247B-9702-441E-AF7A-16D713DF3B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34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9802644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图片 25">
            <a:extLst>
              <a:ext uri="{FF2B5EF4-FFF2-40B4-BE49-F238E27FC236}">
                <a16:creationId xmlns:a16="http://schemas.microsoft.com/office/drawing/2014/main" id="{5E812B33-A9AF-4A6A-8B66-36336FB056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73" y="923853"/>
            <a:ext cx="5435678" cy="1584147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3F0449A8-73C8-4C55-90F2-B352F391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sz="4000" dirty="0"/>
              <a:t>1101</a:t>
            </a:r>
            <a:r>
              <a:rPr lang="zh-CN" altLang="en-US" sz="4000" dirty="0"/>
              <a:t>序列检测器 </a:t>
            </a:r>
            <a:r>
              <a:rPr lang="en-US" altLang="zh-CN" sz="4000" dirty="0">
                <a:solidFill>
                  <a:schemeClr val="accent5"/>
                </a:solidFill>
              </a:rPr>
              <a:t>Moore</a:t>
            </a:r>
            <a:r>
              <a:rPr lang="en-US" altLang="zh-CN" sz="4000" b="1" dirty="0">
                <a:solidFill>
                  <a:schemeClr val="accent5"/>
                </a:solidFill>
              </a:rPr>
              <a:t>-3</a:t>
            </a:r>
            <a:r>
              <a:rPr lang="en-US" altLang="zh-CN" sz="4000" dirty="0">
                <a:solidFill>
                  <a:srgbClr val="FF0000"/>
                </a:solidFill>
              </a:rPr>
              <a:t>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D1A05-987D-4AB8-B531-DC4409F579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024" y="0"/>
            <a:ext cx="4604012" cy="6858000"/>
          </a:xfrm>
          <a:prstGeom prst="rect">
            <a:avLst/>
          </a:prstGeom>
        </p:spPr>
      </p:pic>
      <p:sp>
        <p:nvSpPr>
          <p:cNvPr id="6" name="圆角矩形 6">
            <a:extLst>
              <a:ext uri="{FF2B5EF4-FFF2-40B4-BE49-F238E27FC236}">
                <a16:creationId xmlns:a16="http://schemas.microsoft.com/office/drawing/2014/main" id="{A042BF4C-F972-4386-92D0-3E03BAB50186}"/>
              </a:ext>
            </a:extLst>
          </p:cNvPr>
          <p:cNvSpPr/>
          <p:nvPr/>
        </p:nvSpPr>
        <p:spPr>
          <a:xfrm>
            <a:off x="591128" y="4793674"/>
            <a:ext cx="3944238" cy="93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23652-7648-400D-95B4-E52063AF7A1F}"/>
              </a:ext>
            </a:extLst>
          </p:cNvPr>
          <p:cNvSpPr txBox="1"/>
          <p:nvPr/>
        </p:nvSpPr>
        <p:spPr>
          <a:xfrm>
            <a:off x="4041320" y="171592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1C417B-81AC-423A-8764-9C5306593455}"/>
              </a:ext>
            </a:extLst>
          </p:cNvPr>
          <p:cNvSpPr txBox="1"/>
          <p:nvPr/>
        </p:nvSpPr>
        <p:spPr>
          <a:xfrm>
            <a:off x="3324778" y="474629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状态寄存器</a:t>
            </a:r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3AF76C84-9004-40C0-9FB3-03DF4F5FE39B}"/>
              </a:ext>
            </a:extLst>
          </p:cNvPr>
          <p:cNvSpPr/>
          <p:nvPr/>
        </p:nvSpPr>
        <p:spPr>
          <a:xfrm>
            <a:off x="591128" y="1335578"/>
            <a:ext cx="3944238" cy="3410721"/>
          </a:xfrm>
          <a:prstGeom prst="roundRect">
            <a:avLst>
              <a:gd name="adj" fmla="val 458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08E212-94B0-437C-A28B-11BF7BE31E4E}"/>
              </a:ext>
            </a:extLst>
          </p:cNvPr>
          <p:cNvSpPr txBox="1"/>
          <p:nvPr/>
        </p:nvSpPr>
        <p:spPr>
          <a:xfrm>
            <a:off x="4041320" y="504029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DB1744-30CC-4BB0-8B55-A2F3E8000AEB}"/>
              </a:ext>
            </a:extLst>
          </p:cNvPr>
          <p:cNvSpPr txBox="1"/>
          <p:nvPr/>
        </p:nvSpPr>
        <p:spPr>
          <a:xfrm>
            <a:off x="4041320" y="618851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9BC1A8-08A8-4E82-B6FB-26FE68F029C7}"/>
              </a:ext>
            </a:extLst>
          </p:cNvPr>
          <p:cNvSpPr txBox="1"/>
          <p:nvPr/>
        </p:nvSpPr>
        <p:spPr>
          <a:xfrm>
            <a:off x="3429761" y="137737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5591F62-03C2-41F3-80D8-D2D40A144634}"/>
              </a:ext>
            </a:extLst>
          </p:cNvPr>
          <p:cNvSpPr/>
          <p:nvPr/>
        </p:nvSpPr>
        <p:spPr>
          <a:xfrm>
            <a:off x="591128" y="5813311"/>
            <a:ext cx="3944238" cy="8368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07A5CE-A4B5-440B-9940-B166B0F2ADBA}"/>
              </a:ext>
            </a:extLst>
          </p:cNvPr>
          <p:cNvSpPr txBox="1"/>
          <p:nvPr/>
        </p:nvSpPr>
        <p:spPr>
          <a:xfrm>
            <a:off x="3429761" y="581331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DC2794D-95EA-46FF-A655-4CE57CFD2501}"/>
              </a:ext>
            </a:extLst>
          </p:cNvPr>
          <p:cNvGrpSpPr/>
          <p:nvPr/>
        </p:nvGrpSpPr>
        <p:grpSpPr>
          <a:xfrm>
            <a:off x="4814989" y="900001"/>
            <a:ext cx="5788358" cy="5957998"/>
            <a:chOff x="5286042" y="900001"/>
            <a:chExt cx="5788358" cy="5957998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33C1D7-9A1F-4A78-AC43-B19B43472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286042" y="900001"/>
              <a:ext cx="5560419" cy="5957998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B2C09F4-4851-406D-82FB-BB2C9D4495C0}"/>
                </a:ext>
              </a:extLst>
            </p:cNvPr>
            <p:cNvSpPr txBox="1"/>
            <p:nvPr/>
          </p:nvSpPr>
          <p:spPr>
            <a:xfrm>
              <a:off x="9332424" y="3279066"/>
              <a:ext cx="155808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合并① ③</a:t>
              </a:r>
            </a:p>
          </p:txBody>
        </p:sp>
        <p:sp>
          <p:nvSpPr>
            <p:cNvPr id="23" name="圆角矩形 10">
              <a:extLst>
                <a:ext uri="{FF2B5EF4-FFF2-40B4-BE49-F238E27FC236}">
                  <a16:creationId xmlns:a16="http://schemas.microsoft.com/office/drawing/2014/main" id="{263D9AAE-B823-42BC-9A97-DF4E3D211CC0}"/>
                </a:ext>
              </a:extLst>
            </p:cNvPr>
            <p:cNvSpPr/>
            <p:nvPr/>
          </p:nvSpPr>
          <p:spPr>
            <a:xfrm>
              <a:off x="5905735" y="3255829"/>
              <a:ext cx="5168665" cy="3361102"/>
            </a:xfrm>
            <a:prstGeom prst="roundRect">
              <a:avLst>
                <a:gd name="adj" fmla="val 5620"/>
              </a:avLst>
            </a:prstGeom>
            <a:noFill/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圆角矩形 6">
              <a:extLst>
                <a:ext uri="{FF2B5EF4-FFF2-40B4-BE49-F238E27FC236}">
                  <a16:creationId xmlns:a16="http://schemas.microsoft.com/office/drawing/2014/main" id="{4EB2AC34-68C6-4754-BA82-70FF19750070}"/>
                </a:ext>
              </a:extLst>
            </p:cNvPr>
            <p:cNvSpPr/>
            <p:nvPr/>
          </p:nvSpPr>
          <p:spPr>
            <a:xfrm>
              <a:off x="5905734" y="2195808"/>
              <a:ext cx="5168665" cy="946403"/>
            </a:xfrm>
            <a:prstGeom prst="roundRect">
              <a:avLst>
                <a:gd name="adj" fmla="val 12835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B4499245-1F40-47F1-8A83-3080807D85C0}"/>
                </a:ext>
              </a:extLst>
            </p:cNvPr>
            <p:cNvSpPr txBox="1"/>
            <p:nvPr/>
          </p:nvSpPr>
          <p:spPr>
            <a:xfrm>
              <a:off x="10331287" y="2309426"/>
              <a:ext cx="49244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②</a:t>
              </a:r>
            </a:p>
          </p:txBody>
        </p:sp>
      </p:grpSp>
      <p:sp>
        <p:nvSpPr>
          <p:cNvPr id="21" name="矩形 20">
            <a:extLst>
              <a:ext uri="{FF2B5EF4-FFF2-40B4-BE49-F238E27FC236}">
                <a16:creationId xmlns:a16="http://schemas.microsoft.com/office/drawing/2014/main" id="{B56406E6-716D-47C4-BFB8-04FB2D254CE6}"/>
              </a:ext>
            </a:extLst>
          </p:cNvPr>
          <p:cNvSpPr/>
          <p:nvPr/>
        </p:nvSpPr>
        <p:spPr>
          <a:xfrm>
            <a:off x="1" y="0"/>
            <a:ext cx="4624035" cy="685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椭圆 23">
            <a:extLst>
              <a:ext uri="{FF2B5EF4-FFF2-40B4-BE49-F238E27FC236}">
                <a16:creationId xmlns:a16="http://schemas.microsoft.com/office/drawing/2014/main" id="{7E6E0B66-DED0-465A-9DC2-CC94C33C8CBF}"/>
              </a:ext>
            </a:extLst>
          </p:cNvPr>
          <p:cNvSpPr/>
          <p:nvPr/>
        </p:nvSpPr>
        <p:spPr>
          <a:xfrm>
            <a:off x="8861370" y="5669280"/>
            <a:ext cx="1318952" cy="461664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1FA45151-6AC8-49C2-BDA3-BBE836259B68}"/>
              </a:ext>
            </a:extLst>
          </p:cNvPr>
          <p:cNvGrpSpPr/>
          <p:nvPr/>
        </p:nvGrpSpPr>
        <p:grpSpPr>
          <a:xfrm>
            <a:off x="10659243" y="2449388"/>
            <a:ext cx="1516947" cy="548855"/>
            <a:chOff x="10659243" y="2449388"/>
            <a:chExt cx="1516947" cy="548855"/>
          </a:xfrm>
        </p:grpSpPr>
        <p:sp>
          <p:nvSpPr>
            <p:cNvPr id="29" name="箭头: 五边形 28">
              <a:extLst>
                <a:ext uri="{FF2B5EF4-FFF2-40B4-BE49-F238E27FC236}">
                  <a16:creationId xmlns:a16="http://schemas.microsoft.com/office/drawing/2014/main" id="{B92681CA-389D-4659-A1A5-CD99D187BAD2}"/>
                </a:ext>
              </a:extLst>
            </p:cNvPr>
            <p:cNvSpPr/>
            <p:nvPr/>
          </p:nvSpPr>
          <p:spPr>
            <a:xfrm flipH="1">
              <a:off x="10659243" y="2449388"/>
              <a:ext cx="1467069" cy="548855"/>
            </a:xfrm>
            <a:prstGeom prst="homePlat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文本框 29">
              <a:extLst>
                <a:ext uri="{FF2B5EF4-FFF2-40B4-BE49-F238E27FC236}">
                  <a16:creationId xmlns:a16="http://schemas.microsoft.com/office/drawing/2014/main" id="{E9980689-71C4-4B62-83BA-B8E70FB4299C}"/>
                </a:ext>
              </a:extLst>
            </p:cNvPr>
            <p:cNvSpPr txBox="1"/>
            <p:nvPr/>
          </p:nvSpPr>
          <p:spPr>
            <a:xfrm>
              <a:off x="10709122" y="252462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</a:rPr>
                <a:t>两段式描述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05A836EA-4379-4FC5-8F26-2B9EB76226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35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312853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449A8-73C8-4C55-90F2-B352F39172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r"/>
            <a:r>
              <a:rPr lang="en-US" altLang="zh-CN" sz="4000" dirty="0"/>
              <a:t>1101</a:t>
            </a:r>
            <a:r>
              <a:rPr lang="zh-CN" altLang="en-US" sz="4000" dirty="0"/>
              <a:t>序列检测器 </a:t>
            </a:r>
            <a:r>
              <a:rPr lang="en-US" altLang="zh-CN" sz="4000" dirty="0">
                <a:solidFill>
                  <a:schemeClr val="accent5"/>
                </a:solidFill>
              </a:rPr>
              <a:t>Moore</a:t>
            </a:r>
            <a:r>
              <a:rPr lang="en-US" altLang="zh-CN" sz="4000" b="1" dirty="0">
                <a:solidFill>
                  <a:schemeClr val="accent5"/>
                </a:solidFill>
              </a:rPr>
              <a:t>-4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28AD1A05-987D-4AB8-B531-DC4409F579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24" y="0"/>
            <a:ext cx="4604012" cy="6858000"/>
          </a:xfrm>
          <a:prstGeom prst="rect">
            <a:avLst/>
          </a:prstGeom>
        </p:spPr>
      </p:pic>
      <p:sp>
        <p:nvSpPr>
          <p:cNvPr id="6" name="圆角矩形 6">
            <a:extLst>
              <a:ext uri="{FF2B5EF4-FFF2-40B4-BE49-F238E27FC236}">
                <a16:creationId xmlns:a16="http://schemas.microsoft.com/office/drawing/2014/main" id="{A042BF4C-F972-4386-92D0-3E03BAB50186}"/>
              </a:ext>
            </a:extLst>
          </p:cNvPr>
          <p:cNvSpPr/>
          <p:nvPr/>
        </p:nvSpPr>
        <p:spPr>
          <a:xfrm>
            <a:off x="591128" y="4793674"/>
            <a:ext cx="3944238" cy="9391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43923652-7648-400D-95B4-E52063AF7A1F}"/>
              </a:ext>
            </a:extLst>
          </p:cNvPr>
          <p:cNvSpPr txBox="1"/>
          <p:nvPr/>
        </p:nvSpPr>
        <p:spPr>
          <a:xfrm>
            <a:off x="4041320" y="171592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①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C81C417B-81AC-423A-8764-9C5306593455}"/>
              </a:ext>
            </a:extLst>
          </p:cNvPr>
          <p:cNvSpPr txBox="1"/>
          <p:nvPr/>
        </p:nvSpPr>
        <p:spPr>
          <a:xfrm>
            <a:off x="3324778" y="474629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状态寄存器</a:t>
            </a:r>
          </a:p>
        </p:txBody>
      </p:sp>
      <p:sp>
        <p:nvSpPr>
          <p:cNvPr id="15" name="圆角矩形 9">
            <a:extLst>
              <a:ext uri="{FF2B5EF4-FFF2-40B4-BE49-F238E27FC236}">
                <a16:creationId xmlns:a16="http://schemas.microsoft.com/office/drawing/2014/main" id="{3AF76C84-9004-40C0-9FB3-03DF4F5FE39B}"/>
              </a:ext>
            </a:extLst>
          </p:cNvPr>
          <p:cNvSpPr/>
          <p:nvPr/>
        </p:nvSpPr>
        <p:spPr>
          <a:xfrm>
            <a:off x="591128" y="1335578"/>
            <a:ext cx="3944238" cy="3410721"/>
          </a:xfrm>
          <a:prstGeom prst="roundRect">
            <a:avLst>
              <a:gd name="adj" fmla="val 4580"/>
            </a:avLst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408E212-94B0-437C-A28B-11BF7BE31E4E}"/>
              </a:ext>
            </a:extLst>
          </p:cNvPr>
          <p:cNvSpPr txBox="1"/>
          <p:nvPr/>
        </p:nvSpPr>
        <p:spPr>
          <a:xfrm>
            <a:off x="4041320" y="5040297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②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0FDB1744-30CC-4BB0-8B55-A2F3E8000AEB}"/>
              </a:ext>
            </a:extLst>
          </p:cNvPr>
          <p:cNvSpPr txBox="1"/>
          <p:nvPr/>
        </p:nvSpPr>
        <p:spPr>
          <a:xfrm>
            <a:off x="4041320" y="6188518"/>
            <a:ext cx="4940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  <a:latin typeface="Arial Black" panose="020B0A04020102020204" pitchFamily="34" charset="0"/>
              </a:rPr>
              <a:t>③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759BC1A8-08A8-4E82-B6FB-26FE68F029C7}"/>
              </a:ext>
            </a:extLst>
          </p:cNvPr>
          <p:cNvSpPr txBox="1"/>
          <p:nvPr/>
        </p:nvSpPr>
        <p:spPr>
          <a:xfrm>
            <a:off x="3429761" y="1377373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9" name="圆角矩形 10">
            <a:extLst>
              <a:ext uri="{FF2B5EF4-FFF2-40B4-BE49-F238E27FC236}">
                <a16:creationId xmlns:a16="http://schemas.microsoft.com/office/drawing/2014/main" id="{B5591F62-03C2-41F3-80D8-D2D40A144634}"/>
              </a:ext>
            </a:extLst>
          </p:cNvPr>
          <p:cNvSpPr/>
          <p:nvPr/>
        </p:nvSpPr>
        <p:spPr>
          <a:xfrm>
            <a:off x="591128" y="5813311"/>
            <a:ext cx="3944238" cy="836872"/>
          </a:xfrm>
          <a:prstGeom prst="roundRect">
            <a:avLst/>
          </a:prstGeom>
          <a:noFill/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07A5CE-A4B5-440B-9940-B166B0F2ADBA}"/>
              </a:ext>
            </a:extLst>
          </p:cNvPr>
          <p:cNvSpPr txBox="1"/>
          <p:nvPr/>
        </p:nvSpPr>
        <p:spPr>
          <a:xfrm>
            <a:off x="3429761" y="5813310"/>
            <a:ext cx="112562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组合逻辑</a:t>
            </a:r>
            <a:r>
              <a:rPr lang="en-US" altLang="zh-CN" sz="16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</a:t>
            </a:r>
            <a:endParaRPr lang="zh-CN" altLang="en-US" sz="1600" dirty="0">
              <a:solidFill>
                <a:srgbClr val="0070C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10" name="组合 9">
            <a:extLst>
              <a:ext uri="{FF2B5EF4-FFF2-40B4-BE49-F238E27FC236}">
                <a16:creationId xmlns:a16="http://schemas.microsoft.com/office/drawing/2014/main" id="{CDC2794D-95EA-46FF-A655-4CE57CFD2501}"/>
              </a:ext>
            </a:extLst>
          </p:cNvPr>
          <p:cNvGrpSpPr/>
          <p:nvPr/>
        </p:nvGrpSpPr>
        <p:grpSpPr>
          <a:xfrm>
            <a:off x="4916683" y="916627"/>
            <a:ext cx="6150328" cy="5870020"/>
            <a:chOff x="4966562" y="900001"/>
            <a:chExt cx="6150328" cy="5870020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DA33C1D7-9A1F-4A78-AC43-B19B43472CD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4966562" y="900001"/>
              <a:ext cx="6107837" cy="5870020"/>
            </a:xfrm>
            <a:prstGeom prst="rect">
              <a:avLst/>
            </a:prstGeom>
          </p:spPr>
        </p:pic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9B2C09F4-4851-406D-82FB-BB2C9D4495C0}"/>
                </a:ext>
              </a:extLst>
            </p:cNvPr>
            <p:cNvSpPr txBox="1"/>
            <p:nvPr/>
          </p:nvSpPr>
          <p:spPr>
            <a:xfrm>
              <a:off x="9160628" y="2633609"/>
              <a:ext cx="195626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CN" altLang="en-US" sz="2400" b="1" dirty="0">
                  <a:solidFill>
                    <a:srgbClr val="FF0000"/>
                  </a:solidFill>
                  <a:latin typeface="Arial Black" panose="020B0A04020102020204" pitchFamily="34" charset="0"/>
                </a:rPr>
                <a:t>合并① ② ③</a:t>
              </a:r>
            </a:p>
          </p:txBody>
        </p:sp>
        <p:sp>
          <p:nvSpPr>
            <p:cNvPr id="25" name="圆角矩形 6">
              <a:extLst>
                <a:ext uri="{FF2B5EF4-FFF2-40B4-BE49-F238E27FC236}">
                  <a16:creationId xmlns:a16="http://schemas.microsoft.com/office/drawing/2014/main" id="{4EB2AC34-68C6-4754-BA82-70FF19750070}"/>
                </a:ext>
              </a:extLst>
            </p:cNvPr>
            <p:cNvSpPr/>
            <p:nvPr/>
          </p:nvSpPr>
          <p:spPr>
            <a:xfrm>
              <a:off x="5569528" y="2621280"/>
              <a:ext cx="5504871" cy="3873731"/>
            </a:xfrm>
            <a:prstGeom prst="roundRect">
              <a:avLst>
                <a:gd name="adj" fmla="val 5321"/>
              </a:avLst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</p:grpSp>
      <p:sp>
        <p:nvSpPr>
          <p:cNvPr id="4" name="椭圆 3">
            <a:extLst>
              <a:ext uri="{FF2B5EF4-FFF2-40B4-BE49-F238E27FC236}">
                <a16:creationId xmlns:a16="http://schemas.microsoft.com/office/drawing/2014/main" id="{D8021727-E1A7-421C-8E58-473937116795}"/>
              </a:ext>
            </a:extLst>
          </p:cNvPr>
          <p:cNvSpPr/>
          <p:nvPr/>
        </p:nvSpPr>
        <p:spPr>
          <a:xfrm>
            <a:off x="9282544" y="5056923"/>
            <a:ext cx="1318952" cy="26876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" name="椭圆 20">
            <a:extLst>
              <a:ext uri="{FF2B5EF4-FFF2-40B4-BE49-F238E27FC236}">
                <a16:creationId xmlns:a16="http://schemas.microsoft.com/office/drawing/2014/main" id="{3B839DD6-C514-4A5F-ACBD-F6E39A8E6576}"/>
              </a:ext>
            </a:extLst>
          </p:cNvPr>
          <p:cNvSpPr/>
          <p:nvPr/>
        </p:nvSpPr>
        <p:spPr>
          <a:xfrm>
            <a:off x="9598428" y="3099441"/>
            <a:ext cx="1003068" cy="268765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0FDF80A2-8D65-4759-B27B-FE704C2CDD34}"/>
              </a:ext>
            </a:extLst>
          </p:cNvPr>
          <p:cNvSpPr/>
          <p:nvPr/>
        </p:nvSpPr>
        <p:spPr>
          <a:xfrm>
            <a:off x="1" y="0"/>
            <a:ext cx="4624035" cy="6858000"/>
          </a:xfrm>
          <a:prstGeom prst="rect">
            <a:avLst/>
          </a:prstGeom>
          <a:solidFill>
            <a:srgbClr val="FFFFFF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4" name="图片 23">
            <a:extLst>
              <a:ext uri="{FF2B5EF4-FFF2-40B4-BE49-F238E27FC236}">
                <a16:creationId xmlns:a16="http://schemas.microsoft.com/office/drawing/2014/main" id="{E8C642E7-09CC-4DA6-ABAC-026B74908E6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1125"/>
          <a:stretch/>
        </p:blipFill>
        <p:spPr>
          <a:xfrm>
            <a:off x="9482049" y="984815"/>
            <a:ext cx="2656675" cy="1584147"/>
          </a:xfrm>
          <a:prstGeom prst="rect">
            <a:avLst/>
          </a:prstGeom>
        </p:spPr>
      </p:pic>
      <p:grpSp>
        <p:nvGrpSpPr>
          <p:cNvPr id="26" name="组合 25">
            <a:extLst>
              <a:ext uri="{FF2B5EF4-FFF2-40B4-BE49-F238E27FC236}">
                <a16:creationId xmlns:a16="http://schemas.microsoft.com/office/drawing/2014/main" id="{D6F0B52D-7ED4-4DB1-94D8-B10A814EF77F}"/>
              </a:ext>
            </a:extLst>
          </p:cNvPr>
          <p:cNvGrpSpPr/>
          <p:nvPr/>
        </p:nvGrpSpPr>
        <p:grpSpPr>
          <a:xfrm>
            <a:off x="11089175" y="2833853"/>
            <a:ext cx="1003987" cy="548855"/>
            <a:chOff x="10659242" y="2449388"/>
            <a:chExt cx="1003987" cy="548855"/>
          </a:xfrm>
        </p:grpSpPr>
        <p:sp>
          <p:nvSpPr>
            <p:cNvPr id="27" name="箭头: 五边形 26">
              <a:extLst>
                <a:ext uri="{FF2B5EF4-FFF2-40B4-BE49-F238E27FC236}">
                  <a16:creationId xmlns:a16="http://schemas.microsoft.com/office/drawing/2014/main" id="{3B4408FB-0C60-47E7-978C-DCA7005078DE}"/>
                </a:ext>
              </a:extLst>
            </p:cNvPr>
            <p:cNvSpPr/>
            <p:nvPr/>
          </p:nvSpPr>
          <p:spPr>
            <a:xfrm flipH="1">
              <a:off x="10659242" y="2449388"/>
              <a:ext cx="1003067" cy="548855"/>
            </a:xfrm>
            <a:prstGeom prst="homePlate">
              <a:avLst/>
            </a:prstGeom>
            <a:noFill/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文本框 27">
              <a:extLst>
                <a:ext uri="{FF2B5EF4-FFF2-40B4-BE49-F238E27FC236}">
                  <a16:creationId xmlns:a16="http://schemas.microsoft.com/office/drawing/2014/main" id="{45A284C7-ACC1-4517-BF6D-E58A3F242B57}"/>
                </a:ext>
              </a:extLst>
            </p:cNvPr>
            <p:cNvSpPr txBox="1"/>
            <p:nvPr/>
          </p:nvSpPr>
          <p:spPr>
            <a:xfrm>
              <a:off x="10709122" y="2524626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000" dirty="0">
                  <a:solidFill>
                    <a:schemeClr val="accent2">
                      <a:lumMod val="75000"/>
                    </a:schemeClr>
                  </a:solidFill>
                </a:rPr>
                <a:t>一段式</a:t>
              </a:r>
              <a:endParaRPr lang="zh-CN" altLang="en-US" sz="1400" dirty="0">
                <a:solidFill>
                  <a:schemeClr val="accent2">
                    <a:lumMod val="75000"/>
                  </a:schemeClr>
                </a:solidFill>
              </a:endParaRPr>
            </a:p>
          </p:txBody>
        </p: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7A6024A-4061-4067-B94B-E0CA904E5C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36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0683187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28072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5000" b="1" spc="0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去 抖 电 路</a:t>
            </a:r>
            <a:endParaRPr lang="zh-CN" altLang="en-US" sz="15000" b="1" spc="0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5B2310B6-D96F-46D2-A313-BE517FE45D1D}"/>
              </a:ext>
            </a:extLst>
          </p:cNvPr>
          <p:cNvSpPr txBox="1"/>
          <p:nvPr/>
        </p:nvSpPr>
        <p:spPr>
          <a:xfrm>
            <a:off x="5675264" y="314151"/>
            <a:ext cx="728084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3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59499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01D8CC-D2EE-48C6-B4D0-47726C0EA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机械抖动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A5FE200-67D9-484F-AA7D-CD780EBE2DA3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1723" y="2752696"/>
            <a:ext cx="8131798" cy="3319723"/>
          </a:xfrm>
          <a:prstGeom prst="rect">
            <a:avLst/>
          </a:prstGeom>
        </p:spPr>
      </p:pic>
      <p:pic>
        <p:nvPicPr>
          <p:cNvPr id="1026" name="Picture 2">
            <a:extLst>
              <a:ext uri="{FF2B5EF4-FFF2-40B4-BE49-F238E27FC236}">
                <a16:creationId xmlns:a16="http://schemas.microsoft.com/office/drawing/2014/main" id="{1A7F678D-8C67-4215-B9FA-ED0DEB05B0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17855" y="2752696"/>
            <a:ext cx="2265679" cy="30453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0D98099-4758-4F79-BD31-15FF7711F73C}"/>
              </a:ext>
            </a:extLst>
          </p:cNvPr>
          <p:cNvSpPr txBox="1"/>
          <p:nvPr/>
        </p:nvSpPr>
        <p:spPr>
          <a:xfrm>
            <a:off x="1499619" y="900001"/>
            <a:ext cx="8600014" cy="1143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任何按钮，按动之后，在稳定下来之前都会有几毫秒的抖动。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可能将抖动的错误值锁存到寄存器中！</a:t>
            </a: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AE7D1393-9B46-4BA7-84D9-7140D5E7A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38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31006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5402A-EF64-445B-BDF7-788B55A2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去抖电路</a:t>
            </a:r>
          </a:p>
        </p:txBody>
      </p: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1563BF9A-E725-4444-BF46-5CF4C7667E71}"/>
              </a:ext>
            </a:extLst>
          </p:cNvPr>
          <p:cNvGrpSpPr/>
          <p:nvPr/>
        </p:nvGrpSpPr>
        <p:grpSpPr>
          <a:xfrm>
            <a:off x="838200" y="3871608"/>
            <a:ext cx="9829800" cy="2777936"/>
            <a:chOff x="0" y="4586047"/>
            <a:chExt cx="9144000" cy="2271953"/>
          </a:xfrm>
        </p:grpSpPr>
        <p:pic>
          <p:nvPicPr>
            <p:cNvPr id="6" name="图片 5">
              <a:extLst>
                <a:ext uri="{FF2B5EF4-FFF2-40B4-BE49-F238E27FC236}">
                  <a16:creationId xmlns:a16="http://schemas.microsoft.com/office/drawing/2014/main" id="{D7036C72-1CEE-44AD-AC62-6FD6B839408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0" y="5059845"/>
              <a:ext cx="9144000" cy="1798155"/>
            </a:xfrm>
            <a:prstGeom prst="rect">
              <a:avLst/>
            </a:prstGeom>
          </p:spPr>
        </p:pic>
        <p:sp>
          <p:nvSpPr>
            <p:cNvPr id="5" name="矩形: 圆角 4">
              <a:extLst>
                <a:ext uri="{FF2B5EF4-FFF2-40B4-BE49-F238E27FC236}">
                  <a16:creationId xmlns:a16="http://schemas.microsoft.com/office/drawing/2014/main" id="{D19A9720-906D-4AB6-B5BF-CA772DE47F19}"/>
                </a:ext>
              </a:extLst>
            </p:cNvPr>
            <p:cNvSpPr/>
            <p:nvPr/>
          </p:nvSpPr>
          <p:spPr>
            <a:xfrm>
              <a:off x="2673627" y="5715000"/>
              <a:ext cx="1456082" cy="313083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: 圆角 6">
              <a:extLst>
                <a:ext uri="{FF2B5EF4-FFF2-40B4-BE49-F238E27FC236}">
                  <a16:creationId xmlns:a16="http://schemas.microsoft.com/office/drawing/2014/main" id="{E8E43A57-9D10-4FF2-889B-3ADC08FEE338}"/>
                </a:ext>
              </a:extLst>
            </p:cNvPr>
            <p:cNvSpPr/>
            <p:nvPr/>
          </p:nvSpPr>
          <p:spPr>
            <a:xfrm>
              <a:off x="7598465" y="5715000"/>
              <a:ext cx="422413" cy="313083"/>
            </a:xfrm>
            <a:prstGeom prst="roundRect">
              <a:avLst/>
            </a:prstGeom>
            <a:noFill/>
            <a:ln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矩形: 圆角 7">
              <a:extLst>
                <a:ext uri="{FF2B5EF4-FFF2-40B4-BE49-F238E27FC236}">
                  <a16:creationId xmlns:a16="http://schemas.microsoft.com/office/drawing/2014/main" id="{378E0BDF-8105-4271-8330-5F5957F531C7}"/>
                </a:ext>
              </a:extLst>
            </p:cNvPr>
            <p:cNvSpPr/>
            <p:nvPr/>
          </p:nvSpPr>
          <p:spPr>
            <a:xfrm>
              <a:off x="5551005" y="5958922"/>
              <a:ext cx="1997766" cy="313083"/>
            </a:xfrm>
            <a:prstGeom prst="roundRect">
              <a:avLst/>
            </a:prstGeom>
            <a:noFill/>
            <a:ln>
              <a:solidFill>
                <a:srgbClr val="FF33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42BD0496-2C90-4AF4-8ED7-B2C1B9112378}"/>
                </a:ext>
              </a:extLst>
            </p:cNvPr>
            <p:cNvSpPr txBox="1"/>
            <p:nvPr/>
          </p:nvSpPr>
          <p:spPr>
            <a:xfrm>
              <a:off x="4502426" y="4586047"/>
              <a:ext cx="1030694" cy="377576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带毛刺</a:t>
              </a:r>
            </a:p>
          </p:txBody>
        </p:sp>
        <p:sp>
          <p:nvSpPr>
            <p:cNvPr id="10" name="文本框 9">
              <a:extLst>
                <a:ext uri="{FF2B5EF4-FFF2-40B4-BE49-F238E27FC236}">
                  <a16:creationId xmlns:a16="http://schemas.microsoft.com/office/drawing/2014/main" id="{3AF0920D-ADC1-4502-8A94-1F94F00F2090}"/>
                </a:ext>
              </a:extLst>
            </p:cNvPr>
            <p:cNvSpPr txBox="1"/>
            <p:nvPr/>
          </p:nvSpPr>
          <p:spPr>
            <a:xfrm>
              <a:off x="5928691" y="4586047"/>
              <a:ext cx="744390" cy="377576"/>
            </a:xfrm>
            <a:prstGeom prst="rect">
              <a:avLst/>
            </a:prstGeom>
            <a:solidFill>
              <a:srgbClr val="FF33CC"/>
            </a:solidFill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干净</a:t>
              </a:r>
            </a:p>
          </p:txBody>
        </p:sp>
        <p:cxnSp>
          <p:nvCxnSpPr>
            <p:cNvPr id="12" name="直接箭头连接符 11">
              <a:extLst>
                <a:ext uri="{FF2B5EF4-FFF2-40B4-BE49-F238E27FC236}">
                  <a16:creationId xmlns:a16="http://schemas.microsoft.com/office/drawing/2014/main" id="{A711C7EA-3E79-42CB-ACA8-BFCCB916A036}"/>
                </a:ext>
              </a:extLst>
            </p:cNvPr>
            <p:cNvCxnSpPr>
              <a:stCxn id="9" idx="2"/>
            </p:cNvCxnSpPr>
            <p:nvPr/>
          </p:nvCxnSpPr>
          <p:spPr>
            <a:xfrm flipH="1">
              <a:off x="4045226" y="4963623"/>
              <a:ext cx="972547" cy="676834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箭头连接符 12">
              <a:extLst>
                <a:ext uri="{FF2B5EF4-FFF2-40B4-BE49-F238E27FC236}">
                  <a16:creationId xmlns:a16="http://schemas.microsoft.com/office/drawing/2014/main" id="{B292CD89-CC00-4C5D-B53E-801CD360659A}"/>
                </a:ext>
              </a:extLst>
            </p:cNvPr>
            <p:cNvCxnSpPr>
              <a:cxnSpLocks/>
              <a:stCxn id="9" idx="2"/>
            </p:cNvCxnSpPr>
            <p:nvPr/>
          </p:nvCxnSpPr>
          <p:spPr>
            <a:xfrm>
              <a:off x="5017773" y="4963623"/>
              <a:ext cx="2580692" cy="751377"/>
            </a:xfrm>
            <a:prstGeom prst="straightConnector1">
              <a:avLst/>
            </a:prstGeom>
            <a:ln w="19050">
              <a:solidFill>
                <a:schemeClr val="accent4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箭头连接符 15">
              <a:extLst>
                <a:ext uri="{FF2B5EF4-FFF2-40B4-BE49-F238E27FC236}">
                  <a16:creationId xmlns:a16="http://schemas.microsoft.com/office/drawing/2014/main" id="{B36EE20C-5A39-4EFC-BEC2-1C07FBDB171A}"/>
                </a:ext>
              </a:extLst>
            </p:cNvPr>
            <p:cNvCxnSpPr>
              <a:cxnSpLocks/>
              <a:stCxn id="10" idx="2"/>
            </p:cNvCxnSpPr>
            <p:nvPr/>
          </p:nvCxnSpPr>
          <p:spPr>
            <a:xfrm flipH="1">
              <a:off x="6269737" y="4963623"/>
              <a:ext cx="31150" cy="950159"/>
            </a:xfrm>
            <a:prstGeom prst="straightConnector1">
              <a:avLst/>
            </a:prstGeom>
            <a:ln w="19050">
              <a:solidFill>
                <a:srgbClr val="FF33CC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3" name="文本框 22">
            <a:extLst>
              <a:ext uri="{FF2B5EF4-FFF2-40B4-BE49-F238E27FC236}">
                <a16:creationId xmlns:a16="http://schemas.microsoft.com/office/drawing/2014/main" id="{C378EFDD-B7CB-4B60-8F6A-10F65D4B045B}"/>
              </a:ext>
            </a:extLst>
          </p:cNvPr>
          <p:cNvSpPr txBox="1"/>
          <p:nvPr/>
        </p:nvSpPr>
        <p:spPr>
          <a:xfrm>
            <a:off x="1635420" y="3272021"/>
            <a:ext cx="85035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【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注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】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时钟要足够慢。保证抖动在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sz="2200" dirty="0">
                <a:latin typeface="楷体" panose="02010609060101010101" pitchFamily="49" charset="-122"/>
                <a:ea typeface="楷体" panose="02010609060101010101" pitchFamily="49" charset="-122"/>
              </a:rPr>
              <a:t>个时钟周期内！如 </a:t>
            </a:r>
            <a:r>
              <a:rPr lang="en-US" altLang="zh-CN" sz="2200" dirty="0">
                <a:latin typeface="楷体" panose="02010609060101010101" pitchFamily="49" charset="-122"/>
                <a:ea typeface="楷体" panose="02010609060101010101" pitchFamily="49" charset="-122"/>
              </a:rPr>
              <a:t>clk_190Hz</a:t>
            </a:r>
            <a:endParaRPr lang="zh-CN" altLang="en-US" sz="2200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grpSp>
        <p:nvGrpSpPr>
          <p:cNvPr id="25" name="组合 24">
            <a:extLst>
              <a:ext uri="{FF2B5EF4-FFF2-40B4-BE49-F238E27FC236}">
                <a16:creationId xmlns:a16="http://schemas.microsoft.com/office/drawing/2014/main" id="{5DF00B9D-282D-4790-9C3A-AAA95BE5C416}"/>
              </a:ext>
            </a:extLst>
          </p:cNvPr>
          <p:cNvGrpSpPr/>
          <p:nvPr/>
        </p:nvGrpSpPr>
        <p:grpSpPr>
          <a:xfrm>
            <a:off x="1442871" y="971927"/>
            <a:ext cx="9273001" cy="2232378"/>
            <a:chOff x="1434758" y="1673583"/>
            <a:chExt cx="9273001" cy="2232378"/>
          </a:xfrm>
        </p:grpSpPr>
        <p:grpSp>
          <p:nvGrpSpPr>
            <p:cNvPr id="26" name="组合 25">
              <a:extLst>
                <a:ext uri="{FF2B5EF4-FFF2-40B4-BE49-F238E27FC236}">
                  <a16:creationId xmlns:a16="http://schemas.microsoft.com/office/drawing/2014/main" id="{D5EB4518-BF7C-4BC3-9E53-EC750983A07E}"/>
                </a:ext>
              </a:extLst>
            </p:cNvPr>
            <p:cNvGrpSpPr/>
            <p:nvPr/>
          </p:nvGrpSpPr>
          <p:grpSpPr>
            <a:xfrm>
              <a:off x="1678810" y="3116185"/>
              <a:ext cx="1228105" cy="307777"/>
              <a:chOff x="1901245" y="2340665"/>
              <a:chExt cx="1228105" cy="307777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CE092FA8-32FB-4A25-97A6-688195BDA2FD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37350" y="2508444"/>
                <a:ext cx="792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文本框 59">
                    <a:extLst>
                      <a:ext uri="{FF2B5EF4-FFF2-40B4-BE49-F238E27FC236}">
                        <a16:creationId xmlns:a16="http://schemas.microsoft.com/office/drawing/2014/main" id="{57640A7E-D33D-4166-B6EC-AEB9D04B2F74}"/>
                      </a:ext>
                    </a:extLst>
                  </p:cNvPr>
                  <p:cNvSpPr txBox="1"/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71FBA54D-3488-4575-8F96-C4618B2A0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r="-1014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2A5A633-83A0-4532-B01B-9A76C06ABD1D}"/>
                    </a:ext>
                  </a:extLst>
                </p:cNvPr>
                <p:cNvSpPr/>
                <p:nvPr/>
              </p:nvSpPr>
              <p:spPr>
                <a:xfrm>
                  <a:off x="3970903" y="2688659"/>
                  <a:ext cx="857607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𝑑𝑒𝑙𝑎𝑦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7" name="矩形 26">
                  <a:extLst>
                    <a:ext uri="{FF2B5EF4-FFF2-40B4-BE49-F238E27FC236}">
                      <a16:creationId xmlns:a16="http://schemas.microsoft.com/office/drawing/2014/main" id="{A2A5A633-83A0-4532-B01B-9A76C06ABD1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70903" y="2688659"/>
                  <a:ext cx="857607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10000" r="-9286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8" name="组合 27">
              <a:extLst>
                <a:ext uri="{FF2B5EF4-FFF2-40B4-BE49-F238E27FC236}">
                  <a16:creationId xmlns:a16="http://schemas.microsoft.com/office/drawing/2014/main" id="{6C436B2A-AB43-48CA-B190-A571EB702962}"/>
                </a:ext>
              </a:extLst>
            </p:cNvPr>
            <p:cNvGrpSpPr/>
            <p:nvPr/>
          </p:nvGrpSpPr>
          <p:grpSpPr>
            <a:xfrm>
              <a:off x="2866388" y="2433161"/>
              <a:ext cx="898107" cy="1080120"/>
              <a:chOff x="3453822" y="1651766"/>
              <a:chExt cx="898107" cy="1080120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7FDBC65C-A5F8-4DB3-83B3-02634293501C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6" name="直角三角形 55">
                <a:extLst>
                  <a:ext uri="{FF2B5EF4-FFF2-40B4-BE49-F238E27FC236}">
                    <a16:creationId xmlns:a16="http://schemas.microsoft.com/office/drawing/2014/main" id="{51A7C2AA-7951-4DB5-8820-E27A12DDE4D8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86FB4798-6056-49BD-99C7-68DAC75AD5EC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DFB7BE63-7D97-4D3E-89C2-33753B213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3567E19B-8D42-4D14-B372-33BA1EB3025F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C77136A6-C5E7-4787-9AD3-104C3396B33E}"/>
                </a:ext>
              </a:extLst>
            </p:cNvPr>
            <p:cNvGrpSpPr/>
            <p:nvPr/>
          </p:nvGrpSpPr>
          <p:grpSpPr>
            <a:xfrm>
              <a:off x="5059512" y="2433161"/>
              <a:ext cx="898107" cy="1080120"/>
              <a:chOff x="3453822" y="1651766"/>
              <a:chExt cx="898107" cy="108012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AA65366D-2CCB-47DF-9CF7-843D03A782A4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2" name="直角三角形 51">
                <a:extLst>
                  <a:ext uri="{FF2B5EF4-FFF2-40B4-BE49-F238E27FC236}">
                    <a16:creationId xmlns:a16="http://schemas.microsoft.com/office/drawing/2014/main" id="{71D7DE46-784A-4738-A8FF-4D70C97203A9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209564AA-1D8A-4FB6-B186-F5E149A89D8C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6D6E73E5-DA0A-4D18-8D71-8E322ED11D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82E4F26E-2BE1-4042-85E2-D769680AC924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4D616E5-5AD4-4123-8449-C199490C4B1E}"/>
                </a:ext>
              </a:extLst>
            </p:cNvPr>
            <p:cNvGrpSpPr/>
            <p:nvPr/>
          </p:nvGrpSpPr>
          <p:grpSpPr>
            <a:xfrm>
              <a:off x="7358659" y="2433161"/>
              <a:ext cx="898107" cy="1080120"/>
              <a:chOff x="3453822" y="1651766"/>
              <a:chExt cx="898107" cy="1080120"/>
            </a:xfrm>
          </p:grpSpPr>
          <p:sp>
            <p:nvSpPr>
              <p:cNvPr id="47" name="矩形 46">
                <a:extLst>
                  <a:ext uri="{FF2B5EF4-FFF2-40B4-BE49-F238E27FC236}">
                    <a16:creationId xmlns:a16="http://schemas.microsoft.com/office/drawing/2014/main" id="{FF050EC6-F1C9-498F-91E7-BC43CA10DF98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48" name="直角三角形 47">
                <a:extLst>
                  <a:ext uri="{FF2B5EF4-FFF2-40B4-BE49-F238E27FC236}">
                    <a16:creationId xmlns:a16="http://schemas.microsoft.com/office/drawing/2014/main" id="{EE422FC7-33A8-4580-A855-B50ECBA87FA9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9" name="矩形 48">
                    <a:extLst>
                      <a:ext uri="{FF2B5EF4-FFF2-40B4-BE49-F238E27FC236}">
                        <a16:creationId xmlns:a16="http://schemas.microsoft.com/office/drawing/2014/main" id="{45016D51-0D28-4374-AE4D-F7B96A065D23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213FC023-C794-4C5B-AC5E-32F22D706E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0" name="椭圆 49">
                <a:extLst>
                  <a:ext uri="{FF2B5EF4-FFF2-40B4-BE49-F238E27FC236}">
                    <a16:creationId xmlns:a16="http://schemas.microsoft.com/office/drawing/2014/main" id="{3E561479-7285-4772-920E-AB7910F2D19E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31" name="直接连接符 9">
              <a:extLst>
                <a:ext uri="{FF2B5EF4-FFF2-40B4-BE49-F238E27FC236}">
                  <a16:creationId xmlns:a16="http://schemas.microsoft.com/office/drawing/2014/main" id="{B13B8F47-7904-4FB7-959F-A96B67FBA7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85920" y="2681836"/>
              <a:ext cx="844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9">
              <a:extLst>
                <a:ext uri="{FF2B5EF4-FFF2-40B4-BE49-F238E27FC236}">
                  <a16:creationId xmlns:a16="http://schemas.microsoft.com/office/drawing/2014/main" id="{34313071-B5B3-43E2-81B6-21C9B37983B3}"/>
                </a:ext>
              </a:extLst>
            </p:cNvPr>
            <p:cNvCxnSpPr>
              <a:cxnSpLocks/>
            </p:cNvCxnSpPr>
            <p:nvPr/>
          </p:nvCxnSpPr>
          <p:spPr>
            <a:xfrm>
              <a:off x="3650953" y="2698463"/>
              <a:ext cx="1476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连接符 9">
              <a:extLst>
                <a:ext uri="{FF2B5EF4-FFF2-40B4-BE49-F238E27FC236}">
                  <a16:creationId xmlns:a16="http://schemas.microsoft.com/office/drawing/2014/main" id="{4EF8509B-5624-4E29-A148-A57BE100F61F}"/>
                </a:ext>
              </a:extLst>
            </p:cNvPr>
            <p:cNvCxnSpPr>
              <a:cxnSpLocks/>
            </p:cNvCxnSpPr>
            <p:nvPr/>
          </p:nvCxnSpPr>
          <p:spPr>
            <a:xfrm>
              <a:off x="5849619" y="2698463"/>
              <a:ext cx="1584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直接连接符 50">
              <a:extLst>
                <a:ext uri="{FF2B5EF4-FFF2-40B4-BE49-F238E27FC236}">
                  <a16:creationId xmlns:a16="http://schemas.microsoft.com/office/drawing/2014/main" id="{DABC50C7-9DE6-4CCC-A2E7-420F38061B41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4880297" y="756990"/>
              <a:ext cx="36000" cy="5040000"/>
            </a:xfrm>
            <a:prstGeom prst="bentConnector4">
              <a:avLst>
                <a:gd name="adj1" fmla="val -1699475"/>
                <a:gd name="adj2" fmla="val 9091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p:cxnSp>
          <p:nvCxnSpPr>
            <p:cNvPr id="35" name="直接连接符 9">
              <a:extLst>
                <a:ext uri="{FF2B5EF4-FFF2-40B4-BE49-F238E27FC236}">
                  <a16:creationId xmlns:a16="http://schemas.microsoft.com/office/drawing/2014/main" id="{E6C29672-8373-4100-8BA7-A00C996C48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35003" y="1808013"/>
              <a:ext cx="4570592" cy="900000"/>
            </a:xfrm>
            <a:prstGeom prst="bentConnector3">
              <a:avLst>
                <a:gd name="adj1" fmla="val 288"/>
              </a:avLst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9">
              <a:extLst>
                <a:ext uri="{FF2B5EF4-FFF2-40B4-BE49-F238E27FC236}">
                  <a16:creationId xmlns:a16="http://schemas.microsoft.com/office/drawing/2014/main" id="{B4E462D8-FAFF-437C-921A-A2F21DB17F56}"/>
                </a:ext>
              </a:extLst>
            </p:cNvPr>
            <p:cNvCxnSpPr>
              <a:cxnSpLocks/>
              <a:endCxn id="43" idx="1"/>
            </p:cNvCxnSpPr>
            <p:nvPr/>
          </p:nvCxnSpPr>
          <p:spPr>
            <a:xfrm flipV="1">
              <a:off x="6525323" y="1918852"/>
              <a:ext cx="2552562" cy="777600"/>
            </a:xfrm>
            <a:prstGeom prst="bentConnector3">
              <a:avLst>
                <a:gd name="adj1" fmla="val -803"/>
              </a:avLst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9">
              <a:extLst>
                <a:ext uri="{FF2B5EF4-FFF2-40B4-BE49-F238E27FC236}">
                  <a16:creationId xmlns:a16="http://schemas.microsoft.com/office/drawing/2014/main" id="{91F41871-2611-4A9A-B724-600884E316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56888" y="2024151"/>
              <a:ext cx="954249" cy="6696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68">
              <a:extLst>
                <a:ext uri="{FF2B5EF4-FFF2-40B4-BE49-F238E27FC236}">
                  <a16:creationId xmlns:a16="http://schemas.microsoft.com/office/drawing/2014/main" id="{97101477-A691-49F1-B960-04AEA3FD3987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4540075" y="3311961"/>
              <a:ext cx="612000" cy="576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544B5C14-D37F-4572-ABE0-FF11F33FBB03}"/>
                    </a:ext>
                  </a:extLst>
                </p:cNvPr>
                <p:cNvSpPr txBox="1"/>
                <p:nvPr/>
              </p:nvSpPr>
              <p:spPr>
                <a:xfrm>
                  <a:off x="3036903" y="2791960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544B5C14-D37F-4572-ABE0-FF11F33FBB0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36903" y="2791960"/>
                  <a:ext cx="570413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A4D6C8D-802D-402A-9BDD-750BFAB3A5D4}"/>
                    </a:ext>
                  </a:extLst>
                </p:cNvPr>
                <p:cNvSpPr txBox="1"/>
                <p:nvPr/>
              </p:nvSpPr>
              <p:spPr>
                <a:xfrm>
                  <a:off x="5257262" y="2774471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0" name="文本框 39">
                  <a:extLst>
                    <a:ext uri="{FF2B5EF4-FFF2-40B4-BE49-F238E27FC236}">
                      <a16:creationId xmlns:a16="http://schemas.microsoft.com/office/drawing/2014/main" id="{1A4D6C8D-802D-402A-9BDD-750BFAB3A5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57262" y="2774471"/>
                  <a:ext cx="570413" cy="400110"/>
                </a:xfrm>
                <a:prstGeom prst="rect">
                  <a:avLst/>
                </a:prstGeom>
                <a:blipFill>
                  <a:blip r:embed="rId13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651ECEC-A248-4AF9-A556-B7AFE6C02ED1}"/>
                    </a:ext>
                  </a:extLst>
                </p:cNvPr>
                <p:cNvSpPr txBox="1"/>
                <p:nvPr/>
              </p:nvSpPr>
              <p:spPr>
                <a:xfrm>
                  <a:off x="7516669" y="2791080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0651ECEC-A248-4AF9-A556-B7AFE6C02E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6669" y="2791080"/>
                  <a:ext cx="5704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77EB1230-440C-4AF4-9CF4-F3D21AFA47D2}"/>
                    </a:ext>
                  </a:extLst>
                </p:cNvPr>
                <p:cNvSpPr/>
                <p:nvPr/>
              </p:nvSpPr>
              <p:spPr>
                <a:xfrm>
                  <a:off x="8327615" y="2709834"/>
                  <a:ext cx="857607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𝑑𝑒𝑙𝑎𝑦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2" name="矩形 41">
                  <a:extLst>
                    <a:ext uri="{FF2B5EF4-FFF2-40B4-BE49-F238E27FC236}">
                      <a16:creationId xmlns:a16="http://schemas.microsoft.com/office/drawing/2014/main" id="{77EB1230-440C-4AF4-9CF4-F3D21AFA47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7615" y="2709834"/>
                  <a:ext cx="857607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9220" r="-5674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3" name="图片 42">
              <a:extLst>
                <a:ext uri="{FF2B5EF4-FFF2-40B4-BE49-F238E27FC236}">
                  <a16:creationId xmlns:a16="http://schemas.microsoft.com/office/drawing/2014/main" id="{7F5BDECC-3D26-4AF8-B3B3-5E09883164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077885" y="1673583"/>
              <a:ext cx="919163" cy="4905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24BE3BF-73AE-4373-8B8D-0E6ACF04D183}"/>
                    </a:ext>
                  </a:extLst>
                </p:cNvPr>
                <p:cNvSpPr/>
                <p:nvPr/>
              </p:nvSpPr>
              <p:spPr>
                <a:xfrm>
                  <a:off x="10106697" y="1686117"/>
                  <a:ext cx="601062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𝑜𝑢𝑡𝑝</m:t>
                        </m:r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4" name="矩形 43">
                  <a:extLst>
                    <a:ext uri="{FF2B5EF4-FFF2-40B4-BE49-F238E27FC236}">
                      <a16:creationId xmlns:a16="http://schemas.microsoft.com/office/drawing/2014/main" id="{324BE3BF-73AE-4373-8B8D-0E6ACF04D18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06697" y="1686117"/>
                  <a:ext cx="601062" cy="400110"/>
                </a:xfrm>
                <a:prstGeom prst="rect">
                  <a:avLst/>
                </a:prstGeom>
                <a:blipFill>
                  <a:blip r:embed="rId17"/>
                  <a:stretch>
                    <a:fillRect l="-11111" r="-11111" b="-106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8EC9BDD-7E07-4FEB-B3BD-214EC91B8CC5}"/>
                    </a:ext>
                  </a:extLst>
                </p:cNvPr>
                <p:cNvSpPr/>
                <p:nvPr/>
              </p:nvSpPr>
              <p:spPr>
                <a:xfrm>
                  <a:off x="6150262" y="2701091"/>
                  <a:ext cx="857607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𝑑𝑒𝑙𝑎𝑦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5" name="矩形 44">
                  <a:extLst>
                    <a:ext uri="{FF2B5EF4-FFF2-40B4-BE49-F238E27FC236}">
                      <a16:creationId xmlns:a16="http://schemas.microsoft.com/office/drawing/2014/main" id="{B8EC9BDD-7E07-4FEB-B3BD-214EC91B8CC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0262" y="2701091"/>
                  <a:ext cx="857607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9220" r="-9220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BDB7254B-45EB-46DD-9206-11E04CD4B4C4}"/>
                    </a:ext>
                  </a:extLst>
                </p:cNvPr>
                <p:cNvSpPr/>
                <p:nvPr/>
              </p:nvSpPr>
              <p:spPr>
                <a:xfrm>
                  <a:off x="1434758" y="2433161"/>
                  <a:ext cx="431208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BDB7254B-45EB-46DD-9206-11E04CD4B4C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34758" y="2433161"/>
                  <a:ext cx="431208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12857" r="-14286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B7B33D94-DE73-48BB-A4A9-7D9F10CA4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39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614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7CA444-7D59-4DA0-BC67-FCB19E8B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组合电路、时序电路</a:t>
            </a:r>
            <a:endParaRPr lang="zh-CN" altLang="en-US" b="1" dirty="0"/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71276A40-C6EF-446F-B041-D40955BCCB83}"/>
              </a:ext>
            </a:extLst>
          </p:cNvPr>
          <p:cNvSpPr txBox="1"/>
          <p:nvPr/>
        </p:nvSpPr>
        <p:spPr>
          <a:xfrm>
            <a:off x="1169808" y="1027852"/>
            <a:ext cx="9753114" cy="22520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组合逻辑电路</a:t>
            </a:r>
            <a:r>
              <a:rPr lang="zh-CN" altLang="en-US" sz="2400" dirty="0"/>
              <a:t>：任一时刻的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zh-CN" altLang="en-US" sz="2400" dirty="0"/>
              <a:t>仅与该时刻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r>
              <a:rPr lang="zh-CN" altLang="en-US" sz="2400" dirty="0"/>
              <a:t>变量的取值有关，</a:t>
            </a:r>
            <a:br>
              <a:rPr lang="en-US" altLang="zh-CN" sz="2400" dirty="0"/>
            </a:br>
            <a:r>
              <a:rPr lang="en-US" altLang="zh-CN" sz="2400" dirty="0"/>
              <a:t>                         </a:t>
            </a:r>
            <a:r>
              <a:rPr lang="zh-CN" altLang="en-US" sz="2400" dirty="0"/>
              <a:t>而与输入变量的历史情况无关。</a:t>
            </a:r>
            <a:endParaRPr lang="en-US" altLang="zh-CN" sz="2400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时序逻辑电路</a:t>
            </a:r>
            <a:r>
              <a:rPr lang="zh-CN" altLang="en-US" sz="2400" dirty="0"/>
              <a:t>：任一时刻的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输出</a:t>
            </a:r>
            <a:r>
              <a:rPr lang="zh-CN" altLang="en-US" sz="2400" dirty="0"/>
              <a:t>不仅与该时刻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输入</a:t>
            </a:r>
            <a:r>
              <a:rPr lang="zh-CN" altLang="en-US" sz="2400" dirty="0"/>
              <a:t>变量的取值有关，</a:t>
            </a:r>
            <a:br>
              <a:rPr lang="en-US" altLang="zh-CN" sz="2400" dirty="0"/>
            </a:br>
            <a:r>
              <a:rPr lang="en-US" altLang="zh-CN" sz="2400" dirty="0"/>
              <a:t>                         </a:t>
            </a:r>
            <a:r>
              <a:rPr lang="zh-CN" altLang="en-US" sz="2400" dirty="0"/>
              <a:t>而且与电路的</a:t>
            </a:r>
            <a:r>
              <a:rPr lang="zh-CN" altLang="en-US" sz="2400" dirty="0">
                <a:latin typeface="隶书" panose="02010509060101010101" pitchFamily="49" charset="-122"/>
                <a:ea typeface="隶书" panose="02010509060101010101" pitchFamily="49" charset="-122"/>
              </a:rPr>
              <a:t>原状态</a:t>
            </a:r>
            <a:r>
              <a:rPr lang="zh-CN" altLang="en-US" sz="2400" dirty="0"/>
              <a:t>，即过去的输入情况有关。</a:t>
            </a:r>
          </a:p>
        </p:txBody>
      </p:sp>
      <p:grpSp>
        <p:nvGrpSpPr>
          <p:cNvPr id="37" name="组合 36">
            <a:extLst>
              <a:ext uri="{FF2B5EF4-FFF2-40B4-BE49-F238E27FC236}">
                <a16:creationId xmlns:a16="http://schemas.microsoft.com/office/drawing/2014/main" id="{44C31662-3328-4842-901D-61A1F7585D0D}"/>
              </a:ext>
            </a:extLst>
          </p:cNvPr>
          <p:cNvGrpSpPr/>
          <p:nvPr/>
        </p:nvGrpSpPr>
        <p:grpSpPr>
          <a:xfrm>
            <a:off x="2694450" y="3939156"/>
            <a:ext cx="6803099" cy="2256432"/>
            <a:chOff x="2943124" y="4109767"/>
            <a:chExt cx="6803099" cy="2256432"/>
          </a:xfrm>
        </p:grpSpPr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0F7D3840-A9F1-4BFD-98DF-FF8BEE1C9FA0}"/>
                </a:ext>
              </a:extLst>
            </p:cNvPr>
            <p:cNvSpPr/>
            <p:nvPr/>
          </p:nvSpPr>
          <p:spPr>
            <a:xfrm>
              <a:off x="4150387" y="4204167"/>
              <a:ext cx="1368000" cy="11725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组合电路</a:t>
              </a:r>
            </a:p>
          </p:txBody>
        </p:sp>
        <p:sp>
          <p:nvSpPr>
            <p:cNvPr id="39" name="矩形 38">
              <a:extLst>
                <a:ext uri="{FF2B5EF4-FFF2-40B4-BE49-F238E27FC236}">
                  <a16:creationId xmlns:a16="http://schemas.microsoft.com/office/drawing/2014/main" id="{6A829A96-E201-4F99-8A8D-6100125CF77A}"/>
                </a:ext>
              </a:extLst>
            </p:cNvPr>
            <p:cNvSpPr/>
            <p:nvPr/>
          </p:nvSpPr>
          <p:spPr>
            <a:xfrm>
              <a:off x="6295039" y="4853362"/>
              <a:ext cx="1440000" cy="61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存储电路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B8FAA5A3-72D1-4D48-BC68-D7BA3AB7B1E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6387" y="4494351"/>
              <a:ext cx="864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41" name="直接连接符 40">
              <a:extLst>
                <a:ext uri="{FF2B5EF4-FFF2-40B4-BE49-F238E27FC236}">
                  <a16:creationId xmlns:a16="http://schemas.microsoft.com/office/drawing/2014/main" id="{EABC53E6-A0F8-4136-BD97-0DA5E4B18D49}"/>
                </a:ext>
              </a:extLst>
            </p:cNvPr>
            <p:cNvCxnSpPr/>
            <p:nvPr/>
          </p:nvCxnSpPr>
          <p:spPr>
            <a:xfrm flipH="1">
              <a:off x="3686402" y="4386351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0B2130CA-6836-4BFB-B035-E3EA32B4F1F4}"/>
                    </a:ext>
                  </a:extLst>
                </p:cNvPr>
                <p:cNvSpPr txBox="1"/>
                <p:nvPr/>
              </p:nvSpPr>
              <p:spPr>
                <a:xfrm>
                  <a:off x="3589783" y="4166190"/>
                  <a:ext cx="143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5" name="文本框 214">
                  <a:extLst>
                    <a:ext uri="{FF2B5EF4-FFF2-40B4-BE49-F238E27FC236}">
                      <a16:creationId xmlns:a16="http://schemas.microsoft.com/office/drawing/2014/main" id="{672979C4-ECDB-43DB-AA4E-7AD9A10825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783" y="4166190"/>
                  <a:ext cx="143565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37500" r="-29167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35AA6D86-9508-4C5C-9D30-BD5AD750F09F}"/>
                    </a:ext>
                  </a:extLst>
                </p:cNvPr>
                <p:cNvSpPr txBox="1"/>
                <p:nvPr/>
              </p:nvSpPr>
              <p:spPr>
                <a:xfrm>
                  <a:off x="2943124" y="4327889"/>
                  <a:ext cx="2484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16" name="文本框 215">
                  <a:extLst>
                    <a:ext uri="{FF2B5EF4-FFF2-40B4-BE49-F238E27FC236}">
                      <a16:creationId xmlns:a16="http://schemas.microsoft.com/office/drawing/2014/main" id="{8C1CC699-0DDD-4868-958A-C53F973CF5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124" y="4327889"/>
                  <a:ext cx="24846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19512" r="-21951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4" name="直接连接符 43">
              <a:extLst>
                <a:ext uri="{FF2B5EF4-FFF2-40B4-BE49-F238E27FC236}">
                  <a16:creationId xmlns:a16="http://schemas.microsoft.com/office/drawing/2014/main" id="{AF4F1259-1F99-4916-AF51-090338101C0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0819" y="4461099"/>
              <a:ext cx="3888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直接连接符 44">
              <a:extLst>
                <a:ext uri="{FF2B5EF4-FFF2-40B4-BE49-F238E27FC236}">
                  <a16:creationId xmlns:a16="http://schemas.microsoft.com/office/drawing/2014/main" id="{663366A2-AA12-49BE-8C9E-F2548F95D0E7}"/>
                </a:ext>
              </a:extLst>
            </p:cNvPr>
            <p:cNvCxnSpPr/>
            <p:nvPr/>
          </p:nvCxnSpPr>
          <p:spPr>
            <a:xfrm flipH="1">
              <a:off x="7073532" y="4353099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文本框 45">
                  <a:extLst>
                    <a:ext uri="{FF2B5EF4-FFF2-40B4-BE49-F238E27FC236}">
                      <a16:creationId xmlns:a16="http://schemas.microsoft.com/office/drawing/2014/main" id="{1AD58AA6-5183-45F8-9F78-65732D5A47BF}"/>
                    </a:ext>
                  </a:extLst>
                </p:cNvPr>
                <p:cNvSpPr txBox="1"/>
                <p:nvPr/>
              </p:nvSpPr>
              <p:spPr>
                <a:xfrm>
                  <a:off x="6930349" y="4109767"/>
                  <a:ext cx="149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19" name="文本框 218">
                  <a:extLst>
                    <a:ext uri="{FF2B5EF4-FFF2-40B4-BE49-F238E27FC236}">
                      <a16:creationId xmlns:a16="http://schemas.microsoft.com/office/drawing/2014/main" id="{8709E5C9-FC3B-4A0A-BC58-6B1280C38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0349" y="4109767"/>
                  <a:ext cx="149849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52000" t="-4444" r="-4800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>
                  <a:extLst>
                    <a:ext uri="{FF2B5EF4-FFF2-40B4-BE49-F238E27FC236}">
                      <a16:creationId xmlns:a16="http://schemas.microsoft.com/office/drawing/2014/main" id="{7A712E05-BC8E-494C-B37A-428341623D7A}"/>
                    </a:ext>
                  </a:extLst>
                </p:cNvPr>
                <p:cNvSpPr txBox="1"/>
                <p:nvPr/>
              </p:nvSpPr>
              <p:spPr>
                <a:xfrm>
                  <a:off x="9513788" y="4323836"/>
                  <a:ext cx="2324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20" name="文本框 219">
                  <a:extLst>
                    <a:ext uri="{FF2B5EF4-FFF2-40B4-BE49-F238E27FC236}">
                      <a16:creationId xmlns:a16="http://schemas.microsoft.com/office/drawing/2014/main" id="{B375ED30-777D-4456-9E52-88E4412F501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513788" y="4323836"/>
                  <a:ext cx="232435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3684" r="-23684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8" name="直接连接符 47">
              <a:extLst>
                <a:ext uri="{FF2B5EF4-FFF2-40B4-BE49-F238E27FC236}">
                  <a16:creationId xmlns:a16="http://schemas.microsoft.com/office/drawing/2014/main" id="{4A9CAFF3-7962-4A08-AEC4-365A6249E33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4127" y="5152218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49" name="直接连接符 48">
              <a:extLst>
                <a:ext uri="{FF2B5EF4-FFF2-40B4-BE49-F238E27FC236}">
                  <a16:creationId xmlns:a16="http://schemas.microsoft.com/office/drawing/2014/main" id="{3C4D3487-0E26-4C3D-A16F-816749BABD16}"/>
                </a:ext>
              </a:extLst>
            </p:cNvPr>
            <p:cNvCxnSpPr/>
            <p:nvPr/>
          </p:nvCxnSpPr>
          <p:spPr>
            <a:xfrm flipH="1">
              <a:off x="5791138" y="5044218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文本框 49">
                  <a:extLst>
                    <a:ext uri="{FF2B5EF4-FFF2-40B4-BE49-F238E27FC236}">
                      <a16:creationId xmlns:a16="http://schemas.microsoft.com/office/drawing/2014/main" id="{5837D171-7BB7-4D27-A6C6-980A046085CE}"/>
                    </a:ext>
                  </a:extLst>
                </p:cNvPr>
                <p:cNvSpPr txBox="1"/>
                <p:nvPr/>
              </p:nvSpPr>
              <p:spPr>
                <a:xfrm>
                  <a:off x="5566682" y="4833519"/>
                  <a:ext cx="260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3" name="文本框 222">
                  <a:extLst>
                    <a:ext uri="{FF2B5EF4-FFF2-40B4-BE49-F238E27FC236}">
                      <a16:creationId xmlns:a16="http://schemas.microsoft.com/office/drawing/2014/main" id="{AC652974-D3AA-4982-B59D-1AF61EC86A6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682" y="4833519"/>
                  <a:ext cx="260456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1162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1" name="直接连接符 127">
              <a:extLst>
                <a:ext uri="{FF2B5EF4-FFF2-40B4-BE49-F238E27FC236}">
                  <a16:creationId xmlns:a16="http://schemas.microsoft.com/office/drawing/2014/main" id="{E986AB75-D171-46A3-85D2-38C9AAE8FB3C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139303" y="5127858"/>
              <a:ext cx="3600000" cy="36000"/>
            </a:xfrm>
            <a:prstGeom prst="bentConnector5">
              <a:avLst>
                <a:gd name="adj1" fmla="val -33093"/>
                <a:gd name="adj2" fmla="val -3900281"/>
                <a:gd name="adj3" fmla="val 113552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文本框 51">
                  <a:extLst>
                    <a:ext uri="{FF2B5EF4-FFF2-40B4-BE49-F238E27FC236}">
                      <a16:creationId xmlns:a16="http://schemas.microsoft.com/office/drawing/2014/main" id="{002150AD-6E86-4943-8CE1-77E2B7125808}"/>
                    </a:ext>
                  </a:extLst>
                </p:cNvPr>
                <p:cNvSpPr txBox="1"/>
                <p:nvPr/>
              </p:nvSpPr>
              <p:spPr>
                <a:xfrm>
                  <a:off x="8319996" y="4834936"/>
                  <a:ext cx="199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25" name="文本框 224">
                  <a:extLst>
                    <a:ext uri="{FF2B5EF4-FFF2-40B4-BE49-F238E27FC236}">
                      <a16:creationId xmlns:a16="http://schemas.microsoft.com/office/drawing/2014/main" id="{90825CD3-DB71-4DF6-B263-114F60271E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9996" y="4834936"/>
                  <a:ext cx="199542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27273" r="-21212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3" name="直接连接符 52">
              <a:extLst>
                <a:ext uri="{FF2B5EF4-FFF2-40B4-BE49-F238E27FC236}">
                  <a16:creationId xmlns:a16="http://schemas.microsoft.com/office/drawing/2014/main" id="{9E4CF787-E7C4-4D8B-9572-59DE846E2FA5}"/>
                </a:ext>
              </a:extLst>
            </p:cNvPr>
            <p:cNvCxnSpPr/>
            <p:nvPr/>
          </p:nvCxnSpPr>
          <p:spPr>
            <a:xfrm flipH="1">
              <a:off x="8464974" y="5053757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文本框 53">
                  <a:extLst>
                    <a:ext uri="{FF2B5EF4-FFF2-40B4-BE49-F238E27FC236}">
                      <a16:creationId xmlns:a16="http://schemas.microsoft.com/office/drawing/2014/main" id="{CA4E6C5F-D6AA-4B80-9BEB-BD66645AB22C}"/>
                    </a:ext>
                  </a:extLst>
                </p:cNvPr>
                <p:cNvSpPr txBox="1"/>
                <p:nvPr/>
              </p:nvSpPr>
              <p:spPr>
                <a:xfrm>
                  <a:off x="5913263" y="5225095"/>
                  <a:ext cx="2340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27" name="文本框 226">
                  <a:extLst>
                    <a:ext uri="{FF2B5EF4-FFF2-40B4-BE49-F238E27FC236}">
                      <a16:creationId xmlns:a16="http://schemas.microsoft.com/office/drawing/2014/main" id="{3ECA3829-059F-47F3-B951-CB23E5BC1C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263" y="5225095"/>
                  <a:ext cx="234038" cy="307777"/>
                </a:xfrm>
                <a:prstGeom prst="rect">
                  <a:avLst/>
                </a:prstGeom>
                <a:blipFill>
                  <a:blip r:embed="rId22"/>
                  <a:stretch>
                    <a:fillRect l="-20513" r="-23077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文本框 54">
                  <a:extLst>
                    <a:ext uri="{FF2B5EF4-FFF2-40B4-BE49-F238E27FC236}">
                      <a16:creationId xmlns:a16="http://schemas.microsoft.com/office/drawing/2014/main" id="{AC5FE544-FCCA-4312-80DB-7C1DABC23BE1}"/>
                    </a:ext>
                  </a:extLst>
                </p:cNvPr>
                <p:cNvSpPr txBox="1"/>
                <p:nvPr/>
              </p:nvSpPr>
              <p:spPr>
                <a:xfrm>
                  <a:off x="7929398" y="5225095"/>
                  <a:ext cx="258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228" name="文本框 227">
                  <a:extLst>
                    <a:ext uri="{FF2B5EF4-FFF2-40B4-BE49-F238E27FC236}">
                      <a16:creationId xmlns:a16="http://schemas.microsoft.com/office/drawing/2014/main" id="{21670B27-6F71-4BF5-B963-44948B017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398" y="5225095"/>
                  <a:ext cx="258083" cy="307777"/>
                </a:xfrm>
                <a:prstGeom prst="rect">
                  <a:avLst/>
                </a:prstGeom>
                <a:blipFill>
                  <a:blip r:embed="rId23"/>
                  <a:stretch>
                    <a:fillRect l="-28571" r="-33333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直接连接符 155">
              <a:extLst>
                <a:ext uri="{FF2B5EF4-FFF2-40B4-BE49-F238E27FC236}">
                  <a16:creationId xmlns:a16="http://schemas.microsoft.com/office/drawing/2014/main" id="{2FA4E19A-4F40-455E-BB9B-348CDE43F657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724868" y="5475549"/>
              <a:ext cx="2245097" cy="756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dash"/>
              <a:miter lim="800000"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98C4924-A666-4EF7-88DF-6D472591A3C2}"/>
                    </a:ext>
                  </a:extLst>
                </p:cNvPr>
                <p:cNvSpPr txBox="1"/>
                <p:nvPr/>
              </p:nvSpPr>
              <p:spPr>
                <a:xfrm>
                  <a:off x="4310415" y="6089200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57" name="文本框 56">
                  <a:extLst>
                    <a:ext uri="{FF2B5EF4-FFF2-40B4-BE49-F238E27FC236}">
                      <a16:creationId xmlns:a16="http://schemas.microsoft.com/office/drawing/2014/main" id="{F98C4924-A666-4EF7-88DF-6D472591A3C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415" y="6089200"/>
                  <a:ext cx="373820" cy="276999"/>
                </a:xfrm>
                <a:prstGeom prst="rect">
                  <a:avLst/>
                </a:prstGeom>
                <a:blipFill>
                  <a:blip r:embed="rId24"/>
                  <a:stretch>
                    <a:fillRect l="-14754" r="-13115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DACDD30-D5D9-4E2A-988C-DBC5B24EA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409316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5402A-EF64-445B-BDF7-788B55A2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去抖代码</a:t>
            </a:r>
          </a:p>
        </p:txBody>
      </p:sp>
      <p:sp>
        <p:nvSpPr>
          <p:cNvPr id="16" name="流程图: 多文档 15">
            <a:extLst>
              <a:ext uri="{FF2B5EF4-FFF2-40B4-BE49-F238E27FC236}">
                <a16:creationId xmlns:a16="http://schemas.microsoft.com/office/drawing/2014/main" id="{22B83D2B-A7B6-418C-8E58-BDA348C40A71}"/>
              </a:ext>
            </a:extLst>
          </p:cNvPr>
          <p:cNvSpPr/>
          <p:nvPr/>
        </p:nvSpPr>
        <p:spPr>
          <a:xfrm>
            <a:off x="1298199" y="213793"/>
            <a:ext cx="1577204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600" b="1" dirty="0"/>
              <a:t>Debounce</a:t>
            </a:r>
            <a:endParaRPr lang="zh-CN" altLang="en-US" sz="1400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04E0F56-658F-4824-8AF9-BB191814ED82}"/>
              </a:ext>
            </a:extLst>
          </p:cNvPr>
          <p:cNvSpPr txBox="1"/>
          <p:nvPr/>
        </p:nvSpPr>
        <p:spPr>
          <a:xfrm>
            <a:off x="6199532" y="1816987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D</a:t>
            </a:r>
            <a:endParaRPr lang="zh-CN" altLang="en-US" sz="1600" i="1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30D18AD4-55B6-40DF-8DE6-F3CCA62C9267}"/>
              </a:ext>
            </a:extLst>
          </p:cNvPr>
          <p:cNvSpPr txBox="1"/>
          <p:nvPr/>
        </p:nvSpPr>
        <p:spPr>
          <a:xfrm>
            <a:off x="7380528" y="1808751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D</a:t>
            </a:r>
            <a:endParaRPr lang="zh-CN" altLang="en-US" sz="1600" i="1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27388738-E92B-43AE-A443-299D0E63E9AE}"/>
              </a:ext>
            </a:extLst>
          </p:cNvPr>
          <p:cNvSpPr txBox="1"/>
          <p:nvPr/>
        </p:nvSpPr>
        <p:spPr>
          <a:xfrm>
            <a:off x="8622241" y="1808751"/>
            <a:ext cx="3257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D</a:t>
            </a:r>
            <a:endParaRPr lang="zh-CN" altLang="en-US" sz="1600" i="1" dirty="0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299F0F17-6FB0-4467-9CE1-882FD453B930}"/>
              </a:ext>
            </a:extLst>
          </p:cNvPr>
          <p:cNvSpPr txBox="1"/>
          <p:nvPr/>
        </p:nvSpPr>
        <p:spPr>
          <a:xfrm>
            <a:off x="9053250" y="1816987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Q</a:t>
            </a:r>
            <a:endParaRPr lang="zh-CN" altLang="en-US" sz="1600" i="1" dirty="0"/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7634ED7D-A2A5-4E14-B5D9-91999A3BE455}"/>
              </a:ext>
            </a:extLst>
          </p:cNvPr>
          <p:cNvSpPr txBox="1"/>
          <p:nvPr/>
        </p:nvSpPr>
        <p:spPr>
          <a:xfrm>
            <a:off x="7797096" y="1808751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Q</a:t>
            </a:r>
            <a:endParaRPr lang="zh-CN" altLang="en-US" sz="1600" i="1" dirty="0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07459BEF-F006-4635-85CA-4BED705EA437}"/>
              </a:ext>
            </a:extLst>
          </p:cNvPr>
          <p:cNvSpPr txBox="1"/>
          <p:nvPr/>
        </p:nvSpPr>
        <p:spPr>
          <a:xfrm>
            <a:off x="6635004" y="1816987"/>
            <a:ext cx="340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i="1" dirty="0"/>
              <a:t>Q</a:t>
            </a:r>
            <a:endParaRPr lang="zh-CN" altLang="en-US" sz="1600" i="1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D9F4440B-8FAA-4C50-B553-1938E69B54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07" y="963472"/>
            <a:ext cx="4561993" cy="5883444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7759BB-C667-479B-A287-3477A08742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40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  <p:pic>
        <p:nvPicPr>
          <p:cNvPr id="20" name="图片 19">
            <a:extLst>
              <a:ext uri="{FF2B5EF4-FFF2-40B4-BE49-F238E27FC236}">
                <a16:creationId xmlns:a16="http://schemas.microsoft.com/office/drawing/2014/main" id="{2F99665B-E165-44E5-AF29-9961C4E57BC7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9471" b="35919"/>
          <a:stretch/>
        </p:blipFill>
        <p:spPr>
          <a:xfrm>
            <a:off x="4060905" y="3905194"/>
            <a:ext cx="8068888" cy="140890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C2499D38-BAE5-4349-8F2B-636536E9CD6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427016" y="3021494"/>
            <a:ext cx="2704443" cy="3816626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A4227904-0846-480F-B2C8-6715C5A180D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3459" y="974556"/>
            <a:ext cx="7315200" cy="1933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86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8CABFA7-4C9F-4029-9301-F7FDBD0AE8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86822" y="4140308"/>
            <a:ext cx="10818355" cy="2448990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5D5402A-EF64-445B-BDF7-788B55A2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4000" b="1" dirty="0">
                <a:solidFill>
                  <a:schemeClr val="tx1"/>
                </a:solidFill>
              </a:rPr>
              <a:t>时钟脉冲</a:t>
            </a:r>
            <a:r>
              <a:rPr lang="zh-CN" altLang="en-US" sz="4000" dirty="0">
                <a:solidFill>
                  <a:schemeClr val="tx1"/>
                </a:solidFill>
              </a:rPr>
              <a:t>：</a:t>
            </a:r>
            <a:r>
              <a:rPr lang="zh-CN" altLang="en-US" sz="4000" dirty="0"/>
              <a:t>按一次键，</a:t>
            </a:r>
            <a:r>
              <a:rPr lang="zh-CN" altLang="en-US" sz="4000" dirty="0">
                <a:solidFill>
                  <a:schemeClr val="tx1"/>
                </a:solidFill>
              </a:rPr>
              <a:t>产生一个</a:t>
            </a:r>
            <a:r>
              <a:rPr lang="zh-CN" altLang="en-US" sz="4000" b="1" dirty="0">
                <a:solidFill>
                  <a:schemeClr val="accent5"/>
                </a:solidFill>
              </a:rPr>
              <a:t>单脉冲</a:t>
            </a:r>
            <a:endParaRPr lang="zh-CN" altLang="en-US" dirty="0"/>
          </a:p>
        </p:txBody>
      </p: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132FC6ED-0971-4E3D-ABE7-81E477EDB0F1}"/>
              </a:ext>
            </a:extLst>
          </p:cNvPr>
          <p:cNvSpPr/>
          <p:nvPr/>
        </p:nvSpPr>
        <p:spPr>
          <a:xfrm>
            <a:off x="4009048" y="5014438"/>
            <a:ext cx="1948571" cy="4284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38274D8D-923D-4FFD-B610-F382741891F4}"/>
              </a:ext>
            </a:extLst>
          </p:cNvPr>
          <p:cNvSpPr/>
          <p:nvPr/>
        </p:nvSpPr>
        <p:spPr>
          <a:xfrm>
            <a:off x="10547700" y="5041280"/>
            <a:ext cx="630147" cy="428448"/>
          </a:xfrm>
          <a:prstGeom prst="round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6EA32946-4841-4BD3-8E04-5E151DA05ACC}"/>
              </a:ext>
            </a:extLst>
          </p:cNvPr>
          <p:cNvSpPr txBox="1"/>
          <p:nvPr/>
        </p:nvSpPr>
        <p:spPr>
          <a:xfrm>
            <a:off x="4605244" y="3581901"/>
            <a:ext cx="1107996" cy="46166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/>
              <a:t>带毛刺</a:t>
            </a:r>
          </a:p>
        </p:txBody>
      </p: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33D87D97-7779-479F-ACE6-AA6EA5F365EE}"/>
              </a:ext>
            </a:extLst>
          </p:cNvPr>
          <p:cNvCxnSpPr>
            <a:cxnSpLocks/>
            <a:stCxn id="26" idx="2"/>
            <a:endCxn id="24" idx="0"/>
          </p:cNvCxnSpPr>
          <p:nvPr/>
        </p:nvCxnSpPr>
        <p:spPr>
          <a:xfrm flipH="1">
            <a:off x="4983334" y="4043566"/>
            <a:ext cx="175908" cy="970872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接箭头连接符 27">
            <a:extLst>
              <a:ext uri="{FF2B5EF4-FFF2-40B4-BE49-F238E27FC236}">
                <a16:creationId xmlns:a16="http://schemas.microsoft.com/office/drawing/2014/main" id="{FA3D948B-87D3-499E-BF5A-4FBB49BB2AF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5159242" y="4043566"/>
            <a:ext cx="5388458" cy="1009215"/>
          </a:xfrm>
          <a:prstGeom prst="straightConnector1">
            <a:avLst/>
          </a:prstGeom>
          <a:ln w="190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矩形: 圆角 30">
            <a:extLst>
              <a:ext uri="{FF2B5EF4-FFF2-40B4-BE49-F238E27FC236}">
                <a16:creationId xmlns:a16="http://schemas.microsoft.com/office/drawing/2014/main" id="{13A9B625-428E-4AF6-8D14-EA799B93E9AE}"/>
              </a:ext>
            </a:extLst>
          </p:cNvPr>
          <p:cNvSpPr/>
          <p:nvPr/>
        </p:nvSpPr>
        <p:spPr>
          <a:xfrm>
            <a:off x="7313427" y="6164341"/>
            <a:ext cx="835339" cy="428448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BEE1EF87-786B-4CCE-B1A4-11D6FE0DC43F}"/>
              </a:ext>
            </a:extLst>
          </p:cNvPr>
          <p:cNvSpPr txBox="1"/>
          <p:nvPr/>
        </p:nvSpPr>
        <p:spPr>
          <a:xfrm>
            <a:off x="7107059" y="3590975"/>
            <a:ext cx="1107996" cy="461665"/>
          </a:xfrm>
          <a:prstGeom prst="rect">
            <a:avLst/>
          </a:prstGeom>
          <a:solidFill>
            <a:srgbClr val="FF33CC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zh-CN" altLang="en-US" sz="2400" b="1" dirty="0"/>
              <a:t>单脉冲</a:t>
            </a:r>
          </a:p>
        </p:txBody>
      </p: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D7357FB1-8585-4F46-AD35-89C6860A1989}"/>
              </a:ext>
            </a:extLst>
          </p:cNvPr>
          <p:cNvCxnSpPr>
            <a:cxnSpLocks/>
            <a:stCxn id="32" idx="2"/>
            <a:endCxn id="31" idx="0"/>
          </p:cNvCxnSpPr>
          <p:nvPr/>
        </p:nvCxnSpPr>
        <p:spPr>
          <a:xfrm>
            <a:off x="7661057" y="4052640"/>
            <a:ext cx="70040" cy="2111701"/>
          </a:xfrm>
          <a:prstGeom prst="straightConnector1">
            <a:avLst/>
          </a:prstGeom>
          <a:ln w="19050">
            <a:solidFill>
              <a:srgbClr val="FF33CC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4EE19C73-C615-4B25-847A-1A197C7A807B}"/>
              </a:ext>
            </a:extLst>
          </p:cNvPr>
          <p:cNvGrpSpPr/>
          <p:nvPr/>
        </p:nvGrpSpPr>
        <p:grpSpPr>
          <a:xfrm>
            <a:off x="1434758" y="1075066"/>
            <a:ext cx="9273001" cy="2232378"/>
            <a:chOff x="2188446" y="1917424"/>
            <a:chExt cx="9273001" cy="2232378"/>
          </a:xfrm>
        </p:grpSpPr>
        <p:grpSp>
          <p:nvGrpSpPr>
            <p:cNvPr id="20" name="组合 19">
              <a:extLst>
                <a:ext uri="{FF2B5EF4-FFF2-40B4-BE49-F238E27FC236}">
                  <a16:creationId xmlns:a16="http://schemas.microsoft.com/office/drawing/2014/main" id="{EDF55A5C-5E15-4D81-B2B2-33206C0DFA2F}"/>
                </a:ext>
              </a:extLst>
            </p:cNvPr>
            <p:cNvGrpSpPr/>
            <p:nvPr/>
          </p:nvGrpSpPr>
          <p:grpSpPr>
            <a:xfrm>
              <a:off x="2432498" y="3360026"/>
              <a:ext cx="1228105" cy="307777"/>
              <a:chOff x="1901245" y="2340665"/>
              <a:chExt cx="1228105" cy="307777"/>
            </a:xfrm>
          </p:grpSpPr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46278C30-49F1-4A7F-80DB-D5412BDFF1EC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37350" y="2508444"/>
                <a:ext cx="792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4" name="文本框 63">
                    <a:extLst>
                      <a:ext uri="{FF2B5EF4-FFF2-40B4-BE49-F238E27FC236}">
                        <a16:creationId xmlns:a16="http://schemas.microsoft.com/office/drawing/2014/main" id="{2B63984A-99B7-4ECB-A6D7-BBEA8A433DFE}"/>
                      </a:ext>
                    </a:extLst>
                  </p:cNvPr>
                  <p:cNvSpPr txBox="1"/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71FBA54D-3488-4575-8F96-C4618B2A0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r="-1014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5323C44-DAE0-44EB-947B-4220DE909E88}"/>
                    </a:ext>
                  </a:extLst>
                </p:cNvPr>
                <p:cNvSpPr/>
                <p:nvPr/>
              </p:nvSpPr>
              <p:spPr>
                <a:xfrm>
                  <a:off x="4724591" y="2932500"/>
                  <a:ext cx="857607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𝑑𝑒𝑙𝑎𝑦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21" name="矩形 20">
                  <a:extLst>
                    <a:ext uri="{FF2B5EF4-FFF2-40B4-BE49-F238E27FC236}">
                      <a16:creationId xmlns:a16="http://schemas.microsoft.com/office/drawing/2014/main" id="{25323C44-DAE0-44EB-947B-4220DE909E8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24591" y="2932500"/>
                  <a:ext cx="857607" cy="400110"/>
                </a:xfrm>
                <a:prstGeom prst="rect">
                  <a:avLst/>
                </a:prstGeom>
                <a:blipFill>
                  <a:blip r:embed="rId7"/>
                  <a:stretch>
                    <a:fillRect l="-9220" r="-9220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2" name="组合 21">
              <a:extLst>
                <a:ext uri="{FF2B5EF4-FFF2-40B4-BE49-F238E27FC236}">
                  <a16:creationId xmlns:a16="http://schemas.microsoft.com/office/drawing/2014/main" id="{F6441924-5BAC-403C-88C0-30E8CB7E61D0}"/>
                </a:ext>
              </a:extLst>
            </p:cNvPr>
            <p:cNvGrpSpPr/>
            <p:nvPr/>
          </p:nvGrpSpPr>
          <p:grpSpPr>
            <a:xfrm>
              <a:off x="3620076" y="2677002"/>
              <a:ext cx="898107" cy="1080120"/>
              <a:chOff x="3453822" y="1651766"/>
              <a:chExt cx="898107" cy="1080120"/>
            </a:xfrm>
          </p:grpSpPr>
          <p:sp>
            <p:nvSpPr>
              <p:cNvPr id="59" name="矩形 58">
                <a:extLst>
                  <a:ext uri="{FF2B5EF4-FFF2-40B4-BE49-F238E27FC236}">
                    <a16:creationId xmlns:a16="http://schemas.microsoft.com/office/drawing/2014/main" id="{0DB9DFFA-6AE5-44BF-A04E-889D8D27C99B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60" name="直角三角形 59">
                <a:extLst>
                  <a:ext uri="{FF2B5EF4-FFF2-40B4-BE49-F238E27FC236}">
                    <a16:creationId xmlns:a16="http://schemas.microsoft.com/office/drawing/2014/main" id="{6ABC9C1E-F248-4EA5-8D1A-27DBDCA4BBB8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1" name="矩形 60">
                    <a:extLst>
                      <a:ext uri="{FF2B5EF4-FFF2-40B4-BE49-F238E27FC236}">
                        <a16:creationId xmlns:a16="http://schemas.microsoft.com/office/drawing/2014/main" id="{772FB457-B992-4105-9C6C-505EAB2750ED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DFB7BE63-7D97-4D3E-89C2-33753B213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A196B5CD-3C0C-473E-A4EB-A6D50B63E7C2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29" name="组合 28">
              <a:extLst>
                <a:ext uri="{FF2B5EF4-FFF2-40B4-BE49-F238E27FC236}">
                  <a16:creationId xmlns:a16="http://schemas.microsoft.com/office/drawing/2014/main" id="{A2EF1801-42E7-4C6E-BD6B-C67414C3BACA}"/>
                </a:ext>
              </a:extLst>
            </p:cNvPr>
            <p:cNvGrpSpPr/>
            <p:nvPr/>
          </p:nvGrpSpPr>
          <p:grpSpPr>
            <a:xfrm>
              <a:off x="5813200" y="2677002"/>
              <a:ext cx="898107" cy="1080120"/>
              <a:chOff x="3453822" y="1651766"/>
              <a:chExt cx="898107" cy="1080120"/>
            </a:xfrm>
          </p:grpSpPr>
          <p:sp>
            <p:nvSpPr>
              <p:cNvPr id="55" name="矩形 54">
                <a:extLst>
                  <a:ext uri="{FF2B5EF4-FFF2-40B4-BE49-F238E27FC236}">
                    <a16:creationId xmlns:a16="http://schemas.microsoft.com/office/drawing/2014/main" id="{BA4F7D0F-B48E-45FA-92D8-5394C8E1D5A1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6" name="直角三角形 55">
                <a:extLst>
                  <a:ext uri="{FF2B5EF4-FFF2-40B4-BE49-F238E27FC236}">
                    <a16:creationId xmlns:a16="http://schemas.microsoft.com/office/drawing/2014/main" id="{6D7454A9-6041-436A-96FF-0F1DD74557E2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7" name="矩形 56">
                    <a:extLst>
                      <a:ext uri="{FF2B5EF4-FFF2-40B4-BE49-F238E27FC236}">
                        <a16:creationId xmlns:a16="http://schemas.microsoft.com/office/drawing/2014/main" id="{90A78014-065E-40BF-B440-640B0F1D3E59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6D6E73E5-DA0A-4D18-8D71-8E322ED11D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8" name="椭圆 57">
                <a:extLst>
                  <a:ext uri="{FF2B5EF4-FFF2-40B4-BE49-F238E27FC236}">
                    <a16:creationId xmlns:a16="http://schemas.microsoft.com/office/drawing/2014/main" id="{78453E32-6088-4F3D-AEA9-EB0D22A586FE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D45EEFB8-19F7-4E39-83B0-DE7975454E18}"/>
                </a:ext>
              </a:extLst>
            </p:cNvPr>
            <p:cNvGrpSpPr/>
            <p:nvPr/>
          </p:nvGrpSpPr>
          <p:grpSpPr>
            <a:xfrm>
              <a:off x="8112347" y="2677002"/>
              <a:ext cx="898107" cy="1080120"/>
              <a:chOff x="3453822" y="1651766"/>
              <a:chExt cx="898107" cy="1080120"/>
            </a:xfrm>
          </p:grpSpPr>
          <p:sp>
            <p:nvSpPr>
              <p:cNvPr id="51" name="矩形 50">
                <a:extLst>
                  <a:ext uri="{FF2B5EF4-FFF2-40B4-BE49-F238E27FC236}">
                    <a16:creationId xmlns:a16="http://schemas.microsoft.com/office/drawing/2014/main" id="{9A5041D8-A497-4A58-81E1-1D62DD0E4172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52" name="直角三角形 51">
                <a:extLst>
                  <a:ext uri="{FF2B5EF4-FFF2-40B4-BE49-F238E27FC236}">
                    <a16:creationId xmlns:a16="http://schemas.microsoft.com/office/drawing/2014/main" id="{2BACF57B-BDF8-493A-A6FF-81553D0EC0A0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矩形 52">
                    <a:extLst>
                      <a:ext uri="{FF2B5EF4-FFF2-40B4-BE49-F238E27FC236}">
                        <a16:creationId xmlns:a16="http://schemas.microsoft.com/office/drawing/2014/main" id="{5C046B3E-4661-46A4-87B1-A837F703BFFF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213FC023-C794-4C5B-AC5E-32F22D706E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4" name="椭圆 53">
                <a:extLst>
                  <a:ext uri="{FF2B5EF4-FFF2-40B4-BE49-F238E27FC236}">
                    <a16:creationId xmlns:a16="http://schemas.microsoft.com/office/drawing/2014/main" id="{2C3BD1C4-6B44-41E7-BD5C-97D4C50BE95C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34" name="直接连接符 9">
              <a:extLst>
                <a:ext uri="{FF2B5EF4-FFF2-40B4-BE49-F238E27FC236}">
                  <a16:creationId xmlns:a16="http://schemas.microsoft.com/office/drawing/2014/main" id="{25D5E459-8C29-4628-8F85-FD1F9F8BE1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839608" y="2925677"/>
              <a:ext cx="844944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直接连接符 9">
              <a:extLst>
                <a:ext uri="{FF2B5EF4-FFF2-40B4-BE49-F238E27FC236}">
                  <a16:creationId xmlns:a16="http://schemas.microsoft.com/office/drawing/2014/main" id="{EDFC2A08-2DBC-4A03-A07A-CEB8C705693A}"/>
                </a:ext>
              </a:extLst>
            </p:cNvPr>
            <p:cNvCxnSpPr>
              <a:cxnSpLocks/>
            </p:cNvCxnSpPr>
            <p:nvPr/>
          </p:nvCxnSpPr>
          <p:spPr>
            <a:xfrm>
              <a:off x="4404641" y="2942304"/>
              <a:ext cx="1476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连接符 9">
              <a:extLst>
                <a:ext uri="{FF2B5EF4-FFF2-40B4-BE49-F238E27FC236}">
                  <a16:creationId xmlns:a16="http://schemas.microsoft.com/office/drawing/2014/main" id="{720F2D75-C519-4B40-8D25-7E580CB61C98}"/>
                </a:ext>
              </a:extLst>
            </p:cNvPr>
            <p:cNvCxnSpPr>
              <a:cxnSpLocks/>
            </p:cNvCxnSpPr>
            <p:nvPr/>
          </p:nvCxnSpPr>
          <p:spPr>
            <a:xfrm>
              <a:off x="6603307" y="2942304"/>
              <a:ext cx="1584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直接连接符 50">
              <a:extLst>
                <a:ext uri="{FF2B5EF4-FFF2-40B4-BE49-F238E27FC236}">
                  <a16:creationId xmlns:a16="http://schemas.microsoft.com/office/drawing/2014/main" id="{0F48CB18-7213-463E-B183-E538CADF7CF6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5633985" y="1000831"/>
              <a:ext cx="36000" cy="5040000"/>
            </a:xfrm>
            <a:prstGeom prst="bentConnector4">
              <a:avLst>
                <a:gd name="adj1" fmla="val -1699475"/>
                <a:gd name="adj2" fmla="val 9091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p:cxnSp>
          <p:nvCxnSpPr>
            <p:cNvPr id="39" name="直接连接符 9">
              <a:extLst>
                <a:ext uri="{FF2B5EF4-FFF2-40B4-BE49-F238E27FC236}">
                  <a16:creationId xmlns:a16="http://schemas.microsoft.com/office/drawing/2014/main" id="{8BE61453-4A8C-4733-86FF-20CD05B0D2E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88691" y="2051854"/>
              <a:ext cx="4570592" cy="900000"/>
            </a:xfrm>
            <a:prstGeom prst="bentConnector3">
              <a:avLst>
                <a:gd name="adj1" fmla="val 288"/>
              </a:avLst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连接符 9">
              <a:extLst>
                <a:ext uri="{FF2B5EF4-FFF2-40B4-BE49-F238E27FC236}">
                  <a16:creationId xmlns:a16="http://schemas.microsoft.com/office/drawing/2014/main" id="{424A838E-C239-4A57-BD28-186F7F1AAB61}"/>
                </a:ext>
              </a:extLst>
            </p:cNvPr>
            <p:cNvCxnSpPr>
              <a:cxnSpLocks/>
              <a:endCxn id="47" idx="1"/>
            </p:cNvCxnSpPr>
            <p:nvPr/>
          </p:nvCxnSpPr>
          <p:spPr>
            <a:xfrm flipV="1">
              <a:off x="7279011" y="2162693"/>
              <a:ext cx="2552562" cy="777600"/>
            </a:xfrm>
            <a:prstGeom prst="bentConnector3">
              <a:avLst>
                <a:gd name="adj1" fmla="val -803"/>
              </a:avLst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接连接符 9">
              <a:extLst>
                <a:ext uri="{FF2B5EF4-FFF2-40B4-BE49-F238E27FC236}">
                  <a16:creationId xmlns:a16="http://schemas.microsoft.com/office/drawing/2014/main" id="{D04D4EE9-2412-473D-82B9-03853D63DEF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010454" y="2267992"/>
              <a:ext cx="854371" cy="1296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接连接符 68">
              <a:extLst>
                <a:ext uri="{FF2B5EF4-FFF2-40B4-BE49-F238E27FC236}">
                  <a16:creationId xmlns:a16="http://schemas.microsoft.com/office/drawing/2014/main" id="{AF70C5BD-F396-4C10-9845-87A367DC85EC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5293763" y="3555802"/>
              <a:ext cx="612000" cy="576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0EAC112-EBA6-4071-883D-EE88AFF8681A}"/>
                    </a:ext>
                  </a:extLst>
                </p:cNvPr>
                <p:cNvSpPr txBox="1"/>
                <p:nvPr/>
              </p:nvSpPr>
              <p:spPr>
                <a:xfrm>
                  <a:off x="3790591" y="3035801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3" name="文本框 42">
                  <a:extLst>
                    <a:ext uri="{FF2B5EF4-FFF2-40B4-BE49-F238E27FC236}">
                      <a16:creationId xmlns:a16="http://schemas.microsoft.com/office/drawing/2014/main" id="{E0EAC112-EBA6-4071-883D-EE88AFF868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0591" y="3035801"/>
                  <a:ext cx="570413" cy="400110"/>
                </a:xfrm>
                <a:prstGeom prst="rect">
                  <a:avLst/>
                </a:prstGeom>
                <a:blipFill>
                  <a:blip r:embed="rId1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A9A0C60-B460-4CE3-9B55-3C64869E772E}"/>
                    </a:ext>
                  </a:extLst>
                </p:cNvPr>
                <p:cNvSpPr txBox="1"/>
                <p:nvPr/>
              </p:nvSpPr>
              <p:spPr>
                <a:xfrm>
                  <a:off x="6010950" y="3018312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AA9A0C60-B460-4CE3-9B55-3C64869E772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10950" y="3018312"/>
                  <a:ext cx="570413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9F935AA-234A-46D4-882C-C89DFED2EDA9}"/>
                    </a:ext>
                  </a:extLst>
                </p:cNvPr>
                <p:cNvSpPr txBox="1"/>
                <p:nvPr/>
              </p:nvSpPr>
              <p:spPr>
                <a:xfrm>
                  <a:off x="8270357" y="3034921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45" name="文本框 44">
                  <a:extLst>
                    <a:ext uri="{FF2B5EF4-FFF2-40B4-BE49-F238E27FC236}">
                      <a16:creationId xmlns:a16="http://schemas.microsoft.com/office/drawing/2014/main" id="{39F935AA-234A-46D4-882C-C89DFED2ED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0357" y="3034921"/>
                  <a:ext cx="570413" cy="400110"/>
                </a:xfrm>
                <a:prstGeom prst="rect">
                  <a:avLst/>
                </a:prstGeom>
                <a:blipFill>
                  <a:blip r:embed="rId1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5BC1D7C9-19BC-40E5-8946-EB8812A89EB9}"/>
                    </a:ext>
                  </a:extLst>
                </p:cNvPr>
                <p:cNvSpPr/>
                <p:nvPr/>
              </p:nvSpPr>
              <p:spPr>
                <a:xfrm>
                  <a:off x="9082477" y="3658987"/>
                  <a:ext cx="857607" cy="406971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𝑑𝑒𝑙𝑎𝑦</m:t>
                            </m:r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acc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6" name="矩形 45">
                  <a:extLst>
                    <a:ext uri="{FF2B5EF4-FFF2-40B4-BE49-F238E27FC236}">
                      <a16:creationId xmlns:a16="http://schemas.microsoft.com/office/drawing/2014/main" id="{5BC1D7C9-19BC-40E5-8946-EB8812A89EB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82477" y="3658987"/>
                  <a:ext cx="857607" cy="406971"/>
                </a:xfrm>
                <a:prstGeom prst="rect">
                  <a:avLst/>
                </a:prstGeom>
                <a:blipFill>
                  <a:blip r:embed="rId15"/>
                  <a:stretch>
                    <a:fillRect l="-9220" r="-9220" b="-1343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7" name="图片 46">
              <a:extLst>
                <a:ext uri="{FF2B5EF4-FFF2-40B4-BE49-F238E27FC236}">
                  <a16:creationId xmlns:a16="http://schemas.microsoft.com/office/drawing/2014/main" id="{52582517-EB2E-4155-9D43-E60F84A10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/>
            <a:stretch>
              <a:fillRect/>
            </a:stretch>
          </p:blipFill>
          <p:spPr>
            <a:xfrm>
              <a:off x="9831573" y="1917424"/>
              <a:ext cx="919163" cy="490538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75735407-B17D-42E2-9E25-E8714C0C1CC2}"/>
                    </a:ext>
                  </a:extLst>
                </p:cNvPr>
                <p:cNvSpPr/>
                <p:nvPr/>
              </p:nvSpPr>
              <p:spPr>
                <a:xfrm>
                  <a:off x="10860385" y="1929958"/>
                  <a:ext cx="601062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𝑜𝑢𝑡𝑝</m:t>
                        </m:r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8" name="矩形 47">
                  <a:extLst>
                    <a:ext uri="{FF2B5EF4-FFF2-40B4-BE49-F238E27FC236}">
                      <a16:creationId xmlns:a16="http://schemas.microsoft.com/office/drawing/2014/main" id="{75735407-B17D-42E2-9E25-E8714C0C1CC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60385" y="1929958"/>
                  <a:ext cx="601062" cy="400110"/>
                </a:xfrm>
                <a:prstGeom prst="rect">
                  <a:avLst/>
                </a:prstGeom>
                <a:blipFill>
                  <a:blip r:embed="rId17"/>
                  <a:stretch>
                    <a:fillRect l="-12121" r="-10101" b="-1060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DCFEE937-4390-49BB-AD10-F6026AB85C14}"/>
                    </a:ext>
                  </a:extLst>
                </p:cNvPr>
                <p:cNvSpPr/>
                <p:nvPr/>
              </p:nvSpPr>
              <p:spPr>
                <a:xfrm>
                  <a:off x="6903950" y="2944932"/>
                  <a:ext cx="857607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𝑑𝑒𝑙𝑎𝑦</m:t>
                        </m:r>
                        <m:r>
                          <a:rPr lang="en-US" altLang="zh-CN" sz="20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9" name="矩形 48">
                  <a:extLst>
                    <a:ext uri="{FF2B5EF4-FFF2-40B4-BE49-F238E27FC236}">
                      <a16:creationId xmlns:a16="http://schemas.microsoft.com/office/drawing/2014/main" id="{DCFEE937-4390-49BB-AD10-F6026AB85C1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3950" y="2944932"/>
                  <a:ext cx="857607" cy="400110"/>
                </a:xfrm>
                <a:prstGeom prst="rect">
                  <a:avLst/>
                </a:prstGeom>
                <a:blipFill>
                  <a:blip r:embed="rId18"/>
                  <a:stretch>
                    <a:fillRect l="-9929" r="-8511" b="-1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B260EE3A-35C2-4122-9A69-CAD4F58038DC}"/>
                    </a:ext>
                  </a:extLst>
                </p:cNvPr>
                <p:cNvSpPr/>
                <p:nvPr/>
              </p:nvSpPr>
              <p:spPr>
                <a:xfrm>
                  <a:off x="2188446" y="2677002"/>
                  <a:ext cx="431208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sz="2000" i="1" dirty="0" smtClean="0">
                            <a:latin typeface="Cambria Math" panose="02040503050406030204" pitchFamily="18" charset="0"/>
                          </a:rPr>
                          <m:t>i</m:t>
                        </m:r>
                        <m:r>
                          <a:rPr lang="en-US" altLang="zh-CN" sz="2000" b="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altLang="zh-CN" sz="2000" i="1" dirty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zh-CN" altLang="en-US" sz="1600" i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0" name="矩形 49">
                  <a:extLst>
                    <a:ext uri="{FF2B5EF4-FFF2-40B4-BE49-F238E27FC236}">
                      <a16:creationId xmlns:a16="http://schemas.microsoft.com/office/drawing/2014/main" id="{B260EE3A-35C2-4122-9A69-CAD4F58038D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88446" y="2677002"/>
                  <a:ext cx="431208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11268" r="-12676" b="-606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F65BC47-55F9-4856-A1FB-E2CE63FE44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492336"/>
            <a:ext cx="2743200" cy="365125"/>
          </a:xfrm>
        </p:spPr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41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110425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5D5402A-EF64-445B-BDF7-788B55A29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单脉冲代码</a:t>
            </a:r>
          </a:p>
        </p:txBody>
      </p:sp>
      <p:sp>
        <p:nvSpPr>
          <p:cNvPr id="19" name="流程图: 多文档 18">
            <a:extLst>
              <a:ext uri="{FF2B5EF4-FFF2-40B4-BE49-F238E27FC236}">
                <a16:creationId xmlns:a16="http://schemas.microsoft.com/office/drawing/2014/main" id="{694C0CC5-7644-4E9A-B46B-94188BABFCB6}"/>
              </a:ext>
            </a:extLst>
          </p:cNvPr>
          <p:cNvSpPr/>
          <p:nvPr/>
        </p:nvSpPr>
        <p:spPr>
          <a:xfrm>
            <a:off x="1189788" y="226686"/>
            <a:ext cx="1577204" cy="478629"/>
          </a:xfrm>
          <a:prstGeom prst="flowChartMultidocumen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b="1" dirty="0" err="1"/>
              <a:t>clockPulse</a:t>
            </a:r>
            <a:endParaRPr lang="zh-CN" altLang="en-US" b="1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7E7B624-DE8C-4ECD-AD00-9E01BA0895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2284" y="940749"/>
            <a:ext cx="6809716" cy="1758116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E06C8FDA-86A9-48B4-9AAF-A10B3D3FA5F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248" y="948509"/>
            <a:ext cx="4883371" cy="5869839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AD72E602-60D9-4380-A8BA-23DE4A32C9F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colorTemperature colorTemp="88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253000" y="2854036"/>
            <a:ext cx="2961935" cy="3947681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514CE754-C274-4322-8DCE-13D6B5E360B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29248" y="940749"/>
            <a:ext cx="4883371" cy="5869839"/>
          </a:xfrm>
          <a:prstGeom prst="rect">
            <a:avLst/>
          </a:prstGeom>
        </p:spPr>
      </p:pic>
      <p:sp>
        <p:nvSpPr>
          <p:cNvPr id="16" name="矩形: 圆角 15">
            <a:extLst>
              <a:ext uri="{FF2B5EF4-FFF2-40B4-BE49-F238E27FC236}">
                <a16:creationId xmlns:a16="http://schemas.microsoft.com/office/drawing/2014/main" id="{F1D040B7-8DCD-41C4-B0E2-77608B0F77B1}"/>
              </a:ext>
            </a:extLst>
          </p:cNvPr>
          <p:cNvSpPr/>
          <p:nvPr/>
        </p:nvSpPr>
        <p:spPr>
          <a:xfrm>
            <a:off x="1745675" y="5281484"/>
            <a:ext cx="1869886" cy="404421"/>
          </a:xfrm>
          <a:prstGeom prst="roundRect">
            <a:avLst/>
          </a:prstGeom>
          <a:noFill/>
          <a:ln>
            <a:solidFill>
              <a:srgbClr val="FF33C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E63428-FE9E-4E35-98DE-9DF544B6B2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42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  <p:sp>
        <p:nvSpPr>
          <p:cNvPr id="4" name="矩形: 折角 3">
            <a:extLst>
              <a:ext uri="{FF2B5EF4-FFF2-40B4-BE49-F238E27FC236}">
                <a16:creationId xmlns:a16="http://schemas.microsoft.com/office/drawing/2014/main" id="{6D2D9817-A07F-42F6-8ADB-85DDC10EDF88}"/>
              </a:ext>
            </a:extLst>
          </p:cNvPr>
          <p:cNvSpPr/>
          <p:nvPr/>
        </p:nvSpPr>
        <p:spPr>
          <a:xfrm>
            <a:off x="118164" y="944337"/>
            <a:ext cx="5253036" cy="5869839"/>
          </a:xfrm>
          <a:prstGeom prst="foldedCorner">
            <a:avLst>
              <a:gd name="adj" fmla="val 11287"/>
            </a:avLst>
          </a:prstGeom>
          <a:noFill/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13665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矩形 77">
            <a:extLst>
              <a:ext uri="{FF2B5EF4-FFF2-40B4-BE49-F238E27FC236}">
                <a16:creationId xmlns:a16="http://schemas.microsoft.com/office/drawing/2014/main" id="{CB501DA4-C33D-416D-849E-EC75B74F67A5}"/>
              </a:ext>
            </a:extLst>
          </p:cNvPr>
          <p:cNvSpPr/>
          <p:nvPr/>
        </p:nvSpPr>
        <p:spPr>
          <a:xfrm>
            <a:off x="542966" y="971991"/>
            <a:ext cx="4975274" cy="273816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标题 1">
            <a:extLst>
              <a:ext uri="{FF2B5EF4-FFF2-40B4-BE49-F238E27FC236}">
                <a16:creationId xmlns:a16="http://schemas.microsoft.com/office/drawing/2014/main" id="{067CA444-7D59-4DA0-BC67-FCB19E8BE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时序逻辑电路</a:t>
            </a:r>
            <a:r>
              <a:rPr lang="zh-CN" altLang="en-US" b="1" dirty="0"/>
              <a:t>分析</a:t>
            </a:r>
          </a:p>
        </p:txBody>
      </p:sp>
      <p:sp>
        <p:nvSpPr>
          <p:cNvPr id="153" name="矩形 152">
            <a:extLst>
              <a:ext uri="{FF2B5EF4-FFF2-40B4-BE49-F238E27FC236}">
                <a16:creationId xmlns:a16="http://schemas.microsoft.com/office/drawing/2014/main" id="{938F91B5-934A-4FF8-A205-8F3141911BEE}"/>
              </a:ext>
            </a:extLst>
          </p:cNvPr>
          <p:cNvSpPr/>
          <p:nvPr/>
        </p:nvSpPr>
        <p:spPr>
          <a:xfrm>
            <a:off x="625820" y="1088556"/>
            <a:ext cx="3491748" cy="1798239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163" name="组合 162">
            <a:extLst>
              <a:ext uri="{FF2B5EF4-FFF2-40B4-BE49-F238E27FC236}">
                <a16:creationId xmlns:a16="http://schemas.microsoft.com/office/drawing/2014/main" id="{E90A84D1-22B6-4D1F-896D-CF9E7839A23E}"/>
              </a:ext>
            </a:extLst>
          </p:cNvPr>
          <p:cNvGrpSpPr/>
          <p:nvPr/>
        </p:nvGrpSpPr>
        <p:grpSpPr>
          <a:xfrm>
            <a:off x="172170" y="1147988"/>
            <a:ext cx="5791732" cy="2295512"/>
            <a:chOff x="3057915" y="1148336"/>
            <a:chExt cx="5791732" cy="2295512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D895BEE4-E835-4EF1-AE77-B96A2C9E69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011889" y="1739940"/>
              <a:ext cx="597053" cy="318635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AA7FD058-F150-460C-AA3F-59DFA6E5BC2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011888" y="1199760"/>
              <a:ext cx="597054" cy="318635"/>
            </a:xfrm>
            <a:prstGeom prst="rect">
              <a:avLst/>
            </a:prstGeom>
          </p:spPr>
        </p:pic>
        <p:pic>
          <p:nvPicPr>
            <p:cNvPr id="17" name="图片 16">
              <a:extLst>
                <a:ext uri="{FF2B5EF4-FFF2-40B4-BE49-F238E27FC236}">
                  <a16:creationId xmlns:a16="http://schemas.microsoft.com/office/drawing/2014/main" id="{2945DDE3-2839-4BB3-8CE4-A6575D6D57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08058" y="1777560"/>
              <a:ext cx="597053" cy="318635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E1BA6886-B882-4EC9-B18C-AD4C2741B3A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288138" y="1270721"/>
              <a:ext cx="597054" cy="318635"/>
            </a:xfrm>
            <a:prstGeom prst="rect">
              <a:avLst/>
            </a:prstGeom>
          </p:spPr>
        </p:pic>
        <p:cxnSp>
          <p:nvCxnSpPr>
            <p:cNvPr id="20" name="直接连接符 19">
              <a:extLst>
                <a:ext uri="{FF2B5EF4-FFF2-40B4-BE49-F238E27FC236}">
                  <a16:creationId xmlns:a16="http://schemas.microsoft.com/office/drawing/2014/main" id="{FB611818-06F4-41C4-8255-3E1992B81E35}"/>
                </a:ext>
              </a:extLst>
            </p:cNvPr>
            <p:cNvCxnSpPr>
              <a:cxnSpLocks/>
            </p:cNvCxnSpPr>
            <p:nvPr/>
          </p:nvCxnSpPr>
          <p:spPr>
            <a:xfrm>
              <a:off x="4581232" y="1359078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连接符 20">
              <a:extLst>
                <a:ext uri="{FF2B5EF4-FFF2-40B4-BE49-F238E27FC236}">
                  <a16:creationId xmlns:a16="http://schemas.microsoft.com/office/drawing/2014/main" id="{A0220722-58A4-48BB-815A-BE29C25ED538}"/>
                </a:ext>
              </a:extLst>
            </p:cNvPr>
            <p:cNvCxnSpPr>
              <a:cxnSpLocks/>
            </p:cNvCxnSpPr>
            <p:nvPr/>
          </p:nvCxnSpPr>
          <p:spPr>
            <a:xfrm>
              <a:off x="3316877" y="1287639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连接符 21">
              <a:extLst>
                <a:ext uri="{FF2B5EF4-FFF2-40B4-BE49-F238E27FC236}">
                  <a16:creationId xmlns:a16="http://schemas.microsoft.com/office/drawing/2014/main" id="{0096A741-68D3-473E-8F33-F0A71819B347}"/>
                </a:ext>
              </a:extLst>
            </p:cNvPr>
            <p:cNvCxnSpPr>
              <a:cxnSpLocks/>
            </p:cNvCxnSpPr>
            <p:nvPr/>
          </p:nvCxnSpPr>
          <p:spPr>
            <a:xfrm>
              <a:off x="3326402" y="1425275"/>
              <a:ext cx="720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65D17EE-037F-405D-B0C4-1AFE7C18A785}"/>
                    </a:ext>
                  </a:extLst>
                </p:cNvPr>
                <p:cNvSpPr txBox="1"/>
                <p:nvPr/>
              </p:nvSpPr>
              <p:spPr>
                <a:xfrm>
                  <a:off x="3057915" y="1148336"/>
                  <a:ext cx="16523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3" name="文本框 22">
                  <a:extLst>
                    <a:ext uri="{FF2B5EF4-FFF2-40B4-BE49-F238E27FC236}">
                      <a16:creationId xmlns:a16="http://schemas.microsoft.com/office/drawing/2014/main" id="{A65D17EE-037F-405D-B0C4-1AFE7C18A7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915" y="1148336"/>
                  <a:ext cx="165238" cy="215444"/>
                </a:xfrm>
                <a:prstGeom prst="rect">
                  <a:avLst/>
                </a:prstGeom>
                <a:blipFill>
                  <a:blip r:embed="rId5"/>
                  <a:stretch>
                    <a:fillRect l="-22222" r="-18519" b="-277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12E45DB-75A6-4E43-8BAF-43203074723A}"/>
                    </a:ext>
                  </a:extLst>
                </p:cNvPr>
                <p:cNvSpPr txBox="1"/>
                <p:nvPr/>
              </p:nvSpPr>
              <p:spPr>
                <a:xfrm>
                  <a:off x="3057915" y="1335805"/>
                  <a:ext cx="173124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4" name="文本框 23">
                  <a:extLst>
                    <a:ext uri="{FF2B5EF4-FFF2-40B4-BE49-F238E27FC236}">
                      <a16:creationId xmlns:a16="http://schemas.microsoft.com/office/drawing/2014/main" id="{412E45DB-75A6-4E43-8BAF-4320307472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57915" y="1335805"/>
                  <a:ext cx="173124" cy="215444"/>
                </a:xfrm>
                <a:prstGeom prst="rect">
                  <a:avLst/>
                </a:prstGeom>
                <a:blipFill>
                  <a:blip r:embed="rId6"/>
                  <a:stretch>
                    <a:fillRect l="-20690" r="-1379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DDACE4F5-D700-4580-940D-E7F9EEAC1DE1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655765" y="1448741"/>
              <a:ext cx="540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连接符 24">
              <a:extLst>
                <a:ext uri="{FF2B5EF4-FFF2-40B4-BE49-F238E27FC236}">
                  <a16:creationId xmlns:a16="http://schemas.microsoft.com/office/drawing/2014/main" id="{D05BB944-1277-4E0E-B8DE-3ED77751DD65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69927" y="1479275"/>
              <a:ext cx="540000" cy="432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连接符 24">
              <a:extLst>
                <a:ext uri="{FF2B5EF4-FFF2-40B4-BE49-F238E27FC236}">
                  <a16:creationId xmlns:a16="http://schemas.microsoft.com/office/drawing/2014/main" id="{BF7A910D-0633-48AA-A74A-6C5CCDFB3D6B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4985398" y="1501153"/>
              <a:ext cx="504000" cy="216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4E97DF-DA9B-400C-9158-40FCC8D2C94B}"/>
                    </a:ext>
                  </a:extLst>
                </p:cNvPr>
                <p:cNvSpPr txBox="1"/>
                <p:nvPr/>
              </p:nvSpPr>
              <p:spPr>
                <a:xfrm>
                  <a:off x="7982778" y="2275835"/>
                  <a:ext cx="229358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A74E97DF-DA9B-400C-9158-40FCC8D2C9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82778" y="2275835"/>
                  <a:ext cx="229358" cy="215444"/>
                </a:xfrm>
                <a:prstGeom prst="rect">
                  <a:avLst/>
                </a:prstGeom>
                <a:blipFill>
                  <a:blip r:embed="rId7"/>
                  <a:stretch>
                    <a:fillRect l="-15789" b="-1111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42" name="图片 41">
              <a:extLst>
                <a:ext uri="{FF2B5EF4-FFF2-40B4-BE49-F238E27FC236}">
                  <a16:creationId xmlns:a16="http://schemas.microsoft.com/office/drawing/2014/main" id="{BAF5397A-CDC0-452D-A28A-5194A8CF54F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6216943" y="2424060"/>
              <a:ext cx="597456" cy="318850"/>
            </a:xfrm>
            <a:prstGeom prst="rect">
              <a:avLst/>
            </a:prstGeom>
          </p:spPr>
        </p:pic>
        <p:cxnSp>
          <p:nvCxnSpPr>
            <p:cNvPr id="43" name="直接连接符 32">
              <a:extLst>
                <a:ext uri="{FF2B5EF4-FFF2-40B4-BE49-F238E27FC236}">
                  <a16:creationId xmlns:a16="http://schemas.microsoft.com/office/drawing/2014/main" id="{B2CA84E3-7806-431F-9BF4-7E0D784D8167}"/>
                </a:ext>
              </a:extLst>
            </p:cNvPr>
            <p:cNvCxnSpPr>
              <a:cxnSpLocks/>
            </p:cNvCxnSpPr>
            <p:nvPr/>
          </p:nvCxnSpPr>
          <p:spPr>
            <a:xfrm rot="10800000">
              <a:off x="5866464" y="1936045"/>
              <a:ext cx="360000" cy="576000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>
              <a:extLst>
                <a:ext uri="{FF2B5EF4-FFF2-40B4-BE49-F238E27FC236}">
                  <a16:creationId xmlns:a16="http://schemas.microsoft.com/office/drawing/2014/main" id="{68CCEA9D-3D86-414C-A284-E702484AAE9E}"/>
                </a:ext>
              </a:extLst>
            </p:cNvPr>
            <p:cNvCxnSpPr>
              <a:cxnSpLocks/>
            </p:cNvCxnSpPr>
            <p:nvPr/>
          </p:nvCxnSpPr>
          <p:spPr>
            <a:xfrm>
              <a:off x="5847417" y="1429238"/>
              <a:ext cx="273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BE6F81C-F927-4BB2-A9A1-00EAF95CAC25}"/>
                    </a:ext>
                  </a:extLst>
                </p:cNvPr>
                <p:cNvSpPr txBox="1"/>
                <p:nvPr/>
              </p:nvSpPr>
              <p:spPr>
                <a:xfrm>
                  <a:off x="8684666" y="1950853"/>
                  <a:ext cx="164981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8" name="文本框 47">
                  <a:extLst>
                    <a:ext uri="{FF2B5EF4-FFF2-40B4-BE49-F238E27FC236}">
                      <a16:creationId xmlns:a16="http://schemas.microsoft.com/office/drawing/2014/main" id="{7BE6F81C-F927-4BB2-A9A1-00EAF95CA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4666" y="1950853"/>
                  <a:ext cx="164981" cy="215444"/>
                </a:xfrm>
                <a:prstGeom prst="rect">
                  <a:avLst/>
                </a:prstGeom>
                <a:blipFill>
                  <a:blip r:embed="rId9"/>
                  <a:stretch>
                    <a:fillRect l="-22222" r="-14815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F377223-247E-40B5-80E7-FCEFCD63D6A0}"/>
                    </a:ext>
                  </a:extLst>
                </p:cNvPr>
                <p:cNvSpPr txBox="1"/>
                <p:nvPr/>
              </p:nvSpPr>
              <p:spPr>
                <a:xfrm>
                  <a:off x="8683333" y="1322751"/>
                  <a:ext cx="147797" cy="215444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9" name="文本框 48">
                  <a:extLst>
                    <a:ext uri="{FF2B5EF4-FFF2-40B4-BE49-F238E27FC236}">
                      <a16:creationId xmlns:a16="http://schemas.microsoft.com/office/drawing/2014/main" id="{7F377223-247E-40B5-80E7-FCEFCD63D6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683333" y="1322751"/>
                  <a:ext cx="147797" cy="215444"/>
                </a:xfrm>
                <a:prstGeom prst="rect">
                  <a:avLst/>
                </a:prstGeom>
                <a:blipFill>
                  <a:blip r:embed="rId10"/>
                  <a:stretch>
                    <a:fillRect l="-25000" r="-20833" b="-57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0" name="直接连接符 49">
              <a:extLst>
                <a:ext uri="{FF2B5EF4-FFF2-40B4-BE49-F238E27FC236}">
                  <a16:creationId xmlns:a16="http://schemas.microsoft.com/office/drawing/2014/main" id="{8A44A9BD-77DC-4846-908D-E5D60DBEA85F}"/>
                </a:ext>
              </a:extLst>
            </p:cNvPr>
            <p:cNvCxnSpPr>
              <a:cxnSpLocks/>
            </p:cNvCxnSpPr>
            <p:nvPr/>
          </p:nvCxnSpPr>
          <p:spPr>
            <a:xfrm>
              <a:off x="4901032" y="2000218"/>
              <a:ext cx="432000" cy="0"/>
            </a:xfrm>
            <a:prstGeom prst="line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32">
              <a:extLst>
                <a:ext uri="{FF2B5EF4-FFF2-40B4-BE49-F238E27FC236}">
                  <a16:creationId xmlns:a16="http://schemas.microsoft.com/office/drawing/2014/main" id="{FB498B35-80E8-4856-B81F-B3FF1617A6B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554952" y="1897835"/>
              <a:ext cx="1728000" cy="756000"/>
            </a:xfrm>
            <a:prstGeom prst="bentConnector3">
              <a:avLst>
                <a:gd name="adj1" fmla="val 91971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接连接符 61">
              <a:extLst>
                <a:ext uri="{FF2B5EF4-FFF2-40B4-BE49-F238E27FC236}">
                  <a16:creationId xmlns:a16="http://schemas.microsoft.com/office/drawing/2014/main" id="{B82C0A7D-7655-4965-A458-1633968A903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86721" y="3203665"/>
              <a:ext cx="1548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73" name="直接连接符 46">
              <a:extLst>
                <a:ext uri="{FF2B5EF4-FFF2-40B4-BE49-F238E27FC236}">
                  <a16:creationId xmlns:a16="http://schemas.microsoft.com/office/drawing/2014/main" id="{C8E0E26E-AA21-4CBB-A339-FB64754A8D9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5315848" y="1496541"/>
              <a:ext cx="2556000" cy="1080000"/>
            </a:xfrm>
            <a:prstGeom prst="bentConnector5">
              <a:avLst>
                <a:gd name="adj1" fmla="val -12836"/>
                <a:gd name="adj2" fmla="val -96090"/>
                <a:gd name="adj3" fmla="val 116341"/>
              </a:avLst>
            </a:prstGeom>
            <a:ln w="12700">
              <a:solidFill>
                <a:schemeClr val="tx1"/>
              </a:solidFill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连接符 79">
              <a:extLst>
                <a:ext uri="{FF2B5EF4-FFF2-40B4-BE49-F238E27FC236}">
                  <a16:creationId xmlns:a16="http://schemas.microsoft.com/office/drawing/2014/main" id="{397C76EB-77C8-4272-9B34-B7EF1BD729A6}"/>
                </a:ext>
              </a:extLst>
            </p:cNvPr>
            <p:cNvCxnSpPr>
              <a:cxnSpLocks/>
            </p:cNvCxnSpPr>
            <p:nvPr/>
          </p:nvCxnSpPr>
          <p:spPr>
            <a:xfrm>
              <a:off x="6761455" y="2581818"/>
              <a:ext cx="396000" cy="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CABC99D-317C-494C-A899-B3E304D6588B}"/>
                    </a:ext>
                  </a:extLst>
                </p:cNvPr>
                <p:cNvSpPr txBox="1"/>
                <p:nvPr/>
              </p:nvSpPr>
              <p:spPr>
                <a:xfrm>
                  <a:off x="5158083" y="3054041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84" name="文本框 83">
                  <a:extLst>
                    <a:ext uri="{FF2B5EF4-FFF2-40B4-BE49-F238E27FC236}">
                      <a16:creationId xmlns:a16="http://schemas.microsoft.com/office/drawing/2014/main" id="{FCABC99D-317C-494C-A899-B3E304D6588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58083" y="3054041"/>
                  <a:ext cx="373820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14754" r="-13115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矩形 90">
              <a:extLst>
                <a:ext uri="{FF2B5EF4-FFF2-40B4-BE49-F238E27FC236}">
                  <a16:creationId xmlns:a16="http://schemas.microsoft.com/office/drawing/2014/main" id="{A31786E2-ADAD-40D9-8685-9AAD4F2AA2A1}"/>
                </a:ext>
              </a:extLst>
            </p:cNvPr>
            <p:cNvSpPr/>
            <p:nvPr/>
          </p:nvSpPr>
          <p:spPr bwMode="auto">
            <a:xfrm>
              <a:off x="7168672" y="2363728"/>
              <a:ext cx="720080" cy="1080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2" name="直角三角形 91">
              <a:extLst>
                <a:ext uri="{FF2B5EF4-FFF2-40B4-BE49-F238E27FC236}">
                  <a16:creationId xmlns:a16="http://schemas.microsoft.com/office/drawing/2014/main" id="{05EC1C31-CE12-45DA-A8BE-8FD9B1804BCA}"/>
                </a:ext>
              </a:extLst>
            </p:cNvPr>
            <p:cNvSpPr/>
            <p:nvPr/>
          </p:nvSpPr>
          <p:spPr bwMode="auto">
            <a:xfrm rot="13581506">
              <a:off x="7089464" y="3123091"/>
              <a:ext cx="158418" cy="144016"/>
            </a:xfrm>
            <a:prstGeom prst="rt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7A1F23A-6907-4D15-AA09-9764BE0B43C3}"/>
                    </a:ext>
                  </a:extLst>
                </p:cNvPr>
                <p:cNvSpPr/>
                <p:nvPr/>
              </p:nvSpPr>
              <p:spPr>
                <a:xfrm>
                  <a:off x="7183309" y="2443126"/>
                  <a:ext cx="212815" cy="338554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160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3" name="矩形 92">
                  <a:extLst>
                    <a:ext uri="{FF2B5EF4-FFF2-40B4-BE49-F238E27FC236}">
                      <a16:creationId xmlns:a16="http://schemas.microsoft.com/office/drawing/2014/main" id="{F7A1F23A-6907-4D15-AA09-9764BE0B43C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83309" y="2443126"/>
                  <a:ext cx="212815" cy="338554"/>
                </a:xfrm>
                <a:prstGeom prst="rect">
                  <a:avLst/>
                </a:prstGeom>
                <a:blipFill>
                  <a:blip r:embed="rId12"/>
                  <a:stretch>
                    <a:fillRect l="-20000" r="-1142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4" name="直接连接符 24">
              <a:extLst>
                <a:ext uri="{FF2B5EF4-FFF2-40B4-BE49-F238E27FC236}">
                  <a16:creationId xmlns:a16="http://schemas.microsoft.com/office/drawing/2014/main" id="{BFD8B7F2-AAA5-4AA4-81F8-17D838B0873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7409964" y="1447276"/>
              <a:ext cx="540000" cy="1728000"/>
            </a:xfrm>
            <a:prstGeom prst="bentConnector2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014A963-3976-4681-90E6-F754D7DE944F}"/>
                  </a:ext>
                </a:extLst>
              </p:cNvPr>
              <p:cNvSpPr/>
              <p:nvPr/>
            </p:nvSpPr>
            <p:spPr>
              <a:xfrm>
                <a:off x="6802877" y="1033722"/>
                <a:ext cx="3897029" cy="46166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zh-CN" altLang="en-US" sz="2400" b="0" dirty="0">
                    <a:solidFill>
                      <a:schemeClr val="tx1"/>
                    </a:solidFill>
                  </a:rPr>
                  <a:t>输出方程：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  <m:r>
                      <a:rPr lang="en-US" altLang="zh-CN" sz="2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zh-CN" altLang="en-US" sz="2000" b="1" dirty="0"/>
              </a:p>
            </p:txBody>
          </p:sp>
        </mc:Choice>
        <mc:Fallback xmlns="">
          <p:sp>
            <p:nvSpPr>
              <p:cNvPr id="69" name="矩形 68">
                <a:extLst>
                  <a:ext uri="{FF2B5EF4-FFF2-40B4-BE49-F238E27FC236}">
                    <a16:creationId xmlns:a16="http://schemas.microsoft.com/office/drawing/2014/main" id="{1014A963-3976-4681-90E6-F754D7DE94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877" y="1033722"/>
                <a:ext cx="3897029" cy="461665"/>
              </a:xfrm>
              <a:prstGeom prst="rect">
                <a:avLst/>
              </a:prstGeom>
              <a:blipFill>
                <a:blip r:embed="rId13"/>
                <a:stretch>
                  <a:fillRect l="-250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0CA46EF-12E1-4D34-87A0-1E5EBF59474D}"/>
                  </a:ext>
                </a:extLst>
              </p:cNvPr>
              <p:cNvSpPr/>
              <p:nvPr/>
            </p:nvSpPr>
            <p:spPr>
              <a:xfrm>
                <a:off x="6802877" y="1621335"/>
                <a:ext cx="4761905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激励方程：</a:t>
                </a:r>
                <a14:m>
                  <m:oMath xmlns:m="http://schemas.openxmlformats.org/officeDocument/2006/math"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 </m:t>
                    </m:r>
                    <m:d>
                      <m:dPr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𝐴</m:t>
                        </m:r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⊕</m:t>
                        </m:r>
                        <m: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</m:d>
                    <m:r>
                      <a:rPr lang="en-US" altLang="zh-CN" sz="2400" b="1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24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𝐴𝐵</m:t>
                    </m:r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0" name="矩形 69">
                <a:extLst>
                  <a:ext uri="{FF2B5EF4-FFF2-40B4-BE49-F238E27FC236}">
                    <a16:creationId xmlns:a16="http://schemas.microsoft.com/office/drawing/2014/main" id="{A0CA46EF-12E1-4D34-87A0-1E5EBF5947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877" y="1621335"/>
                <a:ext cx="4761905" cy="461665"/>
              </a:xfrm>
              <a:prstGeom prst="rect">
                <a:avLst/>
              </a:prstGeom>
              <a:blipFill>
                <a:blip r:embed="rId14"/>
                <a:stretch>
                  <a:fillRect l="-2049" t="-9211" b="-3026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组合 4">
            <a:extLst>
              <a:ext uri="{FF2B5EF4-FFF2-40B4-BE49-F238E27FC236}">
                <a16:creationId xmlns:a16="http://schemas.microsoft.com/office/drawing/2014/main" id="{E99E78B1-FEC1-4B5C-BEE4-271F1CB9B3CE}"/>
              </a:ext>
            </a:extLst>
          </p:cNvPr>
          <p:cNvGrpSpPr/>
          <p:nvPr/>
        </p:nvGrpSpPr>
        <p:grpSpPr>
          <a:xfrm>
            <a:off x="6802876" y="2255513"/>
            <a:ext cx="5112442" cy="479042"/>
            <a:chOff x="6498074" y="2366351"/>
            <a:chExt cx="5112442" cy="4790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489C16A-4AF9-4710-8C18-99C66949BDA7}"/>
                    </a:ext>
                  </a:extLst>
                </p:cNvPr>
                <p:cNvSpPr/>
                <p:nvPr/>
              </p:nvSpPr>
              <p:spPr>
                <a:xfrm>
                  <a:off x="6498074" y="2366351"/>
                  <a:ext cx="3208387" cy="479042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r>
                    <a:rPr lang="zh-CN" altLang="en-US" sz="2400" dirty="0"/>
                    <a:t>状态方程：</a:t>
                  </a:r>
                  <a14:m>
                    <m:oMath xmlns:m="http://schemas.openxmlformats.org/officeDocument/2006/math">
                      <m:sSubSup>
                        <m:sSubSupPr>
                          <m:ctrlP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bSup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𝐶</m:t>
                      </m:r>
                    </m:oMath>
                  </a14:m>
                  <a:endParaRPr lang="en-US" altLang="zh-CN" sz="2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1" name="矩形 70">
                  <a:extLst>
                    <a:ext uri="{FF2B5EF4-FFF2-40B4-BE49-F238E27FC236}">
                      <a16:creationId xmlns:a16="http://schemas.microsoft.com/office/drawing/2014/main" id="{C489C16A-4AF9-4710-8C18-99C66949BDA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074" y="2366351"/>
                  <a:ext cx="3208387" cy="479042"/>
                </a:xfrm>
                <a:prstGeom prst="rect">
                  <a:avLst/>
                </a:prstGeom>
                <a:blipFill>
                  <a:blip r:embed="rId15"/>
                  <a:stretch>
                    <a:fillRect l="-3042" t="-5063" b="-29114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BDBF36DA-B8B0-4186-A23B-A3B8390E7294}"/>
                    </a:ext>
                  </a:extLst>
                </p:cNvPr>
                <p:cNvSpPr/>
                <p:nvPr/>
              </p:nvSpPr>
              <p:spPr>
                <a:xfrm>
                  <a:off x="10203269" y="2405145"/>
                  <a:ext cx="1407247" cy="407099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altLang="zh-CN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𝑸</m:t>
                            </m:r>
                          </m:e>
                          <m:sup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𝒏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altLang="zh-CN" sz="2000" b="1" i="1" smtClean="0">
                                <a:solidFill>
                                  <a:schemeClr val="accent6">
                                    <a:lumMod val="7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p>
                        </m:sSup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0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𝑫</m:t>
                        </m:r>
                      </m:oMath>
                    </m:oMathPara>
                  </a14:m>
                  <a:endParaRPr lang="en-US" altLang="zh-CN" sz="20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2" name="矩形 71">
                  <a:extLst>
                    <a:ext uri="{FF2B5EF4-FFF2-40B4-BE49-F238E27FC236}">
                      <a16:creationId xmlns:a16="http://schemas.microsoft.com/office/drawing/2014/main" id="{BDBF36DA-B8B0-4186-A23B-A3B8390E72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03269" y="2405145"/>
                  <a:ext cx="1407247" cy="407099"/>
                </a:xfrm>
                <a:prstGeom prst="rect">
                  <a:avLst/>
                </a:prstGeom>
                <a:blipFill>
                  <a:blip r:embed="rId16"/>
                  <a:stretch>
                    <a:fillRect l="-1732" b="-1044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FFE9EE7-6F5B-4137-873B-5CA54F50FEA1}"/>
                  </a:ext>
                </a:extLst>
              </p:cNvPr>
              <p:cNvSpPr/>
              <p:nvPr/>
            </p:nvSpPr>
            <p:spPr>
              <a:xfrm>
                <a:off x="9068003" y="2842759"/>
                <a:ext cx="294112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⊕</m:t>
                          </m:r>
                          <m:r>
                            <a:rPr lang="en-US" altLang="zh-CN" sz="2400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</m:d>
                      <m:r>
                        <a:rPr lang="en-US" altLang="zh-CN" sz="2400" b="1" i="1">
                          <a:latin typeface="Cambria Math" panose="02040503050406030204" pitchFamily="18" charset="0"/>
                        </a:rPr>
                        <m:t> </m:t>
                      </m:r>
                      <m:sSub>
                        <m:sSubPr>
                          <m:ctrlP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24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2400" i="1">
                          <a:latin typeface="Cambria Math" panose="02040503050406030204" pitchFamily="18" charset="0"/>
                        </a:rPr>
                        <m:t>𝐴𝐵</m:t>
                      </m:r>
                    </m:oMath>
                  </m:oMathPara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7" name="矩形 86">
                <a:extLst>
                  <a:ext uri="{FF2B5EF4-FFF2-40B4-BE49-F238E27FC236}">
                    <a16:creationId xmlns:a16="http://schemas.microsoft.com/office/drawing/2014/main" id="{6FFE9EE7-6F5B-4137-873B-5CA54F50FE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003" y="2842759"/>
                <a:ext cx="2941120" cy="461665"/>
              </a:xfrm>
              <a:prstGeom prst="rect">
                <a:avLst/>
              </a:prstGeom>
              <a:blipFill>
                <a:blip r:embed="rId17"/>
                <a:stretch>
                  <a:fillRect b="-92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C237461E-23D1-4C52-AF19-9A78B4BD559D}"/>
              </a:ext>
            </a:extLst>
          </p:cNvPr>
          <p:cNvGrpSpPr/>
          <p:nvPr/>
        </p:nvGrpSpPr>
        <p:grpSpPr>
          <a:xfrm>
            <a:off x="431132" y="4216987"/>
            <a:ext cx="11238808" cy="2558416"/>
            <a:chOff x="431132" y="4216987"/>
            <a:chExt cx="11238808" cy="2558416"/>
          </a:xfrm>
        </p:grpSpPr>
        <p:pic>
          <p:nvPicPr>
            <p:cNvPr id="90" name="图片 89">
              <a:extLst>
                <a:ext uri="{FF2B5EF4-FFF2-40B4-BE49-F238E27FC236}">
                  <a16:creationId xmlns:a16="http://schemas.microsoft.com/office/drawing/2014/main" id="{EBD87FF6-0162-43AD-AAC0-C055FDAB9F6C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/>
            <a:stretch>
              <a:fillRect/>
            </a:stretch>
          </p:blipFill>
          <p:spPr>
            <a:xfrm>
              <a:off x="431132" y="4570130"/>
              <a:ext cx="11238808" cy="2196222"/>
            </a:xfrm>
            <a:prstGeom prst="rect">
              <a:avLst/>
            </a:prstGeom>
          </p:spPr>
        </p:pic>
        <p:cxnSp>
          <p:nvCxnSpPr>
            <p:cNvPr id="94" name="直接箭头连接符 93">
              <a:extLst>
                <a:ext uri="{FF2B5EF4-FFF2-40B4-BE49-F238E27FC236}">
                  <a16:creationId xmlns:a16="http://schemas.microsoft.com/office/drawing/2014/main" id="{CAF1FE1E-ECB0-4010-AA4B-455B999193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031880" y="4327403"/>
              <a:ext cx="0" cy="2448000"/>
            </a:xfrm>
            <a:prstGeom prst="straightConnector1">
              <a:avLst/>
            </a:prstGeom>
            <a:ln w="28575">
              <a:solidFill>
                <a:srgbClr val="FF0000">
                  <a:alpha val="50196"/>
                </a:srgb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直接箭头连接符 94">
              <a:extLst>
                <a:ext uri="{FF2B5EF4-FFF2-40B4-BE49-F238E27FC236}">
                  <a16:creationId xmlns:a16="http://schemas.microsoft.com/office/drawing/2014/main" id="{C2F7F213-FEA8-490C-B905-927D26B522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15358" y="4327403"/>
              <a:ext cx="0" cy="2448000"/>
            </a:xfrm>
            <a:prstGeom prst="straightConnector1">
              <a:avLst/>
            </a:prstGeom>
            <a:ln w="28575">
              <a:solidFill>
                <a:srgbClr val="FF0000">
                  <a:alpha val="50196"/>
                </a:srgb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直接箭头连接符 95">
              <a:extLst>
                <a:ext uri="{FF2B5EF4-FFF2-40B4-BE49-F238E27FC236}">
                  <a16:creationId xmlns:a16="http://schemas.microsoft.com/office/drawing/2014/main" id="{FB03A214-7315-49FB-BD0E-38F3FEBE56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04374" y="4327403"/>
              <a:ext cx="0" cy="2448000"/>
            </a:xfrm>
            <a:prstGeom prst="straightConnector1">
              <a:avLst/>
            </a:prstGeom>
            <a:ln w="28575">
              <a:solidFill>
                <a:srgbClr val="FF0000">
                  <a:alpha val="50196"/>
                </a:srgb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直接箭头连接符 96">
              <a:extLst>
                <a:ext uri="{FF2B5EF4-FFF2-40B4-BE49-F238E27FC236}">
                  <a16:creationId xmlns:a16="http://schemas.microsoft.com/office/drawing/2014/main" id="{9F3DE8E3-F0C0-4EF4-A864-1F7C3B31458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593393" y="4327403"/>
              <a:ext cx="0" cy="2448000"/>
            </a:xfrm>
            <a:prstGeom prst="straightConnector1">
              <a:avLst/>
            </a:prstGeom>
            <a:ln w="28575">
              <a:solidFill>
                <a:srgbClr val="FF0000">
                  <a:alpha val="50196"/>
                </a:srgbClr>
              </a:solidFill>
              <a:prstDash val="sys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770E6458-7A3D-457E-8684-D814A047483E}"/>
                    </a:ext>
                  </a:extLst>
                </p:cNvPr>
                <p:cNvSpPr txBox="1"/>
                <p:nvPr/>
              </p:nvSpPr>
              <p:spPr>
                <a:xfrm>
                  <a:off x="462403" y="4216987"/>
                  <a:ext cx="2547492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sz="2000" b="1" dirty="0">
                      <a:solidFill>
                        <a:srgbClr val="C00000"/>
                      </a:solidFill>
                    </a:rPr>
                    <a:t>看</a:t>
                  </a:r>
                  <a14:m>
                    <m:oMath xmlns:m="http://schemas.openxmlformats.org/officeDocument/2006/math">
                      <m:r>
                        <a:rPr lang="en-US" altLang="zh-CN" sz="2000" b="1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𝒄𝒍𝒌</m:t>
                      </m:r>
                    </m:oMath>
                  </a14:m>
                  <a:r>
                    <a:rPr lang="zh-CN" altLang="en-US" sz="2000" b="1" dirty="0">
                      <a:solidFill>
                        <a:srgbClr val="C00000"/>
                      </a:solidFill>
                    </a:rPr>
                    <a:t>上升沿之前</a:t>
                  </a:r>
                  <a:r>
                    <a:rPr lang="zh-CN" altLang="en-US" b="1" dirty="0">
                      <a:solidFill>
                        <a:srgbClr val="C00000"/>
                      </a:solidFill>
                    </a:rPr>
                    <a:t>     </a:t>
                  </a:r>
                  <a:r>
                    <a:rPr lang="en-US" altLang="zh-CN" dirty="0"/>
                    <a:t>1</a:t>
                  </a:r>
                  <a:endParaRPr lang="zh-CN" altLang="en-US" dirty="0"/>
                </a:p>
              </p:txBody>
            </p:sp>
          </mc:Choice>
          <mc:Fallback xmlns="">
            <p:sp>
              <p:nvSpPr>
                <p:cNvPr id="100" name="文本框 99">
                  <a:extLst>
                    <a:ext uri="{FF2B5EF4-FFF2-40B4-BE49-F238E27FC236}">
                      <a16:creationId xmlns:a16="http://schemas.microsoft.com/office/drawing/2014/main" id="{770E6458-7A3D-457E-8684-D814A04748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2403" y="4216987"/>
                  <a:ext cx="2547492" cy="400110"/>
                </a:xfrm>
                <a:prstGeom prst="rect">
                  <a:avLst/>
                </a:prstGeom>
                <a:blipFill>
                  <a:blip r:embed="rId19"/>
                  <a:stretch>
                    <a:fillRect l="-2632" t="-9231" r="-957" b="-2769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2" name="文本框 101">
              <a:extLst>
                <a:ext uri="{FF2B5EF4-FFF2-40B4-BE49-F238E27FC236}">
                  <a16:creationId xmlns:a16="http://schemas.microsoft.com/office/drawing/2014/main" id="{D9198EA6-D550-4225-9DFC-9DF28E7373C2}"/>
                </a:ext>
              </a:extLst>
            </p:cNvPr>
            <p:cNvSpPr txBox="1"/>
            <p:nvPr/>
          </p:nvSpPr>
          <p:spPr>
            <a:xfrm>
              <a:off x="4762854" y="422807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2</a:t>
              </a:r>
              <a:endParaRPr lang="zh-CN" altLang="en-US" dirty="0"/>
            </a:p>
          </p:txBody>
        </p:sp>
        <p:sp>
          <p:nvSpPr>
            <p:cNvPr id="103" name="文本框 102">
              <a:extLst>
                <a:ext uri="{FF2B5EF4-FFF2-40B4-BE49-F238E27FC236}">
                  <a16:creationId xmlns:a16="http://schemas.microsoft.com/office/drawing/2014/main" id="{06F7C2E5-F994-4AF6-A96E-C70C6D09A94F}"/>
                </a:ext>
              </a:extLst>
            </p:cNvPr>
            <p:cNvSpPr txBox="1"/>
            <p:nvPr/>
          </p:nvSpPr>
          <p:spPr>
            <a:xfrm>
              <a:off x="6969574" y="422807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3</a:t>
              </a:r>
              <a:endParaRPr lang="zh-CN" altLang="en-US" dirty="0"/>
            </a:p>
          </p:txBody>
        </p:sp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85EAA491-2D5C-4246-A7B9-2EF7436A4481}"/>
                </a:ext>
              </a:extLst>
            </p:cNvPr>
            <p:cNvSpPr txBox="1"/>
            <p:nvPr/>
          </p:nvSpPr>
          <p:spPr>
            <a:xfrm>
              <a:off x="9137502" y="422807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4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B1D9F2EE-9EBD-4FC2-8639-BB8B281684FA}"/>
                    </a:ext>
                  </a:extLst>
                </p:cNvPr>
                <p:cNvSpPr txBox="1"/>
                <p:nvPr/>
              </p:nvSpPr>
              <p:spPr>
                <a:xfrm>
                  <a:off x="2439993" y="5226241"/>
                  <a:ext cx="163371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zh-CN" altLang="en-US" dirty="0">
                      <a:solidFill>
                        <a:schemeClr val="accent4">
                          <a:lumMod val="20000"/>
                          <a:lumOff val="80000"/>
                        </a:schemeClr>
                      </a:solidFill>
                    </a:rPr>
                    <a:t>初始化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𝑪</m:t>
                          </m:r>
                        </m:e>
                        <m:sub>
                          <m:r>
                            <a:rPr lang="en-US" altLang="zh-CN" sz="1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a14:m>
                  <a:endParaRPr lang="zh-CN" altLang="en-US" dirty="0">
                    <a:solidFill>
                      <a:schemeClr val="accent4">
                        <a:lumMod val="20000"/>
                        <a:lumOff val="80000"/>
                      </a:schemeClr>
                    </a:solidFill>
                  </a:endParaRPr>
                </a:p>
              </p:txBody>
            </p:sp>
          </mc:Choice>
          <mc:Fallback xmlns="">
            <p:sp>
              <p:nvSpPr>
                <p:cNvPr id="77" name="文本框 76">
                  <a:extLst>
                    <a:ext uri="{FF2B5EF4-FFF2-40B4-BE49-F238E27FC236}">
                      <a16:creationId xmlns:a16="http://schemas.microsoft.com/office/drawing/2014/main" id="{B1D9F2EE-9EBD-4FC2-8639-BB8B281684F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39993" y="5226241"/>
                  <a:ext cx="1633717" cy="369332"/>
                </a:xfrm>
                <a:prstGeom prst="rect">
                  <a:avLst/>
                </a:prstGeom>
                <a:blipFill>
                  <a:blip r:embed="rId20"/>
                  <a:stretch>
                    <a:fillRect l="-2985" t="-8197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7" name="组合 106">
            <a:extLst>
              <a:ext uri="{FF2B5EF4-FFF2-40B4-BE49-F238E27FC236}">
                <a16:creationId xmlns:a16="http://schemas.microsoft.com/office/drawing/2014/main" id="{1CCF743E-83B5-4ADA-8F8D-10B32B7FF9FC}"/>
              </a:ext>
            </a:extLst>
          </p:cNvPr>
          <p:cNvGrpSpPr/>
          <p:nvPr/>
        </p:nvGrpSpPr>
        <p:grpSpPr>
          <a:xfrm>
            <a:off x="2646158" y="5541029"/>
            <a:ext cx="301768" cy="1162485"/>
            <a:chOff x="2050475" y="3525510"/>
            <a:chExt cx="301768" cy="1162485"/>
          </a:xfrm>
        </p:grpSpPr>
        <p:sp>
          <p:nvSpPr>
            <p:cNvPr id="108" name="文本框 107">
              <a:extLst>
                <a:ext uri="{FF2B5EF4-FFF2-40B4-BE49-F238E27FC236}">
                  <a16:creationId xmlns:a16="http://schemas.microsoft.com/office/drawing/2014/main" id="{D0AFA04B-6327-4830-87FE-26F854F8B6EA}"/>
                </a:ext>
              </a:extLst>
            </p:cNvPr>
            <p:cNvSpPr txBox="1"/>
            <p:nvPr/>
          </p:nvSpPr>
          <p:spPr>
            <a:xfrm>
              <a:off x="2050475" y="352551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rgbClr val="FFFF00"/>
                  </a:solidFill>
                </a:rPr>
                <a:t>0</a:t>
              </a:r>
              <a:endParaRPr lang="zh-CN" altLang="en-US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109" name="文本框 108">
              <a:extLst>
                <a:ext uri="{FF2B5EF4-FFF2-40B4-BE49-F238E27FC236}">
                  <a16:creationId xmlns:a16="http://schemas.microsoft.com/office/drawing/2014/main" id="{D9A39661-F637-44CF-851D-E2ABB38B6C49}"/>
                </a:ext>
              </a:extLst>
            </p:cNvPr>
            <p:cNvSpPr txBox="1"/>
            <p:nvPr/>
          </p:nvSpPr>
          <p:spPr>
            <a:xfrm>
              <a:off x="2050475" y="3795571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rgbClr val="FFFF00"/>
                  </a:solidFill>
                </a:rPr>
                <a:t>1</a:t>
              </a:r>
              <a:endParaRPr lang="zh-CN" altLang="en-US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110" name="文本框 109">
              <a:extLst>
                <a:ext uri="{FF2B5EF4-FFF2-40B4-BE49-F238E27FC236}">
                  <a16:creationId xmlns:a16="http://schemas.microsoft.com/office/drawing/2014/main" id="{B59E8C1A-2C49-4EAD-AF8A-47515596C26F}"/>
                </a:ext>
              </a:extLst>
            </p:cNvPr>
            <p:cNvSpPr txBox="1"/>
            <p:nvPr/>
          </p:nvSpPr>
          <p:spPr>
            <a:xfrm>
              <a:off x="2050475" y="409184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FF00"/>
                  </a:solidFill>
                </a:rPr>
                <a:t>1</a:t>
              </a:r>
              <a:endParaRPr lang="zh-CN" altLang="en-US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11" name="文本框 110">
              <a:extLst>
                <a:ext uri="{FF2B5EF4-FFF2-40B4-BE49-F238E27FC236}">
                  <a16:creationId xmlns:a16="http://schemas.microsoft.com/office/drawing/2014/main" id="{A2006BB8-CDE9-4519-A50C-49F396573CB4}"/>
                </a:ext>
              </a:extLst>
            </p:cNvPr>
            <p:cNvSpPr txBox="1"/>
            <p:nvPr/>
          </p:nvSpPr>
          <p:spPr>
            <a:xfrm>
              <a:off x="2053763" y="4349441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FF00"/>
                  </a:solidFill>
                </a:rPr>
                <a:t>0</a:t>
              </a:r>
              <a:endParaRPr lang="zh-CN" alt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CD191071-7828-44B2-A139-D5FAC87C6D98}"/>
              </a:ext>
            </a:extLst>
          </p:cNvPr>
          <p:cNvGrpSpPr/>
          <p:nvPr/>
        </p:nvGrpSpPr>
        <p:grpSpPr>
          <a:xfrm>
            <a:off x="4790844" y="5546752"/>
            <a:ext cx="298480" cy="1183472"/>
            <a:chOff x="2050475" y="3525510"/>
            <a:chExt cx="298480" cy="1183472"/>
          </a:xfrm>
        </p:grpSpPr>
        <p:sp>
          <p:nvSpPr>
            <p:cNvPr id="113" name="文本框 112">
              <a:extLst>
                <a:ext uri="{FF2B5EF4-FFF2-40B4-BE49-F238E27FC236}">
                  <a16:creationId xmlns:a16="http://schemas.microsoft.com/office/drawing/2014/main" id="{27F9C0E2-56F8-4824-BECE-0B7121786C34}"/>
                </a:ext>
              </a:extLst>
            </p:cNvPr>
            <p:cNvSpPr txBox="1"/>
            <p:nvPr/>
          </p:nvSpPr>
          <p:spPr>
            <a:xfrm>
              <a:off x="2050475" y="352551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rgbClr val="FFFF00"/>
                  </a:solidFill>
                </a:rPr>
                <a:t>1</a:t>
              </a:r>
              <a:endParaRPr lang="zh-CN" altLang="en-US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115" name="文本框 114">
              <a:extLst>
                <a:ext uri="{FF2B5EF4-FFF2-40B4-BE49-F238E27FC236}">
                  <a16:creationId xmlns:a16="http://schemas.microsoft.com/office/drawing/2014/main" id="{487C5188-4E1F-4450-8D31-1C60E4851922}"/>
                </a:ext>
              </a:extLst>
            </p:cNvPr>
            <p:cNvSpPr txBox="1"/>
            <p:nvPr/>
          </p:nvSpPr>
          <p:spPr>
            <a:xfrm>
              <a:off x="2050475" y="3778945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rgbClr val="FFFF00"/>
                  </a:solidFill>
                </a:rPr>
                <a:t>1</a:t>
              </a:r>
              <a:endParaRPr lang="zh-CN" altLang="en-US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117" name="文本框 116">
              <a:extLst>
                <a:ext uri="{FF2B5EF4-FFF2-40B4-BE49-F238E27FC236}">
                  <a16:creationId xmlns:a16="http://schemas.microsoft.com/office/drawing/2014/main" id="{90E44726-5424-4957-A6AE-61B02D3D8A95}"/>
                </a:ext>
              </a:extLst>
            </p:cNvPr>
            <p:cNvSpPr txBox="1"/>
            <p:nvPr/>
          </p:nvSpPr>
          <p:spPr>
            <a:xfrm>
              <a:off x="2050475" y="406967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FF00"/>
                  </a:solidFill>
                </a:rPr>
                <a:t>0</a:t>
              </a:r>
              <a:endParaRPr lang="zh-CN" altLang="en-US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29" name="文本框 128">
              <a:extLst>
                <a:ext uri="{FF2B5EF4-FFF2-40B4-BE49-F238E27FC236}">
                  <a16:creationId xmlns:a16="http://schemas.microsoft.com/office/drawing/2014/main" id="{1F94F06E-53C3-496C-9E4E-CF576ECD2F5A}"/>
                </a:ext>
              </a:extLst>
            </p:cNvPr>
            <p:cNvSpPr txBox="1"/>
            <p:nvPr/>
          </p:nvSpPr>
          <p:spPr>
            <a:xfrm>
              <a:off x="2050475" y="4370428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FF00"/>
                  </a:solidFill>
                </a:rPr>
                <a:t>1</a:t>
              </a:r>
              <a:endParaRPr lang="zh-CN" alt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0" name="组合 129">
            <a:extLst>
              <a:ext uri="{FF2B5EF4-FFF2-40B4-BE49-F238E27FC236}">
                <a16:creationId xmlns:a16="http://schemas.microsoft.com/office/drawing/2014/main" id="{83600D1C-B908-44B9-9357-FE0F45A49530}"/>
              </a:ext>
            </a:extLst>
          </p:cNvPr>
          <p:cNvGrpSpPr/>
          <p:nvPr/>
        </p:nvGrpSpPr>
        <p:grpSpPr>
          <a:xfrm>
            <a:off x="6968779" y="5541029"/>
            <a:ext cx="298480" cy="1183473"/>
            <a:chOff x="2050475" y="3525510"/>
            <a:chExt cx="298480" cy="1183473"/>
          </a:xfrm>
        </p:grpSpPr>
        <p:sp>
          <p:nvSpPr>
            <p:cNvPr id="131" name="文本框 130">
              <a:extLst>
                <a:ext uri="{FF2B5EF4-FFF2-40B4-BE49-F238E27FC236}">
                  <a16:creationId xmlns:a16="http://schemas.microsoft.com/office/drawing/2014/main" id="{616E1EFB-0301-4DEF-BFEC-0D8278AD1F9A}"/>
                </a:ext>
              </a:extLst>
            </p:cNvPr>
            <p:cNvSpPr txBox="1"/>
            <p:nvPr/>
          </p:nvSpPr>
          <p:spPr>
            <a:xfrm>
              <a:off x="2050475" y="352551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rgbClr val="FFFF00"/>
                  </a:solidFill>
                </a:rPr>
                <a:t>1</a:t>
              </a:r>
              <a:endParaRPr lang="zh-CN" altLang="en-US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132" name="文本框 131">
              <a:extLst>
                <a:ext uri="{FF2B5EF4-FFF2-40B4-BE49-F238E27FC236}">
                  <a16:creationId xmlns:a16="http://schemas.microsoft.com/office/drawing/2014/main" id="{AFE2B5FC-E1C0-4C39-BA84-A51599B50622}"/>
                </a:ext>
              </a:extLst>
            </p:cNvPr>
            <p:cNvSpPr txBox="1"/>
            <p:nvPr/>
          </p:nvSpPr>
          <p:spPr>
            <a:xfrm>
              <a:off x="2050475" y="3778945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rgbClr val="FFFF00"/>
                  </a:solidFill>
                </a:rPr>
                <a:t>0</a:t>
              </a:r>
              <a:endParaRPr lang="zh-CN" altLang="en-US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133" name="文本框 132">
              <a:extLst>
                <a:ext uri="{FF2B5EF4-FFF2-40B4-BE49-F238E27FC236}">
                  <a16:creationId xmlns:a16="http://schemas.microsoft.com/office/drawing/2014/main" id="{E34F301B-F83B-4C32-90E7-BC76CB00D9D9}"/>
                </a:ext>
              </a:extLst>
            </p:cNvPr>
            <p:cNvSpPr txBox="1"/>
            <p:nvPr/>
          </p:nvSpPr>
          <p:spPr>
            <a:xfrm>
              <a:off x="2050475" y="4075220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FF00"/>
                  </a:solidFill>
                </a:rPr>
                <a:t>0</a:t>
              </a:r>
              <a:endParaRPr lang="zh-CN" altLang="en-US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34" name="文本框 133">
              <a:extLst>
                <a:ext uri="{FF2B5EF4-FFF2-40B4-BE49-F238E27FC236}">
                  <a16:creationId xmlns:a16="http://schemas.microsoft.com/office/drawing/2014/main" id="{283A0E61-F000-4E61-9AF1-2F2C4931C4CB}"/>
                </a:ext>
              </a:extLst>
            </p:cNvPr>
            <p:cNvSpPr txBox="1"/>
            <p:nvPr/>
          </p:nvSpPr>
          <p:spPr>
            <a:xfrm>
              <a:off x="2050475" y="4370429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FF00"/>
                  </a:solidFill>
                </a:rPr>
                <a:t>1</a:t>
              </a:r>
              <a:endParaRPr lang="zh-CN" alt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35" name="组合 134">
            <a:extLst>
              <a:ext uri="{FF2B5EF4-FFF2-40B4-BE49-F238E27FC236}">
                <a16:creationId xmlns:a16="http://schemas.microsoft.com/office/drawing/2014/main" id="{4D6609CB-A6A5-4E99-B4E6-F2708999F70F}"/>
              </a:ext>
            </a:extLst>
          </p:cNvPr>
          <p:cNvGrpSpPr/>
          <p:nvPr/>
        </p:nvGrpSpPr>
        <p:grpSpPr>
          <a:xfrm>
            <a:off x="9119002" y="5540677"/>
            <a:ext cx="304022" cy="1172387"/>
            <a:chOff x="2050475" y="3525510"/>
            <a:chExt cx="304022" cy="1172387"/>
          </a:xfrm>
        </p:grpSpPr>
        <p:sp>
          <p:nvSpPr>
            <p:cNvPr id="136" name="文本框 135">
              <a:extLst>
                <a:ext uri="{FF2B5EF4-FFF2-40B4-BE49-F238E27FC236}">
                  <a16:creationId xmlns:a16="http://schemas.microsoft.com/office/drawing/2014/main" id="{2A7BB768-8C9A-4809-86E4-9EF64821A1FF}"/>
                </a:ext>
              </a:extLst>
            </p:cNvPr>
            <p:cNvSpPr txBox="1"/>
            <p:nvPr/>
          </p:nvSpPr>
          <p:spPr>
            <a:xfrm>
              <a:off x="2050475" y="3525510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rgbClr val="FFFF00"/>
                  </a:solidFill>
                </a:rPr>
                <a:t>0</a:t>
              </a:r>
              <a:endParaRPr lang="zh-CN" altLang="en-US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137" name="文本框 136">
              <a:extLst>
                <a:ext uri="{FF2B5EF4-FFF2-40B4-BE49-F238E27FC236}">
                  <a16:creationId xmlns:a16="http://schemas.microsoft.com/office/drawing/2014/main" id="{6E42804A-5DC4-4648-80FD-D2726717966B}"/>
                </a:ext>
              </a:extLst>
            </p:cNvPr>
            <p:cNvSpPr txBox="1"/>
            <p:nvPr/>
          </p:nvSpPr>
          <p:spPr>
            <a:xfrm>
              <a:off x="2050475" y="3762319"/>
              <a:ext cx="292068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i="1" dirty="0">
                  <a:solidFill>
                    <a:srgbClr val="FFFF00"/>
                  </a:solidFill>
                </a:rPr>
                <a:t>0</a:t>
              </a:r>
              <a:endParaRPr lang="zh-CN" altLang="en-US" sz="1600" i="1" dirty="0">
                <a:solidFill>
                  <a:srgbClr val="FFFF00"/>
                </a:solidFill>
              </a:endParaRPr>
            </a:p>
          </p:txBody>
        </p:sp>
        <p:sp>
          <p:nvSpPr>
            <p:cNvPr id="138" name="文本框 137">
              <a:extLst>
                <a:ext uri="{FF2B5EF4-FFF2-40B4-BE49-F238E27FC236}">
                  <a16:creationId xmlns:a16="http://schemas.microsoft.com/office/drawing/2014/main" id="{6795790E-9C02-46AF-8CE9-5E98870EBF3D}"/>
                </a:ext>
              </a:extLst>
            </p:cNvPr>
            <p:cNvSpPr txBox="1"/>
            <p:nvPr/>
          </p:nvSpPr>
          <p:spPr>
            <a:xfrm>
              <a:off x="2050475" y="4091846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b="1" dirty="0">
                  <a:solidFill>
                    <a:srgbClr val="FFFF00"/>
                  </a:solidFill>
                </a:rPr>
                <a:t>1</a:t>
              </a:r>
              <a:endParaRPr lang="zh-CN" altLang="en-US" sz="1600" b="1" dirty="0">
                <a:solidFill>
                  <a:srgbClr val="FFFF00"/>
                </a:solidFill>
              </a:endParaRPr>
            </a:p>
          </p:txBody>
        </p:sp>
        <p:sp>
          <p:nvSpPr>
            <p:cNvPr id="139" name="文本框 138">
              <a:extLst>
                <a:ext uri="{FF2B5EF4-FFF2-40B4-BE49-F238E27FC236}">
                  <a16:creationId xmlns:a16="http://schemas.microsoft.com/office/drawing/2014/main" id="{4B8D3513-AF39-448C-88CC-831D5850DBFC}"/>
                </a:ext>
              </a:extLst>
            </p:cNvPr>
            <p:cNvSpPr txBox="1"/>
            <p:nvPr/>
          </p:nvSpPr>
          <p:spPr>
            <a:xfrm>
              <a:off x="2056017" y="4359343"/>
              <a:ext cx="298480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600" dirty="0">
                  <a:solidFill>
                    <a:srgbClr val="FFFF00"/>
                  </a:solidFill>
                </a:rPr>
                <a:t>0</a:t>
              </a:r>
              <a:endParaRPr lang="zh-CN" altLang="en-US" sz="1600" dirty="0">
                <a:solidFill>
                  <a:srgbClr val="FFFF00"/>
                </a:solidFill>
              </a:endParaRPr>
            </a:p>
          </p:txBody>
        </p:sp>
      </p:grpSp>
      <p:grpSp>
        <p:nvGrpSpPr>
          <p:cNvPr id="14" name="组合 13">
            <a:extLst>
              <a:ext uri="{FF2B5EF4-FFF2-40B4-BE49-F238E27FC236}">
                <a16:creationId xmlns:a16="http://schemas.microsoft.com/office/drawing/2014/main" id="{4E3F3D0F-EE17-43B8-95F2-77494E3CCFF7}"/>
              </a:ext>
            </a:extLst>
          </p:cNvPr>
          <p:cNvGrpSpPr/>
          <p:nvPr/>
        </p:nvGrpSpPr>
        <p:grpSpPr>
          <a:xfrm>
            <a:off x="5952595" y="2864484"/>
            <a:ext cx="2442299" cy="1363401"/>
            <a:chOff x="5697672" y="2864484"/>
            <a:chExt cx="2442299" cy="1363401"/>
          </a:xfrm>
        </p:grpSpPr>
        <p:sp>
          <p:nvSpPr>
            <p:cNvPr id="12" name="矩形: 圆角 11">
              <a:extLst>
                <a:ext uri="{FF2B5EF4-FFF2-40B4-BE49-F238E27FC236}">
                  <a16:creationId xmlns:a16="http://schemas.microsoft.com/office/drawing/2014/main" id="{D06631D9-0A3E-4C1C-9C4F-CDEC2B88C085}"/>
                </a:ext>
              </a:extLst>
            </p:cNvPr>
            <p:cNvSpPr/>
            <p:nvPr/>
          </p:nvSpPr>
          <p:spPr>
            <a:xfrm>
              <a:off x="5697672" y="2864484"/>
              <a:ext cx="2442299" cy="1363401"/>
            </a:xfrm>
            <a:prstGeom prst="round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grpSp>
          <p:nvGrpSpPr>
            <p:cNvPr id="11" name="组合 10">
              <a:extLst>
                <a:ext uri="{FF2B5EF4-FFF2-40B4-BE49-F238E27FC236}">
                  <a16:creationId xmlns:a16="http://schemas.microsoft.com/office/drawing/2014/main" id="{0AF7E865-BDA6-42F2-8AF2-5A59E94646AA}"/>
                </a:ext>
              </a:extLst>
            </p:cNvPr>
            <p:cNvGrpSpPr/>
            <p:nvPr/>
          </p:nvGrpSpPr>
          <p:grpSpPr>
            <a:xfrm>
              <a:off x="5864880" y="2916429"/>
              <a:ext cx="2223408" cy="1296537"/>
              <a:chOff x="5871486" y="2965624"/>
              <a:chExt cx="2223408" cy="1296537"/>
            </a:xfrm>
          </p:grpSpPr>
          <p:sp>
            <p:nvSpPr>
              <p:cNvPr id="7" name="文本框 6">
                <a:extLst>
                  <a:ext uri="{FF2B5EF4-FFF2-40B4-BE49-F238E27FC236}">
                    <a16:creationId xmlns:a16="http://schemas.microsoft.com/office/drawing/2014/main" id="{BF83674E-B288-46F6-9CA4-EB0AF5A8E1BB}"/>
                  </a:ext>
                </a:extLst>
              </p:cNvPr>
              <p:cNvSpPr txBox="1"/>
              <p:nvPr/>
            </p:nvSpPr>
            <p:spPr>
              <a:xfrm>
                <a:off x="6406351" y="2965624"/>
                <a:ext cx="1681441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i="1" spc="1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0110 A</a:t>
                </a:r>
              </a:p>
              <a:p>
                <a:r>
                  <a:rPr lang="en-US" altLang="zh-CN" i="1" spc="1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0011 B</a:t>
                </a:r>
                <a:endParaRPr lang="zh-CN" altLang="en-US" i="1" spc="1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9" name="直接连接符 8">
                <a:extLst>
                  <a:ext uri="{FF2B5EF4-FFF2-40B4-BE49-F238E27FC236}">
                    <a16:creationId xmlns:a16="http://schemas.microsoft.com/office/drawing/2014/main" id="{0807FFC8-6BB8-478A-8CBF-D44B8928C579}"/>
                  </a:ext>
                </a:extLst>
              </p:cNvPr>
              <p:cNvCxnSpPr/>
              <p:nvPr/>
            </p:nvCxnSpPr>
            <p:spPr>
              <a:xfrm>
                <a:off x="5871486" y="3611955"/>
                <a:ext cx="2160000" cy="0"/>
              </a:xfrm>
              <a:prstGeom prst="line">
                <a:avLst/>
              </a:prstGeom>
              <a:ln w="19050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文本框 9">
                <a:extLst>
                  <a:ext uri="{FF2B5EF4-FFF2-40B4-BE49-F238E27FC236}">
                    <a16:creationId xmlns:a16="http://schemas.microsoft.com/office/drawing/2014/main" id="{F4B025F8-0D5E-47F6-8BFF-204361C1E1E4}"/>
                  </a:ext>
                </a:extLst>
              </p:cNvPr>
              <p:cNvSpPr txBox="1"/>
              <p:nvPr/>
            </p:nvSpPr>
            <p:spPr>
              <a:xfrm>
                <a:off x="5963902" y="3203318"/>
                <a:ext cx="39786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sz="2400" b="1" dirty="0"/>
                  <a:t>+</a:t>
                </a:r>
                <a:endParaRPr lang="zh-CN" altLang="en-US" b="1" dirty="0"/>
              </a:p>
            </p:txBody>
          </p:sp>
          <p:sp>
            <p:nvSpPr>
              <p:cNvPr id="140" name="文本框 139">
                <a:extLst>
                  <a:ext uri="{FF2B5EF4-FFF2-40B4-BE49-F238E27FC236}">
                    <a16:creationId xmlns:a16="http://schemas.microsoft.com/office/drawing/2014/main" id="{4B7DDE46-13B4-4CBB-AC62-3C585FAC5009}"/>
                  </a:ext>
                </a:extLst>
              </p:cNvPr>
              <p:cNvSpPr txBox="1"/>
              <p:nvPr/>
            </p:nvSpPr>
            <p:spPr>
              <a:xfrm>
                <a:off x="6413452" y="3615830"/>
                <a:ext cx="168144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CN" b="1" spc="1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1001 S</a:t>
                </a:r>
              </a:p>
              <a:p>
                <a:r>
                  <a:rPr lang="en-US" altLang="zh-CN" spc="1000" dirty="0">
                    <a:solidFill>
                      <a:schemeClr val="accent5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0110 C</a:t>
                </a:r>
                <a:endParaRPr lang="zh-CN" altLang="en-US" spc="1000" dirty="0">
                  <a:solidFill>
                    <a:schemeClr val="accent5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</p:grp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58188FF6-A1DD-4053-8369-DDA9E97A4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73629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" grpId="0" animBg="1"/>
      <p:bldP spid="69" grpId="0"/>
      <p:bldP spid="70" grpId="0"/>
      <p:bldP spid="87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3A93C2-B636-4904-AE93-6DD4D17C0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时序逻辑电路 </a:t>
            </a:r>
            <a:r>
              <a:rPr lang="zh-CN" altLang="en-US" sz="3200" dirty="0"/>
              <a:t>的</a:t>
            </a:r>
            <a:r>
              <a:rPr lang="zh-CN" altLang="en-US" dirty="0"/>
              <a:t> </a:t>
            </a:r>
            <a:r>
              <a:rPr lang="zh-CN" altLang="en-US" b="1" dirty="0"/>
              <a:t>通用结构</a:t>
            </a:r>
            <a:endParaRPr lang="zh-CN" altLang="en-US" dirty="0"/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8F7E348C-F054-4938-8C13-597B99E11D0C}"/>
              </a:ext>
            </a:extLst>
          </p:cNvPr>
          <p:cNvGrpSpPr/>
          <p:nvPr/>
        </p:nvGrpSpPr>
        <p:grpSpPr>
          <a:xfrm>
            <a:off x="1984226" y="1089040"/>
            <a:ext cx="7760570" cy="2001506"/>
            <a:chOff x="2943124" y="4109767"/>
            <a:chExt cx="7760570" cy="2001506"/>
          </a:xfrm>
        </p:grpSpPr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24E451C5-CF38-422A-BB1D-399F01B9274B}"/>
                </a:ext>
              </a:extLst>
            </p:cNvPr>
            <p:cNvSpPr/>
            <p:nvPr/>
          </p:nvSpPr>
          <p:spPr>
            <a:xfrm>
              <a:off x="4150387" y="4204167"/>
              <a:ext cx="1368000" cy="11725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组合电路</a:t>
              </a:r>
            </a:p>
          </p:txBody>
        </p:sp>
        <p:sp>
          <p:nvSpPr>
            <p:cNvPr id="26" name="矩形 25">
              <a:extLst>
                <a:ext uri="{FF2B5EF4-FFF2-40B4-BE49-F238E27FC236}">
                  <a16:creationId xmlns:a16="http://schemas.microsoft.com/office/drawing/2014/main" id="{AC9EDE88-85BC-4AE1-9CB6-DA108E51C636}"/>
                </a:ext>
              </a:extLst>
            </p:cNvPr>
            <p:cNvSpPr/>
            <p:nvPr/>
          </p:nvSpPr>
          <p:spPr>
            <a:xfrm>
              <a:off x="6295039" y="4853362"/>
              <a:ext cx="1440000" cy="61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存储电路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27" name="直接连接符 26">
              <a:extLst>
                <a:ext uri="{FF2B5EF4-FFF2-40B4-BE49-F238E27FC236}">
                  <a16:creationId xmlns:a16="http://schemas.microsoft.com/office/drawing/2014/main" id="{ACC58CC2-18CC-440A-96F0-3E7E2152784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6387" y="4494351"/>
              <a:ext cx="864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>
              <a:extLst>
                <a:ext uri="{FF2B5EF4-FFF2-40B4-BE49-F238E27FC236}">
                  <a16:creationId xmlns:a16="http://schemas.microsoft.com/office/drawing/2014/main" id="{4F5A2F1F-5F0C-4494-85D5-F51C9CC1BF80}"/>
                </a:ext>
              </a:extLst>
            </p:cNvPr>
            <p:cNvCxnSpPr/>
            <p:nvPr/>
          </p:nvCxnSpPr>
          <p:spPr>
            <a:xfrm flipH="1">
              <a:off x="3686402" y="4386351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FEEACD0-26A1-4FDF-9A0B-651C0B08E154}"/>
                    </a:ext>
                  </a:extLst>
                </p:cNvPr>
                <p:cNvSpPr txBox="1"/>
                <p:nvPr/>
              </p:nvSpPr>
              <p:spPr>
                <a:xfrm>
                  <a:off x="3589783" y="4166190"/>
                  <a:ext cx="143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29" name="文本框 28">
                  <a:extLst>
                    <a:ext uri="{FF2B5EF4-FFF2-40B4-BE49-F238E27FC236}">
                      <a16:creationId xmlns:a16="http://schemas.microsoft.com/office/drawing/2014/main" id="{7FEEACD0-26A1-4FDF-9A0B-651C0B08E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9783" y="4166190"/>
                  <a:ext cx="143565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9130" r="-34783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3258F5F-F717-4C08-A30A-95C5E70CB57C}"/>
                    </a:ext>
                  </a:extLst>
                </p:cNvPr>
                <p:cNvSpPr txBox="1"/>
                <p:nvPr/>
              </p:nvSpPr>
              <p:spPr>
                <a:xfrm>
                  <a:off x="2943124" y="4327889"/>
                  <a:ext cx="2484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E3258F5F-F717-4C08-A30A-95C5E70CB5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43124" y="4327889"/>
                  <a:ext cx="24846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19512" r="-21951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直接连接符 30">
              <a:extLst>
                <a:ext uri="{FF2B5EF4-FFF2-40B4-BE49-F238E27FC236}">
                  <a16:creationId xmlns:a16="http://schemas.microsoft.com/office/drawing/2014/main" id="{33FD1467-BF15-455C-814E-FEA748C0C712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0819" y="4461099"/>
              <a:ext cx="4860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2" name="直接连接符 31">
              <a:extLst>
                <a:ext uri="{FF2B5EF4-FFF2-40B4-BE49-F238E27FC236}">
                  <a16:creationId xmlns:a16="http://schemas.microsoft.com/office/drawing/2014/main" id="{4B7404AE-FCBA-4C53-A2A1-F4D69D4B7D43}"/>
                </a:ext>
              </a:extLst>
            </p:cNvPr>
            <p:cNvCxnSpPr/>
            <p:nvPr/>
          </p:nvCxnSpPr>
          <p:spPr>
            <a:xfrm flipH="1">
              <a:off x="7073532" y="4353099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72C9848-EEC1-4C00-BA49-3EADA50D1363}"/>
                    </a:ext>
                  </a:extLst>
                </p:cNvPr>
                <p:cNvSpPr txBox="1"/>
                <p:nvPr/>
              </p:nvSpPr>
              <p:spPr>
                <a:xfrm>
                  <a:off x="6930349" y="4109767"/>
                  <a:ext cx="14984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3" name="文本框 32">
                  <a:extLst>
                    <a:ext uri="{FF2B5EF4-FFF2-40B4-BE49-F238E27FC236}">
                      <a16:creationId xmlns:a16="http://schemas.microsoft.com/office/drawing/2014/main" id="{772C9848-EEC1-4C00-BA49-3EADA50D1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0349" y="4109767"/>
                  <a:ext cx="149849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54167" t="-4444" r="-54167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88D58F-282A-4599-8374-4D3E556D62F0}"/>
                    </a:ext>
                  </a:extLst>
                </p:cNvPr>
                <p:cNvSpPr txBox="1"/>
                <p:nvPr/>
              </p:nvSpPr>
              <p:spPr>
                <a:xfrm>
                  <a:off x="10471259" y="4340462"/>
                  <a:ext cx="2324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CF88D58F-282A-4599-8374-4D3E556D62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71259" y="4340462"/>
                  <a:ext cx="232435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20513" r="-23077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连接符 34">
              <a:extLst>
                <a:ext uri="{FF2B5EF4-FFF2-40B4-BE49-F238E27FC236}">
                  <a16:creationId xmlns:a16="http://schemas.microsoft.com/office/drawing/2014/main" id="{25E81C48-DD15-4C45-895F-34DA437F4E6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524127" y="5152218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36" name="直接连接符 35">
              <a:extLst>
                <a:ext uri="{FF2B5EF4-FFF2-40B4-BE49-F238E27FC236}">
                  <a16:creationId xmlns:a16="http://schemas.microsoft.com/office/drawing/2014/main" id="{FB16A82B-AC90-47F0-B450-EED9043EE0C2}"/>
                </a:ext>
              </a:extLst>
            </p:cNvPr>
            <p:cNvCxnSpPr/>
            <p:nvPr/>
          </p:nvCxnSpPr>
          <p:spPr>
            <a:xfrm flipH="1">
              <a:off x="5791138" y="5044218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1FF1544-DCF0-47C5-99E6-885341F946E8}"/>
                    </a:ext>
                  </a:extLst>
                </p:cNvPr>
                <p:cNvSpPr txBox="1"/>
                <p:nvPr/>
              </p:nvSpPr>
              <p:spPr>
                <a:xfrm>
                  <a:off x="5566682" y="4833519"/>
                  <a:ext cx="260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7" name="文本框 36">
                  <a:extLst>
                    <a:ext uri="{FF2B5EF4-FFF2-40B4-BE49-F238E27FC236}">
                      <a16:creationId xmlns:a16="http://schemas.microsoft.com/office/drawing/2014/main" id="{91FF1544-DCF0-47C5-99E6-885341F946E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6682" y="4833519"/>
                  <a:ext cx="260456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1162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127">
              <a:extLst>
                <a:ext uri="{FF2B5EF4-FFF2-40B4-BE49-F238E27FC236}">
                  <a16:creationId xmlns:a16="http://schemas.microsoft.com/office/drawing/2014/main" id="{8A298B71-73A4-4A0E-B155-E08BF7A20E99}"/>
                </a:ext>
              </a:extLst>
            </p:cNvPr>
            <p:cNvCxnSpPr>
              <a:cxnSpLocks/>
            </p:cNvCxnSpPr>
            <p:nvPr/>
          </p:nvCxnSpPr>
          <p:spPr bwMode="auto">
            <a:xfrm flipH="1" flipV="1">
              <a:off x="4139303" y="5127858"/>
              <a:ext cx="3600000" cy="36000"/>
            </a:xfrm>
            <a:prstGeom prst="bentConnector5">
              <a:avLst>
                <a:gd name="adj1" fmla="val -33093"/>
                <a:gd name="adj2" fmla="val -3099797"/>
                <a:gd name="adj3" fmla="val 113552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697EA9E-4976-4A91-9A58-FE46536D534E}"/>
                    </a:ext>
                  </a:extLst>
                </p:cNvPr>
                <p:cNvSpPr txBox="1"/>
                <p:nvPr/>
              </p:nvSpPr>
              <p:spPr>
                <a:xfrm>
                  <a:off x="8319996" y="4834936"/>
                  <a:ext cx="199542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39" name="文本框 38">
                  <a:extLst>
                    <a:ext uri="{FF2B5EF4-FFF2-40B4-BE49-F238E27FC236}">
                      <a16:creationId xmlns:a16="http://schemas.microsoft.com/office/drawing/2014/main" id="{B697EA9E-4976-4A91-9A58-FE46536D53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19996" y="4834936"/>
                  <a:ext cx="199542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8125" r="-2500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接连接符 39">
              <a:extLst>
                <a:ext uri="{FF2B5EF4-FFF2-40B4-BE49-F238E27FC236}">
                  <a16:creationId xmlns:a16="http://schemas.microsoft.com/office/drawing/2014/main" id="{97D0EB97-A38C-433D-8539-025DF6323E93}"/>
                </a:ext>
              </a:extLst>
            </p:cNvPr>
            <p:cNvCxnSpPr/>
            <p:nvPr/>
          </p:nvCxnSpPr>
          <p:spPr>
            <a:xfrm flipH="1">
              <a:off x="8464974" y="5053757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017A505-60AB-4E66-9F23-0F9F25179031}"/>
                    </a:ext>
                  </a:extLst>
                </p:cNvPr>
                <p:cNvSpPr txBox="1"/>
                <p:nvPr/>
              </p:nvSpPr>
              <p:spPr>
                <a:xfrm>
                  <a:off x="5913263" y="5225095"/>
                  <a:ext cx="2340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1" name="文本框 40">
                  <a:extLst>
                    <a:ext uri="{FF2B5EF4-FFF2-40B4-BE49-F238E27FC236}">
                      <a16:creationId xmlns:a16="http://schemas.microsoft.com/office/drawing/2014/main" id="{3017A505-60AB-4E66-9F23-0F9F251790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13263" y="5225095"/>
                  <a:ext cx="234038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3684" r="-23684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E71EC5A-746E-415D-B903-C41B00E42E11}"/>
                    </a:ext>
                  </a:extLst>
                </p:cNvPr>
                <p:cNvSpPr txBox="1"/>
                <p:nvPr/>
              </p:nvSpPr>
              <p:spPr>
                <a:xfrm>
                  <a:off x="7929398" y="5225095"/>
                  <a:ext cx="258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42" name="文本框 41">
                  <a:extLst>
                    <a:ext uri="{FF2B5EF4-FFF2-40B4-BE49-F238E27FC236}">
                      <a16:creationId xmlns:a16="http://schemas.microsoft.com/office/drawing/2014/main" id="{5E71EC5A-746E-415D-B903-C41B00E42E1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929398" y="5225095"/>
                  <a:ext cx="258083" cy="307777"/>
                </a:xfrm>
                <a:prstGeom prst="rect">
                  <a:avLst/>
                </a:prstGeom>
                <a:blipFill>
                  <a:blip r:embed="rId9"/>
                  <a:stretch>
                    <a:fillRect l="-27907" r="-30233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直接连接符 155">
              <a:extLst>
                <a:ext uri="{FF2B5EF4-FFF2-40B4-BE49-F238E27FC236}">
                  <a16:creationId xmlns:a16="http://schemas.microsoft.com/office/drawing/2014/main" id="{182A4452-18B0-462B-983C-50E9B9CD4434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990877" y="5475549"/>
              <a:ext cx="1980000" cy="540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dash"/>
              <a:miter lim="800000"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7C1F54A-E929-4798-A7B0-AE7754C1519E}"/>
                    </a:ext>
                  </a:extLst>
                </p:cNvPr>
                <p:cNvSpPr txBox="1"/>
                <p:nvPr/>
              </p:nvSpPr>
              <p:spPr>
                <a:xfrm>
                  <a:off x="4454506" y="5834274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44" name="文本框 43">
                  <a:extLst>
                    <a:ext uri="{FF2B5EF4-FFF2-40B4-BE49-F238E27FC236}">
                      <a16:creationId xmlns:a16="http://schemas.microsoft.com/office/drawing/2014/main" id="{07C1F54A-E929-4798-A7B0-AE7754C151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54506" y="5834274"/>
                  <a:ext cx="373820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4516" r="-1129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7" name="组合 126">
            <a:extLst>
              <a:ext uri="{FF2B5EF4-FFF2-40B4-BE49-F238E27FC236}">
                <a16:creationId xmlns:a16="http://schemas.microsoft.com/office/drawing/2014/main" id="{7A69E0C6-1EC9-4130-AB04-B5E7577A6CD3}"/>
              </a:ext>
            </a:extLst>
          </p:cNvPr>
          <p:cNvGrpSpPr/>
          <p:nvPr/>
        </p:nvGrpSpPr>
        <p:grpSpPr>
          <a:xfrm>
            <a:off x="2083186" y="4289295"/>
            <a:ext cx="7755824" cy="1983874"/>
            <a:chOff x="2083186" y="4289295"/>
            <a:chExt cx="7755824" cy="1983874"/>
          </a:xfrm>
        </p:grpSpPr>
        <p:sp>
          <p:nvSpPr>
            <p:cNvPr id="102" name="矩形 101">
              <a:extLst>
                <a:ext uri="{FF2B5EF4-FFF2-40B4-BE49-F238E27FC236}">
                  <a16:creationId xmlns:a16="http://schemas.microsoft.com/office/drawing/2014/main" id="{80A158BC-3AE6-400E-ADBB-B2BA2888BF2B}"/>
                </a:ext>
              </a:extLst>
            </p:cNvPr>
            <p:cNvSpPr/>
            <p:nvPr/>
          </p:nvSpPr>
          <p:spPr>
            <a:xfrm>
              <a:off x="3290449" y="4327272"/>
              <a:ext cx="1260000" cy="11725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激 励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组合电路</a:t>
              </a:r>
            </a:p>
          </p:txBody>
        </p:sp>
        <p:sp>
          <p:nvSpPr>
            <p:cNvPr id="103" name="矩形 102">
              <a:extLst>
                <a:ext uri="{FF2B5EF4-FFF2-40B4-BE49-F238E27FC236}">
                  <a16:creationId xmlns:a16="http://schemas.microsoft.com/office/drawing/2014/main" id="{19E5D6A2-4EF6-4A17-B780-1D82DEBF4B49}"/>
                </a:ext>
              </a:extLst>
            </p:cNvPr>
            <p:cNvSpPr/>
            <p:nvPr/>
          </p:nvSpPr>
          <p:spPr>
            <a:xfrm>
              <a:off x="5318721" y="4976467"/>
              <a:ext cx="1440000" cy="61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存储电路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04" name="直接连接符 103">
              <a:extLst>
                <a:ext uri="{FF2B5EF4-FFF2-40B4-BE49-F238E27FC236}">
                  <a16:creationId xmlns:a16="http://schemas.microsoft.com/office/drawing/2014/main" id="{AAAE5045-C740-42A5-BD81-53E3E0C129A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6449" y="4617456"/>
              <a:ext cx="864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05" name="直接连接符 104">
              <a:extLst>
                <a:ext uri="{FF2B5EF4-FFF2-40B4-BE49-F238E27FC236}">
                  <a16:creationId xmlns:a16="http://schemas.microsoft.com/office/drawing/2014/main" id="{9294FAB2-DB23-41E6-9781-FAA041CE0F18}"/>
                </a:ext>
              </a:extLst>
            </p:cNvPr>
            <p:cNvCxnSpPr/>
            <p:nvPr/>
          </p:nvCxnSpPr>
          <p:spPr>
            <a:xfrm flipH="1">
              <a:off x="2687915" y="4509456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8DA6619-6F7D-4B2F-AD08-0217F2C64156}"/>
                    </a:ext>
                  </a:extLst>
                </p:cNvPr>
                <p:cNvSpPr txBox="1"/>
                <p:nvPr/>
              </p:nvSpPr>
              <p:spPr>
                <a:xfrm>
                  <a:off x="2591296" y="4289295"/>
                  <a:ext cx="143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06" name="文本框 105">
                  <a:extLst>
                    <a:ext uri="{FF2B5EF4-FFF2-40B4-BE49-F238E27FC236}">
                      <a16:creationId xmlns:a16="http://schemas.microsoft.com/office/drawing/2014/main" id="{D8DA6619-6F7D-4B2F-AD08-0217F2C641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296" y="4289295"/>
                  <a:ext cx="143565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37500" r="-29167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70B52C50-281B-4E33-9F93-375091213C29}"/>
                    </a:ext>
                  </a:extLst>
                </p:cNvPr>
                <p:cNvSpPr txBox="1"/>
                <p:nvPr/>
              </p:nvSpPr>
              <p:spPr>
                <a:xfrm>
                  <a:off x="2083186" y="4450994"/>
                  <a:ext cx="2484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07" name="文本框 106">
                  <a:extLst>
                    <a:ext uri="{FF2B5EF4-FFF2-40B4-BE49-F238E27FC236}">
                      <a16:creationId xmlns:a16="http://schemas.microsoft.com/office/drawing/2014/main" id="{70B52C50-281B-4E33-9F93-375091213C2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186" y="4450994"/>
                  <a:ext cx="248465" cy="307777"/>
                </a:xfrm>
                <a:prstGeom prst="rect">
                  <a:avLst/>
                </a:prstGeom>
                <a:blipFill>
                  <a:blip r:embed="rId12"/>
                  <a:stretch>
                    <a:fillRect l="-22500" r="-22500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7D3033F-DD08-4779-8AF9-5FF4053ABDB0}"/>
                    </a:ext>
                  </a:extLst>
                </p:cNvPr>
                <p:cNvSpPr txBox="1"/>
                <p:nvPr/>
              </p:nvSpPr>
              <p:spPr>
                <a:xfrm>
                  <a:off x="9606575" y="4782266"/>
                  <a:ext cx="2324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08" name="文本框 107">
                  <a:extLst>
                    <a:ext uri="{FF2B5EF4-FFF2-40B4-BE49-F238E27FC236}">
                      <a16:creationId xmlns:a16="http://schemas.microsoft.com/office/drawing/2014/main" id="{C7D3033F-DD08-4779-8AF9-5FF4053ABDB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575" y="4782266"/>
                  <a:ext cx="232435" cy="307777"/>
                </a:xfrm>
                <a:prstGeom prst="rect">
                  <a:avLst/>
                </a:prstGeom>
                <a:blipFill>
                  <a:blip r:embed="rId13"/>
                  <a:stretch>
                    <a:fillRect l="-23684" r="-23684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9" name="直接连接符 108">
              <a:extLst>
                <a:ext uri="{FF2B5EF4-FFF2-40B4-BE49-F238E27FC236}">
                  <a16:creationId xmlns:a16="http://schemas.microsoft.com/office/drawing/2014/main" id="{51DAD6F6-3BE1-4C06-8D26-BCD2E9FB66D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3350" y="5275323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10" name="直接连接符 109">
              <a:extLst>
                <a:ext uri="{FF2B5EF4-FFF2-40B4-BE49-F238E27FC236}">
                  <a16:creationId xmlns:a16="http://schemas.microsoft.com/office/drawing/2014/main" id="{1F8E72C6-A620-42B7-A687-EE7F61487524}"/>
                </a:ext>
              </a:extLst>
            </p:cNvPr>
            <p:cNvCxnSpPr/>
            <p:nvPr/>
          </p:nvCxnSpPr>
          <p:spPr>
            <a:xfrm flipH="1">
              <a:off x="4820361" y="5167323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74964D2B-92ED-43C4-9A4B-D735C57F1B3D}"/>
                    </a:ext>
                  </a:extLst>
                </p:cNvPr>
                <p:cNvSpPr txBox="1"/>
                <p:nvPr/>
              </p:nvSpPr>
              <p:spPr>
                <a:xfrm>
                  <a:off x="4595905" y="4956624"/>
                  <a:ext cx="260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1" name="文本框 110">
                  <a:extLst>
                    <a:ext uri="{FF2B5EF4-FFF2-40B4-BE49-F238E27FC236}">
                      <a16:creationId xmlns:a16="http://schemas.microsoft.com/office/drawing/2014/main" id="{74964D2B-92ED-43C4-9A4B-D735C57F1B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905" y="4956624"/>
                  <a:ext cx="26045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162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2" name="直接连接符 127">
              <a:extLst>
                <a:ext uri="{FF2B5EF4-FFF2-40B4-BE49-F238E27FC236}">
                  <a16:creationId xmlns:a16="http://schemas.microsoft.com/office/drawing/2014/main" id="{CA6C831C-5DB5-496F-AEEF-04EB5D837D13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218286" y="3242459"/>
              <a:ext cx="108000" cy="3960000"/>
            </a:xfrm>
            <a:prstGeom prst="bentConnector4">
              <a:avLst>
                <a:gd name="adj1" fmla="val -1079737"/>
                <a:gd name="adj2" fmla="val 110981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AD872B85-9633-4790-B934-80C5F56E57AC}"/>
                    </a:ext>
                  </a:extLst>
                </p:cNvPr>
                <p:cNvSpPr txBox="1"/>
                <p:nvPr/>
              </p:nvSpPr>
              <p:spPr>
                <a:xfrm>
                  <a:off x="5014531" y="5348200"/>
                  <a:ext cx="2340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3" name="文本框 112">
                  <a:extLst>
                    <a:ext uri="{FF2B5EF4-FFF2-40B4-BE49-F238E27FC236}">
                      <a16:creationId xmlns:a16="http://schemas.microsoft.com/office/drawing/2014/main" id="{AD872B85-9633-4790-B934-80C5F56E57A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531" y="5348200"/>
                  <a:ext cx="234038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3684" r="-23684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86799A7-EDD0-4270-955D-47C8F1E1F8C9}"/>
                    </a:ext>
                  </a:extLst>
                </p:cNvPr>
                <p:cNvSpPr txBox="1"/>
                <p:nvPr/>
              </p:nvSpPr>
              <p:spPr>
                <a:xfrm>
                  <a:off x="6803453" y="5337116"/>
                  <a:ext cx="258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E86799A7-EDD0-4270-955D-47C8F1E1F8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453" y="5337116"/>
                  <a:ext cx="258083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8571" r="-33333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接连接符 155">
              <a:extLst>
                <a:ext uri="{FF2B5EF4-FFF2-40B4-BE49-F238E27FC236}">
                  <a16:creationId xmlns:a16="http://schemas.microsoft.com/office/drawing/2014/main" id="{94E057A1-D245-4D4A-9196-6BB119FCE39F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47811" y="5598654"/>
              <a:ext cx="1980000" cy="540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dash"/>
              <a:miter lim="800000"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EE0934F1-BEC7-42B1-9282-A06CEE1A606D}"/>
                    </a:ext>
                  </a:extLst>
                </p:cNvPr>
                <p:cNvSpPr txBox="1"/>
                <p:nvPr/>
              </p:nvSpPr>
              <p:spPr>
                <a:xfrm>
                  <a:off x="3605648" y="5996170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EE0934F1-BEC7-42B1-9282-A06CEE1A60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648" y="5996170"/>
                  <a:ext cx="373820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4516" r="-1129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矩形 116">
              <a:extLst>
                <a:ext uri="{FF2B5EF4-FFF2-40B4-BE49-F238E27FC236}">
                  <a16:creationId xmlns:a16="http://schemas.microsoft.com/office/drawing/2014/main" id="{B5736047-16F9-4376-AE22-D174B4C83622}"/>
                </a:ext>
              </a:extLst>
            </p:cNvPr>
            <p:cNvSpPr/>
            <p:nvPr/>
          </p:nvSpPr>
          <p:spPr>
            <a:xfrm>
              <a:off x="7514521" y="4323921"/>
              <a:ext cx="1260000" cy="11725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输 出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组合电路</a:t>
              </a:r>
            </a:p>
          </p:txBody>
        </p: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803B65B9-FBCA-4BE1-92C2-AF4BB236019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7528" y="5275323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19" name="直接连接符 118">
              <a:extLst>
                <a:ext uri="{FF2B5EF4-FFF2-40B4-BE49-F238E27FC236}">
                  <a16:creationId xmlns:a16="http://schemas.microsoft.com/office/drawing/2014/main" id="{5AEB94B1-BDD8-4C2B-8553-A3E0E0486FA8}"/>
                </a:ext>
              </a:extLst>
            </p:cNvPr>
            <p:cNvCxnSpPr/>
            <p:nvPr/>
          </p:nvCxnSpPr>
          <p:spPr>
            <a:xfrm flipH="1">
              <a:off x="7058872" y="5167323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2E2DF400-480E-4484-AF81-6F89601B3105}"/>
                    </a:ext>
                  </a:extLst>
                </p:cNvPr>
                <p:cNvSpPr txBox="1"/>
                <p:nvPr/>
              </p:nvSpPr>
              <p:spPr>
                <a:xfrm>
                  <a:off x="6934172" y="4956624"/>
                  <a:ext cx="195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0" name="文本框 119">
                  <a:extLst>
                    <a:ext uri="{FF2B5EF4-FFF2-40B4-BE49-F238E27FC236}">
                      <a16:creationId xmlns:a16="http://schemas.microsoft.com/office/drawing/2014/main" id="{2E2DF400-480E-4484-AF81-6F89601B31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172" y="4956624"/>
                  <a:ext cx="195887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7273" r="-2121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1" name="直接连接符 120">
              <a:extLst>
                <a:ext uri="{FF2B5EF4-FFF2-40B4-BE49-F238E27FC236}">
                  <a16:creationId xmlns:a16="http://schemas.microsoft.com/office/drawing/2014/main" id="{E1F1741C-D5AA-4615-B0E5-4CE4FFFE71F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72480" y="4936155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22" name="直接连接符 121">
              <a:extLst>
                <a:ext uri="{FF2B5EF4-FFF2-40B4-BE49-F238E27FC236}">
                  <a16:creationId xmlns:a16="http://schemas.microsoft.com/office/drawing/2014/main" id="{13FB8ED0-DEE2-4922-8500-8AD18A1AE5C7}"/>
                </a:ext>
              </a:extLst>
            </p:cNvPr>
            <p:cNvCxnSpPr/>
            <p:nvPr/>
          </p:nvCxnSpPr>
          <p:spPr>
            <a:xfrm flipH="1">
              <a:off x="9039491" y="4828155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FB6D4C9-1B1B-48B6-B48A-FD233D6DDFF1}"/>
                    </a:ext>
                  </a:extLst>
                </p:cNvPr>
                <p:cNvSpPr txBox="1"/>
                <p:nvPr/>
              </p:nvSpPr>
              <p:spPr>
                <a:xfrm>
                  <a:off x="8881539" y="4617456"/>
                  <a:ext cx="149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3" name="文本框 122">
                  <a:extLst>
                    <a:ext uri="{FF2B5EF4-FFF2-40B4-BE49-F238E27FC236}">
                      <a16:creationId xmlns:a16="http://schemas.microsoft.com/office/drawing/2014/main" id="{4FB6D4C9-1B1B-48B6-B48A-FD233D6DDF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539" y="4617456"/>
                  <a:ext cx="149848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52000" t="-2174" r="-4800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" name="矩形 3">
            <a:extLst>
              <a:ext uri="{FF2B5EF4-FFF2-40B4-BE49-F238E27FC236}">
                <a16:creationId xmlns:a16="http://schemas.microsoft.com/office/drawing/2014/main" id="{F4327D2E-930D-4ADC-8B3A-2A484B77A6A4}"/>
              </a:ext>
            </a:extLst>
          </p:cNvPr>
          <p:cNvSpPr/>
          <p:nvPr/>
        </p:nvSpPr>
        <p:spPr>
          <a:xfrm>
            <a:off x="964276" y="964276"/>
            <a:ext cx="9670473" cy="2643396"/>
          </a:xfrm>
          <a:prstGeom prst="rect">
            <a:avLst/>
          </a:prstGeom>
          <a:solidFill>
            <a:srgbClr val="FFFFFF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66F3B5C2-7D17-4C04-A980-DE0F53BB3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986315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E5CFD97-7AB3-48B2-B859-A854319FC0B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zh-CN" altLang="en-US" dirty="0"/>
                  <a:t>从输出</a:t>
                </a:r>
                <a14:m>
                  <m:oMath xmlns:m="http://schemas.openxmlformats.org/officeDocument/2006/math">
                    <m:r>
                      <a:rPr lang="en-US" altLang="zh-CN" i="1" dirty="0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zh-CN" altLang="en-US" dirty="0"/>
                  <a:t>看</a:t>
                </a:r>
                <a:r>
                  <a:rPr lang="en-US" altLang="zh-CN" dirty="0"/>
                  <a:t>…</a:t>
                </a:r>
                <a:endParaRPr lang="zh-CN" altLang="en-US" dirty="0"/>
              </a:p>
            </p:txBody>
          </p:sp>
        </mc:Choice>
        <mc:Fallback xmlns="">
          <p:sp>
            <p:nvSpPr>
              <p:cNvPr id="2" name="标题 1">
                <a:extLst>
                  <a:ext uri="{FF2B5EF4-FFF2-40B4-BE49-F238E27FC236}">
                    <a16:creationId xmlns:a16="http://schemas.microsoft.com/office/drawing/2014/main" id="{8E5CFD97-7AB3-48B2-B859-A854319FC0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t="-4730" b="-1418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文本框 45">
            <a:extLst>
              <a:ext uri="{FF2B5EF4-FFF2-40B4-BE49-F238E27FC236}">
                <a16:creationId xmlns:a16="http://schemas.microsoft.com/office/drawing/2014/main" id="{B7EE9886-ACBF-451B-81ED-3EF8FD12BAF4}"/>
              </a:ext>
            </a:extLst>
          </p:cNvPr>
          <p:cNvSpPr txBox="1"/>
          <p:nvPr/>
        </p:nvSpPr>
        <p:spPr>
          <a:xfrm>
            <a:off x="320448" y="4972455"/>
            <a:ext cx="11079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A8AD3F7-E766-4FE0-ACA8-70EEF6AC8146}"/>
                  </a:ext>
                </a:extLst>
              </p:cNvPr>
              <p:cNvSpPr txBox="1"/>
              <p:nvPr/>
            </p:nvSpPr>
            <p:spPr>
              <a:xfrm>
                <a:off x="9967791" y="4744716"/>
                <a:ext cx="1215013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06" name="文本框 105">
                <a:extLst>
                  <a:ext uri="{FF2B5EF4-FFF2-40B4-BE49-F238E27FC236}">
                    <a16:creationId xmlns:a16="http://schemas.microsoft.com/office/drawing/2014/main" id="{9A8AD3F7-E766-4FE0-ACA8-70EEF6AC81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67791" y="4744716"/>
                <a:ext cx="1215013" cy="369332"/>
              </a:xfrm>
              <a:prstGeom prst="rect">
                <a:avLst/>
              </a:prstGeom>
              <a:blipFill>
                <a:blip r:embed="rId4"/>
                <a:stretch>
                  <a:fillRect l="-1508" r="-8543" b="-34426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B8321CA-B11D-4C50-A28A-1C7FBF3161C9}"/>
                  </a:ext>
                </a:extLst>
              </p:cNvPr>
              <p:cNvSpPr txBox="1"/>
              <p:nvPr/>
            </p:nvSpPr>
            <p:spPr>
              <a:xfrm>
                <a:off x="9220479" y="2455759"/>
                <a:ext cx="2743200" cy="9379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30000"/>
                  </a:lnSpc>
                </a:pPr>
                <a:r>
                  <a:rPr lang="zh-CN" altLang="en-US" sz="2200" b="1" dirty="0"/>
                  <a:t>不能保证</a:t>
                </a:r>
                <a:r>
                  <a:rPr lang="zh-CN" altLang="en-US" sz="2200" dirty="0"/>
                  <a:t>输出信号的变化始终与</a:t>
                </a:r>
                <a14:m>
                  <m:oMath xmlns:m="http://schemas.openxmlformats.org/officeDocument/2006/math">
                    <m:r>
                      <a:rPr lang="en-US" altLang="zh-CN" sz="2200" i="1" dirty="0" smtClean="0">
                        <a:latin typeface="Cambria Math" panose="02040503050406030204" pitchFamily="18" charset="0"/>
                      </a:rPr>
                      <m:t>𝑐𝑙𝑘</m:t>
                    </m:r>
                  </m:oMath>
                </a14:m>
                <a:r>
                  <a:rPr lang="zh-CN" altLang="en-US" sz="2200" dirty="0"/>
                  <a:t>同步</a:t>
                </a:r>
                <a:r>
                  <a:rPr lang="en-US" altLang="zh-CN" sz="2200" dirty="0"/>
                  <a:t>.</a:t>
                </a:r>
                <a:endParaRPr lang="zh-CN" altLang="en-US" sz="2200" dirty="0"/>
              </a:p>
            </p:txBody>
          </p:sp>
        </mc:Choice>
        <mc:Fallback xmlns="">
          <p:sp>
            <p:nvSpPr>
              <p:cNvPr id="107" name="文本框 106">
                <a:extLst>
                  <a:ext uri="{FF2B5EF4-FFF2-40B4-BE49-F238E27FC236}">
                    <a16:creationId xmlns:a16="http://schemas.microsoft.com/office/drawing/2014/main" id="{4B8321CA-B11D-4C50-A28A-1C7FBF3161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479" y="2455759"/>
                <a:ext cx="2743200" cy="937949"/>
              </a:xfrm>
              <a:prstGeom prst="rect">
                <a:avLst/>
              </a:prstGeom>
              <a:blipFill>
                <a:blip r:embed="rId5"/>
                <a:stretch>
                  <a:fillRect l="-2889" r="-1556" b="-12338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9" name="组合 108">
            <a:extLst>
              <a:ext uri="{FF2B5EF4-FFF2-40B4-BE49-F238E27FC236}">
                <a16:creationId xmlns:a16="http://schemas.microsoft.com/office/drawing/2014/main" id="{1F5D1E79-BF06-4C71-93E2-2CBDE978E90B}"/>
              </a:ext>
            </a:extLst>
          </p:cNvPr>
          <p:cNvGrpSpPr/>
          <p:nvPr/>
        </p:nvGrpSpPr>
        <p:grpSpPr>
          <a:xfrm>
            <a:off x="2083186" y="4289295"/>
            <a:ext cx="7755824" cy="1983874"/>
            <a:chOff x="2083186" y="4289295"/>
            <a:chExt cx="7755824" cy="1983874"/>
          </a:xfrm>
        </p:grpSpPr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3ECEBAAF-FD67-46A3-BF2A-3779E8919AC8}"/>
                </a:ext>
              </a:extLst>
            </p:cNvPr>
            <p:cNvSpPr/>
            <p:nvPr/>
          </p:nvSpPr>
          <p:spPr>
            <a:xfrm>
              <a:off x="3290449" y="4327272"/>
              <a:ext cx="1260000" cy="11725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激 励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组合电路</a:t>
              </a:r>
            </a:p>
          </p:txBody>
        </p:sp>
        <p:sp>
          <p:nvSpPr>
            <p:cNvPr id="111" name="矩形 110">
              <a:extLst>
                <a:ext uri="{FF2B5EF4-FFF2-40B4-BE49-F238E27FC236}">
                  <a16:creationId xmlns:a16="http://schemas.microsoft.com/office/drawing/2014/main" id="{CE1EF455-85C7-409D-8C32-1BC8CF471547}"/>
                </a:ext>
              </a:extLst>
            </p:cNvPr>
            <p:cNvSpPr/>
            <p:nvPr/>
          </p:nvSpPr>
          <p:spPr>
            <a:xfrm>
              <a:off x="5318721" y="4976467"/>
              <a:ext cx="1440000" cy="61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存储电路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12" name="直接连接符 111">
              <a:extLst>
                <a:ext uri="{FF2B5EF4-FFF2-40B4-BE49-F238E27FC236}">
                  <a16:creationId xmlns:a16="http://schemas.microsoft.com/office/drawing/2014/main" id="{F91619DA-5531-48DF-83EB-636D694F239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6449" y="4617456"/>
              <a:ext cx="864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13" name="直接连接符 112">
              <a:extLst>
                <a:ext uri="{FF2B5EF4-FFF2-40B4-BE49-F238E27FC236}">
                  <a16:creationId xmlns:a16="http://schemas.microsoft.com/office/drawing/2014/main" id="{59C664CC-AB82-4747-A096-B3358F206DBE}"/>
                </a:ext>
              </a:extLst>
            </p:cNvPr>
            <p:cNvCxnSpPr/>
            <p:nvPr/>
          </p:nvCxnSpPr>
          <p:spPr>
            <a:xfrm flipH="1">
              <a:off x="2687915" y="4509456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8F7DB92B-C9D1-4048-B6A6-94430D26F136}"/>
                    </a:ext>
                  </a:extLst>
                </p:cNvPr>
                <p:cNvSpPr txBox="1"/>
                <p:nvPr/>
              </p:nvSpPr>
              <p:spPr>
                <a:xfrm>
                  <a:off x="2591296" y="4289295"/>
                  <a:ext cx="143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8F7DB92B-C9D1-4048-B6A6-94430D26F13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296" y="4289295"/>
                  <a:ext cx="14356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37500" r="-29167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BE817413-4B04-4288-A387-E8F673F96AD8}"/>
                    </a:ext>
                  </a:extLst>
                </p:cNvPr>
                <p:cNvSpPr txBox="1"/>
                <p:nvPr/>
              </p:nvSpPr>
              <p:spPr>
                <a:xfrm>
                  <a:off x="2083186" y="4450994"/>
                  <a:ext cx="2484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5" name="文本框 114">
                  <a:extLst>
                    <a:ext uri="{FF2B5EF4-FFF2-40B4-BE49-F238E27FC236}">
                      <a16:creationId xmlns:a16="http://schemas.microsoft.com/office/drawing/2014/main" id="{BE817413-4B04-4288-A387-E8F673F96A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186" y="4450994"/>
                  <a:ext cx="248465" cy="307777"/>
                </a:xfrm>
                <a:prstGeom prst="rect">
                  <a:avLst/>
                </a:prstGeom>
                <a:blipFill>
                  <a:blip r:embed="rId7"/>
                  <a:stretch>
                    <a:fillRect l="-22500" r="-22500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FCB9D6E7-6F1E-42CF-85F3-2E96F76E1396}"/>
                    </a:ext>
                  </a:extLst>
                </p:cNvPr>
                <p:cNvSpPr txBox="1"/>
                <p:nvPr/>
              </p:nvSpPr>
              <p:spPr>
                <a:xfrm>
                  <a:off x="9606575" y="4782266"/>
                  <a:ext cx="2324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FCB9D6E7-6F1E-42CF-85F3-2E96F76E13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575" y="4782266"/>
                  <a:ext cx="232435" cy="307777"/>
                </a:xfrm>
                <a:prstGeom prst="rect">
                  <a:avLst/>
                </a:prstGeom>
                <a:blipFill>
                  <a:blip r:embed="rId8"/>
                  <a:stretch>
                    <a:fillRect l="-23684" r="-23684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7" name="直接连接符 116">
              <a:extLst>
                <a:ext uri="{FF2B5EF4-FFF2-40B4-BE49-F238E27FC236}">
                  <a16:creationId xmlns:a16="http://schemas.microsoft.com/office/drawing/2014/main" id="{A3165672-AB56-49B6-B7D7-A7ECAA035B5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3350" y="5275323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18" name="直接连接符 117">
              <a:extLst>
                <a:ext uri="{FF2B5EF4-FFF2-40B4-BE49-F238E27FC236}">
                  <a16:creationId xmlns:a16="http://schemas.microsoft.com/office/drawing/2014/main" id="{01F86D45-C698-4E04-824A-0E59DCBBFCBC}"/>
                </a:ext>
              </a:extLst>
            </p:cNvPr>
            <p:cNvCxnSpPr/>
            <p:nvPr/>
          </p:nvCxnSpPr>
          <p:spPr>
            <a:xfrm flipH="1">
              <a:off x="4820361" y="5167323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5FB80600-3FB2-42C7-A5B1-08B8ABAF9FED}"/>
                    </a:ext>
                  </a:extLst>
                </p:cNvPr>
                <p:cNvSpPr txBox="1"/>
                <p:nvPr/>
              </p:nvSpPr>
              <p:spPr>
                <a:xfrm>
                  <a:off x="4595905" y="4956624"/>
                  <a:ext cx="260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19" name="文本框 118">
                  <a:extLst>
                    <a:ext uri="{FF2B5EF4-FFF2-40B4-BE49-F238E27FC236}">
                      <a16:creationId xmlns:a16="http://schemas.microsoft.com/office/drawing/2014/main" id="{5FB80600-3FB2-42C7-A5B1-08B8ABAF9F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905" y="4956624"/>
                  <a:ext cx="260456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1162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0" name="直接连接符 127">
              <a:extLst>
                <a:ext uri="{FF2B5EF4-FFF2-40B4-BE49-F238E27FC236}">
                  <a16:creationId xmlns:a16="http://schemas.microsoft.com/office/drawing/2014/main" id="{9C9E8E74-D7B4-451D-B63E-4821B9E1A4CB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218286" y="3242459"/>
              <a:ext cx="108000" cy="3960000"/>
            </a:xfrm>
            <a:prstGeom prst="bentConnector4">
              <a:avLst>
                <a:gd name="adj1" fmla="val -1079737"/>
                <a:gd name="adj2" fmla="val 110981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A830A59D-C548-47CF-8C3C-A37D5FD689F3}"/>
                    </a:ext>
                  </a:extLst>
                </p:cNvPr>
                <p:cNvSpPr txBox="1"/>
                <p:nvPr/>
              </p:nvSpPr>
              <p:spPr>
                <a:xfrm>
                  <a:off x="5014531" y="5348200"/>
                  <a:ext cx="2340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21" name="文本框 120">
                  <a:extLst>
                    <a:ext uri="{FF2B5EF4-FFF2-40B4-BE49-F238E27FC236}">
                      <a16:creationId xmlns:a16="http://schemas.microsoft.com/office/drawing/2014/main" id="{A830A59D-C548-47CF-8C3C-A37D5FD689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531" y="5348200"/>
                  <a:ext cx="234038" cy="307777"/>
                </a:xfrm>
                <a:prstGeom prst="rect">
                  <a:avLst/>
                </a:prstGeom>
                <a:blipFill>
                  <a:blip r:embed="rId10"/>
                  <a:stretch>
                    <a:fillRect l="-23684" r="-23684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0E6572C0-40F7-4158-A1F7-49D350A624A8}"/>
                    </a:ext>
                  </a:extLst>
                </p:cNvPr>
                <p:cNvSpPr txBox="1"/>
                <p:nvPr/>
              </p:nvSpPr>
              <p:spPr>
                <a:xfrm>
                  <a:off x="6803453" y="5337116"/>
                  <a:ext cx="258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22" name="文本框 121">
                  <a:extLst>
                    <a:ext uri="{FF2B5EF4-FFF2-40B4-BE49-F238E27FC236}">
                      <a16:creationId xmlns:a16="http://schemas.microsoft.com/office/drawing/2014/main" id="{0E6572C0-40F7-4158-A1F7-49D350A624A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453" y="5337116"/>
                  <a:ext cx="258083" cy="307777"/>
                </a:xfrm>
                <a:prstGeom prst="rect">
                  <a:avLst/>
                </a:prstGeom>
                <a:blipFill>
                  <a:blip r:embed="rId11"/>
                  <a:stretch>
                    <a:fillRect l="-28571" r="-33333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连接符 155">
              <a:extLst>
                <a:ext uri="{FF2B5EF4-FFF2-40B4-BE49-F238E27FC236}">
                  <a16:creationId xmlns:a16="http://schemas.microsoft.com/office/drawing/2014/main" id="{75D5A4DA-38D4-485D-AD30-178033C7A7AD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47811" y="5598654"/>
              <a:ext cx="1980000" cy="540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dash"/>
              <a:miter lim="800000"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9E69769-7B94-432F-B8BA-58FEA14AE0DC}"/>
                    </a:ext>
                  </a:extLst>
                </p:cNvPr>
                <p:cNvSpPr txBox="1"/>
                <p:nvPr/>
              </p:nvSpPr>
              <p:spPr>
                <a:xfrm>
                  <a:off x="3605648" y="5996170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4" name="文本框 123">
                  <a:extLst>
                    <a:ext uri="{FF2B5EF4-FFF2-40B4-BE49-F238E27FC236}">
                      <a16:creationId xmlns:a16="http://schemas.microsoft.com/office/drawing/2014/main" id="{39E69769-7B94-432F-B8BA-58FEA14AE0D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648" y="5996170"/>
                  <a:ext cx="373820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4516" r="-1129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5" name="矩形 124">
              <a:extLst>
                <a:ext uri="{FF2B5EF4-FFF2-40B4-BE49-F238E27FC236}">
                  <a16:creationId xmlns:a16="http://schemas.microsoft.com/office/drawing/2014/main" id="{9CB2BF8B-A4E7-4674-85EC-2B74F082A80D}"/>
                </a:ext>
              </a:extLst>
            </p:cNvPr>
            <p:cNvSpPr/>
            <p:nvPr/>
          </p:nvSpPr>
          <p:spPr>
            <a:xfrm>
              <a:off x="7514521" y="4323921"/>
              <a:ext cx="1260000" cy="11725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输 出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组合电路</a:t>
              </a:r>
            </a:p>
          </p:txBody>
        </p:sp>
        <p:cxnSp>
          <p:nvCxnSpPr>
            <p:cNvPr id="126" name="直接连接符 125">
              <a:extLst>
                <a:ext uri="{FF2B5EF4-FFF2-40B4-BE49-F238E27FC236}">
                  <a16:creationId xmlns:a16="http://schemas.microsoft.com/office/drawing/2014/main" id="{E6725DC4-B7C4-4384-AED2-143A5645210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7528" y="5275323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27" name="直接连接符 126">
              <a:extLst>
                <a:ext uri="{FF2B5EF4-FFF2-40B4-BE49-F238E27FC236}">
                  <a16:creationId xmlns:a16="http://schemas.microsoft.com/office/drawing/2014/main" id="{43D0F2BE-D602-4C0F-B5AE-3B3CCEBCD748}"/>
                </a:ext>
              </a:extLst>
            </p:cNvPr>
            <p:cNvCxnSpPr/>
            <p:nvPr/>
          </p:nvCxnSpPr>
          <p:spPr>
            <a:xfrm flipH="1">
              <a:off x="7058872" y="5167323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603B9C97-D778-44F7-B1E7-7CA2CB5A188E}"/>
                    </a:ext>
                  </a:extLst>
                </p:cNvPr>
                <p:cNvSpPr txBox="1"/>
                <p:nvPr/>
              </p:nvSpPr>
              <p:spPr>
                <a:xfrm>
                  <a:off x="6934172" y="4956624"/>
                  <a:ext cx="195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28" name="文本框 127">
                  <a:extLst>
                    <a:ext uri="{FF2B5EF4-FFF2-40B4-BE49-F238E27FC236}">
                      <a16:creationId xmlns:a16="http://schemas.microsoft.com/office/drawing/2014/main" id="{603B9C97-D778-44F7-B1E7-7CA2CB5A188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172" y="4956624"/>
                  <a:ext cx="195887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27273" r="-2121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接连接符 128">
              <a:extLst>
                <a:ext uri="{FF2B5EF4-FFF2-40B4-BE49-F238E27FC236}">
                  <a16:creationId xmlns:a16="http://schemas.microsoft.com/office/drawing/2014/main" id="{E971ED22-A541-4258-89A5-DB382606341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72480" y="4936155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30" name="直接连接符 129">
              <a:extLst>
                <a:ext uri="{FF2B5EF4-FFF2-40B4-BE49-F238E27FC236}">
                  <a16:creationId xmlns:a16="http://schemas.microsoft.com/office/drawing/2014/main" id="{15F79A14-308D-4852-9BEE-E4C5F6793F79}"/>
                </a:ext>
              </a:extLst>
            </p:cNvPr>
            <p:cNvCxnSpPr/>
            <p:nvPr/>
          </p:nvCxnSpPr>
          <p:spPr>
            <a:xfrm flipH="1">
              <a:off x="9039491" y="4828155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543DB68C-EC24-409E-9BC4-507147F27532}"/>
                    </a:ext>
                  </a:extLst>
                </p:cNvPr>
                <p:cNvSpPr txBox="1"/>
                <p:nvPr/>
              </p:nvSpPr>
              <p:spPr>
                <a:xfrm>
                  <a:off x="8881539" y="4617456"/>
                  <a:ext cx="149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1" name="文本框 130">
                  <a:extLst>
                    <a:ext uri="{FF2B5EF4-FFF2-40B4-BE49-F238E27FC236}">
                      <a16:creationId xmlns:a16="http://schemas.microsoft.com/office/drawing/2014/main" id="{543DB68C-EC24-409E-9BC4-507147F275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539" y="4617456"/>
                  <a:ext cx="149848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52000" t="-2174" r="-48000" b="-3260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32" name="组合 131">
            <a:extLst>
              <a:ext uri="{FF2B5EF4-FFF2-40B4-BE49-F238E27FC236}">
                <a16:creationId xmlns:a16="http://schemas.microsoft.com/office/drawing/2014/main" id="{62844E80-C818-4B41-9A12-B697026207E7}"/>
              </a:ext>
            </a:extLst>
          </p:cNvPr>
          <p:cNvGrpSpPr/>
          <p:nvPr/>
        </p:nvGrpSpPr>
        <p:grpSpPr>
          <a:xfrm>
            <a:off x="2083186" y="1333352"/>
            <a:ext cx="7755824" cy="1983874"/>
            <a:chOff x="2083186" y="4289295"/>
            <a:chExt cx="7755824" cy="1983874"/>
          </a:xfrm>
        </p:grpSpPr>
        <p:sp>
          <p:nvSpPr>
            <p:cNvPr id="133" name="矩形 132">
              <a:extLst>
                <a:ext uri="{FF2B5EF4-FFF2-40B4-BE49-F238E27FC236}">
                  <a16:creationId xmlns:a16="http://schemas.microsoft.com/office/drawing/2014/main" id="{EAA58C15-227F-4E7E-BBFF-D2A7D5D9D522}"/>
                </a:ext>
              </a:extLst>
            </p:cNvPr>
            <p:cNvSpPr/>
            <p:nvPr/>
          </p:nvSpPr>
          <p:spPr>
            <a:xfrm>
              <a:off x="3290449" y="4327272"/>
              <a:ext cx="1260000" cy="11725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激 励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组合电路</a:t>
              </a:r>
            </a:p>
          </p:txBody>
        </p:sp>
        <p:sp>
          <p:nvSpPr>
            <p:cNvPr id="134" name="矩形 133">
              <a:extLst>
                <a:ext uri="{FF2B5EF4-FFF2-40B4-BE49-F238E27FC236}">
                  <a16:creationId xmlns:a16="http://schemas.microsoft.com/office/drawing/2014/main" id="{41F81C38-1615-4044-837A-3A989A2F42DC}"/>
                </a:ext>
              </a:extLst>
            </p:cNvPr>
            <p:cNvSpPr/>
            <p:nvPr/>
          </p:nvSpPr>
          <p:spPr>
            <a:xfrm>
              <a:off x="5318721" y="4976467"/>
              <a:ext cx="1440000" cy="6120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存储电路</a:t>
              </a:r>
              <a:endParaRPr lang="zh-CN" altLang="en-US" b="1" dirty="0">
                <a:solidFill>
                  <a:schemeClr val="tx1"/>
                </a:solidFill>
              </a:endParaRPr>
            </a:p>
          </p:txBody>
        </p:sp>
        <p:cxnSp>
          <p:nvCxnSpPr>
            <p:cNvPr id="135" name="直接连接符 134">
              <a:extLst>
                <a:ext uri="{FF2B5EF4-FFF2-40B4-BE49-F238E27FC236}">
                  <a16:creationId xmlns:a16="http://schemas.microsoft.com/office/drawing/2014/main" id="{6A985F4C-2956-40C5-9AE0-197A085DA898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426449" y="4617456"/>
              <a:ext cx="864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36" name="直接连接符 135">
              <a:extLst>
                <a:ext uri="{FF2B5EF4-FFF2-40B4-BE49-F238E27FC236}">
                  <a16:creationId xmlns:a16="http://schemas.microsoft.com/office/drawing/2014/main" id="{EA73511B-4BF8-4B1F-B46F-9399EB29474D}"/>
                </a:ext>
              </a:extLst>
            </p:cNvPr>
            <p:cNvCxnSpPr/>
            <p:nvPr/>
          </p:nvCxnSpPr>
          <p:spPr>
            <a:xfrm flipH="1">
              <a:off x="2687915" y="4509456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8AD2A281-A1E7-4161-9128-4735CB3ECA13}"/>
                    </a:ext>
                  </a:extLst>
                </p:cNvPr>
                <p:cNvSpPr txBox="1"/>
                <p:nvPr/>
              </p:nvSpPr>
              <p:spPr>
                <a:xfrm>
                  <a:off x="2591296" y="4289295"/>
                  <a:ext cx="14356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8AD2A281-A1E7-4161-9128-4735CB3ECA1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1296" y="4289295"/>
                  <a:ext cx="143565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37500" r="-29167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A0F6AA05-2849-4F0C-B6E5-9E8FCC421D24}"/>
                    </a:ext>
                  </a:extLst>
                </p:cNvPr>
                <p:cNvSpPr txBox="1"/>
                <p:nvPr/>
              </p:nvSpPr>
              <p:spPr>
                <a:xfrm>
                  <a:off x="2083186" y="4450994"/>
                  <a:ext cx="24846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38" name="文本框 137">
                  <a:extLst>
                    <a:ext uri="{FF2B5EF4-FFF2-40B4-BE49-F238E27FC236}">
                      <a16:creationId xmlns:a16="http://schemas.microsoft.com/office/drawing/2014/main" id="{A0F6AA05-2849-4F0C-B6E5-9E8FCC421D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3186" y="4450994"/>
                  <a:ext cx="248465" cy="307777"/>
                </a:xfrm>
                <a:prstGeom prst="rect">
                  <a:avLst/>
                </a:prstGeom>
                <a:blipFill>
                  <a:blip r:embed="rId16"/>
                  <a:stretch>
                    <a:fillRect l="-22500" r="-22500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180A329-7201-4387-AA04-B0BA2968FA12}"/>
                    </a:ext>
                  </a:extLst>
                </p:cNvPr>
                <p:cNvSpPr txBox="1"/>
                <p:nvPr/>
              </p:nvSpPr>
              <p:spPr>
                <a:xfrm>
                  <a:off x="9606575" y="4782266"/>
                  <a:ext cx="23243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39" name="文本框 138">
                  <a:extLst>
                    <a:ext uri="{FF2B5EF4-FFF2-40B4-BE49-F238E27FC236}">
                      <a16:creationId xmlns:a16="http://schemas.microsoft.com/office/drawing/2014/main" id="{3180A329-7201-4387-AA04-B0BA2968FA1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06575" y="4782266"/>
                  <a:ext cx="232435" cy="307777"/>
                </a:xfrm>
                <a:prstGeom prst="rect">
                  <a:avLst/>
                </a:prstGeom>
                <a:blipFill>
                  <a:blip r:embed="rId17"/>
                  <a:stretch>
                    <a:fillRect l="-23684" r="-23684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0" name="直接连接符 139">
              <a:extLst>
                <a:ext uri="{FF2B5EF4-FFF2-40B4-BE49-F238E27FC236}">
                  <a16:creationId xmlns:a16="http://schemas.microsoft.com/office/drawing/2014/main" id="{3C7ED053-DE32-4189-9EA1-04C459C90D1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553350" y="5275323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41" name="直接连接符 140">
              <a:extLst>
                <a:ext uri="{FF2B5EF4-FFF2-40B4-BE49-F238E27FC236}">
                  <a16:creationId xmlns:a16="http://schemas.microsoft.com/office/drawing/2014/main" id="{39E1E5DD-12EF-46CD-9A1D-DEC78185EAB0}"/>
                </a:ext>
              </a:extLst>
            </p:cNvPr>
            <p:cNvCxnSpPr/>
            <p:nvPr/>
          </p:nvCxnSpPr>
          <p:spPr>
            <a:xfrm flipH="1">
              <a:off x="4820361" y="5167323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6BF22CF4-596D-44D6-8540-C7CBF448199B}"/>
                    </a:ext>
                  </a:extLst>
                </p:cNvPr>
                <p:cNvSpPr txBox="1"/>
                <p:nvPr/>
              </p:nvSpPr>
              <p:spPr>
                <a:xfrm>
                  <a:off x="4595905" y="4956624"/>
                  <a:ext cx="26045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2" name="文本框 141">
                  <a:extLst>
                    <a:ext uri="{FF2B5EF4-FFF2-40B4-BE49-F238E27FC236}">
                      <a16:creationId xmlns:a16="http://schemas.microsoft.com/office/drawing/2014/main" id="{6BF22CF4-596D-44D6-8540-C7CBF448199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905" y="4956624"/>
                  <a:ext cx="260456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11628" r="-930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3" name="直接连接符 127">
              <a:extLst>
                <a:ext uri="{FF2B5EF4-FFF2-40B4-BE49-F238E27FC236}">
                  <a16:creationId xmlns:a16="http://schemas.microsoft.com/office/drawing/2014/main" id="{80C3EB8C-9015-40A2-B8C9-5BAC9CAC9844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>
              <a:off x="5218286" y="3242459"/>
              <a:ext cx="108000" cy="3960000"/>
            </a:xfrm>
            <a:prstGeom prst="bentConnector4">
              <a:avLst>
                <a:gd name="adj1" fmla="val -1079737"/>
                <a:gd name="adj2" fmla="val 110981"/>
              </a:avLst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C0430734-8A8E-488C-9C3F-5E977BF76DDA}"/>
                    </a:ext>
                  </a:extLst>
                </p:cNvPr>
                <p:cNvSpPr txBox="1"/>
                <p:nvPr/>
              </p:nvSpPr>
              <p:spPr>
                <a:xfrm>
                  <a:off x="5014531" y="5348200"/>
                  <a:ext cx="234038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𝒀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44" name="文本框 143">
                  <a:extLst>
                    <a:ext uri="{FF2B5EF4-FFF2-40B4-BE49-F238E27FC236}">
                      <a16:creationId xmlns:a16="http://schemas.microsoft.com/office/drawing/2014/main" id="{C0430734-8A8E-488C-9C3F-5E977BF76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14531" y="5348200"/>
                  <a:ext cx="234038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23684" r="-23684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85FA9EB8-2A10-40AA-8058-3FAFD030C266}"/>
                    </a:ext>
                  </a:extLst>
                </p:cNvPr>
                <p:cNvSpPr txBox="1"/>
                <p:nvPr/>
              </p:nvSpPr>
              <p:spPr>
                <a:xfrm>
                  <a:off x="6803453" y="5337116"/>
                  <a:ext cx="258083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1" i="1" smtClean="0">
                            <a:latin typeface="Cambria Math" panose="02040503050406030204" pitchFamily="18" charset="0"/>
                          </a:rPr>
                          <m:t>𝑸</m:t>
                        </m:r>
                      </m:oMath>
                    </m:oMathPara>
                  </a14:m>
                  <a:endParaRPr lang="zh-CN" altLang="en-US" sz="2000" b="1" dirty="0"/>
                </a:p>
              </p:txBody>
            </p:sp>
          </mc:Choice>
          <mc:Fallback xmlns="">
            <p:sp>
              <p:nvSpPr>
                <p:cNvPr id="145" name="文本框 144">
                  <a:extLst>
                    <a:ext uri="{FF2B5EF4-FFF2-40B4-BE49-F238E27FC236}">
                      <a16:creationId xmlns:a16="http://schemas.microsoft.com/office/drawing/2014/main" id="{85FA9EB8-2A10-40AA-8058-3FAFD030C26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03453" y="5337116"/>
                  <a:ext cx="258083" cy="307777"/>
                </a:xfrm>
                <a:prstGeom prst="rect">
                  <a:avLst/>
                </a:prstGeom>
                <a:blipFill>
                  <a:blip r:embed="rId20"/>
                  <a:stretch>
                    <a:fillRect l="-28571" r="-33333" b="-30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6" name="直接连接符 155">
              <a:extLst>
                <a:ext uri="{FF2B5EF4-FFF2-40B4-BE49-F238E27FC236}">
                  <a16:creationId xmlns:a16="http://schemas.microsoft.com/office/drawing/2014/main" id="{3537EAAD-3F69-4389-9C98-8C2DFBBA1786}"/>
                </a:ext>
              </a:extLst>
            </p:cNvPr>
            <p:cNvCxnSpPr>
              <a:cxnSpLocks/>
            </p:cNvCxnSpPr>
            <p:nvPr/>
          </p:nvCxnSpPr>
          <p:spPr bwMode="auto">
            <a:xfrm flipV="1">
              <a:off x="4047811" y="5598654"/>
              <a:ext cx="1980000" cy="540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dash"/>
              <a:miter lim="800000"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A843115C-CE5E-4EE3-8E84-4B2CA86B0F2F}"/>
                    </a:ext>
                  </a:extLst>
                </p:cNvPr>
                <p:cNvSpPr txBox="1"/>
                <p:nvPr/>
              </p:nvSpPr>
              <p:spPr>
                <a:xfrm>
                  <a:off x="3605648" y="5996170"/>
                  <a:ext cx="37382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47" name="文本框 146">
                  <a:extLst>
                    <a:ext uri="{FF2B5EF4-FFF2-40B4-BE49-F238E27FC236}">
                      <a16:creationId xmlns:a16="http://schemas.microsoft.com/office/drawing/2014/main" id="{A843115C-CE5E-4EE3-8E84-4B2CA86B0F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05648" y="5996170"/>
                  <a:ext cx="373820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14516" r="-11290" b="-8889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8" name="矩形 147">
              <a:extLst>
                <a:ext uri="{FF2B5EF4-FFF2-40B4-BE49-F238E27FC236}">
                  <a16:creationId xmlns:a16="http://schemas.microsoft.com/office/drawing/2014/main" id="{C91BD30E-2624-4F51-8B83-485CBE21987C}"/>
                </a:ext>
              </a:extLst>
            </p:cNvPr>
            <p:cNvSpPr/>
            <p:nvPr/>
          </p:nvSpPr>
          <p:spPr>
            <a:xfrm>
              <a:off x="7514521" y="4323921"/>
              <a:ext cx="1260000" cy="1172524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accent2">
                      <a:lumMod val="75000"/>
                    </a:schemeClr>
                  </a:solidFill>
                </a:rPr>
                <a:t>输 出</a:t>
              </a:r>
              <a:endParaRPr lang="en-US" altLang="zh-CN" sz="2000" b="1" dirty="0">
                <a:solidFill>
                  <a:schemeClr val="accent2">
                    <a:lumMod val="75000"/>
                  </a:schemeClr>
                </a:solidFill>
              </a:endParaRPr>
            </a:p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组合电路</a:t>
              </a:r>
            </a:p>
          </p:txBody>
        </p:sp>
        <p:cxnSp>
          <p:nvCxnSpPr>
            <p:cNvPr id="149" name="直接连接符 148">
              <a:extLst>
                <a:ext uri="{FF2B5EF4-FFF2-40B4-BE49-F238E27FC236}">
                  <a16:creationId xmlns:a16="http://schemas.microsoft.com/office/drawing/2014/main" id="{FE6936A3-2858-4D1D-B94D-E41F30C1135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747528" y="5275323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50" name="直接连接符 149">
              <a:extLst>
                <a:ext uri="{FF2B5EF4-FFF2-40B4-BE49-F238E27FC236}">
                  <a16:creationId xmlns:a16="http://schemas.microsoft.com/office/drawing/2014/main" id="{1EAA5858-3A1E-485D-A7B0-F0BFBFD52C3E}"/>
                </a:ext>
              </a:extLst>
            </p:cNvPr>
            <p:cNvCxnSpPr/>
            <p:nvPr/>
          </p:nvCxnSpPr>
          <p:spPr>
            <a:xfrm flipH="1">
              <a:off x="7058872" y="5167323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7A64F4D9-5F41-4CA1-8B78-B6919BFF773A}"/>
                    </a:ext>
                  </a:extLst>
                </p:cNvPr>
                <p:cNvSpPr txBox="1"/>
                <p:nvPr/>
              </p:nvSpPr>
              <p:spPr>
                <a:xfrm>
                  <a:off x="6934172" y="4956624"/>
                  <a:ext cx="1958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51" name="文本框 150">
                  <a:extLst>
                    <a:ext uri="{FF2B5EF4-FFF2-40B4-BE49-F238E27FC236}">
                      <a16:creationId xmlns:a16="http://schemas.microsoft.com/office/drawing/2014/main" id="{7A64F4D9-5F41-4CA1-8B78-B6919BFF77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4172" y="4956624"/>
                  <a:ext cx="195887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27273" r="-21212" b="-652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2" name="直接连接符 151">
              <a:extLst>
                <a:ext uri="{FF2B5EF4-FFF2-40B4-BE49-F238E27FC236}">
                  <a16:creationId xmlns:a16="http://schemas.microsoft.com/office/drawing/2014/main" id="{74C65C38-52ED-4C0E-924E-D4E6BBBFFF1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8772480" y="4936155"/>
              <a:ext cx="756000" cy="0"/>
            </a:xfrm>
            <a:prstGeom prst="line">
              <a:avLst/>
            </a:prstGeom>
            <a:solidFill>
              <a:schemeClr val="accent1"/>
            </a:solidFill>
            <a:ln w="381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olid"/>
              <a:miter lim="800000"/>
              <a:headEnd type="none" w="med" len="med"/>
              <a:tailEnd type="triangle" w="med" len="med"/>
            </a:ln>
            <a:effectLst/>
          </p:spPr>
        </p:cxnSp>
        <p:cxnSp>
          <p:nvCxnSpPr>
            <p:cNvPr id="153" name="直接连接符 152">
              <a:extLst>
                <a:ext uri="{FF2B5EF4-FFF2-40B4-BE49-F238E27FC236}">
                  <a16:creationId xmlns:a16="http://schemas.microsoft.com/office/drawing/2014/main" id="{0E6A0AC2-BC7B-4EC3-BC96-38FFDBCC16A5}"/>
                </a:ext>
              </a:extLst>
            </p:cNvPr>
            <p:cNvCxnSpPr/>
            <p:nvPr/>
          </p:nvCxnSpPr>
          <p:spPr>
            <a:xfrm flipH="1">
              <a:off x="9039491" y="4828155"/>
              <a:ext cx="7200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46828A53-E570-46E2-A75E-DD961BEC263E}"/>
                    </a:ext>
                  </a:extLst>
                </p:cNvPr>
                <p:cNvSpPr txBox="1"/>
                <p:nvPr/>
              </p:nvSpPr>
              <p:spPr>
                <a:xfrm>
                  <a:off x="8881539" y="4617456"/>
                  <a:ext cx="14984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oMath>
                    </m:oMathPara>
                  </a14:m>
                  <a:endParaRPr lang="zh-CN" altLang="en-US" sz="1400" dirty="0"/>
                </a:p>
              </p:txBody>
            </p:sp>
          </mc:Choice>
          <mc:Fallback xmlns="">
            <p:sp>
              <p:nvSpPr>
                <p:cNvPr id="154" name="文本框 153">
                  <a:extLst>
                    <a:ext uri="{FF2B5EF4-FFF2-40B4-BE49-F238E27FC236}">
                      <a16:creationId xmlns:a16="http://schemas.microsoft.com/office/drawing/2014/main" id="{46828A53-E570-46E2-A75E-DD961BEC263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81539" y="4617456"/>
                  <a:ext cx="149848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52000" t="-4444" r="-48000" b="-3555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6" name="组合 5">
            <a:extLst>
              <a:ext uri="{FF2B5EF4-FFF2-40B4-BE49-F238E27FC236}">
                <a16:creationId xmlns:a16="http://schemas.microsoft.com/office/drawing/2014/main" id="{949DFBB0-5491-47B4-B560-650C52252C78}"/>
              </a:ext>
            </a:extLst>
          </p:cNvPr>
          <p:cNvGrpSpPr/>
          <p:nvPr/>
        </p:nvGrpSpPr>
        <p:grpSpPr>
          <a:xfrm>
            <a:off x="320447" y="1649695"/>
            <a:ext cx="11348531" cy="1129317"/>
            <a:chOff x="320447" y="1649695"/>
            <a:chExt cx="11348531" cy="1129317"/>
          </a:xfrm>
        </p:grpSpPr>
        <p:sp>
          <p:nvSpPr>
            <p:cNvPr id="104" name="文本框 103">
              <a:extLst>
                <a:ext uri="{FF2B5EF4-FFF2-40B4-BE49-F238E27FC236}">
                  <a16:creationId xmlns:a16="http://schemas.microsoft.com/office/drawing/2014/main" id="{54C5FF0A-81C5-4D0F-98CF-525FE73FB952}"/>
                </a:ext>
              </a:extLst>
            </p:cNvPr>
            <p:cNvSpPr txBox="1"/>
            <p:nvPr/>
          </p:nvSpPr>
          <p:spPr>
            <a:xfrm>
              <a:off x="320447" y="2317347"/>
              <a:ext cx="1040670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Mealy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16B8D4D-E6F6-4991-9156-6EDF85DD4C63}"/>
                    </a:ext>
                  </a:extLst>
                </p:cNvPr>
                <p:cNvSpPr txBox="1"/>
                <p:nvPr/>
              </p:nvSpPr>
              <p:spPr>
                <a:xfrm>
                  <a:off x="9964152" y="1782074"/>
                  <a:ext cx="1704826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p>
                            <m:r>
                              <a:rPr lang="en-US" altLang="zh-CN" sz="2400" b="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05" name="文本框 104">
                  <a:extLst>
                    <a:ext uri="{FF2B5EF4-FFF2-40B4-BE49-F238E27FC236}">
                      <a16:creationId xmlns:a16="http://schemas.microsoft.com/office/drawing/2014/main" id="{316B8D4D-E6F6-4991-9156-6EDF85DD4C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64152" y="1782074"/>
                  <a:ext cx="1704826" cy="369332"/>
                </a:xfrm>
                <a:prstGeom prst="rect">
                  <a:avLst/>
                </a:prstGeom>
                <a:blipFill>
                  <a:blip r:embed="rId24"/>
                  <a:stretch>
                    <a:fillRect l="-1075" r="-5735" b="-3442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4" name="直接连接符 127">
              <a:extLst>
                <a:ext uri="{FF2B5EF4-FFF2-40B4-BE49-F238E27FC236}">
                  <a16:creationId xmlns:a16="http://schemas.microsoft.com/office/drawing/2014/main" id="{46FA0FFB-73E9-4E56-8824-F929C5D8AB9B}"/>
                </a:ext>
              </a:extLst>
            </p:cNvPr>
            <p:cNvCxnSpPr>
              <a:cxnSpLocks/>
            </p:cNvCxnSpPr>
            <p:nvPr/>
          </p:nvCxnSpPr>
          <p:spPr bwMode="auto">
            <a:xfrm rot="16200000" flipH="1">
              <a:off x="5219060" y="-600305"/>
              <a:ext cx="36000" cy="4536000"/>
            </a:xfrm>
            <a:prstGeom prst="bentConnector4">
              <a:avLst>
                <a:gd name="adj1" fmla="val -1502917"/>
                <a:gd name="adj2" fmla="val 92626"/>
              </a:avLst>
            </a:prstGeom>
            <a:solidFill>
              <a:schemeClr val="accent1"/>
            </a:solidFill>
            <a:ln w="38100" cap="flat" cmpd="sng" algn="ctr">
              <a:solidFill>
                <a:schemeClr val="accent2"/>
              </a:solidFill>
              <a:prstDash val="solid"/>
              <a:miter lim="800000"/>
              <a:headEnd type="oval" w="med" len="med"/>
              <a:tailEnd type="triangle" w="med" len="med"/>
            </a:ln>
            <a:effectLst/>
          </p:spPr>
        </p:cxnSp>
      </p:grpSp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14E72FAF-E410-4F29-AD02-7B6393D21F7C}"/>
              </a:ext>
            </a:extLst>
          </p:cNvPr>
          <p:cNvCxnSpPr/>
          <p:nvPr/>
        </p:nvCxnSpPr>
        <p:spPr>
          <a:xfrm>
            <a:off x="-1" y="3906982"/>
            <a:ext cx="12168000" cy="0"/>
          </a:xfrm>
          <a:prstGeom prst="line">
            <a:avLst/>
          </a:prstGeom>
          <a:ln w="381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88E7F3E9-0A72-4FF7-BC73-D2369971F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29378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C326-57B8-4441-88CC-FCDA7AE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0" dirty="0"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r>
              <a:rPr lang="en-US" altLang="zh-CN" dirty="0"/>
              <a:t>  </a:t>
            </a:r>
            <a:r>
              <a:rPr lang="zh-CN" altLang="en-US" dirty="0"/>
              <a:t>变 </a:t>
            </a:r>
            <a:r>
              <a:rPr lang="en-US" altLang="zh-CN" spc="0" dirty="0"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endParaRPr lang="zh-CN" altLang="en-US" spc="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81" name="组合 80">
            <a:extLst>
              <a:ext uri="{FF2B5EF4-FFF2-40B4-BE49-F238E27FC236}">
                <a16:creationId xmlns:a16="http://schemas.microsoft.com/office/drawing/2014/main" id="{C00E6896-25E5-46D2-BC62-902374F4B32F}"/>
              </a:ext>
            </a:extLst>
          </p:cNvPr>
          <p:cNvGrpSpPr/>
          <p:nvPr/>
        </p:nvGrpSpPr>
        <p:grpSpPr>
          <a:xfrm>
            <a:off x="1673718" y="1072088"/>
            <a:ext cx="6079136" cy="2093355"/>
            <a:chOff x="670645" y="1072088"/>
            <a:chExt cx="6079136" cy="2093355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9389F4B8-9A18-4504-B20E-5F5D2872AB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81466" y="1623048"/>
              <a:ext cx="735330" cy="392430"/>
            </a:xfrm>
            <a:prstGeom prst="rect">
              <a:avLst/>
            </a:prstGeom>
          </p:spPr>
        </p:pic>
        <p:cxnSp>
          <p:nvCxnSpPr>
            <p:cNvPr id="10" name="直接连接符 9">
              <a:extLst>
                <a:ext uri="{FF2B5EF4-FFF2-40B4-BE49-F238E27FC236}">
                  <a16:creationId xmlns:a16="http://schemas.microsoft.com/office/drawing/2014/main" id="{4DE73ED3-3DE2-43C2-8406-3BB260A50EE1}"/>
                </a:ext>
              </a:extLst>
            </p:cNvPr>
            <p:cNvCxnSpPr>
              <a:cxnSpLocks/>
            </p:cNvCxnSpPr>
            <p:nvPr/>
          </p:nvCxnSpPr>
          <p:spPr>
            <a:xfrm>
              <a:off x="1008611" y="1730536"/>
              <a:ext cx="1116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A5A260D-55A6-45BA-8DD7-574C776CE0CC}"/>
                    </a:ext>
                  </a:extLst>
                </p:cNvPr>
                <p:cNvSpPr txBox="1"/>
                <p:nvPr/>
              </p:nvSpPr>
              <p:spPr>
                <a:xfrm>
                  <a:off x="670645" y="1576647"/>
                  <a:ext cx="241925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12" name="文本框 11">
                  <a:extLst>
                    <a:ext uri="{FF2B5EF4-FFF2-40B4-BE49-F238E27FC236}">
                      <a16:creationId xmlns:a16="http://schemas.microsoft.com/office/drawing/2014/main" id="{AA5A260D-55A6-45BA-8DD7-574C776CE0C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0645" y="1576647"/>
                  <a:ext cx="241925" cy="307777"/>
                </a:xfrm>
                <a:prstGeom prst="rect">
                  <a:avLst/>
                </a:prstGeom>
                <a:blipFill>
                  <a:blip r:embed="rId3"/>
                  <a:stretch>
                    <a:fillRect l="-23077" r="-2051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直接连接符 24">
              <a:extLst>
                <a:ext uri="{FF2B5EF4-FFF2-40B4-BE49-F238E27FC236}">
                  <a16:creationId xmlns:a16="http://schemas.microsoft.com/office/drawing/2014/main" id="{77CA72DE-5F63-4CEE-9A02-375DA34C89FD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576478" y="18513"/>
              <a:ext cx="36000" cy="3456000"/>
            </a:xfrm>
            <a:prstGeom prst="bentConnector4">
              <a:avLst>
                <a:gd name="adj1" fmla="val -1091572"/>
                <a:gd name="adj2" fmla="val 89340"/>
              </a:avLst>
            </a:prstGeom>
            <a:ln w="28575">
              <a:solidFill>
                <a:schemeClr val="accent2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411C604-70EC-4F03-BFA7-7D8C1E440841}"/>
                    </a:ext>
                  </a:extLst>
                </p:cNvPr>
                <p:cNvSpPr txBox="1"/>
                <p:nvPr/>
              </p:nvSpPr>
              <p:spPr>
                <a:xfrm>
                  <a:off x="6520680" y="1708154"/>
                  <a:ext cx="229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22" name="文本框 21">
                  <a:extLst>
                    <a:ext uri="{FF2B5EF4-FFF2-40B4-BE49-F238E27FC236}">
                      <a16:creationId xmlns:a16="http://schemas.microsoft.com/office/drawing/2014/main" id="{1411C604-70EC-4F03-BFA7-7D8C1E44084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0680" y="1708154"/>
                  <a:ext cx="229101" cy="307777"/>
                </a:xfrm>
                <a:prstGeom prst="rect">
                  <a:avLst/>
                </a:prstGeom>
                <a:blipFill>
                  <a:blip r:embed="rId4"/>
                  <a:stretch>
                    <a:fillRect l="-21053" r="-21053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接连接符 24">
              <a:extLst>
                <a:ext uri="{FF2B5EF4-FFF2-40B4-BE49-F238E27FC236}">
                  <a16:creationId xmlns:a16="http://schemas.microsoft.com/office/drawing/2014/main" id="{BFC4742D-045E-4908-A758-AE061A22542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725273" y="2925260"/>
              <a:ext cx="720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p:cxnSp>
          <p:nvCxnSpPr>
            <p:cNvPr id="26" name="直接连接符 46">
              <a:extLst>
                <a:ext uri="{FF2B5EF4-FFF2-40B4-BE49-F238E27FC236}">
                  <a16:creationId xmlns:a16="http://schemas.microsoft.com/office/drawing/2014/main" id="{095FF0D1-9B34-40E2-B5CE-063E5B242EC0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3041876" y="987654"/>
              <a:ext cx="432000" cy="2268000"/>
            </a:xfrm>
            <a:prstGeom prst="bentConnector4">
              <a:avLst>
                <a:gd name="adj1" fmla="val -243919"/>
                <a:gd name="adj2" fmla="val 130625"/>
              </a:avLst>
            </a:prstGeom>
            <a:ln w="12700">
              <a:solidFill>
                <a:schemeClr val="tx1"/>
              </a:solidFill>
              <a:headEnd type="oval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169A374-04F1-498A-AFB6-9D0630F64942}"/>
                    </a:ext>
                  </a:extLst>
                </p:cNvPr>
                <p:cNvSpPr txBox="1"/>
                <p:nvPr/>
              </p:nvSpPr>
              <p:spPr>
                <a:xfrm>
                  <a:off x="2322421" y="2740855"/>
                  <a:ext cx="4194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28" name="文本框 27">
                  <a:extLst>
                    <a:ext uri="{FF2B5EF4-FFF2-40B4-BE49-F238E27FC236}">
                      <a16:creationId xmlns:a16="http://schemas.microsoft.com/office/drawing/2014/main" id="{1169A374-04F1-498A-AFB6-9D0630F6494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22421" y="2740855"/>
                  <a:ext cx="419474" cy="307777"/>
                </a:xfrm>
                <a:prstGeom prst="rect">
                  <a:avLst/>
                </a:prstGeom>
                <a:blipFill>
                  <a:blip r:embed="rId5"/>
                  <a:stretch>
                    <a:fillRect l="-13235" r="-11765" b="-8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直接连接符 9">
              <a:extLst>
                <a:ext uri="{FF2B5EF4-FFF2-40B4-BE49-F238E27FC236}">
                  <a16:creationId xmlns:a16="http://schemas.microsoft.com/office/drawing/2014/main" id="{9FB102E6-37CA-4E5C-B181-56E18342CAD5}"/>
                </a:ext>
              </a:extLst>
            </p:cNvPr>
            <p:cNvCxnSpPr>
              <a:cxnSpLocks/>
            </p:cNvCxnSpPr>
            <p:nvPr/>
          </p:nvCxnSpPr>
          <p:spPr>
            <a:xfrm>
              <a:off x="5872398" y="1847928"/>
              <a:ext cx="468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9">
              <a:extLst>
                <a:ext uri="{FF2B5EF4-FFF2-40B4-BE49-F238E27FC236}">
                  <a16:creationId xmlns:a16="http://schemas.microsoft.com/office/drawing/2014/main" id="{B520476A-974D-4E36-9B90-B11BA574A833}"/>
                </a:ext>
              </a:extLst>
            </p:cNvPr>
            <p:cNvCxnSpPr>
              <a:cxnSpLocks/>
            </p:cNvCxnSpPr>
            <p:nvPr/>
          </p:nvCxnSpPr>
          <p:spPr>
            <a:xfrm>
              <a:off x="2800170" y="1819263"/>
              <a:ext cx="684000" cy="514735"/>
            </a:xfrm>
            <a:prstGeom prst="bentConnector3">
              <a:avLst>
                <a:gd name="adj1" fmla="val 4063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9" name="组合 78">
              <a:extLst>
                <a:ext uri="{FF2B5EF4-FFF2-40B4-BE49-F238E27FC236}">
                  <a16:creationId xmlns:a16="http://schemas.microsoft.com/office/drawing/2014/main" id="{9F25EFB5-82F3-4C59-B920-2D4337014530}"/>
                </a:ext>
              </a:extLst>
            </p:cNvPr>
            <p:cNvGrpSpPr/>
            <p:nvPr/>
          </p:nvGrpSpPr>
          <p:grpSpPr>
            <a:xfrm>
              <a:off x="3409484" y="2085323"/>
              <a:ext cx="792087" cy="1080120"/>
              <a:chOff x="3542490" y="2085323"/>
              <a:chExt cx="792087" cy="1080120"/>
            </a:xfrm>
          </p:grpSpPr>
          <p:sp>
            <p:nvSpPr>
              <p:cNvPr id="29" name="矩形 28">
                <a:extLst>
                  <a:ext uri="{FF2B5EF4-FFF2-40B4-BE49-F238E27FC236}">
                    <a16:creationId xmlns:a16="http://schemas.microsoft.com/office/drawing/2014/main" id="{3ADC5396-CEC0-4A82-8605-FF5C2FB2A7CE}"/>
                  </a:ext>
                </a:extLst>
              </p:cNvPr>
              <p:cNvSpPr/>
              <p:nvPr/>
            </p:nvSpPr>
            <p:spPr bwMode="auto">
              <a:xfrm>
                <a:off x="3614497" y="2085323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30" name="直角三角形 29">
                <a:extLst>
                  <a:ext uri="{FF2B5EF4-FFF2-40B4-BE49-F238E27FC236}">
                    <a16:creationId xmlns:a16="http://schemas.microsoft.com/office/drawing/2014/main" id="{A057B3AC-4AE2-4141-96F2-0BA03588D681}"/>
                  </a:ext>
                </a:extLst>
              </p:cNvPr>
              <p:cNvSpPr/>
              <p:nvPr/>
            </p:nvSpPr>
            <p:spPr bwMode="auto">
              <a:xfrm rot="13581506">
                <a:off x="3535289" y="2844686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07483508-D507-4C9B-A42D-46B8B4E9F238}"/>
                      </a:ext>
                    </a:extLst>
                  </p:cNvPr>
                  <p:cNvSpPr/>
                  <p:nvPr/>
                </p:nvSpPr>
                <p:spPr>
                  <a:xfrm>
                    <a:off x="3629134" y="2164721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31" name="矩形 30">
                    <a:extLst>
                      <a:ext uri="{FF2B5EF4-FFF2-40B4-BE49-F238E27FC236}">
                        <a16:creationId xmlns:a16="http://schemas.microsoft.com/office/drawing/2014/main" id="{07483508-D507-4C9B-A42D-46B8B4E9F23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134" y="2164721"/>
                    <a:ext cx="212815" cy="338554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352A6397-0BFF-4294-98B6-932D196C2A61}"/>
                      </a:ext>
                    </a:extLst>
                  </p:cNvPr>
                  <p:cNvSpPr/>
                  <p:nvPr/>
                </p:nvSpPr>
                <p:spPr>
                  <a:xfrm>
                    <a:off x="4124304" y="2147718"/>
                    <a:ext cx="201594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矩形 57">
                    <a:extLst>
                      <a:ext uri="{FF2B5EF4-FFF2-40B4-BE49-F238E27FC236}">
                        <a16:creationId xmlns:a16="http://schemas.microsoft.com/office/drawing/2014/main" id="{352A6397-0BFF-4294-98B6-932D196C2A6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304" y="2147718"/>
                    <a:ext cx="201594" cy="338554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l="-27273" r="-27273" b="-5357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59" name="直接连接符 9">
              <a:extLst>
                <a:ext uri="{FF2B5EF4-FFF2-40B4-BE49-F238E27FC236}">
                  <a16:creationId xmlns:a16="http://schemas.microsoft.com/office/drawing/2014/main" id="{DB40D634-DED3-49B0-A455-D80E9DE4A3C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20600" y="1936600"/>
              <a:ext cx="1044000" cy="396000"/>
            </a:xfrm>
            <a:prstGeom prst="bentConnector3">
              <a:avLst>
                <a:gd name="adj1" fmla="val 33507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33383ABC-16F4-4549-9430-B4B814949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5170802" y="1651713"/>
              <a:ext cx="735330" cy="392430"/>
            </a:xfrm>
            <a:prstGeom prst="rect">
              <a:avLst/>
            </a:prstGeom>
          </p:spPr>
        </p:pic>
        <p:sp>
          <p:nvSpPr>
            <p:cNvPr id="73" name="矩形 72">
              <a:extLst>
                <a:ext uri="{FF2B5EF4-FFF2-40B4-BE49-F238E27FC236}">
                  <a16:creationId xmlns:a16="http://schemas.microsoft.com/office/drawing/2014/main" id="{D55016C4-D83F-46BB-927F-3226B2972487}"/>
                </a:ext>
              </a:extLst>
            </p:cNvPr>
            <p:cNvSpPr/>
            <p:nvPr/>
          </p:nvSpPr>
          <p:spPr>
            <a:xfrm>
              <a:off x="1686196" y="1077865"/>
              <a:ext cx="1188705" cy="12053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2700">
              <a:solidFill>
                <a:srgbClr val="5B9BD5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矩形 73">
              <a:extLst>
                <a:ext uri="{FF2B5EF4-FFF2-40B4-BE49-F238E27FC236}">
                  <a16:creationId xmlns:a16="http://schemas.microsoft.com/office/drawing/2014/main" id="{0338E784-A320-4369-B87A-20FC35CEFE71}"/>
                </a:ext>
              </a:extLst>
            </p:cNvPr>
            <p:cNvSpPr/>
            <p:nvPr/>
          </p:nvSpPr>
          <p:spPr>
            <a:xfrm>
              <a:off x="4777127" y="1072088"/>
              <a:ext cx="1188705" cy="12053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435A1DA-2BB0-4C21-8025-CC16A4DED73E}"/>
                  </a:ext>
                </a:extLst>
              </p:cNvPr>
              <p:cNvSpPr txBox="1"/>
              <p:nvPr/>
            </p:nvSpPr>
            <p:spPr>
              <a:xfrm>
                <a:off x="7813930" y="1663262"/>
                <a:ext cx="170482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altLang="zh-CN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p>
                          <m:r>
                            <a:rPr lang="en-US" altLang="zh-CN" sz="2400" b="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altLang="zh-CN" sz="24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24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altLang="zh-CN" sz="2400" b="0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altLang="zh-CN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78" name="文本框 77">
                <a:extLst>
                  <a:ext uri="{FF2B5EF4-FFF2-40B4-BE49-F238E27FC236}">
                    <a16:creationId xmlns:a16="http://schemas.microsoft.com/office/drawing/2014/main" id="{F435A1DA-2BB0-4C21-8025-CC16A4DED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3930" y="1663262"/>
                <a:ext cx="1704826" cy="369332"/>
              </a:xfrm>
              <a:prstGeom prst="rect">
                <a:avLst/>
              </a:prstGeom>
              <a:blipFill>
                <a:blip r:embed="rId9"/>
                <a:stretch>
                  <a:fillRect l="-1075" r="-5735" b="-3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5" name="图片 84">
            <a:extLst>
              <a:ext uri="{FF2B5EF4-FFF2-40B4-BE49-F238E27FC236}">
                <a16:creationId xmlns:a16="http://schemas.microsoft.com/office/drawing/2014/main" id="{FB9EB34C-88BB-424F-A787-B0E20512A0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84539" y="4619992"/>
            <a:ext cx="735330" cy="392430"/>
          </a:xfrm>
          <a:prstGeom prst="rect">
            <a:avLst/>
          </a:prstGeom>
        </p:spPr>
      </p:pic>
      <p:cxnSp>
        <p:nvCxnSpPr>
          <p:cNvPr id="86" name="直接连接符 9">
            <a:extLst>
              <a:ext uri="{FF2B5EF4-FFF2-40B4-BE49-F238E27FC236}">
                <a16:creationId xmlns:a16="http://schemas.microsoft.com/office/drawing/2014/main" id="{1DFD101B-CEC5-4FDC-BB25-220BBFE2E36B}"/>
              </a:ext>
            </a:extLst>
          </p:cNvPr>
          <p:cNvCxnSpPr>
            <a:cxnSpLocks/>
          </p:cNvCxnSpPr>
          <p:nvPr/>
        </p:nvCxnSpPr>
        <p:spPr>
          <a:xfrm>
            <a:off x="2011684" y="4727480"/>
            <a:ext cx="1116000" cy="0"/>
          </a:xfrm>
          <a:prstGeom prst="straightConnector1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5C4FE77-DF7F-4887-925B-E07CD04A1853}"/>
                  </a:ext>
                </a:extLst>
              </p:cNvPr>
              <p:cNvSpPr txBox="1"/>
              <p:nvPr/>
            </p:nvSpPr>
            <p:spPr>
              <a:xfrm>
                <a:off x="1673718" y="4573591"/>
                <a:ext cx="241925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m:oMathPara>
                </a14:m>
                <a:endParaRPr lang="zh-CN" altLang="en-US" sz="2000" dirty="0"/>
              </a:p>
            </p:txBody>
          </p:sp>
        </mc:Choice>
        <mc:Fallback xmlns="">
          <p:sp>
            <p:nvSpPr>
              <p:cNvPr id="87" name="文本框 86">
                <a:extLst>
                  <a:ext uri="{FF2B5EF4-FFF2-40B4-BE49-F238E27FC236}">
                    <a16:creationId xmlns:a16="http://schemas.microsoft.com/office/drawing/2014/main" id="{85C4FE77-DF7F-4887-925B-E07CD04A18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3718" y="4573591"/>
                <a:ext cx="241925" cy="307777"/>
              </a:xfrm>
              <a:prstGeom prst="rect">
                <a:avLst/>
              </a:prstGeom>
              <a:blipFill>
                <a:blip r:embed="rId10"/>
                <a:stretch>
                  <a:fillRect l="-23077" r="-20513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直接连接符 24">
            <a:extLst>
              <a:ext uri="{FF2B5EF4-FFF2-40B4-BE49-F238E27FC236}">
                <a16:creationId xmlns:a16="http://schemas.microsoft.com/office/drawing/2014/main" id="{3E21DB44-6D39-478D-A8F9-706A2A760A2D}"/>
              </a:ext>
            </a:extLst>
          </p:cNvPr>
          <p:cNvCxnSpPr>
            <a:cxnSpLocks/>
          </p:cNvCxnSpPr>
          <p:nvPr/>
        </p:nvCxnSpPr>
        <p:spPr>
          <a:xfrm rot="16200000" flipH="1">
            <a:off x="4579551" y="3015457"/>
            <a:ext cx="36000" cy="3456000"/>
          </a:xfrm>
          <a:prstGeom prst="bentConnector4">
            <a:avLst>
              <a:gd name="adj1" fmla="val -1091572"/>
              <a:gd name="adj2" fmla="val 89340"/>
            </a:avLst>
          </a:prstGeom>
          <a:ln w="28575">
            <a:solidFill>
              <a:schemeClr val="accent2"/>
            </a:solidFill>
            <a:head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直接连接符 89">
            <a:extLst>
              <a:ext uri="{FF2B5EF4-FFF2-40B4-BE49-F238E27FC236}">
                <a16:creationId xmlns:a16="http://schemas.microsoft.com/office/drawing/2014/main" id="{8E20CD65-FD4F-473A-83AB-325E8A2AB18E}"/>
              </a:ext>
            </a:extLst>
          </p:cNvPr>
          <p:cNvCxnSpPr>
            <a:cxnSpLocks/>
          </p:cNvCxnSpPr>
          <p:nvPr/>
        </p:nvCxnSpPr>
        <p:spPr bwMode="auto">
          <a:xfrm>
            <a:off x="3728346" y="5922204"/>
            <a:ext cx="720000" cy="0"/>
          </a:xfrm>
          <a:prstGeom prst="line">
            <a:avLst/>
          </a:prstGeom>
          <a:solidFill>
            <a:schemeClr val="accent1"/>
          </a:solidFill>
          <a:ln w="19050" cap="flat" cmpd="sng" algn="ctr">
            <a:solidFill>
              <a:schemeClr val="accent5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91" name="直接连接符 46">
            <a:extLst>
              <a:ext uri="{FF2B5EF4-FFF2-40B4-BE49-F238E27FC236}">
                <a16:creationId xmlns:a16="http://schemas.microsoft.com/office/drawing/2014/main" id="{01828A09-8532-42FE-A086-5A580FD50977}"/>
              </a:ext>
            </a:extLst>
          </p:cNvPr>
          <p:cNvCxnSpPr>
            <a:cxnSpLocks/>
          </p:cNvCxnSpPr>
          <p:nvPr/>
        </p:nvCxnSpPr>
        <p:spPr>
          <a:xfrm rot="5400000" flipH="1">
            <a:off x="4044949" y="3984598"/>
            <a:ext cx="432000" cy="2268000"/>
          </a:xfrm>
          <a:prstGeom prst="bentConnector4">
            <a:avLst>
              <a:gd name="adj1" fmla="val -243919"/>
              <a:gd name="adj2" fmla="val 130625"/>
            </a:avLst>
          </a:prstGeom>
          <a:ln w="12700">
            <a:solidFill>
              <a:schemeClr val="tx1"/>
            </a:solidFill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43B48A3-651B-4A17-ADE0-2DC1E97F69C4}"/>
                  </a:ext>
                </a:extLst>
              </p:cNvPr>
              <p:cNvSpPr txBox="1"/>
              <p:nvPr/>
            </p:nvSpPr>
            <p:spPr>
              <a:xfrm>
                <a:off x="3325494" y="5737799"/>
                <a:ext cx="419474" cy="3077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2000" b="0" i="1" smtClean="0">
                          <a:solidFill>
                            <a:schemeClr val="accent5"/>
                          </a:solidFill>
                          <a:latin typeface="Cambria Math" panose="02040503050406030204" pitchFamily="18" charset="0"/>
                        </a:rPr>
                        <m:t>𝑐𝑙𝑘</m:t>
                      </m:r>
                    </m:oMath>
                  </m:oMathPara>
                </a14:m>
                <a:endParaRPr lang="zh-CN" altLang="en-US" sz="1600" dirty="0"/>
              </a:p>
            </p:txBody>
          </p:sp>
        </mc:Choice>
        <mc:Fallback xmlns="">
          <p:sp>
            <p:nvSpPr>
              <p:cNvPr id="92" name="文本框 91">
                <a:extLst>
                  <a:ext uri="{FF2B5EF4-FFF2-40B4-BE49-F238E27FC236}">
                    <a16:creationId xmlns:a16="http://schemas.microsoft.com/office/drawing/2014/main" id="{343B48A3-651B-4A17-ADE0-2DC1E97F69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25494" y="5737799"/>
                <a:ext cx="419474" cy="307777"/>
              </a:xfrm>
              <a:prstGeom prst="rect">
                <a:avLst/>
              </a:prstGeom>
              <a:blipFill>
                <a:blip r:embed="rId12"/>
                <a:stretch>
                  <a:fillRect l="-13235" r="-11765" b="-588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4" name="直接连接符 9">
            <a:extLst>
              <a:ext uri="{FF2B5EF4-FFF2-40B4-BE49-F238E27FC236}">
                <a16:creationId xmlns:a16="http://schemas.microsoft.com/office/drawing/2014/main" id="{D7D8868D-FE1F-4D92-95C3-93F0D4A59465}"/>
              </a:ext>
            </a:extLst>
          </p:cNvPr>
          <p:cNvCxnSpPr>
            <a:cxnSpLocks/>
          </p:cNvCxnSpPr>
          <p:nvPr/>
        </p:nvCxnSpPr>
        <p:spPr>
          <a:xfrm>
            <a:off x="3803243" y="4816207"/>
            <a:ext cx="684000" cy="514735"/>
          </a:xfrm>
          <a:prstGeom prst="bentConnector3">
            <a:avLst>
              <a:gd name="adj1" fmla="val 4063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5" name="组合 94">
            <a:extLst>
              <a:ext uri="{FF2B5EF4-FFF2-40B4-BE49-F238E27FC236}">
                <a16:creationId xmlns:a16="http://schemas.microsoft.com/office/drawing/2014/main" id="{0C26CD6E-71F6-4EFD-8154-4E51EEDFCBBF}"/>
              </a:ext>
            </a:extLst>
          </p:cNvPr>
          <p:cNvGrpSpPr/>
          <p:nvPr/>
        </p:nvGrpSpPr>
        <p:grpSpPr>
          <a:xfrm>
            <a:off x="4412557" y="5082267"/>
            <a:ext cx="792087" cy="1080120"/>
            <a:chOff x="3542490" y="2085323"/>
            <a:chExt cx="792087" cy="1080120"/>
          </a:xfrm>
        </p:grpSpPr>
        <p:sp>
          <p:nvSpPr>
            <p:cNvPr id="98" name="矩形 97">
              <a:extLst>
                <a:ext uri="{FF2B5EF4-FFF2-40B4-BE49-F238E27FC236}">
                  <a16:creationId xmlns:a16="http://schemas.microsoft.com/office/drawing/2014/main" id="{824604DD-598B-434A-A9F5-0B81C0FF8D3A}"/>
                </a:ext>
              </a:extLst>
            </p:cNvPr>
            <p:cNvSpPr/>
            <p:nvPr/>
          </p:nvSpPr>
          <p:spPr bwMode="auto">
            <a:xfrm>
              <a:off x="3614497" y="2085323"/>
              <a:ext cx="720080" cy="108012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p:sp>
          <p:nvSpPr>
            <p:cNvPr id="99" name="直角三角形 98">
              <a:extLst>
                <a:ext uri="{FF2B5EF4-FFF2-40B4-BE49-F238E27FC236}">
                  <a16:creationId xmlns:a16="http://schemas.microsoft.com/office/drawing/2014/main" id="{89463220-1A50-4A68-AEB8-6322235285E5}"/>
                </a:ext>
              </a:extLst>
            </p:cNvPr>
            <p:cNvSpPr/>
            <p:nvPr/>
          </p:nvSpPr>
          <p:spPr bwMode="auto">
            <a:xfrm rot="13581506">
              <a:off x="3535289" y="2844686"/>
              <a:ext cx="158418" cy="144016"/>
            </a:xfrm>
            <a:prstGeom prst="rtTriangl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miter lim="800000"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宋体" pitchFamily="2" charset="-122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E19F759D-798C-4F13-962E-4F58284CD284}"/>
                    </a:ext>
                  </a:extLst>
                </p:cNvPr>
                <p:cNvSpPr/>
                <p:nvPr/>
              </p:nvSpPr>
              <p:spPr>
                <a:xfrm>
                  <a:off x="3629134" y="2164721"/>
                  <a:ext cx="212815" cy="338554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𝐷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0" name="矩形 99">
                  <a:extLst>
                    <a:ext uri="{FF2B5EF4-FFF2-40B4-BE49-F238E27FC236}">
                      <a16:creationId xmlns:a16="http://schemas.microsoft.com/office/drawing/2014/main" id="{E19F759D-798C-4F13-962E-4F58284CD28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9134" y="2164721"/>
                  <a:ext cx="212815" cy="338554"/>
                </a:xfrm>
                <a:prstGeom prst="rect">
                  <a:avLst/>
                </a:prstGeom>
                <a:blipFill>
                  <a:blip r:embed="rId13"/>
                  <a:stretch>
                    <a:fillRect l="-17143" r="-1428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FD7F5D9-4033-4BAE-B0F8-032C0625C4A5}"/>
                    </a:ext>
                  </a:extLst>
                </p:cNvPr>
                <p:cNvSpPr/>
                <p:nvPr/>
              </p:nvSpPr>
              <p:spPr>
                <a:xfrm>
                  <a:off x="4124304" y="2147718"/>
                  <a:ext cx="201594" cy="338554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01" name="矩形 100">
                  <a:extLst>
                    <a:ext uri="{FF2B5EF4-FFF2-40B4-BE49-F238E27FC236}">
                      <a16:creationId xmlns:a16="http://schemas.microsoft.com/office/drawing/2014/main" id="{CFD7F5D9-4033-4BAE-B0F8-032C0625C4A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24304" y="2147718"/>
                  <a:ext cx="201594" cy="338554"/>
                </a:xfrm>
                <a:prstGeom prst="rect">
                  <a:avLst/>
                </a:prstGeom>
                <a:blipFill>
                  <a:blip r:embed="rId14"/>
                  <a:stretch>
                    <a:fillRect l="-27273" r="-27273" b="-7273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96" name="直接连接符 9">
            <a:extLst>
              <a:ext uri="{FF2B5EF4-FFF2-40B4-BE49-F238E27FC236}">
                <a16:creationId xmlns:a16="http://schemas.microsoft.com/office/drawing/2014/main" id="{8C53F07F-FC9D-46C6-B183-33B903CFB258}"/>
              </a:ext>
            </a:extLst>
          </p:cNvPr>
          <p:cNvCxnSpPr>
            <a:cxnSpLocks/>
          </p:cNvCxnSpPr>
          <p:nvPr/>
        </p:nvCxnSpPr>
        <p:spPr>
          <a:xfrm flipV="1">
            <a:off x="5223673" y="4933544"/>
            <a:ext cx="1044000" cy="396000"/>
          </a:xfrm>
          <a:prstGeom prst="bentConnector3">
            <a:avLst>
              <a:gd name="adj1" fmla="val 33507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7" name="图片 96">
            <a:extLst>
              <a:ext uri="{FF2B5EF4-FFF2-40B4-BE49-F238E27FC236}">
                <a16:creationId xmlns:a16="http://schemas.microsoft.com/office/drawing/2014/main" id="{01C7925D-C46A-4AAC-9E95-2889FF8FADA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173875" y="4648657"/>
            <a:ext cx="735330" cy="392430"/>
          </a:xfrm>
          <a:prstGeom prst="rect">
            <a:avLst/>
          </a:prstGeom>
        </p:spPr>
      </p:pic>
      <p:sp>
        <p:nvSpPr>
          <p:cNvPr id="117" name="文本框 116">
            <a:extLst>
              <a:ext uri="{FF2B5EF4-FFF2-40B4-BE49-F238E27FC236}">
                <a16:creationId xmlns:a16="http://schemas.microsoft.com/office/drawing/2014/main" id="{BA3B8EB2-07F6-4C66-A889-B3C99002C9FD}"/>
              </a:ext>
            </a:extLst>
          </p:cNvPr>
          <p:cNvSpPr txBox="1"/>
          <p:nvPr/>
        </p:nvSpPr>
        <p:spPr>
          <a:xfrm>
            <a:off x="320448" y="4972455"/>
            <a:ext cx="1107996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Moore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8" name="文本框 117">
            <a:extLst>
              <a:ext uri="{FF2B5EF4-FFF2-40B4-BE49-F238E27FC236}">
                <a16:creationId xmlns:a16="http://schemas.microsoft.com/office/drawing/2014/main" id="{2E5A580D-3F4F-4662-B3F9-AD98AEAC6528}"/>
              </a:ext>
            </a:extLst>
          </p:cNvPr>
          <p:cNvSpPr txBox="1"/>
          <p:nvPr/>
        </p:nvSpPr>
        <p:spPr>
          <a:xfrm>
            <a:off x="320447" y="2317347"/>
            <a:ext cx="1040670" cy="46166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4"/>
          </a:fillRef>
          <a:effectRef idx="1">
            <a:schemeClr val="accent4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Arial" panose="020B0604020202020204" pitchFamily="34" charset="0"/>
                <a:cs typeface="Arial" panose="020B0604020202020204" pitchFamily="34" charset="0"/>
              </a:rPr>
              <a:t>Mealy</a:t>
            </a:r>
            <a:endParaRPr lang="zh-CN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8FFCCE4-5DDD-45A6-9B5D-A0DB0763A726}"/>
              </a:ext>
            </a:extLst>
          </p:cNvPr>
          <p:cNvGrpSpPr/>
          <p:nvPr/>
        </p:nvGrpSpPr>
        <p:grpSpPr>
          <a:xfrm>
            <a:off x="6473453" y="4069032"/>
            <a:ext cx="5359229" cy="2084662"/>
            <a:chOff x="6473453" y="4069032"/>
            <a:chExt cx="5359229" cy="208466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B4FF7FF-44A3-4F92-BCAB-2700C5C343DE}"/>
                    </a:ext>
                  </a:extLst>
                </p:cNvPr>
                <p:cNvSpPr txBox="1"/>
                <p:nvPr/>
              </p:nvSpPr>
              <p:spPr>
                <a:xfrm>
                  <a:off x="10327907" y="4705098"/>
                  <a:ext cx="229101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oMath>
                    </m:oMathPara>
                  </a14:m>
                  <a:endParaRPr lang="zh-CN" altLang="en-US" sz="2000" dirty="0"/>
                </a:p>
              </p:txBody>
            </p:sp>
          </mc:Choice>
          <mc:Fallback xmlns="">
            <p:sp>
              <p:nvSpPr>
                <p:cNvPr id="89" name="文本框 88">
                  <a:extLst>
                    <a:ext uri="{FF2B5EF4-FFF2-40B4-BE49-F238E27FC236}">
                      <a16:creationId xmlns:a16="http://schemas.microsoft.com/office/drawing/2014/main" id="{EB4FF7FF-44A3-4F92-BCAB-2700C5C343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27907" y="4705098"/>
                  <a:ext cx="229101" cy="307777"/>
                </a:xfrm>
                <a:prstGeom prst="rect">
                  <a:avLst/>
                </a:prstGeom>
                <a:blipFill>
                  <a:blip r:embed="rId15"/>
                  <a:stretch>
                    <a:fillRect l="-21053" r="-21053" b="-6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3" name="直接连接符 9">
              <a:extLst>
                <a:ext uri="{FF2B5EF4-FFF2-40B4-BE49-F238E27FC236}">
                  <a16:creationId xmlns:a16="http://schemas.microsoft.com/office/drawing/2014/main" id="{82537863-CDA7-4863-958B-0650FCA08EA4}"/>
                </a:ext>
              </a:extLst>
            </p:cNvPr>
            <p:cNvCxnSpPr>
              <a:cxnSpLocks/>
              <a:stCxn id="106" idx="3"/>
              <a:endCxn id="89" idx="1"/>
            </p:cNvCxnSpPr>
            <p:nvPr/>
          </p:nvCxnSpPr>
          <p:spPr>
            <a:xfrm flipV="1">
              <a:off x="8328689" y="4858987"/>
              <a:ext cx="1999218" cy="446259"/>
            </a:xfrm>
            <a:prstGeom prst="bentConnector3">
              <a:avLst>
                <a:gd name="adj1" fmla="val 13964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2" name="组合 101">
              <a:extLst>
                <a:ext uri="{FF2B5EF4-FFF2-40B4-BE49-F238E27FC236}">
                  <a16:creationId xmlns:a16="http://schemas.microsoft.com/office/drawing/2014/main" id="{878BB559-3ED6-4AE4-ACAA-1DE19EE817C1}"/>
                </a:ext>
              </a:extLst>
            </p:cNvPr>
            <p:cNvGrpSpPr/>
            <p:nvPr/>
          </p:nvGrpSpPr>
          <p:grpSpPr>
            <a:xfrm>
              <a:off x="7545281" y="5073574"/>
              <a:ext cx="792087" cy="1080120"/>
              <a:chOff x="3542490" y="2085323"/>
              <a:chExt cx="792087" cy="1080120"/>
            </a:xfrm>
          </p:grpSpPr>
          <p:sp>
            <p:nvSpPr>
              <p:cNvPr id="103" name="矩形 102">
                <a:extLst>
                  <a:ext uri="{FF2B5EF4-FFF2-40B4-BE49-F238E27FC236}">
                    <a16:creationId xmlns:a16="http://schemas.microsoft.com/office/drawing/2014/main" id="{C55593D1-F0BC-49AE-82D8-037894E1D493}"/>
                  </a:ext>
                </a:extLst>
              </p:cNvPr>
              <p:cNvSpPr/>
              <p:nvPr/>
            </p:nvSpPr>
            <p:spPr bwMode="auto">
              <a:xfrm>
                <a:off x="3614497" y="2085323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04" name="直角三角形 103">
                <a:extLst>
                  <a:ext uri="{FF2B5EF4-FFF2-40B4-BE49-F238E27FC236}">
                    <a16:creationId xmlns:a16="http://schemas.microsoft.com/office/drawing/2014/main" id="{480D9E9A-605C-47B0-89E3-F5986EBB084D}"/>
                  </a:ext>
                </a:extLst>
              </p:cNvPr>
              <p:cNvSpPr/>
              <p:nvPr/>
            </p:nvSpPr>
            <p:spPr bwMode="auto">
              <a:xfrm rot="13581506">
                <a:off x="3535289" y="2844686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A0B16C6B-5F0C-40F3-BBF9-F78EE20EF0C1}"/>
                      </a:ext>
                    </a:extLst>
                  </p:cNvPr>
                  <p:cNvSpPr/>
                  <p:nvPr/>
                </p:nvSpPr>
                <p:spPr>
                  <a:xfrm>
                    <a:off x="3629134" y="2164721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5" name="矩形 104">
                    <a:extLst>
                      <a:ext uri="{FF2B5EF4-FFF2-40B4-BE49-F238E27FC236}">
                        <a16:creationId xmlns:a16="http://schemas.microsoft.com/office/drawing/2014/main" id="{A0B16C6B-5F0C-40F3-BBF9-F78EE20EF0C1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29134" y="2164721"/>
                    <a:ext cx="212815" cy="338554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 l="-20000" r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D065A838-DE35-4AA0-93DC-E2FFC5DD7E6F}"/>
                      </a:ext>
                    </a:extLst>
                  </p:cNvPr>
                  <p:cNvSpPr/>
                  <p:nvPr/>
                </p:nvSpPr>
                <p:spPr>
                  <a:xfrm>
                    <a:off x="4124304" y="2147718"/>
                    <a:ext cx="201594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𝑄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6" name="矩形 105">
                    <a:extLst>
                      <a:ext uri="{FF2B5EF4-FFF2-40B4-BE49-F238E27FC236}">
                        <a16:creationId xmlns:a16="http://schemas.microsoft.com/office/drawing/2014/main" id="{D065A838-DE35-4AA0-93DC-E2FFC5DD7E6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124304" y="2147718"/>
                    <a:ext cx="201594" cy="338554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 l="-27273" r="-27273" b="-7273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7" name="直接连接符 9">
              <a:extLst>
                <a:ext uri="{FF2B5EF4-FFF2-40B4-BE49-F238E27FC236}">
                  <a16:creationId xmlns:a16="http://schemas.microsoft.com/office/drawing/2014/main" id="{08E16E1F-6A62-4AED-902D-0537FF6053BD}"/>
                </a:ext>
              </a:extLst>
            </p:cNvPr>
            <p:cNvCxnSpPr>
              <a:cxnSpLocks/>
              <a:stCxn id="97" idx="3"/>
              <a:endCxn id="105" idx="1"/>
            </p:cNvCxnSpPr>
            <p:nvPr/>
          </p:nvCxnSpPr>
          <p:spPr>
            <a:xfrm>
              <a:off x="6909205" y="4844872"/>
              <a:ext cx="722720" cy="477377"/>
            </a:xfrm>
            <a:prstGeom prst="bentConnector3">
              <a:avLst>
                <a:gd name="adj1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6387BB59-F29C-42C1-BEFF-F4CD6EEEE72A}"/>
                    </a:ext>
                  </a:extLst>
                </p:cNvPr>
                <p:cNvSpPr txBox="1"/>
                <p:nvPr/>
              </p:nvSpPr>
              <p:spPr>
                <a:xfrm>
                  <a:off x="10617670" y="4667772"/>
                  <a:ext cx="1215012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sSup>
                          <m:sSupPr>
                            <m:ctrlPr>
                              <a:rPr lang="en-US" altLang="zh-CN" sz="24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24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p>
                            <m:r>
                              <a:rPr lang="en-US" altLang="zh-CN" sz="2400" b="0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zh-CN" altLang="en-US" sz="2400" dirty="0"/>
                </a:p>
              </p:txBody>
            </p:sp>
          </mc:Choice>
          <mc:Fallback xmlns="">
            <p:sp>
              <p:nvSpPr>
                <p:cNvPr id="114" name="文本框 113">
                  <a:extLst>
                    <a:ext uri="{FF2B5EF4-FFF2-40B4-BE49-F238E27FC236}">
                      <a16:creationId xmlns:a16="http://schemas.microsoft.com/office/drawing/2014/main" id="{6387BB59-F29C-42C1-BEFF-F4CD6EEEE72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17670" y="4667772"/>
                  <a:ext cx="1215012" cy="369332"/>
                </a:xfrm>
                <a:prstGeom prst="rect">
                  <a:avLst/>
                </a:prstGeom>
                <a:blipFill>
                  <a:blip r:embed="rId18"/>
                  <a:stretch>
                    <a:fillRect l="-1508" r="-8040" b="-3500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5" name="直接连接符 114">
              <a:extLst>
                <a:ext uri="{FF2B5EF4-FFF2-40B4-BE49-F238E27FC236}">
                  <a16:creationId xmlns:a16="http://schemas.microsoft.com/office/drawing/2014/main" id="{BA3063F4-ACAE-439D-8F3C-784DC36FA114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6876305" y="5922204"/>
              <a:ext cx="720000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none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4568F930-166C-494D-896D-B956482445EE}"/>
                    </a:ext>
                  </a:extLst>
                </p:cNvPr>
                <p:cNvSpPr txBox="1"/>
                <p:nvPr/>
              </p:nvSpPr>
              <p:spPr>
                <a:xfrm>
                  <a:off x="6473453" y="5737799"/>
                  <a:ext cx="419474" cy="307777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altLang="zh-CN" sz="2000" b="0" i="1" smtClean="0">
                            <a:solidFill>
                              <a:schemeClr val="accent5"/>
                            </a:solidFill>
                            <a:latin typeface="Cambria Math" panose="02040503050406030204" pitchFamily="18" charset="0"/>
                          </a:rPr>
                          <m:t>𝑐𝑙𝑘</m:t>
                        </m:r>
                      </m:oMath>
                    </m:oMathPara>
                  </a14:m>
                  <a:endParaRPr lang="zh-CN" altLang="en-US" sz="1600" dirty="0"/>
                </a:p>
              </p:txBody>
            </p:sp>
          </mc:Choice>
          <mc:Fallback xmlns="">
            <p:sp>
              <p:nvSpPr>
                <p:cNvPr id="116" name="文本框 115">
                  <a:extLst>
                    <a:ext uri="{FF2B5EF4-FFF2-40B4-BE49-F238E27FC236}">
                      <a16:creationId xmlns:a16="http://schemas.microsoft.com/office/drawing/2014/main" id="{4568F930-166C-494D-896D-B956482445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73453" y="5737799"/>
                  <a:ext cx="419474" cy="307777"/>
                </a:xfrm>
                <a:prstGeom prst="rect">
                  <a:avLst/>
                </a:prstGeom>
                <a:blipFill>
                  <a:blip r:embed="rId19"/>
                  <a:stretch>
                    <a:fillRect l="-13043" r="-10145" b="-5882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矩形 109">
              <a:extLst>
                <a:ext uri="{FF2B5EF4-FFF2-40B4-BE49-F238E27FC236}">
                  <a16:creationId xmlns:a16="http://schemas.microsoft.com/office/drawing/2014/main" id="{F7809CD3-2299-43D8-A4AD-650CE60E4741}"/>
                </a:ext>
              </a:extLst>
            </p:cNvPr>
            <p:cNvSpPr/>
            <p:nvPr/>
          </p:nvSpPr>
          <p:spPr>
            <a:xfrm>
              <a:off x="8847788" y="4069032"/>
              <a:ext cx="1188705" cy="120536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50196"/>
              </a:schemeClr>
            </a:solidFill>
            <a:ln w="12700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20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83" name="矩形 82">
            <a:extLst>
              <a:ext uri="{FF2B5EF4-FFF2-40B4-BE49-F238E27FC236}">
                <a16:creationId xmlns:a16="http://schemas.microsoft.com/office/drawing/2014/main" id="{B77B7EF1-3CA5-486C-B9C2-54A2FBE46B80}"/>
              </a:ext>
            </a:extLst>
          </p:cNvPr>
          <p:cNvSpPr/>
          <p:nvPr/>
        </p:nvSpPr>
        <p:spPr>
          <a:xfrm>
            <a:off x="5780200" y="4069032"/>
            <a:ext cx="1188705" cy="1205364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84" name="矩形 83">
            <a:extLst>
              <a:ext uri="{FF2B5EF4-FFF2-40B4-BE49-F238E27FC236}">
                <a16:creationId xmlns:a16="http://schemas.microsoft.com/office/drawing/2014/main" id="{5E4243EA-0300-4829-8F56-6E867B041FDE}"/>
              </a:ext>
            </a:extLst>
          </p:cNvPr>
          <p:cNvSpPr/>
          <p:nvPr/>
        </p:nvSpPr>
        <p:spPr>
          <a:xfrm>
            <a:off x="2689269" y="4074809"/>
            <a:ext cx="1188705" cy="1205364"/>
          </a:xfrm>
          <a:prstGeom prst="rect">
            <a:avLst/>
          </a:prstGeom>
          <a:solidFill>
            <a:schemeClr val="accent5">
              <a:lumMod val="40000"/>
              <a:lumOff val="60000"/>
              <a:alpha val="50196"/>
            </a:schemeClr>
          </a:solidFill>
          <a:ln w="12700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000" b="1" dirty="0">
              <a:solidFill>
                <a:schemeClr val="tx1"/>
              </a:solidFill>
            </a:endParaRPr>
          </a:p>
        </p:txBody>
      </p:sp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C2F2A379-14D6-44F6-8657-5550E72415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7557015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29C326-57B8-4441-88CC-FCDA7AEBA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【</a:t>
            </a:r>
            <a:r>
              <a:rPr lang="zh-CN" altLang="en-US" dirty="0">
                <a:solidFill>
                  <a:schemeClr val="bg1">
                    <a:lumMod val="50000"/>
                  </a:schemeClr>
                </a:solidFill>
              </a:rPr>
              <a:t>例</a:t>
            </a:r>
            <a:r>
              <a:rPr lang="en-US" altLang="zh-CN" dirty="0">
                <a:solidFill>
                  <a:schemeClr val="bg1">
                    <a:lumMod val="50000"/>
                  </a:schemeClr>
                </a:solidFill>
              </a:rPr>
              <a:t>1】</a:t>
            </a:r>
            <a:r>
              <a:rPr lang="zh-CN" altLang="en-US" dirty="0"/>
              <a:t>同步时序电路分析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F204997-728A-42EE-9072-87299D8A637F}"/>
                  </a:ext>
                </a:extLst>
              </p:cNvPr>
              <p:cNvSpPr/>
              <p:nvPr/>
            </p:nvSpPr>
            <p:spPr>
              <a:xfrm>
                <a:off x="2221921" y="4045498"/>
                <a:ext cx="6251107" cy="46243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激励方程：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𝐷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78" name="矩形 77">
                <a:extLst>
                  <a:ext uri="{FF2B5EF4-FFF2-40B4-BE49-F238E27FC236}">
                    <a16:creationId xmlns:a16="http://schemas.microsoft.com/office/drawing/2014/main" id="{1F204997-728A-42EE-9072-87299D8A63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21" y="4045498"/>
                <a:ext cx="6251107" cy="462434"/>
              </a:xfrm>
              <a:prstGeom prst="rect">
                <a:avLst/>
              </a:prstGeom>
              <a:blipFill>
                <a:blip r:embed="rId2"/>
                <a:stretch>
                  <a:fillRect l="-1462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9429E4E-F5A8-4853-9EE1-E707256080E1}"/>
                  </a:ext>
                </a:extLst>
              </p:cNvPr>
              <p:cNvSpPr/>
              <p:nvPr/>
            </p:nvSpPr>
            <p:spPr>
              <a:xfrm>
                <a:off x="2221921" y="5360096"/>
                <a:ext cx="6358830" cy="4691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状态方程：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  <m:sup>
                        <m:r>
                          <a:rPr lang="en-US" altLang="zh-CN" sz="24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zh-CN" altLang="en-US" sz="2400" dirty="0"/>
                  <a:t>，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b>
                        <m:r>
                          <a:rPr lang="en-US" altLang="zh-CN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  <m:sup>
                        <m:r>
                          <a:rPr lang="en-US" altLang="zh-CN" sz="24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bSup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̅"/>
                            <m:ctrlP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zh-CN" sz="2400" i="1" dirty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</m:acc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altLang="zh-CN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0" name="矩形 79">
                <a:extLst>
                  <a:ext uri="{FF2B5EF4-FFF2-40B4-BE49-F238E27FC236}">
                    <a16:creationId xmlns:a16="http://schemas.microsoft.com/office/drawing/2014/main" id="{C9429E4E-F5A8-4853-9EE1-E707256080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21" y="5360096"/>
                <a:ext cx="6358830" cy="469167"/>
              </a:xfrm>
              <a:prstGeom prst="rect">
                <a:avLst/>
              </a:prstGeom>
              <a:blipFill>
                <a:blip r:embed="rId3"/>
                <a:stretch>
                  <a:fillRect l="-1437" t="-7792" b="-2987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6A93611-8CC7-43C9-8625-3402D811D645}"/>
                  </a:ext>
                </a:extLst>
              </p:cNvPr>
              <p:cNvSpPr/>
              <p:nvPr/>
            </p:nvSpPr>
            <p:spPr>
              <a:xfrm>
                <a:off x="2221921" y="4699014"/>
                <a:ext cx="3620267" cy="47000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/>
                  <a:t>特征方程：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𝑸</m:t>
                        </m:r>
                      </m:e>
                      <m:sup>
                        <m:r>
                          <a:rPr lang="en-US" altLang="zh-CN" sz="2400" b="1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altLang="zh-C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zh-CN" sz="2400" b="1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𝑫</m:t>
                    </m:r>
                  </m:oMath>
                </a14:m>
                <a:endParaRPr lang="en-US" altLang="zh-CN" sz="24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81" name="矩形 80">
                <a:extLst>
                  <a:ext uri="{FF2B5EF4-FFF2-40B4-BE49-F238E27FC236}">
                    <a16:creationId xmlns:a16="http://schemas.microsoft.com/office/drawing/2014/main" id="{B6A93611-8CC7-43C9-8625-3402D811D64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21" y="4699014"/>
                <a:ext cx="3620267" cy="470000"/>
              </a:xfrm>
              <a:prstGeom prst="rect">
                <a:avLst/>
              </a:prstGeom>
              <a:blipFill>
                <a:blip r:embed="rId4"/>
                <a:stretch>
                  <a:fillRect l="-2525" t="-9091" b="-2857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>
            <a:extLst>
              <a:ext uri="{FF2B5EF4-FFF2-40B4-BE49-F238E27FC236}">
                <a16:creationId xmlns:a16="http://schemas.microsoft.com/office/drawing/2014/main" id="{9B9BCBFF-51E1-44D8-97C6-B8F0F7090178}"/>
              </a:ext>
            </a:extLst>
          </p:cNvPr>
          <p:cNvGrpSpPr/>
          <p:nvPr/>
        </p:nvGrpSpPr>
        <p:grpSpPr>
          <a:xfrm>
            <a:off x="384718" y="4724811"/>
            <a:ext cx="1415772" cy="1142615"/>
            <a:chOff x="384718" y="4724811"/>
            <a:chExt cx="1415772" cy="1142615"/>
          </a:xfrm>
        </p:grpSpPr>
        <p:sp>
          <p:nvSpPr>
            <p:cNvPr id="90" name="文本框 89">
              <a:extLst>
                <a:ext uri="{FF2B5EF4-FFF2-40B4-BE49-F238E27FC236}">
                  <a16:creationId xmlns:a16="http://schemas.microsoft.com/office/drawing/2014/main" id="{47A7E788-B294-48A1-AFEA-A1969DDD1D11}"/>
                </a:ext>
              </a:extLst>
            </p:cNvPr>
            <p:cNvSpPr txBox="1"/>
            <p:nvPr/>
          </p:nvSpPr>
          <p:spPr>
            <a:xfrm>
              <a:off x="538606" y="4724811"/>
              <a:ext cx="1107996" cy="461665"/>
            </a:xfrm>
            <a:prstGeom prst="rect">
              <a:avLst/>
            </a:prstGeom>
          </p:spPr>
          <p:style>
            <a:lnRef idx="3">
              <a:schemeClr val="lt1"/>
            </a:lnRef>
            <a:fillRef idx="1">
              <a:schemeClr val="accent4"/>
            </a:fillRef>
            <a:effectRef idx="1">
              <a:schemeClr val="accent4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altLang="zh-CN" sz="2400" b="1" dirty="0">
                  <a:latin typeface="Arial" panose="020B0604020202020204" pitchFamily="34" charset="0"/>
                  <a:cs typeface="Arial" panose="020B0604020202020204" pitchFamily="34" charset="0"/>
                </a:rPr>
                <a:t>Moore</a:t>
              </a:r>
              <a:endParaRPr lang="zh-CN" altLang="en-US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91" name="文本框 90">
              <a:extLst>
                <a:ext uri="{FF2B5EF4-FFF2-40B4-BE49-F238E27FC236}">
                  <a16:creationId xmlns:a16="http://schemas.microsoft.com/office/drawing/2014/main" id="{67BBED5F-EEA6-4DAA-A647-D5673A66C600}"/>
                </a:ext>
              </a:extLst>
            </p:cNvPr>
            <p:cNvSpPr txBox="1"/>
            <p:nvPr/>
          </p:nvSpPr>
          <p:spPr>
            <a:xfrm>
              <a:off x="384718" y="54057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2400" dirty="0"/>
                <a:t>没有输入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92" name="表格 92">
                <a:extLst>
                  <a:ext uri="{FF2B5EF4-FFF2-40B4-BE49-F238E27FC236}">
                    <a16:creationId xmlns:a16="http://schemas.microsoft.com/office/drawing/2014/main" id="{C8DC2682-1E0E-473E-AC84-2E625A058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248084"/>
                  </p:ext>
                </p:extLst>
              </p:nvPr>
            </p:nvGraphicFramePr>
            <p:xfrm>
              <a:off x="9520512" y="3118679"/>
              <a:ext cx="2434506" cy="332232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217253">
                      <a:extLst>
                        <a:ext uri="{9D8B030D-6E8A-4147-A177-3AD203B41FA5}">
                          <a16:colId xmlns:a16="http://schemas.microsoft.com/office/drawing/2014/main" val="1756145539"/>
                        </a:ext>
                      </a:extLst>
                    </a:gridCol>
                    <a:gridCol w="1217253">
                      <a:extLst>
                        <a:ext uri="{9D8B030D-6E8A-4147-A177-3AD203B41FA5}">
                          <a16:colId xmlns:a16="http://schemas.microsoft.com/office/drawing/2014/main" val="2475963194"/>
                        </a:ext>
                      </a:extLst>
                    </a:gridCol>
                  </a:tblGrid>
                  <a:tr h="318621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zh-CN" altLang="en-US" sz="2000" b="1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𝟐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𝟏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sSubSup>
                                  <m:sSubSupPr>
                                    <m:ctrlPr>
                                      <a:rPr lang="en-US" altLang="zh-CN" sz="2000" b="1" i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𝑸</m:t>
                                    </m:r>
                                  </m:e>
                                  <m:sub>
                                    <m:r>
                                      <a:rPr lang="en-US" altLang="zh-CN" sz="2000" b="1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𝟎</m:t>
                                    </m:r>
                                  </m:sub>
                                  <m:sup>
                                    <m:r>
                                      <a:rPr lang="en-US" altLang="zh-CN" sz="2000" b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</m:oMath>
                            </m:oMathPara>
                          </a14:m>
                          <a:endParaRPr lang="zh-CN" altLang="en-US" sz="200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47089337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75070392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90740456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1089138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733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49799223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03813723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5507011"/>
                      </a:ext>
                    </a:extLst>
                  </a:tr>
                  <a:tr h="318621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82945571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92" name="表格 92">
                <a:extLst>
                  <a:ext uri="{FF2B5EF4-FFF2-40B4-BE49-F238E27FC236}">
                    <a16:creationId xmlns:a16="http://schemas.microsoft.com/office/drawing/2014/main" id="{C8DC2682-1E0E-473E-AC84-2E625A0586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17248084"/>
                  </p:ext>
                </p:extLst>
              </p:nvPr>
            </p:nvGraphicFramePr>
            <p:xfrm>
              <a:off x="9520512" y="3118679"/>
              <a:ext cx="2434506" cy="3322320"/>
            </p:xfrm>
            <a:graphic>
              <a:graphicData uri="http://schemas.openxmlformats.org/drawingml/2006/table">
                <a:tbl>
                  <a:tblPr firstRow="1" bandRow="1">
                    <a:tableStyleId>{5FD0F851-EC5A-4D38-B0AD-8093EC10F338}</a:tableStyleId>
                  </a:tblPr>
                  <a:tblGrid>
                    <a:gridCol w="1217253">
                      <a:extLst>
                        <a:ext uri="{9D8B030D-6E8A-4147-A177-3AD203B41FA5}">
                          <a16:colId xmlns:a16="http://schemas.microsoft.com/office/drawing/2014/main" val="1756145539"/>
                        </a:ext>
                      </a:extLst>
                    </a:gridCol>
                    <a:gridCol w="1217253">
                      <a:extLst>
                        <a:ext uri="{9D8B030D-6E8A-4147-A177-3AD203B41FA5}">
                          <a16:colId xmlns:a16="http://schemas.microsoft.com/office/drawing/2014/main" val="2475963194"/>
                        </a:ext>
                      </a:extLst>
                    </a:gridCol>
                  </a:tblGrid>
                  <a:tr h="396240"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blipFill>
                          <a:blip r:embed="rId5"/>
                          <a:stretch>
                            <a:fillRect t="-1538" r="-100000" b="-76461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zh-CN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blipFill>
                          <a:blip r:embed="rId5"/>
                          <a:stretch>
                            <a:fillRect l="-100500" t="-1538" r="-500" b="-76461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547089337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75070392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690740456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401089138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011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15728733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497992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101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703813723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110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655507011"/>
                      </a:ext>
                    </a:extLst>
                  </a:tr>
                  <a:tr h="3657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pc="1000" baseline="0" dirty="0"/>
                            <a:t>111</a:t>
                          </a:r>
                          <a:endParaRPr lang="zh-CN" altLang="en-US" spc="1000" baseline="0" dirty="0"/>
                        </a:p>
                      </a:txBody>
                      <a:tcPr>
                        <a:lnR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endParaRPr lang="zh-CN" altLang="en-US" b="1" spc="1000" baseline="0" dirty="0"/>
                        </a:p>
                      </a:txBody>
                      <a:tcPr>
                        <a:lnL w="12700" cap="flat" cmpd="sng" algn="ctr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</a:tcPr>
                    </a:tc>
                    <a:extLst>
                      <a:ext uri="{0D108BD9-81ED-4DB2-BD59-A6C34878D82A}">
                        <a16:rowId xmlns:a16="http://schemas.microsoft.com/office/drawing/2014/main" val="2282945571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112" name="组合 111">
            <a:extLst>
              <a:ext uri="{FF2B5EF4-FFF2-40B4-BE49-F238E27FC236}">
                <a16:creationId xmlns:a16="http://schemas.microsoft.com/office/drawing/2014/main" id="{562A5EE5-369C-44CD-B234-588437428965}"/>
              </a:ext>
            </a:extLst>
          </p:cNvPr>
          <p:cNvGrpSpPr/>
          <p:nvPr/>
        </p:nvGrpSpPr>
        <p:grpSpPr>
          <a:xfrm>
            <a:off x="2432498" y="918421"/>
            <a:ext cx="7217909" cy="2632603"/>
            <a:chOff x="2266244" y="907337"/>
            <a:chExt cx="7217909" cy="2632603"/>
          </a:xfrm>
        </p:grpSpPr>
        <p:grpSp>
          <p:nvGrpSpPr>
            <p:cNvPr id="113" name="组合 112">
              <a:extLst>
                <a:ext uri="{FF2B5EF4-FFF2-40B4-BE49-F238E27FC236}">
                  <a16:creationId xmlns:a16="http://schemas.microsoft.com/office/drawing/2014/main" id="{595ECD4C-C4EA-4CDE-891D-713AF54F1F16}"/>
                </a:ext>
              </a:extLst>
            </p:cNvPr>
            <p:cNvGrpSpPr/>
            <p:nvPr/>
          </p:nvGrpSpPr>
          <p:grpSpPr>
            <a:xfrm>
              <a:off x="2266244" y="2318164"/>
              <a:ext cx="1228105" cy="307777"/>
              <a:chOff x="1901245" y="2340665"/>
              <a:chExt cx="1228105" cy="307777"/>
            </a:xfrm>
          </p:grpSpPr>
          <p:cxnSp>
            <p:nvCxnSpPr>
              <p:cNvPr id="151" name="直接连接符 150">
                <a:extLst>
                  <a:ext uri="{FF2B5EF4-FFF2-40B4-BE49-F238E27FC236}">
                    <a16:creationId xmlns:a16="http://schemas.microsoft.com/office/drawing/2014/main" id="{6ECD1D3B-7875-4B6D-9505-A3ADF0CBBE0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2337350" y="2508444"/>
                <a:ext cx="792000" cy="0"/>
              </a:xfrm>
              <a:prstGeom prst="line">
                <a:avLst/>
              </a:prstGeom>
              <a:solidFill>
                <a:schemeClr val="accent1"/>
              </a:solidFill>
              <a:ln w="19050" cap="flat" cmpd="sng" algn="ctr">
                <a:solidFill>
                  <a:schemeClr val="accent5"/>
                </a:solidFill>
                <a:prstDash val="solid"/>
                <a:miter lim="800000"/>
                <a:headEnd type="none" w="med" len="med"/>
                <a:tailEnd type="arrow" w="med" len="med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71FBA54D-3488-4575-8F96-C4618B2A0590}"/>
                      </a:ext>
                    </a:extLst>
                  </p:cNvPr>
                  <p:cNvSpPr txBox="1"/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2000" b="0" i="1" smtClean="0">
                              <a:solidFill>
                                <a:schemeClr val="accent5"/>
                              </a:solidFill>
                              <a:latin typeface="Cambria Math" panose="02040503050406030204" pitchFamily="18" charset="0"/>
                            </a:rPr>
                            <m:t>𝑐𝑙𝑘</m:t>
                          </m:r>
                        </m:oMath>
                      </m:oMathPara>
                    </a14:m>
                    <a:endParaRPr lang="zh-CN" altLang="en-US" sz="1600" dirty="0"/>
                  </a:p>
                </p:txBody>
              </p:sp>
            </mc:Choice>
            <mc:Fallback xmlns="">
              <p:sp>
                <p:nvSpPr>
                  <p:cNvPr id="152" name="文本框 151">
                    <a:extLst>
                      <a:ext uri="{FF2B5EF4-FFF2-40B4-BE49-F238E27FC236}">
                        <a16:creationId xmlns:a16="http://schemas.microsoft.com/office/drawing/2014/main" id="{71FBA54D-3488-4575-8F96-C4618B2A059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01245" y="2340665"/>
                    <a:ext cx="419474" cy="307777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l="-13043" r="-10145" b="-5882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2F5796D6-F40C-4051-89A8-1EC1932BF8D2}"/>
                    </a:ext>
                  </a:extLst>
                </p:cNvPr>
                <p:cNvSpPr/>
                <p:nvPr/>
              </p:nvSpPr>
              <p:spPr>
                <a:xfrm>
                  <a:off x="4336989" y="1451358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14" name="矩形 113">
                  <a:extLst>
                    <a:ext uri="{FF2B5EF4-FFF2-40B4-BE49-F238E27FC236}">
                      <a16:creationId xmlns:a16="http://schemas.microsoft.com/office/drawing/2014/main" id="{2F5796D6-F40C-4051-89A8-1EC1932BF8D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989" y="1451358"/>
                  <a:ext cx="355162" cy="400815"/>
                </a:xfrm>
                <a:prstGeom prst="rect">
                  <a:avLst/>
                </a:prstGeom>
                <a:blipFill>
                  <a:blip r:embed="rId7"/>
                  <a:stretch>
                    <a:fillRect l="-20690" r="-5172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pic>
          <p:nvPicPr>
            <p:cNvPr id="115" name="图片 114">
              <a:extLst>
                <a:ext uri="{FF2B5EF4-FFF2-40B4-BE49-F238E27FC236}">
                  <a16:creationId xmlns:a16="http://schemas.microsoft.com/office/drawing/2014/main" id="{090D4D14-1035-433D-A4A3-799F69D633A3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 flipH="1">
              <a:off x="3411778" y="2997063"/>
              <a:ext cx="735330" cy="392430"/>
            </a:xfrm>
            <a:prstGeom prst="rect">
              <a:avLst/>
            </a:prstGeom>
          </p:spPr>
        </p:pic>
        <p:grpSp>
          <p:nvGrpSpPr>
            <p:cNvPr id="116" name="组合 115">
              <a:extLst>
                <a:ext uri="{FF2B5EF4-FFF2-40B4-BE49-F238E27FC236}">
                  <a16:creationId xmlns:a16="http://schemas.microsoft.com/office/drawing/2014/main" id="{39B98AB3-94E9-464C-B1F7-9676EE05A33E}"/>
                </a:ext>
              </a:extLst>
            </p:cNvPr>
            <p:cNvGrpSpPr/>
            <p:nvPr/>
          </p:nvGrpSpPr>
          <p:grpSpPr>
            <a:xfrm>
              <a:off x="3453822" y="1635140"/>
              <a:ext cx="898107" cy="1080120"/>
              <a:chOff x="3453822" y="1651766"/>
              <a:chExt cx="898107" cy="1080120"/>
            </a:xfrm>
          </p:grpSpPr>
          <p:sp>
            <p:nvSpPr>
              <p:cNvPr id="147" name="矩形 146">
                <a:extLst>
                  <a:ext uri="{FF2B5EF4-FFF2-40B4-BE49-F238E27FC236}">
                    <a16:creationId xmlns:a16="http://schemas.microsoft.com/office/drawing/2014/main" id="{5220F241-78BC-4CF1-AFFC-A5523415ABCC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8" name="直角三角形 147">
                <a:extLst>
                  <a:ext uri="{FF2B5EF4-FFF2-40B4-BE49-F238E27FC236}">
                    <a16:creationId xmlns:a16="http://schemas.microsoft.com/office/drawing/2014/main" id="{378E3558-1682-41D5-B45E-6C46068D3456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DFB7BE63-7D97-4D3E-89C2-33753B2130E3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9" name="矩形 148">
                    <a:extLst>
                      <a:ext uri="{FF2B5EF4-FFF2-40B4-BE49-F238E27FC236}">
                        <a16:creationId xmlns:a16="http://schemas.microsoft.com/office/drawing/2014/main" id="{DFB7BE63-7D97-4D3E-89C2-33753B2130E3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50" name="椭圆 149">
                <a:extLst>
                  <a:ext uri="{FF2B5EF4-FFF2-40B4-BE49-F238E27FC236}">
                    <a16:creationId xmlns:a16="http://schemas.microsoft.com/office/drawing/2014/main" id="{FC50FE9C-A737-4234-8E27-2B4E754101FC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7" name="组合 116">
              <a:extLst>
                <a:ext uri="{FF2B5EF4-FFF2-40B4-BE49-F238E27FC236}">
                  <a16:creationId xmlns:a16="http://schemas.microsoft.com/office/drawing/2014/main" id="{E86FD5BF-0580-43C3-8184-F2F38E8F34D1}"/>
                </a:ext>
              </a:extLst>
            </p:cNvPr>
            <p:cNvGrpSpPr/>
            <p:nvPr/>
          </p:nvGrpSpPr>
          <p:grpSpPr>
            <a:xfrm>
              <a:off x="5646946" y="1635140"/>
              <a:ext cx="898107" cy="1080120"/>
              <a:chOff x="3453822" y="1651766"/>
              <a:chExt cx="898107" cy="1080120"/>
            </a:xfrm>
          </p:grpSpPr>
          <p:sp>
            <p:nvSpPr>
              <p:cNvPr id="143" name="矩形 142">
                <a:extLst>
                  <a:ext uri="{FF2B5EF4-FFF2-40B4-BE49-F238E27FC236}">
                    <a16:creationId xmlns:a16="http://schemas.microsoft.com/office/drawing/2014/main" id="{1FDBCB0B-4AD3-4AD3-89E4-0CA3B1A18332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4" name="直角三角形 143">
                <a:extLst>
                  <a:ext uri="{FF2B5EF4-FFF2-40B4-BE49-F238E27FC236}">
                    <a16:creationId xmlns:a16="http://schemas.microsoft.com/office/drawing/2014/main" id="{AD71600B-5EB8-40F8-838D-6487300FB507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6D6E73E5-DA0A-4D18-8D71-8E322ED11DA8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5" name="矩形 144">
                    <a:extLst>
                      <a:ext uri="{FF2B5EF4-FFF2-40B4-BE49-F238E27FC236}">
                        <a16:creationId xmlns:a16="http://schemas.microsoft.com/office/drawing/2014/main" id="{6D6E73E5-DA0A-4D18-8D71-8E322ED11DA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l="-20000" r="-11429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6" name="椭圆 145">
                <a:extLst>
                  <a:ext uri="{FF2B5EF4-FFF2-40B4-BE49-F238E27FC236}">
                    <a16:creationId xmlns:a16="http://schemas.microsoft.com/office/drawing/2014/main" id="{BEC707C0-C8CA-488E-A6B2-2AA9743FDA4C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grpSp>
          <p:nvGrpSpPr>
            <p:cNvPr id="118" name="组合 117">
              <a:extLst>
                <a:ext uri="{FF2B5EF4-FFF2-40B4-BE49-F238E27FC236}">
                  <a16:creationId xmlns:a16="http://schemas.microsoft.com/office/drawing/2014/main" id="{A7CA9B96-573F-4CFA-871A-1F9B7D3E095B}"/>
                </a:ext>
              </a:extLst>
            </p:cNvPr>
            <p:cNvGrpSpPr/>
            <p:nvPr/>
          </p:nvGrpSpPr>
          <p:grpSpPr>
            <a:xfrm>
              <a:off x="7946093" y="1635140"/>
              <a:ext cx="898107" cy="1080120"/>
              <a:chOff x="3453822" y="1651766"/>
              <a:chExt cx="898107" cy="1080120"/>
            </a:xfrm>
          </p:grpSpPr>
          <p:sp>
            <p:nvSpPr>
              <p:cNvPr id="139" name="矩形 138">
                <a:extLst>
                  <a:ext uri="{FF2B5EF4-FFF2-40B4-BE49-F238E27FC236}">
                    <a16:creationId xmlns:a16="http://schemas.microsoft.com/office/drawing/2014/main" id="{FDF616D3-F92E-4465-8EB8-16176606887C}"/>
                  </a:ext>
                </a:extLst>
              </p:cNvPr>
              <p:cNvSpPr/>
              <p:nvPr/>
            </p:nvSpPr>
            <p:spPr bwMode="auto">
              <a:xfrm>
                <a:off x="3525829" y="1651766"/>
                <a:ext cx="720080" cy="1080120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  <a:ln w="2857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p:sp>
            <p:nvSpPr>
              <p:cNvPr id="140" name="直角三角形 139">
                <a:extLst>
                  <a:ext uri="{FF2B5EF4-FFF2-40B4-BE49-F238E27FC236}">
                    <a16:creationId xmlns:a16="http://schemas.microsoft.com/office/drawing/2014/main" id="{247F88EC-029B-47D1-A1FF-16963F7F219C}"/>
                  </a:ext>
                </a:extLst>
              </p:cNvPr>
              <p:cNvSpPr/>
              <p:nvPr/>
            </p:nvSpPr>
            <p:spPr bwMode="auto">
              <a:xfrm rot="13581506">
                <a:off x="3446621" y="2411129"/>
                <a:ext cx="158418" cy="144016"/>
              </a:xfrm>
              <a:prstGeom prst="rtTriangle">
                <a:avLst/>
              </a:prstGeom>
              <a:noFill/>
              <a:ln w="9525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213FC023-C794-4C5B-AC5E-32F22D706E44}"/>
                      </a:ext>
                    </a:extLst>
                  </p:cNvPr>
                  <p:cNvSpPr/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</p:spPr>
                <p:txBody>
                  <a:bodyPr wrap="none" lIns="0" rIns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sz="16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𝐷</m:t>
                          </m:r>
                        </m:oMath>
                      </m:oMathPara>
                    </a14:m>
                    <a:endParaRPr lang="zh-CN" altLang="en-US" sz="16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1" name="矩形 140">
                    <a:extLst>
                      <a:ext uri="{FF2B5EF4-FFF2-40B4-BE49-F238E27FC236}">
                        <a16:creationId xmlns:a16="http://schemas.microsoft.com/office/drawing/2014/main" id="{213FC023-C794-4C5B-AC5E-32F22D706E4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34924" y="1731164"/>
                    <a:ext cx="212815" cy="338554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17143" r="-14286"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42" name="椭圆 141">
                <a:extLst>
                  <a:ext uri="{FF2B5EF4-FFF2-40B4-BE49-F238E27FC236}">
                    <a16:creationId xmlns:a16="http://schemas.microsoft.com/office/drawing/2014/main" id="{9377075A-B8EE-4C9C-85BD-4C39DF001D46}"/>
                  </a:ext>
                </a:extLst>
              </p:cNvPr>
              <p:cNvSpPr/>
              <p:nvPr/>
            </p:nvSpPr>
            <p:spPr bwMode="auto">
              <a:xfrm>
                <a:off x="4243929" y="2483137"/>
                <a:ext cx="108000" cy="108000"/>
              </a:xfrm>
              <a:prstGeom prst="ellipse">
                <a:avLst/>
              </a:prstGeom>
              <a:solidFill>
                <a:schemeClr val="bg1"/>
              </a:solidFill>
              <a:ln w="19050" cap="flat" cmpd="sng" algn="ctr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vert="horz" wrap="non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1" lang="zh-CN" altLang="en-US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Tahoma" pitchFamily="34" charset="0"/>
                  <a:ea typeface="宋体" pitchFamily="2" charset="-122"/>
                </a:endParaRPr>
              </a:p>
            </p:txBody>
          </p:sp>
        </p:grpSp>
        <p:cxnSp>
          <p:nvCxnSpPr>
            <p:cNvPr id="119" name="直接连接符 9">
              <a:extLst>
                <a:ext uri="{FF2B5EF4-FFF2-40B4-BE49-F238E27FC236}">
                  <a16:creationId xmlns:a16="http://schemas.microsoft.com/office/drawing/2014/main" id="{97FB9268-6C13-4626-B018-8AA4011FDAFC}"/>
                </a:ext>
              </a:extLst>
            </p:cNvPr>
            <p:cNvCxnSpPr>
              <a:cxnSpLocks/>
              <a:stCxn id="115" idx="3"/>
              <a:endCxn id="149" idx="1"/>
            </p:cNvCxnSpPr>
            <p:nvPr/>
          </p:nvCxnSpPr>
          <p:spPr>
            <a:xfrm rot="10800000" flipH="1">
              <a:off x="3411778" y="1883816"/>
              <a:ext cx="123146" cy="1309463"/>
            </a:xfrm>
            <a:prstGeom prst="bentConnector3">
              <a:avLst>
                <a:gd name="adj1" fmla="val -185633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接连接符 9">
              <a:extLst>
                <a:ext uri="{FF2B5EF4-FFF2-40B4-BE49-F238E27FC236}">
                  <a16:creationId xmlns:a16="http://schemas.microsoft.com/office/drawing/2014/main" id="{C5B4383D-DF3E-45BB-A848-99EFC989EAA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36023" y="2531595"/>
              <a:ext cx="216000" cy="576000"/>
            </a:xfrm>
            <a:prstGeom prst="bentConnector3">
              <a:avLst>
                <a:gd name="adj1" fmla="val -11161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接连接符 9">
              <a:extLst>
                <a:ext uri="{FF2B5EF4-FFF2-40B4-BE49-F238E27FC236}">
                  <a16:creationId xmlns:a16="http://schemas.microsoft.com/office/drawing/2014/main" id="{EB4C0713-511F-48FC-A1B0-26813E136D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121208" y="2519939"/>
              <a:ext cx="2412000" cy="756000"/>
            </a:xfrm>
            <a:prstGeom prst="bentConnector3">
              <a:avLst>
                <a:gd name="adj1" fmla="val -1018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EA71C64-27C6-447F-A531-18BB01657DF9}"/>
                    </a:ext>
                  </a:extLst>
                </p:cNvPr>
                <p:cNvSpPr/>
                <p:nvPr/>
              </p:nvSpPr>
              <p:spPr>
                <a:xfrm>
                  <a:off x="4336989" y="2091650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2" name="矩形 121">
                  <a:extLst>
                    <a:ext uri="{FF2B5EF4-FFF2-40B4-BE49-F238E27FC236}">
                      <a16:creationId xmlns:a16="http://schemas.microsoft.com/office/drawing/2014/main" id="{5EA71C64-27C6-447F-A531-18BB01657DF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989" y="2091650"/>
                  <a:ext cx="355162" cy="400815"/>
                </a:xfrm>
                <a:prstGeom prst="rect">
                  <a:avLst/>
                </a:prstGeom>
                <a:blipFill>
                  <a:blip r:embed="rId12"/>
                  <a:stretch>
                    <a:fillRect l="-20690" r="-32759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3" name="直接连接符 9">
              <a:extLst>
                <a:ext uri="{FF2B5EF4-FFF2-40B4-BE49-F238E27FC236}">
                  <a16:creationId xmlns:a16="http://schemas.microsoft.com/office/drawing/2014/main" id="{3DA1AC79-34BE-4BF3-B02F-01ED275188D3}"/>
                </a:ext>
              </a:extLst>
            </p:cNvPr>
            <p:cNvCxnSpPr>
              <a:cxnSpLocks/>
            </p:cNvCxnSpPr>
            <p:nvPr/>
          </p:nvCxnSpPr>
          <p:spPr>
            <a:xfrm>
              <a:off x="4238387" y="1900442"/>
              <a:ext cx="1476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接连接符 9">
              <a:extLst>
                <a:ext uri="{FF2B5EF4-FFF2-40B4-BE49-F238E27FC236}">
                  <a16:creationId xmlns:a16="http://schemas.microsoft.com/office/drawing/2014/main" id="{91F3382F-42DF-486E-8DC9-A0AAA30242A2}"/>
                </a:ext>
              </a:extLst>
            </p:cNvPr>
            <p:cNvCxnSpPr>
              <a:cxnSpLocks/>
            </p:cNvCxnSpPr>
            <p:nvPr/>
          </p:nvCxnSpPr>
          <p:spPr>
            <a:xfrm>
              <a:off x="6437053" y="1900442"/>
              <a:ext cx="1584000" cy="0"/>
            </a:xfrm>
            <a:prstGeom prst="straightConnector1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接连接符 50">
              <a:extLst>
                <a:ext uri="{FF2B5EF4-FFF2-40B4-BE49-F238E27FC236}">
                  <a16:creationId xmlns:a16="http://schemas.microsoft.com/office/drawing/2014/main" id="{249E8806-35E3-487E-836E-A8CA10937A79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5467731" y="-41031"/>
              <a:ext cx="36000" cy="5040000"/>
            </a:xfrm>
            <a:prstGeom prst="bentConnector4">
              <a:avLst>
                <a:gd name="adj1" fmla="val -2900200"/>
                <a:gd name="adj2" fmla="val 90919"/>
              </a:avLst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85E8803D-5EA5-41D0-B74B-791DF4A6EEC0}"/>
                    </a:ext>
                  </a:extLst>
                </p:cNvPr>
                <p:cNvSpPr/>
                <p:nvPr/>
              </p:nvSpPr>
              <p:spPr>
                <a:xfrm>
                  <a:off x="6526766" y="2091650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zh-CN" sz="2000" i="1" dirty="0">
                                    <a:latin typeface="Cambria Math" panose="02040503050406030204" pitchFamily="18" charset="0"/>
                                  </a:rPr>
                                  <m:t>𝑄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6" name="矩形 125">
                  <a:extLst>
                    <a:ext uri="{FF2B5EF4-FFF2-40B4-BE49-F238E27FC236}">
                      <a16:creationId xmlns:a16="http://schemas.microsoft.com/office/drawing/2014/main" id="{85E8803D-5EA5-41D0-B74B-791DF4A6EEC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26766" y="2091650"/>
                  <a:ext cx="355162" cy="400815"/>
                </a:xfrm>
                <a:prstGeom prst="rect">
                  <a:avLst/>
                </a:prstGeom>
                <a:blipFill>
                  <a:blip r:embed="rId13"/>
                  <a:stretch>
                    <a:fillRect l="-20690" r="-32759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7" name="直接连接符 9">
              <a:extLst>
                <a:ext uri="{FF2B5EF4-FFF2-40B4-BE49-F238E27FC236}">
                  <a16:creationId xmlns:a16="http://schemas.microsoft.com/office/drawing/2014/main" id="{C0865D27-165A-4DA3-94A3-F133DCE0F7E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4840787" y="1608384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394C1ADF-D732-4F9D-AE29-F1D8BB0E81CF}"/>
                    </a:ext>
                  </a:extLst>
                </p:cNvPr>
                <p:cNvSpPr/>
                <p:nvPr/>
              </p:nvSpPr>
              <p:spPr>
                <a:xfrm>
                  <a:off x="4958350" y="907337"/>
                  <a:ext cx="334963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28" name="矩形 127">
                  <a:extLst>
                    <a:ext uri="{FF2B5EF4-FFF2-40B4-BE49-F238E27FC236}">
                      <a16:creationId xmlns:a16="http://schemas.microsoft.com/office/drawing/2014/main" id="{394C1ADF-D732-4F9D-AE29-F1D8BB0E81C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58350" y="907337"/>
                  <a:ext cx="334963" cy="400110"/>
                </a:xfrm>
                <a:prstGeom prst="rect">
                  <a:avLst/>
                </a:prstGeom>
                <a:blipFill>
                  <a:blip r:embed="rId14"/>
                  <a:stretch>
                    <a:fillRect l="-16364" r="-5455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9" name="直接连接符 9">
              <a:extLst>
                <a:ext uri="{FF2B5EF4-FFF2-40B4-BE49-F238E27FC236}">
                  <a16:creationId xmlns:a16="http://schemas.microsoft.com/office/drawing/2014/main" id="{C0816EDA-9B33-46FD-A007-9332EA06F222}"/>
                </a:ext>
              </a:extLst>
            </p:cNvPr>
            <p:cNvCxnSpPr>
              <a:cxnSpLocks/>
            </p:cNvCxnSpPr>
            <p:nvPr/>
          </p:nvCxnSpPr>
          <p:spPr>
            <a:xfrm rot="16200000" flipV="1">
              <a:off x="6852467" y="1613049"/>
              <a:ext cx="576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oval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E9E1DB47-F6B4-4E89-853C-45D907043D1E}"/>
                    </a:ext>
                  </a:extLst>
                </p:cNvPr>
                <p:cNvSpPr/>
                <p:nvPr/>
              </p:nvSpPr>
              <p:spPr>
                <a:xfrm>
                  <a:off x="6970030" y="912002"/>
                  <a:ext cx="334963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0" name="矩形 129">
                  <a:extLst>
                    <a:ext uri="{FF2B5EF4-FFF2-40B4-BE49-F238E27FC236}">
                      <a16:creationId xmlns:a16="http://schemas.microsoft.com/office/drawing/2014/main" id="{E9E1DB47-F6B4-4E89-853C-45D907043D1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70030" y="912002"/>
                  <a:ext cx="334963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16364" r="-363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1" name="直接连接符 9">
              <a:extLst>
                <a:ext uri="{FF2B5EF4-FFF2-40B4-BE49-F238E27FC236}">
                  <a16:creationId xmlns:a16="http://schemas.microsoft.com/office/drawing/2014/main" id="{A25F3B18-C61A-4A4C-8263-6B6AC737218D}"/>
                </a:ext>
              </a:extLst>
            </p:cNvPr>
            <p:cNvCxnSpPr>
              <a:cxnSpLocks/>
              <a:stCxn id="139" idx="3"/>
              <a:endCxn id="132" idx="2"/>
            </p:cNvCxnSpPr>
            <p:nvPr/>
          </p:nvCxnSpPr>
          <p:spPr>
            <a:xfrm flipV="1">
              <a:off x="8738180" y="1320384"/>
              <a:ext cx="578492" cy="576000"/>
            </a:xfrm>
            <a:prstGeom prst="bentConnector2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5A33B3BA-20A0-422A-953F-565355B70699}"/>
                    </a:ext>
                  </a:extLst>
                </p:cNvPr>
                <p:cNvSpPr/>
                <p:nvPr/>
              </p:nvSpPr>
              <p:spPr>
                <a:xfrm>
                  <a:off x="9149190" y="920274"/>
                  <a:ext cx="334963" cy="400110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2" name="矩形 131">
                  <a:extLst>
                    <a:ext uri="{FF2B5EF4-FFF2-40B4-BE49-F238E27FC236}">
                      <a16:creationId xmlns:a16="http://schemas.microsoft.com/office/drawing/2014/main" id="{5A33B3BA-20A0-422A-953F-565355B70699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49190" y="920274"/>
                  <a:ext cx="334963" cy="400110"/>
                </a:xfrm>
                <a:prstGeom prst="rect">
                  <a:avLst/>
                </a:prstGeom>
                <a:blipFill>
                  <a:blip r:embed="rId16"/>
                  <a:stretch>
                    <a:fillRect l="-14545" r="-7273"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连接符 68">
              <a:extLst>
                <a:ext uri="{FF2B5EF4-FFF2-40B4-BE49-F238E27FC236}">
                  <a16:creationId xmlns:a16="http://schemas.microsoft.com/office/drawing/2014/main" id="{BCEED350-666D-48A0-B0CD-CFBFF94FBC13}"/>
                </a:ext>
              </a:extLst>
            </p:cNvPr>
            <p:cNvCxnSpPr>
              <a:cxnSpLocks/>
            </p:cNvCxnSpPr>
            <p:nvPr/>
          </p:nvCxnSpPr>
          <p:spPr bwMode="auto">
            <a:xfrm rot="5400000" flipH="1" flipV="1">
              <a:off x="4911509" y="2729940"/>
              <a:ext cx="1044000" cy="576000"/>
            </a:xfrm>
            <a:prstGeom prst="bentConnector2">
              <a:avLst/>
            </a:prstGeom>
            <a:solidFill>
              <a:schemeClr val="accent1"/>
            </a:solidFill>
            <a:ln w="19050" cap="flat" cmpd="sng" algn="ctr">
              <a:solidFill>
                <a:schemeClr val="accent5"/>
              </a:solidFill>
              <a:prstDash val="solid"/>
              <a:miter lim="800000"/>
              <a:headEnd type="oval" w="med" len="med"/>
              <a:tailEnd type="arrow" w="med" len="med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642EADDB-F1E5-49BF-A5EC-5DDDF7472546}"/>
                    </a:ext>
                  </a:extLst>
                </p:cNvPr>
                <p:cNvSpPr txBox="1"/>
                <p:nvPr/>
              </p:nvSpPr>
              <p:spPr>
                <a:xfrm>
                  <a:off x="3624337" y="1993939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𝟎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4" name="文本框 133">
                  <a:extLst>
                    <a:ext uri="{FF2B5EF4-FFF2-40B4-BE49-F238E27FC236}">
                      <a16:creationId xmlns:a16="http://schemas.microsoft.com/office/drawing/2014/main" id="{642EADDB-F1E5-49BF-A5EC-5DDDF747254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4337" y="1993939"/>
                  <a:ext cx="570413" cy="400110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5DDC0A8A-CC5C-48BC-A980-A2568109B197}"/>
                    </a:ext>
                  </a:extLst>
                </p:cNvPr>
                <p:cNvSpPr/>
                <p:nvPr/>
              </p:nvSpPr>
              <p:spPr>
                <a:xfrm>
                  <a:off x="6530274" y="1451358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5" name="矩形 134">
                  <a:extLst>
                    <a:ext uri="{FF2B5EF4-FFF2-40B4-BE49-F238E27FC236}">
                      <a16:creationId xmlns:a16="http://schemas.microsoft.com/office/drawing/2014/main" id="{5DDC0A8A-CC5C-48BC-A980-A2568109B19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30274" y="1451358"/>
                  <a:ext cx="355162" cy="400815"/>
                </a:xfrm>
                <a:prstGeom prst="rect">
                  <a:avLst/>
                </a:prstGeom>
                <a:blipFill>
                  <a:blip r:embed="rId18"/>
                  <a:stretch>
                    <a:fillRect l="-20690" r="-3448" b="-7576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BBB5521F-6D13-4919-9E6E-B1A0A59CDE8F}"/>
                    </a:ext>
                  </a:extLst>
                </p:cNvPr>
                <p:cNvSpPr txBox="1"/>
                <p:nvPr/>
              </p:nvSpPr>
              <p:spPr>
                <a:xfrm>
                  <a:off x="5844696" y="1976450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6" name="文本框 135">
                  <a:extLst>
                    <a:ext uri="{FF2B5EF4-FFF2-40B4-BE49-F238E27FC236}">
                      <a16:creationId xmlns:a16="http://schemas.microsoft.com/office/drawing/2014/main" id="{BBB5521F-6D13-4919-9E6E-B1A0A59CDE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44696" y="1976450"/>
                  <a:ext cx="570413" cy="400110"/>
                </a:xfrm>
                <a:prstGeom prst="rect">
                  <a:avLst/>
                </a:prstGeom>
                <a:blipFill>
                  <a:blip r:embed="rId19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F71C6E9A-E3C6-41D8-8181-4107979EDE44}"/>
                    </a:ext>
                  </a:extLst>
                </p:cNvPr>
                <p:cNvSpPr txBox="1"/>
                <p:nvPr/>
              </p:nvSpPr>
              <p:spPr>
                <a:xfrm>
                  <a:off x="8104103" y="1993059"/>
                  <a:ext cx="570413" cy="40011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𝑫</m:t>
                            </m:r>
                          </m:e>
                          <m:sub>
                            <m:r>
                              <a:rPr lang="en-US" altLang="zh-CN" sz="2000" b="1" i="1" smtClean="0">
                                <a:solidFill>
                                  <a:schemeClr val="bg1">
                                    <a:lumMod val="50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zh-CN" altLang="en-US" b="1" dirty="0"/>
                </a:p>
              </p:txBody>
            </p:sp>
          </mc:Choice>
          <mc:Fallback xmlns="">
            <p:sp>
              <p:nvSpPr>
                <p:cNvPr id="137" name="文本框 136">
                  <a:extLst>
                    <a:ext uri="{FF2B5EF4-FFF2-40B4-BE49-F238E27FC236}">
                      <a16:creationId xmlns:a16="http://schemas.microsoft.com/office/drawing/2014/main" id="{F71C6E9A-E3C6-41D8-8181-4107979ED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04103" y="1993059"/>
                  <a:ext cx="570413" cy="400110"/>
                </a:xfrm>
                <a:prstGeom prst="rect">
                  <a:avLst/>
                </a:prstGeom>
                <a:blipFill>
                  <a:blip r:embed="rId20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6162655B-7798-4893-A8BC-93B89066B602}"/>
                    </a:ext>
                  </a:extLst>
                </p:cNvPr>
                <p:cNvSpPr/>
                <p:nvPr/>
              </p:nvSpPr>
              <p:spPr>
                <a:xfrm>
                  <a:off x="8802426" y="1467689"/>
                  <a:ext cx="355162" cy="400815"/>
                </a:xfrm>
                <a:prstGeom prst="rect">
                  <a:avLst/>
                </a:prstGeom>
              </p:spPr>
              <p:txBody>
                <a:bodyPr wrap="none" lIns="0" rIns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000" b="0" i="1" dirty="0" smtClean="0">
                                <a:latin typeface="Cambria Math" panose="02040503050406030204" pitchFamily="18" charset="0"/>
                              </a:rPr>
                              <m:t>𝑄</m:t>
                            </m:r>
                          </m:e>
                          <m:sub>
                            <m:r>
                              <a:rPr lang="en-US" altLang="zh-CN" sz="2000" b="0" i="1" dirty="0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zh-CN" altLang="en-US" sz="16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38" name="矩形 137">
                  <a:extLst>
                    <a:ext uri="{FF2B5EF4-FFF2-40B4-BE49-F238E27FC236}">
                      <a16:creationId xmlns:a16="http://schemas.microsoft.com/office/drawing/2014/main" id="{6162655B-7798-4893-A8BC-93B89066B60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02426" y="1467689"/>
                  <a:ext cx="355162" cy="400815"/>
                </a:xfrm>
                <a:prstGeom prst="rect">
                  <a:avLst/>
                </a:prstGeom>
                <a:blipFill>
                  <a:blip r:embed="rId21"/>
                  <a:stretch>
                    <a:fillRect l="-20339" r="-5085" b="-9231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58976380-C9B9-4C5A-ABE5-8F4A67BD3969}"/>
                  </a:ext>
                </a:extLst>
              </p:cNvPr>
              <p:cNvSpPr/>
              <p:nvPr/>
            </p:nvSpPr>
            <p:spPr>
              <a:xfrm>
                <a:off x="2221921" y="6020345"/>
                <a:ext cx="5959931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zh-CN" altLang="en-US" sz="2400" b="0" dirty="0">
                    <a:solidFill>
                      <a:schemeClr val="tx1"/>
                    </a:solidFill>
                  </a:rPr>
                  <a:t>输出方程：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zh-CN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zh-CN" altLang="en-US" sz="2400" dirty="0"/>
                  <a:t>， 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zh-CN" altLang="en-US" sz="2400" dirty="0"/>
                  <a:t>，</a:t>
                </a:r>
                <a:r>
                  <a:rPr lang="en-US" altLang="zh-CN" sz="24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b>
                        <m:r>
                          <a:rPr lang="en-US" altLang="zh-CN" sz="2400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CN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CN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>
                            <a:latin typeface="Cambria Math" panose="02040503050406030204" pitchFamily="18" charset="0"/>
                          </a:rPr>
                          <m:t>𝑄</m:t>
                        </m:r>
                      </m:e>
                      <m:sub>
                        <m:r>
                          <a:rPr lang="en-US" altLang="zh-CN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zh-CN" altLang="en-US" sz="2400" dirty="0"/>
              </a:p>
            </p:txBody>
          </p:sp>
        </mc:Choice>
        <mc:Fallback xmlns="">
          <p:sp>
            <p:nvSpPr>
              <p:cNvPr id="153" name="矩形 152">
                <a:extLst>
                  <a:ext uri="{FF2B5EF4-FFF2-40B4-BE49-F238E27FC236}">
                    <a16:creationId xmlns:a16="http://schemas.microsoft.com/office/drawing/2014/main" id="{58976380-C9B9-4C5A-ABE5-8F4A67BD396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1921" y="6020345"/>
                <a:ext cx="5959931" cy="461665"/>
              </a:xfrm>
              <a:prstGeom prst="rect">
                <a:avLst/>
              </a:prstGeom>
              <a:blipFill>
                <a:blip r:embed="rId22"/>
                <a:stretch>
                  <a:fillRect l="-1534" t="-9333" b="-32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53" name="表格 92">
            <a:extLst>
              <a:ext uri="{FF2B5EF4-FFF2-40B4-BE49-F238E27FC236}">
                <a16:creationId xmlns:a16="http://schemas.microsoft.com/office/drawing/2014/main" id="{F4B62F16-C8C7-46F4-A7F1-8E98201815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6573414"/>
              </p:ext>
            </p:extLst>
          </p:nvPr>
        </p:nvGraphicFramePr>
        <p:xfrm>
          <a:off x="10749733" y="3870479"/>
          <a:ext cx="1217253" cy="256032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217253">
                  <a:extLst>
                    <a:ext uri="{9D8B030D-6E8A-4147-A177-3AD203B41FA5}">
                      <a16:colId xmlns:a16="http://schemas.microsoft.com/office/drawing/2014/main" val="2475963194"/>
                    </a:ext>
                  </a:extLst>
                </a:gridCol>
              </a:tblGrid>
              <a:tr h="318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1000" baseline="0" dirty="0"/>
                        <a:t>010</a:t>
                      </a:r>
                      <a:endParaRPr lang="zh-CN" altLang="en-US" b="1" spc="10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690740456"/>
                  </a:ext>
                </a:extLst>
              </a:tr>
              <a:tr h="318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1000" baseline="0" dirty="0"/>
                        <a:t>100</a:t>
                      </a:r>
                      <a:endParaRPr lang="zh-CN" altLang="en-US" b="1" spc="10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1089138"/>
                  </a:ext>
                </a:extLst>
              </a:tr>
              <a:tr h="318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1000" baseline="0" dirty="0"/>
                        <a:t>110</a:t>
                      </a:r>
                      <a:endParaRPr lang="zh-CN" altLang="en-US" b="1" spc="10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57287331"/>
                  </a:ext>
                </a:extLst>
              </a:tr>
              <a:tr h="318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1000" baseline="0" dirty="0"/>
                        <a:t>001</a:t>
                      </a:r>
                      <a:endParaRPr lang="zh-CN" altLang="en-US" b="1" spc="10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49799223"/>
                  </a:ext>
                </a:extLst>
              </a:tr>
              <a:tr h="318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1000" baseline="0" dirty="0"/>
                        <a:t>010</a:t>
                      </a:r>
                      <a:endParaRPr lang="zh-CN" altLang="en-US" b="1" spc="10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703813723"/>
                  </a:ext>
                </a:extLst>
              </a:tr>
              <a:tr h="318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1000" baseline="0" dirty="0"/>
                        <a:t>100</a:t>
                      </a:r>
                      <a:endParaRPr lang="zh-CN" altLang="en-US" b="1" spc="10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655507011"/>
                  </a:ext>
                </a:extLst>
              </a:tr>
              <a:tr h="318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1000" baseline="0" dirty="0"/>
                        <a:t>110</a:t>
                      </a:r>
                      <a:endParaRPr lang="zh-CN" altLang="en-US" b="1" spc="10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282945571"/>
                  </a:ext>
                </a:extLst>
              </a:tr>
            </a:tbl>
          </a:graphicData>
        </a:graphic>
      </p:graphicFrame>
      <p:graphicFrame>
        <p:nvGraphicFramePr>
          <p:cNvPr id="54" name="表格 92">
            <a:extLst>
              <a:ext uri="{FF2B5EF4-FFF2-40B4-BE49-F238E27FC236}">
                <a16:creationId xmlns:a16="http://schemas.microsoft.com/office/drawing/2014/main" id="{46B2E6D2-CB5E-4F6B-AD41-DFF36D5256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9303391"/>
              </p:ext>
            </p:extLst>
          </p:nvPr>
        </p:nvGraphicFramePr>
        <p:xfrm>
          <a:off x="10745173" y="3517174"/>
          <a:ext cx="1217253" cy="365760"/>
        </p:xfrm>
        <a:graphic>
          <a:graphicData uri="http://schemas.openxmlformats.org/drawingml/2006/table">
            <a:tbl>
              <a:tblPr>
                <a:tableStyleId>{5FD0F851-EC5A-4D38-B0AD-8093EC10F338}</a:tableStyleId>
              </a:tblPr>
              <a:tblGrid>
                <a:gridCol w="1217253">
                  <a:extLst>
                    <a:ext uri="{9D8B030D-6E8A-4147-A177-3AD203B41FA5}">
                      <a16:colId xmlns:a16="http://schemas.microsoft.com/office/drawing/2014/main" val="2475963194"/>
                    </a:ext>
                  </a:extLst>
                </a:gridCol>
              </a:tblGrid>
              <a:tr h="318621">
                <a:tc>
                  <a:txBody>
                    <a:bodyPr/>
                    <a:lstStyle/>
                    <a:p>
                      <a:pPr algn="ctr"/>
                      <a:r>
                        <a:rPr lang="en-US" altLang="zh-CN" b="1" spc="1000" baseline="0" dirty="0"/>
                        <a:t>001</a:t>
                      </a:r>
                      <a:endParaRPr lang="zh-CN" altLang="en-US" b="1" spc="1000" baseline="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075070392"/>
                  </a:ext>
                </a:extLst>
              </a:tr>
            </a:tbl>
          </a:graphicData>
        </a:graphic>
      </p:graphicFrame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2C946BF0-C43D-4D08-AB18-CDE4E0F4D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06FC9-A4DE-479B-8650-DDEFD8E1071D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 42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34889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0" grpId="0"/>
      <p:bldP spid="81" grpId="0"/>
      <p:bldP spid="153" grpId="0"/>
    </p:bldLst>
  </p:timing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9744</TotalTime>
  <Words>2960</Words>
  <Application>Microsoft Office PowerPoint</Application>
  <PresentationFormat>宽屏</PresentationFormat>
  <Paragraphs>1060</Paragraphs>
  <Slides>42</Slides>
  <Notes>19</Notes>
  <HiddenSlides>0</HiddenSlides>
  <MMClips>1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42</vt:i4>
      </vt:variant>
    </vt:vector>
  </HeadingPairs>
  <TitlesOfParts>
    <vt:vector size="59" baseType="lpstr">
      <vt:lpstr>幼圆</vt:lpstr>
      <vt:lpstr>微软雅黑</vt:lpstr>
      <vt:lpstr>楷体</vt:lpstr>
      <vt:lpstr>等线</vt:lpstr>
      <vt:lpstr>等线 Light</vt:lpstr>
      <vt:lpstr>隶书</vt:lpstr>
      <vt:lpstr>Arial</vt:lpstr>
      <vt:lpstr>Arial Black</vt:lpstr>
      <vt:lpstr>Arial Narrow</vt:lpstr>
      <vt:lpstr>Calibri</vt:lpstr>
      <vt:lpstr>Cambria Math</vt:lpstr>
      <vt:lpstr>Georgia</vt:lpstr>
      <vt:lpstr>Impact</vt:lpstr>
      <vt:lpstr>Tahoma</vt:lpstr>
      <vt:lpstr>Times New Roman</vt:lpstr>
      <vt:lpstr>Verdana</vt:lpstr>
      <vt:lpstr>Office 主题​​</vt:lpstr>
      <vt:lpstr>9.  时序电路分析</vt:lpstr>
      <vt:lpstr>时序电路分析</vt:lpstr>
      <vt:lpstr>时序逻辑电路 的 基本结构</vt:lpstr>
      <vt:lpstr>组合电路、时序电路</vt:lpstr>
      <vt:lpstr>时序逻辑电路分析</vt:lpstr>
      <vt:lpstr>时序逻辑电路 的 通用结构</vt:lpstr>
      <vt:lpstr>从输出Z看…</vt:lpstr>
      <vt:lpstr>Mealy  变 Moore</vt:lpstr>
      <vt:lpstr>【例1】同步时序电路分析</vt:lpstr>
      <vt:lpstr>【例1】同步时序电路分析</vt:lpstr>
      <vt:lpstr>【例1】同步时序电路分析</vt:lpstr>
      <vt:lpstr>【练习1】状态表 =&gt; 状态图</vt:lpstr>
      <vt:lpstr>【例2】JK触发器电路分析：公式法</vt:lpstr>
      <vt:lpstr>【例2】JK触发器电路分析：特征表法</vt:lpstr>
      <vt:lpstr>【例3】T触发器电路分析</vt:lpstr>
      <vt:lpstr>时序电路分析步骤</vt:lpstr>
      <vt:lpstr>【例4】异步时序电路分析*</vt:lpstr>
      <vt:lpstr>同步时序电路、异步时序电路</vt:lpstr>
      <vt:lpstr>同步时序逻辑电路中的时钟偏移</vt:lpstr>
      <vt:lpstr>【例5】电路分析</vt:lpstr>
      <vt:lpstr>【练习2】时序电路分析</vt:lpstr>
      <vt:lpstr>FSM</vt:lpstr>
      <vt:lpstr>流水灯</vt:lpstr>
      <vt:lpstr>流水灯</vt:lpstr>
      <vt:lpstr>流水灯 原理图</vt:lpstr>
      <vt:lpstr>有限状态机  Finite State Machine</vt:lpstr>
      <vt:lpstr>FSM 分类</vt:lpstr>
      <vt:lpstr>复杂系统：混合编程</vt:lpstr>
      <vt:lpstr>1101序列检测器：状态机</vt:lpstr>
      <vt:lpstr>FSM设计要点</vt:lpstr>
      <vt:lpstr>1101序列检测器 Moore </vt:lpstr>
      <vt:lpstr>1101序列检测器 Mealy </vt:lpstr>
      <vt:lpstr>1101序列检测器：板级验证</vt:lpstr>
      <vt:lpstr>1101序列检测器 Moore-2 </vt:lpstr>
      <vt:lpstr>1101序列检测器 Moore-3 </vt:lpstr>
      <vt:lpstr>1101序列检测器 Moore-4</vt:lpstr>
      <vt:lpstr>去 抖 电 路</vt:lpstr>
      <vt:lpstr>机械抖动</vt:lpstr>
      <vt:lpstr>去抖电路</vt:lpstr>
      <vt:lpstr>去抖代码</vt:lpstr>
      <vt:lpstr>时钟脉冲：按一次键，产生一个单脉冲</vt:lpstr>
      <vt:lpstr>单脉冲代码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9.  时序电路分析</dc:title>
  <dc:creator>孙 晓光</dc:creator>
  <cp:lastModifiedBy>Sean Sun</cp:lastModifiedBy>
  <cp:revision>463</cp:revision>
  <dcterms:created xsi:type="dcterms:W3CDTF">2019-11-27T01:30:51Z</dcterms:created>
  <dcterms:modified xsi:type="dcterms:W3CDTF">2024-10-27T15:00:27Z</dcterms:modified>
</cp:coreProperties>
</file>