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2" r:id="rId3"/>
    <p:sldId id="265" r:id="rId4"/>
    <p:sldId id="268" r:id="rId5"/>
    <p:sldId id="278" r:id="rId6"/>
    <p:sldId id="276" r:id="rId7"/>
    <p:sldId id="27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obster Two" panose="020B060402020202020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48000">
              <a:srgbClr val="A7A7A7"/>
            </a:gs>
            <a:gs pos="100000">
              <a:srgbClr val="C9C9C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67116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7200" b="0" i="0" u="none" strike="noStrike" cap="none" dirty="0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rPr>
              <a:t>Office Escape</a:t>
            </a:r>
            <a:br>
              <a:rPr lang="en-GB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151995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Gary Anderson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 Young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 Boylan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Puzzle/Maze style game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Stuck in boring office job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Must quietly escape using your office chair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Avoid your bosses as you traverse the maze like office layout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Level completion when you reach the exit undetected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mbria" panose="02040503050406030204" pitchFamily="18" charset="0"/>
              </a:rPr>
              <a:t>Multiple levels with varying difficulty</a:t>
            </a:r>
          </a:p>
          <a:p>
            <a:pPr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3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1850" y="1810225"/>
            <a:ext cx="10515599" cy="42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Must manoeuvre through levels to reach the goal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Numerous obstacles such as drawers and cubicle walls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Must avoid touching hazards and making too much noise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If a boss catches you, you will fail the level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Easy to pick up and play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24750" y="358775"/>
            <a:ext cx="2542500" cy="107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0" i="0" u="none" strike="noStrike" cap="none" dirty="0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rPr>
              <a:t>Gameplay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48075" y="1839225"/>
            <a:ext cx="10515599" cy="453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Level pathways laid out using office cubicles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Alternative ways to reach level goal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Managers follow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preset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route allowing players to plan ahead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Short,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quickfire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levels with slight variation in each</a:t>
            </a:r>
          </a:p>
          <a:p>
            <a:pPr marL="2286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GB" sz="2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levels are completed, the difficulty increases with timing and accurate controlling becoming essential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endParaRPr lang="en-GB"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Various objects around the map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36150" y="358775"/>
            <a:ext cx="3119699" cy="107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rPr>
              <a:t>Level Design</a:t>
            </a:r>
          </a:p>
        </p:txBody>
      </p:sp>
      <p:pic>
        <p:nvPicPr>
          <p:cNvPr id="190" name="Shape 190" descr="top-down-drawing.jpg"/>
          <p:cNvPicPr preferRelativeResize="0"/>
          <p:nvPr/>
        </p:nvPicPr>
        <p:blipFill rotWithShape="1">
          <a:blip r:embed="rId3">
            <a:alphaModFix amt="24000"/>
          </a:blip>
          <a:srcRect/>
          <a:stretch/>
        </p:blipFill>
        <p:spPr>
          <a:xfrm>
            <a:off x="6405282" y="1504925"/>
            <a:ext cx="5595991" cy="48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>
                <a:latin typeface="Lobster Two" panose="020B0604020202020204" charset="0"/>
              </a:rPr>
              <a:t>Level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9918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>
                <a:latin typeface="Lobster Two" panose="020B0604020202020204" charset="0"/>
              </a:rPr>
              <a:t>Video</a:t>
            </a:r>
            <a:endParaRPr lang="en-GB" dirty="0">
              <a:latin typeface="Lobster Tw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440848" y="1540926"/>
            <a:ext cx="2795400" cy="3031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bster Two"/>
              <a:buNone/>
            </a:pPr>
            <a:r>
              <a:rPr lang="en-GB" sz="7200" b="0" i="0" u="none" strike="noStrike" cap="none" dirty="0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156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Lobster Two</vt:lpstr>
      <vt:lpstr>Cambria</vt:lpstr>
      <vt:lpstr>Office Theme</vt:lpstr>
      <vt:lpstr>Office Escape </vt:lpstr>
      <vt:lpstr>Our Game concept</vt:lpstr>
      <vt:lpstr>Gameplay</vt:lpstr>
      <vt:lpstr>Level Design</vt:lpstr>
      <vt:lpstr>Level Layout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Escape </dc:title>
  <cp:lastModifiedBy>garyanderson19</cp:lastModifiedBy>
  <cp:revision>3</cp:revision>
  <dcterms:modified xsi:type="dcterms:W3CDTF">2017-04-10T16:25:42Z</dcterms:modified>
</cp:coreProperties>
</file>