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72" r:id="rId3"/>
    <p:sldId id="282" r:id="rId4"/>
    <p:sldId id="279" r:id="rId5"/>
    <p:sldId id="280" r:id="rId6"/>
    <p:sldId id="281" r:id="rId7"/>
    <p:sldId id="283" r:id="rId8"/>
    <p:sldId id="284" r:id="rId9"/>
    <p:sldId id="276" r:id="rId10"/>
    <p:sldId id="271" r:id="rId11"/>
  </p:sldIdLst>
  <p:sldSz cx="12192000" cy="6858000"/>
  <p:notesSz cx="6858000" cy="9144000"/>
  <p:embeddedFontLst>
    <p:embeddedFont>
      <p:font typeface="Lobster Two" panose="020B0604020202020204" charset="0"/>
      <p:regular r:id="rId13"/>
      <p:bold r:id="rId14"/>
      <p:italic r:id="rId15"/>
      <p:boldItalic r:id="rId16"/>
    </p:embeddedFont>
    <p:embeddedFont>
      <p:font typeface="Cambria" panose="02040503050406030204" pitchFamily="18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29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29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29" y="-1256503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EFEF"/>
            </a:gs>
            <a:gs pos="48000">
              <a:srgbClr val="A7A7A7"/>
            </a:gs>
            <a:gs pos="100000">
              <a:srgbClr val="C9C9C9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524000" y="671162"/>
            <a:ext cx="9144000" cy="2387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7200" b="0" i="0" u="none" strike="noStrike" cap="none" dirty="0">
                <a:solidFill>
                  <a:schemeClr val="dk1"/>
                </a:solidFill>
                <a:latin typeface="Lobster Two"/>
                <a:ea typeface="Lobster Two"/>
                <a:cs typeface="Lobster Two"/>
                <a:sym typeface="Lobster Two"/>
              </a:rPr>
              <a:t>Office Escape</a:t>
            </a:r>
            <a:r>
              <a:rPr lang="en-GB" sz="6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GB" sz="6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8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524000" y="3151995"/>
            <a:ext cx="9144000" cy="2387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Group: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Gary Anderson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 Young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Levi Boylan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4440848" y="1540926"/>
            <a:ext cx="2795400" cy="30310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obster Two"/>
              <a:buNone/>
            </a:pPr>
            <a:r>
              <a:rPr lang="en-GB" sz="7200" b="0" i="0" u="none" strike="noStrike" cap="none" dirty="0">
                <a:solidFill>
                  <a:srgbClr val="000000"/>
                </a:solidFill>
                <a:latin typeface="Lobster Two"/>
                <a:ea typeface="Lobster Two"/>
                <a:cs typeface="Lobster Two"/>
                <a:sym typeface="Lobster Two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Game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>
                <a:latin typeface="Calibri" panose="020F0502020204030204" pitchFamily="34" charset="0"/>
              </a:rPr>
              <a:t>Puzzle/Maze style game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alibri" panose="020F0502020204030204" pitchFamily="34" charset="0"/>
              </a:rPr>
              <a:t>Stuck in boring office job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alibri" panose="020F0502020204030204" pitchFamily="34" charset="0"/>
              </a:rPr>
              <a:t>Must quietly escape using your office chair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alibri" panose="020F0502020204030204" pitchFamily="34" charset="0"/>
              </a:rPr>
              <a:t>Avoid your bosses as you traverse the maze like office layout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alibri" panose="020F0502020204030204" pitchFamily="34" charset="0"/>
              </a:rPr>
              <a:t>Level completion when you reach the exit undetected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alibri" panose="020F0502020204030204" pitchFamily="34" charset="0"/>
              </a:rPr>
              <a:t>Multiple levels with varying difficulty</a:t>
            </a:r>
          </a:p>
          <a:p>
            <a:pPr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33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Roles</a:t>
            </a:r>
            <a:endParaRPr lang="en-GB" dirty="0"/>
          </a:p>
        </p:txBody>
      </p:sp>
      <p:sp>
        <p:nvSpPr>
          <p:cNvPr id="4" name="Shape 98"/>
          <p:cNvSpPr/>
          <p:nvPr/>
        </p:nvSpPr>
        <p:spPr>
          <a:xfrm>
            <a:off x="1433442" y="3002170"/>
            <a:ext cx="2670300" cy="20213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mbria"/>
              <a:buNone/>
            </a:pPr>
            <a:r>
              <a:rPr lang="en-GB" sz="2400" b="1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Gary Anderson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 smtClean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mbria"/>
              <a:buNone/>
            </a:pP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Lead 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Designer</a:t>
            </a:r>
          </a:p>
        </p:txBody>
      </p:sp>
      <p:sp>
        <p:nvSpPr>
          <p:cNvPr id="5" name="Shape 100"/>
          <p:cNvSpPr/>
          <p:nvPr/>
        </p:nvSpPr>
        <p:spPr>
          <a:xfrm>
            <a:off x="4366092" y="3002170"/>
            <a:ext cx="2670300" cy="20213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mbria"/>
              <a:buNone/>
            </a:pPr>
            <a:r>
              <a:rPr lang="en-GB" sz="2400" b="1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Paul Young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mbria"/>
              <a:buNone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Lead programmer</a:t>
            </a:r>
          </a:p>
        </p:txBody>
      </p:sp>
      <p:sp>
        <p:nvSpPr>
          <p:cNvPr id="6" name="Shape 101"/>
          <p:cNvSpPr/>
          <p:nvPr/>
        </p:nvSpPr>
        <p:spPr>
          <a:xfrm>
            <a:off x="7298742" y="3002170"/>
            <a:ext cx="2670300" cy="20213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mbria"/>
              <a:buNone/>
            </a:pPr>
            <a:r>
              <a:rPr lang="en-GB" sz="2400" b="1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Levi Boylan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mbria"/>
              <a:buNone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Programmer/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mbria"/>
              <a:buNone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Researcher</a:t>
            </a:r>
          </a:p>
        </p:txBody>
      </p:sp>
    </p:spTree>
    <p:extLst>
      <p:ext uri="{BB962C8B-B14F-4D97-AF65-F5344CB8AC3E}">
        <p14:creationId xmlns:p14="http://schemas.microsoft.com/office/powerpoint/2010/main" val="168621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Technologies used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799" y="2093977"/>
            <a:ext cx="10820400" cy="142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11200" dirty="0" smtClean="0"/>
              <a:t>Applications:</a:t>
            </a:r>
          </a:p>
          <a:p>
            <a:pPr lvl="1"/>
            <a:r>
              <a:rPr lang="en-GB" sz="11200" dirty="0" smtClean="0"/>
              <a:t>Used </a:t>
            </a:r>
            <a:r>
              <a:rPr lang="en-GB" sz="11200" dirty="0" err="1" smtClean="0"/>
              <a:t>openGL</a:t>
            </a:r>
            <a:r>
              <a:rPr lang="en-GB" sz="11200" dirty="0" smtClean="0"/>
              <a:t> and SDL libraries</a:t>
            </a:r>
          </a:p>
          <a:p>
            <a:pPr lvl="1"/>
            <a:endParaRPr lang="en-GB" sz="11200" dirty="0" smtClean="0"/>
          </a:p>
          <a:p>
            <a:pPr lvl="1"/>
            <a:r>
              <a:rPr lang="en-GB" sz="11200" dirty="0" smtClean="0"/>
              <a:t>Visual Studio IDE</a:t>
            </a:r>
          </a:p>
          <a:p>
            <a:pPr lvl="1" indent="0">
              <a:buNone/>
            </a:pPr>
            <a:endParaRPr lang="en-GB" sz="11200" dirty="0" smtClean="0"/>
          </a:p>
          <a:p>
            <a:pPr lvl="1"/>
            <a:r>
              <a:rPr lang="en-GB" sz="11200" dirty="0" smtClean="0"/>
              <a:t>Blendr to create the player model</a:t>
            </a:r>
          </a:p>
          <a:p>
            <a:pPr lvl="1"/>
            <a:endParaRPr lang="en-GB" sz="11200" dirty="0" smtClean="0"/>
          </a:p>
          <a:p>
            <a:pPr lvl="1"/>
            <a:r>
              <a:rPr lang="en-GB" sz="11200" dirty="0" smtClean="0"/>
              <a:t>OBS to record video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31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 faced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17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achieved? </a:t>
            </a:r>
            <a:r>
              <a:rPr lang="en-GB" dirty="0" err="1" smtClean="0"/>
              <a:t>Fukkin</a:t>
            </a:r>
            <a:r>
              <a:rPr lang="en-GB" dirty="0" smtClean="0"/>
              <a:t> nowt m8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Got more objects </a:t>
            </a:r>
          </a:p>
          <a:p>
            <a:r>
              <a:rPr lang="en-GB" dirty="0" smtClean="0"/>
              <a:t>Got sound working</a:t>
            </a:r>
          </a:p>
          <a:p>
            <a:r>
              <a:rPr lang="en-GB" dirty="0" smtClean="0"/>
              <a:t>Got menu states</a:t>
            </a:r>
          </a:p>
          <a:p>
            <a:r>
              <a:rPr lang="en-GB" dirty="0" smtClean="0"/>
              <a:t>Got level timer</a:t>
            </a:r>
          </a:p>
          <a:p>
            <a:r>
              <a:rPr lang="en-GB" dirty="0" smtClean="0"/>
              <a:t>Got AI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539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achieved? </a:t>
            </a:r>
            <a:r>
              <a:rPr lang="en-GB" dirty="0" err="1" smtClean="0"/>
              <a:t>Fukkin</a:t>
            </a:r>
            <a:r>
              <a:rPr lang="en-GB" dirty="0" smtClean="0"/>
              <a:t> nowt m8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 rating system</a:t>
            </a:r>
          </a:p>
          <a:p>
            <a:r>
              <a:rPr lang="en-GB" dirty="0" smtClean="0"/>
              <a:t>3 levels done</a:t>
            </a:r>
          </a:p>
          <a:p>
            <a:r>
              <a:rPr lang="en-GB" dirty="0" smtClean="0"/>
              <a:t>//no peek function</a:t>
            </a:r>
          </a:p>
          <a:p>
            <a:r>
              <a:rPr lang="en-GB" dirty="0" smtClean="0"/>
              <a:t>More fleshed out levels</a:t>
            </a:r>
          </a:p>
          <a:p>
            <a:r>
              <a:rPr lang="en-GB" dirty="0" smtClean="0"/>
              <a:t>Smarter AI </a:t>
            </a:r>
            <a:r>
              <a:rPr lang="en-GB" dirty="0" err="1" smtClean="0"/>
              <a:t>fukkin</a:t>
            </a:r>
            <a:r>
              <a:rPr lang="en-GB" dirty="0" smtClean="0"/>
              <a:t> sorted m8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111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Product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Got the menus bar pause</a:t>
            </a:r>
          </a:p>
          <a:p>
            <a:r>
              <a:rPr lang="en-GB" dirty="0" smtClean="0"/>
              <a:t>Range of difficulties</a:t>
            </a:r>
          </a:p>
          <a:p>
            <a:r>
              <a:rPr lang="en-GB" dirty="0" smtClean="0"/>
              <a:t>Functioning AI</a:t>
            </a:r>
          </a:p>
          <a:p>
            <a:r>
              <a:rPr lang="en-GB" dirty="0" smtClean="0"/>
              <a:t>Got a number of objects in the level to give it </a:t>
            </a:r>
            <a:r>
              <a:rPr lang="en-GB" smtClean="0"/>
              <a:t>an office-like feel</a:t>
            </a:r>
          </a:p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16794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800" dirty="0">
                <a:latin typeface="Lobster Two" panose="020B0604020202020204" charset="0"/>
              </a:rPr>
              <a:t>Video</a:t>
            </a:r>
            <a:endParaRPr lang="en-GB" dirty="0">
              <a:latin typeface="Lobster Tw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6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168</Words>
  <Application>Microsoft Office PowerPoint</Application>
  <PresentationFormat>Widescreen</PresentationFormat>
  <Paragraphs>52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Lobster Two</vt:lpstr>
      <vt:lpstr>Cambria</vt:lpstr>
      <vt:lpstr>Calibri</vt:lpstr>
      <vt:lpstr>Arial</vt:lpstr>
      <vt:lpstr>Office Theme</vt:lpstr>
      <vt:lpstr>Office Escape </vt:lpstr>
      <vt:lpstr>Our Game concept</vt:lpstr>
      <vt:lpstr>Group Roles</vt:lpstr>
      <vt:lpstr>Technologies used</vt:lpstr>
      <vt:lpstr>Challenges faced</vt:lpstr>
      <vt:lpstr>What we achieved? Fukkin nowt m8</vt:lpstr>
      <vt:lpstr>What we achieved? Fukkin nowt m8</vt:lpstr>
      <vt:lpstr>Final Product</vt:lpstr>
      <vt:lpstr>Video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Escape</dc:title>
  <dc:creator>b00276548</dc:creator>
  <cp:lastModifiedBy>Information, Technology and Digital Services</cp:lastModifiedBy>
  <cp:revision>6</cp:revision>
  <dcterms:modified xsi:type="dcterms:W3CDTF">2017-04-11T19:06:42Z</dcterms:modified>
</cp:coreProperties>
</file>