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2" r:id="rId3"/>
    <p:sldId id="282" r:id="rId4"/>
    <p:sldId id="279" r:id="rId5"/>
    <p:sldId id="280" r:id="rId6"/>
    <p:sldId id="281" r:id="rId7"/>
    <p:sldId id="283" r:id="rId8"/>
    <p:sldId id="276" r:id="rId9"/>
    <p:sldId id="271" r:id="rId10"/>
  </p:sldIdLst>
  <p:sldSz cx="12192000" cy="6858000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Lobster Tw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29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29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29" y="-1256503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48000">
              <a:srgbClr val="A7A7A7"/>
            </a:gs>
            <a:gs pos="100000">
              <a:srgbClr val="C9C9C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671162"/>
            <a:ext cx="9144000" cy="238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7200" b="0" i="0" u="none" strike="noStrike" cap="none" dirty="0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rPr>
              <a:t>Office Escape</a:t>
            </a:r>
            <a:br>
              <a:rPr lang="en-GB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151995"/>
            <a:ext cx="9144000" cy="238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Group: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Gary Anderson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 Young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Levi Boylan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obster Two" panose="020B0604020202020204" charset="0"/>
              </a:rPr>
              <a:t>Our Game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Puzzle/Maze style game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Stuck in boring office job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Must quietly escape using your office chair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Avoid your bosses as you traverse the maze like office layout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Level completion when you reach the exit undetected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Multiple levels with varying difficulty</a:t>
            </a:r>
          </a:p>
          <a:p>
            <a:pPr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3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obster Two" panose="020B0604020202020204" charset="0"/>
              </a:rPr>
              <a:t>Group Roles</a:t>
            </a:r>
          </a:p>
        </p:txBody>
      </p:sp>
      <p:sp>
        <p:nvSpPr>
          <p:cNvPr id="4" name="Shape 98"/>
          <p:cNvSpPr/>
          <p:nvPr/>
        </p:nvSpPr>
        <p:spPr>
          <a:xfrm>
            <a:off x="1433442" y="3002170"/>
            <a:ext cx="2670300" cy="20213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Gary Anderson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Lead Designer</a:t>
            </a:r>
          </a:p>
        </p:txBody>
      </p:sp>
      <p:sp>
        <p:nvSpPr>
          <p:cNvPr id="5" name="Shape 100"/>
          <p:cNvSpPr/>
          <p:nvPr/>
        </p:nvSpPr>
        <p:spPr>
          <a:xfrm>
            <a:off x="4366092" y="3002170"/>
            <a:ext cx="2670300" cy="20213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Paul Young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Lead programmer</a:t>
            </a:r>
          </a:p>
        </p:txBody>
      </p:sp>
      <p:sp>
        <p:nvSpPr>
          <p:cNvPr id="6" name="Shape 101"/>
          <p:cNvSpPr/>
          <p:nvPr/>
        </p:nvSpPr>
        <p:spPr>
          <a:xfrm>
            <a:off x="7298742" y="3002170"/>
            <a:ext cx="2670300" cy="20213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Levi Boylan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Programmer/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Researcher</a:t>
            </a:r>
          </a:p>
        </p:txBody>
      </p:sp>
    </p:spTree>
    <p:extLst>
      <p:ext uri="{BB962C8B-B14F-4D97-AF65-F5344CB8AC3E}">
        <p14:creationId xmlns:p14="http://schemas.microsoft.com/office/powerpoint/2010/main" val="168621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obster Two" panose="020B0604020202020204" charset="0"/>
              </a:rPr>
              <a:t>Technologies used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799" y="1402672"/>
            <a:ext cx="10820400" cy="4829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n-GB" dirty="0"/>
          </a:p>
          <a:p>
            <a:pPr lvl="1"/>
            <a:r>
              <a:rPr lang="en-GB" sz="2800" dirty="0"/>
              <a:t>Used </a:t>
            </a:r>
            <a:r>
              <a:rPr lang="en-GB" sz="2800" dirty="0" err="1"/>
              <a:t>openGL</a:t>
            </a:r>
            <a:r>
              <a:rPr lang="en-GB" sz="2800" dirty="0"/>
              <a:t>, BASS and SDL libraries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Visual Studio IDE</a:t>
            </a:r>
          </a:p>
          <a:p>
            <a:pPr lvl="1" indent="0">
              <a:buNone/>
            </a:pPr>
            <a:endParaRPr lang="en-GB" sz="2800" dirty="0"/>
          </a:p>
          <a:p>
            <a:pPr lvl="1"/>
            <a:r>
              <a:rPr lang="en-GB" sz="2800" dirty="0"/>
              <a:t>Blendr to create/edit models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OBS to record video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023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obster Two" panose="020B0604020202020204" charset="0"/>
              </a:rPr>
              <a:t>Challenges faced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 pathfinding</a:t>
            </a:r>
          </a:p>
          <a:p>
            <a:pPr indent="0">
              <a:buNone/>
            </a:pPr>
            <a:endParaRPr lang="en-GB" dirty="0"/>
          </a:p>
          <a:p>
            <a:r>
              <a:rPr lang="en-GB" dirty="0"/>
              <a:t>AI detection</a:t>
            </a:r>
          </a:p>
          <a:p>
            <a:endParaRPr lang="en-GB" dirty="0"/>
          </a:p>
          <a:p>
            <a:r>
              <a:rPr lang="en-GB" dirty="0"/>
              <a:t>End goal</a:t>
            </a:r>
          </a:p>
          <a:p>
            <a:pPr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17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obster Two" panose="020B0604020202020204" charset="0"/>
              </a:rPr>
              <a:t>What we achieved?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Added multiple objects to the game</a:t>
            </a:r>
          </a:p>
          <a:p>
            <a:r>
              <a:rPr lang="en-GB" dirty="0"/>
              <a:t>Added various in-game sounds</a:t>
            </a:r>
          </a:p>
          <a:p>
            <a:r>
              <a:rPr lang="en-GB" dirty="0"/>
              <a:t>Created Menus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AI with pathfinding</a:t>
            </a:r>
          </a:p>
          <a:p>
            <a:r>
              <a:rPr lang="en-GB" dirty="0"/>
              <a:t>Peek function</a:t>
            </a:r>
          </a:p>
          <a:p>
            <a:r>
              <a:rPr lang="en-GB" dirty="0"/>
              <a:t>3 levels, different difficulties</a:t>
            </a:r>
          </a:p>
        </p:txBody>
      </p:sp>
    </p:spTree>
    <p:extLst>
      <p:ext uri="{BB962C8B-B14F-4D97-AF65-F5344CB8AC3E}">
        <p14:creationId xmlns:p14="http://schemas.microsoft.com/office/powerpoint/2010/main" val="35553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obster Two" panose="020B0604020202020204" charset="0"/>
              </a:rPr>
              <a:t>Unsuccessful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Rating system</a:t>
            </a:r>
          </a:p>
          <a:p>
            <a:r>
              <a:rPr lang="en-GB" dirty="0"/>
              <a:t>More fleshed out levels</a:t>
            </a:r>
          </a:p>
          <a:p>
            <a:r>
              <a:rPr lang="en-GB" dirty="0"/>
              <a:t>Smarter AI</a:t>
            </a:r>
          </a:p>
          <a:p>
            <a:r>
              <a:rPr lang="en-GB" dirty="0"/>
              <a:t>Ragdoll physics</a:t>
            </a:r>
          </a:p>
          <a:p>
            <a:r>
              <a:rPr lang="en-GB" dirty="0"/>
              <a:t>Dynamic Lighting</a:t>
            </a:r>
          </a:p>
        </p:txBody>
      </p:sp>
    </p:spTree>
    <p:extLst>
      <p:ext uri="{BB962C8B-B14F-4D97-AF65-F5344CB8AC3E}">
        <p14:creationId xmlns:p14="http://schemas.microsoft.com/office/powerpoint/2010/main" val="108111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>
                <a:latin typeface="Lobster Two" panose="020B0604020202020204" charset="0"/>
              </a:rPr>
              <a:t>Video</a:t>
            </a:r>
            <a:endParaRPr lang="en-GB" dirty="0">
              <a:latin typeface="Lobster Tw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6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4440848" y="1540926"/>
            <a:ext cx="2795400" cy="3031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bster Two"/>
              <a:buNone/>
            </a:pPr>
            <a:r>
              <a:rPr lang="en-GB" sz="7200" b="0" i="0" u="none" strike="noStrike" cap="none" dirty="0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140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Arial</vt:lpstr>
      <vt:lpstr>Lobster Two</vt:lpstr>
      <vt:lpstr>Calibri</vt:lpstr>
      <vt:lpstr>Office Theme</vt:lpstr>
      <vt:lpstr>Office Escape </vt:lpstr>
      <vt:lpstr>Our Game concept</vt:lpstr>
      <vt:lpstr>Group Roles</vt:lpstr>
      <vt:lpstr>Technologies used</vt:lpstr>
      <vt:lpstr>Challenges faced</vt:lpstr>
      <vt:lpstr>What we achieved? </vt:lpstr>
      <vt:lpstr>Unsuccessful Concepts</vt:lpstr>
      <vt:lpstr>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Escape</dc:title>
  <dc:creator>b00276548</dc:creator>
  <cp:lastModifiedBy>garyanderson19</cp:lastModifiedBy>
  <cp:revision>9</cp:revision>
  <dcterms:modified xsi:type="dcterms:W3CDTF">2017-04-11T23:10:03Z</dcterms:modified>
</cp:coreProperties>
</file>