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4" autoAdjust="0"/>
    <p:restoredTop sz="94660"/>
  </p:normalViewPr>
  <p:slideViewPr>
    <p:cSldViewPr snapToGrid="0">
      <p:cViewPr>
        <p:scale>
          <a:sx n="85" d="100"/>
          <a:sy n="85" d="100"/>
        </p:scale>
        <p:origin x="1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DE4CB-94A5-D599-9E2D-D1ADDECA3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E3827-BA3E-1F79-5C03-C04407AE3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A54A3-EFAD-342C-5A79-8B033825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37F6-EB0C-4ABF-8D41-BCCF5B37E9B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4DFA2-89D3-BE8F-68F0-2C26E3008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972A5-C41F-8DF2-E6E5-2A28BC35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BB9A-62A6-4F50-B1E7-E1E286A48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3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2300E-9EC1-8075-DEC5-3166EC76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96DFA-D375-CE78-3F06-9F378FB57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A2EA2-6F5E-BBE3-17E9-B0D72B5C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37F6-EB0C-4ABF-8D41-BCCF5B37E9B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D5B0C-7038-A46A-F193-98E4DB4C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38CCD-EF05-1AF9-F60F-90D433C2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BB9A-62A6-4F50-B1E7-E1E286A48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3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276266-AF12-CFC5-9838-0B0B006AB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61931-E824-DB49-7FDA-127053EA0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56F86-2FD4-04FF-C254-2477DC1D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37F6-EB0C-4ABF-8D41-BCCF5B37E9B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D8987-276B-4AD3-3F6E-8F72449C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D2DBB-1D5A-EAE9-369D-D8B4BFEF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BB9A-62A6-4F50-B1E7-E1E286A48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3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E3363-27F6-7818-0104-B87390AD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5190-C883-BA39-8893-4AA2047A1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4E373-02A4-11E8-6F3A-7EACCA1B4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37F6-EB0C-4ABF-8D41-BCCF5B37E9B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AC4BF-F199-DFFE-0258-AC5CA394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ABE48-51D0-2D51-9F04-A498EEBF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BB9A-62A6-4F50-B1E7-E1E286A48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4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110C-BC2D-8E47-FB89-9258B435C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F6D07-5A95-81B1-CBDB-5E8181212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35E56-B735-1A8F-446A-A2BB40A3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37F6-EB0C-4ABF-8D41-BCCF5B37E9B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2863D-4A9E-2203-B436-BFF4F626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88B0F-25DF-EF10-908D-24CC00C2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BB9A-62A6-4F50-B1E7-E1E286A48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4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24E79-7257-1CD9-BFC0-07F257E35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13A74-A1C3-0B29-AD3A-8225A4482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B79B7-19B5-3B0E-E227-3E8552CAF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526EC-0569-C5BB-B20D-5416AD97F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37F6-EB0C-4ABF-8D41-BCCF5B37E9B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32EF0-C5D8-7F41-CCAC-0A95059F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16FEE-F719-A8B9-07EF-D8737018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BB9A-62A6-4F50-B1E7-E1E286A48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415D3-2460-A482-41BD-669C099F4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F290C-21A1-A41C-907A-D127266F7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52E30-9A20-AD60-DEAE-443D92916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B1771-E0DC-B869-75EA-301B0B2CB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09434-3C07-DF9A-1FB5-D653CF060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1AA936-CB03-C74C-9EDC-81B2FF8CE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37F6-EB0C-4ABF-8D41-BCCF5B37E9B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F0CF64-45F4-FB02-4352-FB161215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A3931-C4CE-F459-8BF8-80816DFD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BB9A-62A6-4F50-B1E7-E1E286A48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3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3D20-101F-A515-E62D-76C44980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4080F-D6C8-CDEE-B920-ECE31686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37F6-EB0C-4ABF-8D41-BCCF5B37E9B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8CAF2-A3A7-8139-ACC8-1FF13625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048D2-E90F-FF62-DEBB-05A765BC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BB9A-62A6-4F50-B1E7-E1E286A48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3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6CF458-4ADB-55D5-9328-C5CBDB43F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37F6-EB0C-4ABF-8D41-BCCF5B37E9B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A21B86-BB2E-1CC8-759D-3CEF9F5D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63AD6-1DA1-1430-3D71-0B544609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BB9A-62A6-4F50-B1E7-E1E286A48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4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38D3D-2D2F-C178-6087-88299DA86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FDF9F-603B-42C3-3E6D-3CC4E6100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872F5-9C16-7D06-BD93-08F7438ED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E4E88-4E44-1501-3565-B445F3BA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37F6-EB0C-4ABF-8D41-BCCF5B37E9B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A34FD-6B57-D340-142E-597A4A79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62BBE-54F8-F6E1-6B50-0D0B46D0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BB9A-62A6-4F50-B1E7-E1E286A48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9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B7B8-5DC0-84BB-40A8-11ECFEB2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2E2FC5-BB16-67D3-67AB-B265D4E3F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56B31-9F88-CB57-9BCB-D7DCB4CFC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45710-409E-75DF-0561-66862A42D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37F6-EB0C-4ABF-8D41-BCCF5B37E9B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FECB4-DD3A-390C-76AD-B1417ACC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241B4-8481-6002-82B6-EF7DD9C3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BB9A-62A6-4F50-B1E7-E1E286A48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0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AF18A-6512-1E24-4ACF-A9314E69D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F4581-BDC5-DA57-7560-A306A608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5CA1D-78F8-795A-40F5-613FA8900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37F6-EB0C-4ABF-8D41-BCCF5B37E9B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E5D6F-E4DC-F00A-97DF-12E3A7E68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61D4F-2564-71DD-2EFA-A6E21C676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DBB9A-62A6-4F50-B1E7-E1E286A48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0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5045F-350E-C8B0-7A4D-171670655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7365"/>
            <a:ext cx="9144000" cy="1062598"/>
          </a:xfrm>
        </p:spPr>
        <p:txBody>
          <a:bodyPr/>
          <a:lstStyle/>
          <a:p>
            <a:r>
              <a:rPr lang="en-US" dirty="0"/>
              <a:t>Predicting Forest Cover 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79846-07E4-3166-5BCB-0DC7FB503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Gary Bair</a:t>
            </a:r>
          </a:p>
          <a:p>
            <a:r>
              <a:rPr lang="en-US" dirty="0"/>
              <a:t>Andrew Kim</a:t>
            </a:r>
          </a:p>
          <a:p>
            <a:r>
              <a:rPr lang="en-US" dirty="0"/>
              <a:t>Christopher Garcia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79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1174-A64C-6617-BAA1-DCCC32647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4298D-B9EE-44D2-8472-9264CAA9C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62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1174-A64C-6617-BAA1-DCCC32647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4298D-B9EE-44D2-8472-9264CAA9C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4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1174-A64C-6617-BAA1-DCCC32647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4298D-B9EE-44D2-8472-9264CAA9C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30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1174-A64C-6617-BAA1-DCCC32647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4298D-B9EE-44D2-8472-9264CAA9C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8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1174-A64C-6617-BAA1-DCCC32647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4298D-B9EE-44D2-8472-9264CAA9C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2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Predicting Forest Cover Type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Forest Cover Type</dc:title>
  <dc:creator>andrewpakkim@gmail.com</dc:creator>
  <cp:lastModifiedBy>andrewpakkim@gmail.com</cp:lastModifiedBy>
  <cp:revision>1</cp:revision>
  <dcterms:created xsi:type="dcterms:W3CDTF">2022-06-14T22:42:16Z</dcterms:created>
  <dcterms:modified xsi:type="dcterms:W3CDTF">2022-06-14T22:47:27Z</dcterms:modified>
</cp:coreProperties>
</file>