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73" r:id="rId4"/>
    <p:sldId id="267" r:id="rId5"/>
    <p:sldId id="274" r:id="rId6"/>
    <p:sldId id="268" r:id="rId7"/>
    <p:sldId id="271" r:id="rId8"/>
    <p:sldId id="270" r:id="rId9"/>
    <p:sldId id="276" r:id="rId10"/>
    <p:sldId id="275" r:id="rId11"/>
    <p:sldId id="269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5CAFE3-7222-4F60-8322-192AAC96544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253592-6EBB-425B-BEBC-5B6BE0B94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53592-6EBB-425B-BEBC-5B6BE0B94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FC2-EC6B-4F6C-B7C7-E1B10410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B345-1839-41D2-93CC-9CBAC517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7836-28E6-433F-AF47-FDC170E0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B52-ECE0-4DA5-ADFD-ADBDDB1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524-26A7-4D02-A0A8-7AC89F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1B8-EFB8-4552-B2CF-2DE2A82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9B53-A906-4589-B068-3D4E3CF8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6BFC-D842-485D-B764-4FF19F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1D3-D456-497D-90DF-778E217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91E-DAE0-4FC0-BAA2-F6CB2F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F4354-625D-4DAF-A1F9-60F3EE18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1F04-ED7A-452C-97C0-FAB57AB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E403-DB89-467C-920C-FF1889A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70F-0E87-4884-93E8-2571955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3E81-8A96-4F5D-B26D-764029F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FA8-1E5A-462B-94F7-ACECD3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DB3-1F0D-4827-8575-6576958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A36C-BDAD-4605-9BBA-AF59EDF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0BF-42EF-4B1B-BDAA-3F67549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7A6E-46B7-44C6-9649-8302118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0A6-1ADD-4990-BB2F-26AF8F5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8945-1DF2-4BBB-AEAB-FA3B74C1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36A-7472-447A-9CAF-C5E12F7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00D6-9023-47BE-B7C5-FD5D321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D380-9310-4066-80C3-BE09F78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BD7-5DA3-41A4-859B-2CF9373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F9D6-092D-4593-87C8-070485D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B2ED-F1A1-4805-A47F-A5815BAB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5995-7FA5-4E0E-A446-82AB32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1E2A-C8D3-4A27-A86C-5CA61006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D37D-D8DA-485A-B5E2-BEA161F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0CA-C4FF-4B50-B143-59BF0F9C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2F66-A95C-4D7A-9F33-8D3CB1E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9CE1-CCAD-4017-93E5-F5F802BA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E2A9-94D1-4F5F-A56D-78601779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DCA4-E707-435E-9309-9FD317D9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2523-AB5C-41F6-9457-7CF9997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86EA-C421-40D3-94BB-712060A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CE5E-77D3-448D-B948-9D2876C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EB8E-50A3-41AF-B406-930EC1A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6A20-B258-4819-BEEF-C9E8273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C215-5DCA-424A-9DF3-52FE593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941-A66F-4D08-A2CC-90B1E90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727C-65E8-46A9-9C0A-11286C1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D05E-16D6-4EBB-A009-8B92F28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19A7-7322-400D-8903-9FDDA43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B8E-C779-4335-8ACC-3CD6CCB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E933-48C3-4003-8222-CC06A03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B6B8-30AA-4752-87D6-2023550F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F3E6-EEA3-472F-BF8C-8BE0EAB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76-C2CF-46E6-A8FD-080327AA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6111-EE69-4988-BE5C-97E45C31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7AD-A163-4D8F-A90C-017D493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E394-10E3-4072-AAFA-CAD7A7B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3939-5900-4ED7-8D00-86716847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5230-1F81-4C2D-95C4-1747C12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FC0D-124F-4A01-B816-FB44A2D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2A3D-1621-4B1D-A099-982EBCC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22D31-3AE2-49D6-A16C-4B8186C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5057-DCE9-438B-8FB5-8741E80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124E-D92B-4BBA-889D-0144F696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E2BC-73A4-408E-8E6E-E75B503434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0FDF-EDEE-4907-AF32-685E06DC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5E4-34BA-4671-8079-0C6E0F1C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 ERROR REINSERT MOUTHPIECE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464155" y="100141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877813" y="1959356"/>
            <a:ext cx="1204499" cy="11174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84" idx="4"/>
          </p:cNvCxnSpPr>
          <p:nvPr/>
        </p:nvCxnSpPr>
        <p:spPr>
          <a:xfrm rot="16200000" flipV="1">
            <a:off x="6062809" y="144352"/>
            <a:ext cx="1957241" cy="3994680"/>
          </a:xfrm>
          <a:prstGeom prst="curvedConnector3">
            <a:avLst>
              <a:gd name="adj1" fmla="val 330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414714" y="1318919"/>
            <a:ext cx="2825147" cy="7776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7"/>
          </p:cNvCxnSpPr>
          <p:nvPr/>
        </p:nvCxnSpPr>
        <p:spPr>
          <a:xfrm rot="16200000" flipH="1" flipV="1">
            <a:off x="4533156" y="1815477"/>
            <a:ext cx="133911" cy="2743579"/>
          </a:xfrm>
          <a:prstGeom prst="curvedConnector3">
            <a:avLst>
              <a:gd name="adj1" fmla="val -208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458613"/>
            <a:ext cx="2702399" cy="17956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7"/>
          </p:cNvCxnSpPr>
          <p:nvPr/>
        </p:nvCxnSpPr>
        <p:spPr>
          <a:xfrm rot="16200000" flipH="1" flipV="1">
            <a:off x="5299873" y="1048760"/>
            <a:ext cx="133911" cy="4277013"/>
          </a:xfrm>
          <a:prstGeom prst="curvedConnector3">
            <a:avLst>
              <a:gd name="adj1" fmla="val -3649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381464" y="58512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78545" y="219895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329445" y="188736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7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</p:cNvCxnSpPr>
          <p:nvPr/>
        </p:nvCxnSpPr>
        <p:spPr>
          <a:xfrm rot="10800000">
            <a:off x="2468427" y="781455"/>
            <a:ext cx="4995729" cy="677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CE2F339-4946-4437-8DF4-EC06DB43BDC7}"/>
              </a:ext>
            </a:extLst>
          </p:cNvPr>
          <p:cNvCxnSpPr>
            <a:cxnSpLocks/>
            <a:stCxn id="6" idx="1"/>
            <a:endCxn id="62" idx="4"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stCxn id="250" idx="3"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F2E61406-5D11-44D2-909F-D003009E252F}"/>
              </a:ext>
            </a:extLst>
          </p:cNvPr>
          <p:cNvCxnSpPr>
            <a:cxnSpLocks/>
            <a:stCxn id="62" idx="3"/>
            <a:endCxn id="13" idx="2"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22D7F3-850E-47AA-AACF-D498ECC8DD4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E2A1E8-CA05-4482-862C-0398A198E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0605F2-CBD0-40C1-8B0A-581E40D99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use with solid fill">
            <a:extLst>
              <a:ext uri="{FF2B5EF4-FFF2-40B4-BE49-F238E27FC236}">
                <a16:creationId xmlns:a16="http://schemas.microsoft.com/office/drawing/2014/main" id="{22745947-F30F-4983-970D-E63AB81B3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225" name="Graphic 224" descr="Play with solid fill">
            <a:extLst>
              <a:ext uri="{FF2B5EF4-FFF2-40B4-BE49-F238E27FC236}">
                <a16:creationId xmlns:a16="http://schemas.microsoft.com/office/drawing/2014/main" id="{AE352620-E4CA-4DC5-A7EB-1651CF112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pic>
        <p:nvPicPr>
          <p:cNvPr id="93" name="Graphic 92" descr="Pause with solid fill">
            <a:extLst>
              <a:ext uri="{FF2B5EF4-FFF2-40B4-BE49-F238E27FC236}">
                <a16:creationId xmlns:a16="http://schemas.microsoft.com/office/drawing/2014/main" id="{E4DFB58D-F94E-4168-BD8E-C4415A2B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94" name="Graphic 93" descr="Play with solid fill">
            <a:extLst>
              <a:ext uri="{FF2B5EF4-FFF2-40B4-BE49-F238E27FC236}">
                <a16:creationId xmlns:a16="http://schemas.microsoft.com/office/drawing/2014/main" id="{ADF27ECB-60C5-4836-B47F-1EFFCF4FD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68721B6-D75E-4A86-BB2A-7BC6F8AF1DE5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3028E2-5CC3-4879-AA4E-766E99265E37}"/>
              </a:ext>
            </a:extLst>
          </p:cNvPr>
          <p:cNvSpPr txBox="1"/>
          <p:nvPr/>
        </p:nvSpPr>
        <p:spPr>
          <a:xfrm>
            <a:off x="5645292" y="18233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15B8C2-FC28-4F9B-B1E2-219BF09910F2}"/>
              </a:ext>
            </a:extLst>
          </p:cNvPr>
          <p:cNvSpPr txBox="1"/>
          <p:nvPr/>
        </p:nvSpPr>
        <p:spPr>
          <a:xfrm>
            <a:off x="5536114" y="38205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13124D5-5C4A-4EA0-9F0B-817C098816AE}"/>
              </a:ext>
            </a:extLst>
          </p:cNvPr>
          <p:cNvCxnSpPr>
            <a:cxnSpLocks/>
            <a:stCxn id="252" idx="0"/>
            <a:endCxn id="6" idx="0"/>
          </p:cNvCxnSpPr>
          <p:nvPr/>
        </p:nvCxnSpPr>
        <p:spPr>
          <a:xfrm rot="16200000" flipH="1" flipV="1">
            <a:off x="2669964" y="2122429"/>
            <a:ext cx="1232951" cy="762813"/>
          </a:xfrm>
          <a:prstGeom prst="curvedConnector3">
            <a:avLst>
              <a:gd name="adj1" fmla="val 38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6D9AB5A-7D75-4BC6-8E88-9DCE8742C39F}"/>
              </a:ext>
            </a:extLst>
          </p:cNvPr>
          <p:cNvSpPr txBox="1"/>
          <p:nvPr/>
        </p:nvSpPr>
        <p:spPr>
          <a:xfrm>
            <a:off x="5519810" y="267702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D1DC619A-6659-4CCA-A91E-42F0B6376896}"/>
              </a:ext>
            </a:extLst>
          </p:cNvPr>
          <p:cNvSpPr/>
          <p:nvPr/>
        </p:nvSpPr>
        <p:spPr>
          <a:xfrm>
            <a:off x="4586889" y="24867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REINSERT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B90CE209-5BE0-4FDF-84C6-652F100CD678}"/>
              </a:ext>
            </a:extLst>
          </p:cNvPr>
          <p:cNvCxnSpPr>
            <a:cxnSpLocks/>
            <a:stCxn id="12" idx="6"/>
            <a:endCxn id="159" idx="2"/>
          </p:cNvCxnSpPr>
          <p:nvPr/>
        </p:nvCxnSpPr>
        <p:spPr>
          <a:xfrm flipV="1">
            <a:off x="4550399" y="1458613"/>
            <a:ext cx="2913756" cy="1904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63C1A75-C244-486E-AFF4-B8CA6DA5446A}"/>
              </a:ext>
            </a:extLst>
          </p:cNvPr>
          <p:cNvCxnSpPr>
            <a:cxnSpLocks/>
            <a:stCxn id="84" idx="2"/>
          </p:cNvCxnSpPr>
          <p:nvPr/>
        </p:nvCxnSpPr>
        <p:spPr>
          <a:xfrm rot="10800000" flipV="1">
            <a:off x="2547023" y="705870"/>
            <a:ext cx="2039866" cy="122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Pause with solid fill">
            <a:extLst>
              <a:ext uri="{FF2B5EF4-FFF2-40B4-BE49-F238E27FC236}">
                <a16:creationId xmlns:a16="http://schemas.microsoft.com/office/drawing/2014/main" id="{F64A3697-F8D3-49CA-A0DB-C85EF2441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3173" y="2452012"/>
            <a:ext cx="137160" cy="137160"/>
          </a:xfrm>
          <a:prstGeom prst="rect">
            <a:avLst/>
          </a:prstGeom>
        </p:spPr>
      </p:pic>
      <p:pic>
        <p:nvPicPr>
          <p:cNvPr id="87" name="Graphic 86" descr="Play with solid fill">
            <a:extLst>
              <a:ext uri="{FF2B5EF4-FFF2-40B4-BE49-F238E27FC236}">
                <a16:creationId xmlns:a16="http://schemas.microsoft.com/office/drawing/2014/main" id="{1512BEE8-4A8F-492D-B921-889AD3508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6207" y="2447219"/>
            <a:ext cx="137160" cy="137160"/>
          </a:xfrm>
          <a:prstGeom prst="rect">
            <a:avLst/>
          </a:prstGeom>
        </p:spPr>
      </p:pic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A0E02275-8F8D-453A-A692-5A7E0A0C049A}"/>
              </a:ext>
            </a:extLst>
          </p:cNvPr>
          <p:cNvSpPr/>
          <p:nvPr/>
        </p:nvSpPr>
        <p:spPr>
          <a:xfrm>
            <a:off x="6522902" y="181240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FAA051AA-2D62-49F3-8149-563CCEBB743F}"/>
              </a:ext>
            </a:extLst>
          </p:cNvPr>
          <p:cNvSpPr/>
          <p:nvPr/>
        </p:nvSpPr>
        <p:spPr>
          <a:xfrm>
            <a:off x="6522902" y="181566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to Resume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91" name="Graphic 90" descr="Pause with solid fill">
            <a:extLst>
              <a:ext uri="{FF2B5EF4-FFF2-40B4-BE49-F238E27FC236}">
                <a16:creationId xmlns:a16="http://schemas.microsoft.com/office/drawing/2014/main" id="{D2BEB53F-92C4-4D3F-869E-19C812ED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595" y="2068120"/>
            <a:ext cx="137160" cy="137160"/>
          </a:xfrm>
          <a:prstGeom prst="rect">
            <a:avLst/>
          </a:prstGeom>
        </p:spPr>
      </p:pic>
      <p:pic>
        <p:nvPicPr>
          <p:cNvPr id="92" name="Graphic 91" descr="Play with solid fill">
            <a:extLst>
              <a:ext uri="{FF2B5EF4-FFF2-40B4-BE49-F238E27FC236}">
                <a16:creationId xmlns:a16="http://schemas.microsoft.com/office/drawing/2014/main" id="{4AEDFB6A-8C36-486A-91A1-B61FC569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342" y="2074469"/>
            <a:ext cx="134446" cy="134446"/>
          </a:xfrm>
          <a:prstGeom prst="rect">
            <a:avLst/>
          </a:prstGeom>
        </p:spPr>
      </p:pic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A201E8D-6D31-419F-BC11-12027066D5E5}"/>
              </a:ext>
            </a:extLst>
          </p:cNvPr>
          <p:cNvCxnSpPr>
            <a:cxnSpLocks/>
          </p:cNvCxnSpPr>
          <p:nvPr/>
        </p:nvCxnSpPr>
        <p:spPr>
          <a:xfrm flipV="1">
            <a:off x="5962949" y="2713259"/>
            <a:ext cx="1000882" cy="39341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7D1CFC7-73F0-41D4-8725-26FF77A1AF5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460814" y="1655399"/>
            <a:ext cx="1368953" cy="509248"/>
          </a:xfrm>
          <a:prstGeom prst="curvedConnector3">
            <a:avLst>
              <a:gd name="adj1" fmla="val 668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9D15B8DB-33B3-42C4-8409-24375320FC27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 flipV="1">
            <a:off x="4527167" y="-2643170"/>
            <a:ext cx="918431" cy="8601168"/>
          </a:xfrm>
          <a:prstGeom prst="curvedConnector3">
            <a:avLst>
              <a:gd name="adj1" fmla="val -127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A2D0B551-1A52-4212-80FB-19535DDF61A5}"/>
              </a:ext>
            </a:extLst>
          </p:cNvPr>
          <p:cNvSpPr/>
          <p:nvPr/>
        </p:nvSpPr>
        <p:spPr>
          <a:xfrm>
            <a:off x="4742693" y="180168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ALREADY USED TODAY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3950464-8348-443A-B140-CAEF743AD9EE}"/>
              </a:ext>
            </a:extLst>
          </p:cNvPr>
          <p:cNvCxnSpPr>
            <a:cxnSpLocks/>
            <a:stCxn id="7" idx="7"/>
            <a:endCxn id="111" idx="4"/>
          </p:cNvCxnSpPr>
          <p:nvPr/>
        </p:nvCxnSpPr>
        <p:spPr>
          <a:xfrm rot="5400000" flipH="1" flipV="1">
            <a:off x="4711757" y="2766088"/>
            <a:ext cx="538134" cy="438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85C729C-8B05-485F-BB25-0D6F96EE8E12}"/>
              </a:ext>
            </a:extLst>
          </p:cNvPr>
          <p:cNvCxnSpPr>
            <a:cxnSpLocks/>
            <a:stCxn id="111" idx="2"/>
            <a:endCxn id="6" idx="0"/>
          </p:cNvCxnSpPr>
          <p:nvPr/>
        </p:nvCxnSpPr>
        <p:spPr>
          <a:xfrm rot="10800000" flipV="1">
            <a:off x="2905033" y="2258888"/>
            <a:ext cx="1837660" cy="8614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131568" y="4429567"/>
            <a:ext cx="632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paused and LCU shutdown during operation phase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Power LCU 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Confirm serial number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play/pause to resume therapy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 to go to paused screen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 to resume normal operation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8A8DBA1-B4A6-4C5B-9DBB-F1CDACC19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399" y="1501779"/>
            <a:ext cx="7899816" cy="729055"/>
          </a:xfrm>
          <a:prstGeom prst="curvedConnector3">
            <a:avLst>
              <a:gd name="adj1" fmla="val 675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576F984-EA68-463B-A98F-252D4910C28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63657" y="2079016"/>
            <a:ext cx="1049540" cy="1033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Pause with solid fill">
            <a:extLst>
              <a:ext uri="{FF2B5EF4-FFF2-40B4-BE49-F238E27FC236}">
                <a16:creationId xmlns:a16="http://schemas.microsoft.com/office/drawing/2014/main" id="{340A7903-34A1-48DA-902E-27EFF11C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313" y="2251587"/>
            <a:ext cx="137160" cy="137160"/>
          </a:xfrm>
          <a:prstGeom prst="rect">
            <a:avLst/>
          </a:prstGeom>
        </p:spPr>
      </p:pic>
      <p:pic>
        <p:nvPicPr>
          <p:cNvPr id="60" name="Graphic 59" descr="Play with solid fill">
            <a:extLst>
              <a:ext uri="{FF2B5EF4-FFF2-40B4-BE49-F238E27FC236}">
                <a16:creationId xmlns:a16="http://schemas.microsoft.com/office/drawing/2014/main" id="{B9C3F8A9-7F56-406D-ADB1-CE3DC29FA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347" y="2246794"/>
            <a:ext cx="137160" cy="137160"/>
          </a:xfrm>
          <a:prstGeom prst="rect">
            <a:avLst/>
          </a:prstGeom>
        </p:spPr>
      </p:pic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3EED905-18A6-4732-BE0D-249120E8F667}"/>
              </a:ext>
            </a:extLst>
          </p:cNvPr>
          <p:cNvSpPr/>
          <p:nvPr/>
        </p:nvSpPr>
        <p:spPr>
          <a:xfrm>
            <a:off x="7043042" y="16119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DB04B56-2277-4C51-86F1-841FA0892462}"/>
              </a:ext>
            </a:extLst>
          </p:cNvPr>
          <p:cNvSpPr/>
          <p:nvPr/>
        </p:nvSpPr>
        <p:spPr>
          <a:xfrm>
            <a:off x="7043042" y="16119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Resume Therapy?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3" name="Graphic 62" descr="Pause with solid fill">
            <a:extLst>
              <a:ext uri="{FF2B5EF4-FFF2-40B4-BE49-F238E27FC236}">
                <a16:creationId xmlns:a16="http://schemas.microsoft.com/office/drawing/2014/main" id="{29C66F25-F6BC-4F64-9DFB-D44BD526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966" y="2141520"/>
            <a:ext cx="137160" cy="137160"/>
          </a:xfrm>
          <a:prstGeom prst="rect">
            <a:avLst/>
          </a:prstGeom>
        </p:spPr>
      </p:pic>
      <p:pic>
        <p:nvPicPr>
          <p:cNvPr id="64" name="Graphic 63" descr="Play with solid fill">
            <a:extLst>
              <a:ext uri="{FF2B5EF4-FFF2-40B4-BE49-F238E27FC236}">
                <a16:creationId xmlns:a16="http://schemas.microsoft.com/office/drawing/2014/main" id="{C1DDFD96-1402-4020-A3BF-4CEDE8DD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0242" y="2140525"/>
            <a:ext cx="137160" cy="137160"/>
          </a:xfrm>
          <a:prstGeom prst="rect">
            <a:avLst/>
          </a:prstGeom>
        </p:spPr>
      </p:pic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343E61E-6F53-4C96-B869-B6BCA4AD50D1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7957442" y="1543861"/>
            <a:ext cx="850544" cy="5253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Pause with solid fill">
            <a:extLst>
              <a:ext uri="{FF2B5EF4-FFF2-40B4-BE49-F238E27FC236}">
                <a16:creationId xmlns:a16="http://schemas.microsoft.com/office/drawing/2014/main" id="{C272282C-121A-46DE-83AF-6263FF1D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313" y="2241764"/>
            <a:ext cx="137160" cy="137160"/>
          </a:xfrm>
          <a:prstGeom prst="rect">
            <a:avLst/>
          </a:prstGeom>
        </p:spPr>
      </p:pic>
      <p:pic>
        <p:nvPicPr>
          <p:cNvPr id="68" name="Graphic 67" descr="Play with solid fill">
            <a:extLst>
              <a:ext uri="{FF2B5EF4-FFF2-40B4-BE49-F238E27FC236}">
                <a16:creationId xmlns:a16="http://schemas.microsoft.com/office/drawing/2014/main" id="{64DF14CE-0649-4C3B-BBB3-EE6CD924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347" y="2236971"/>
            <a:ext cx="137160" cy="137160"/>
          </a:xfrm>
          <a:prstGeom prst="rect">
            <a:avLst/>
          </a:prstGeom>
        </p:spPr>
      </p:pic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94D1F4-B34F-4FFD-88AE-540FADF5C582}"/>
              </a:ext>
            </a:extLst>
          </p:cNvPr>
          <p:cNvSpPr/>
          <p:nvPr/>
        </p:nvSpPr>
        <p:spPr>
          <a:xfrm>
            <a:off x="7043042" y="160215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9D70C6E-40F7-40C8-ACFD-4934A79307FB}"/>
              </a:ext>
            </a:extLst>
          </p:cNvPr>
          <p:cNvSpPr/>
          <p:nvPr/>
        </p:nvSpPr>
        <p:spPr>
          <a:xfrm>
            <a:off x="7043042" y="1605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to Resume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1" name="Graphic 70" descr="Pause with solid fill">
            <a:extLst>
              <a:ext uri="{FF2B5EF4-FFF2-40B4-BE49-F238E27FC236}">
                <a16:creationId xmlns:a16="http://schemas.microsoft.com/office/drawing/2014/main" id="{8A1F6589-A7D9-44DF-95A8-5094FB83F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735" y="1857872"/>
            <a:ext cx="137160" cy="137160"/>
          </a:xfrm>
          <a:prstGeom prst="rect">
            <a:avLst/>
          </a:prstGeom>
        </p:spPr>
      </p:pic>
      <p:pic>
        <p:nvPicPr>
          <p:cNvPr id="72" name="Graphic 71" descr="Play with solid fill">
            <a:extLst>
              <a:ext uri="{FF2B5EF4-FFF2-40B4-BE49-F238E27FC236}">
                <a16:creationId xmlns:a16="http://schemas.microsoft.com/office/drawing/2014/main" id="{10272A32-9729-463E-A3DD-E238A3C0C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482" y="1864221"/>
            <a:ext cx="134446" cy="134446"/>
          </a:xfrm>
          <a:prstGeom prst="rect">
            <a:avLst/>
          </a:prstGeom>
        </p:spPr>
      </p:pic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E7BB170B-59D1-4455-B7FE-3008F643689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9DF5B3DF-1712-44C4-9879-7915AA30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1930AD9B-10B0-4806-913C-361CD819B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34713F7-8B81-4054-B994-601D50D1705E}"/>
              </a:ext>
            </a:extLst>
          </p:cNvPr>
          <p:cNvSpPr txBox="1"/>
          <p:nvPr/>
        </p:nvSpPr>
        <p:spPr>
          <a:xfrm>
            <a:off x="5088084" y="129437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Unit turned off</a:t>
            </a:r>
          </a:p>
        </p:txBody>
      </p:sp>
    </p:spTree>
    <p:extLst>
      <p:ext uri="{BB962C8B-B14F-4D97-AF65-F5344CB8AC3E}">
        <p14:creationId xmlns:p14="http://schemas.microsoft.com/office/powerpoint/2010/main" val="11457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 ERROR 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78CDA1-7657-4594-9585-CD5E988AE8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C3925-12A1-410E-916A-B129DBEC79D9}"/>
              </a:ext>
            </a:extLst>
          </p:cNvPr>
          <p:cNvSpPr txBox="1"/>
          <p:nvPr/>
        </p:nvSpPr>
        <p:spPr>
          <a:xfrm>
            <a:off x="442150" y="5041649"/>
            <a:ext cx="10189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Standby Mode</a:t>
            </a:r>
          </a:p>
          <a:p>
            <a:r>
              <a:rPr lang="en-US" sz="1100" dirty="0"/>
              <a:t>-bouncing logo screen</a:t>
            </a:r>
          </a:p>
          <a:p>
            <a:r>
              <a:rPr lang="en-US" sz="1100" dirty="0"/>
              <a:t>-occurs when there is no user action:</a:t>
            </a:r>
          </a:p>
          <a:p>
            <a:r>
              <a:rPr lang="en-US" sz="1100" dirty="0"/>
              <a:t>	-user does not insert MCA during “INSERT MOUTHPIECE”, “MOUTHPIECE DETACHED”, or “PAUSED”</a:t>
            </a:r>
          </a:p>
          <a:p>
            <a:r>
              <a:rPr lang="en-US" sz="1100" dirty="0"/>
              <a:t>		-inserting a MCA wakes up the control unit and the control unit goes to “READING...”</a:t>
            </a:r>
          </a:p>
          <a:p>
            <a:r>
              <a:rPr lang="en-US" sz="1100" dirty="0"/>
              <a:t>	-user does not remove the MCA during “THERAPY COMPLETE”, “MOUTHPIECE EXPIRED”, “MOUTHPIECE READING ERROR”</a:t>
            </a:r>
          </a:p>
          <a:p>
            <a:r>
              <a:rPr lang="en-US" sz="1100" dirty="0"/>
              <a:t>		-removing the MCA wakes up the control unit and the control unit goes to “INSERT MOUTHPIECE”</a:t>
            </a:r>
          </a:p>
          <a:p>
            <a:r>
              <a:rPr lang="en-US" sz="1100" dirty="0"/>
              <a:t>	-user does not press pushbutton during “S/N MCA0x####”, “READY Press PLAY”, or “PAUSED”</a:t>
            </a:r>
          </a:p>
          <a:p>
            <a:r>
              <a:rPr lang="en-US" sz="1100" dirty="0"/>
              <a:t>		-pressing the pushbutton wakes up the control unit, then press play again</a:t>
            </a:r>
          </a:p>
          <a:p>
            <a:r>
              <a:rPr lang="en-US" sz="1100" dirty="0"/>
              <a:t>-after 1 hour total has elapsed, screen goes to blank and user can only restart the control unit via power on/off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55775-0E1F-4775-AD9A-279B1AB67B5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64BB4E-4C5B-47FA-B288-E9BC1F91FF43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5D411-E34C-4988-9EAA-0B66270AC452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8DDF4AC-DFAB-4E74-AD32-96570CFFE68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D85A2D6-6AF6-42F3-9DED-07C2652DF193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9841B8CD-8FED-4B95-A959-0F157AFC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954" y="366120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24004787-7E31-4029-B43F-2B000958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751"/>
            <a:ext cx="137160" cy="137160"/>
          </a:xfrm>
          <a:prstGeom prst="rect">
            <a:avLst/>
          </a:prstGeom>
        </p:spPr>
      </p:pic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BD737E32-B23B-4256-A61C-563CCF59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FE1D006D-07C6-48EF-AE36-685ABF09C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272A54A6-5A06-44D8-AC66-88CE170BAB69}"/>
              </a:ext>
            </a:extLst>
          </p:cNvPr>
          <p:cNvSpPr/>
          <p:nvPr/>
        </p:nvSpPr>
        <p:spPr>
          <a:xfrm>
            <a:off x="5176628" y="25487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REINSERT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5E5C196-C1D0-4840-92DE-15319D066C99}"/>
              </a:ext>
            </a:extLst>
          </p:cNvPr>
          <p:cNvCxnSpPr>
            <a:cxnSpLocks/>
            <a:stCxn id="57" idx="2"/>
          </p:cNvCxnSpPr>
          <p:nvPr/>
        </p:nvCxnSpPr>
        <p:spPr>
          <a:xfrm rot="10800000" flipV="1">
            <a:off x="2641418" y="712078"/>
            <a:ext cx="2535211" cy="215651"/>
          </a:xfrm>
          <a:prstGeom prst="curvedConnector3">
            <a:avLst>
              <a:gd name="adj1" fmla="val 57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58505A1-7A98-4687-8FF8-FEE4E966F2D5}"/>
              </a:ext>
            </a:extLst>
          </p:cNvPr>
          <p:cNvCxnSpPr>
            <a:cxnSpLocks/>
            <a:stCxn id="9" idx="0"/>
            <a:endCxn id="62" idx="0"/>
          </p:cNvCxnSpPr>
          <p:nvPr/>
        </p:nvCxnSpPr>
        <p:spPr>
          <a:xfrm rot="16200000" flipV="1">
            <a:off x="5447957" y="-2640812"/>
            <a:ext cx="556780" cy="7121241"/>
          </a:xfrm>
          <a:prstGeom prst="curvedConnector3">
            <a:avLst>
              <a:gd name="adj1" fmla="val 18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54AC0136-5EFE-4C75-94C0-939B7D0F9672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1" name="Graphic 60" descr="Pause with solid fill">
            <a:extLst>
              <a:ext uri="{FF2B5EF4-FFF2-40B4-BE49-F238E27FC236}">
                <a16:creationId xmlns:a16="http://schemas.microsoft.com/office/drawing/2014/main" id="{2EAD3D88-0987-4AD4-B769-1B9D14D7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63" name="Graphic 62" descr="Play with solid fill">
            <a:extLst>
              <a:ext uri="{FF2B5EF4-FFF2-40B4-BE49-F238E27FC236}">
                <a16:creationId xmlns:a16="http://schemas.microsoft.com/office/drawing/2014/main" id="{8457F160-2CE9-4211-8A47-906E869B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pic>
        <p:nvPicPr>
          <p:cNvPr id="64" name="Graphic 63" descr="Pause with solid fill">
            <a:extLst>
              <a:ext uri="{FF2B5EF4-FFF2-40B4-BE49-F238E27FC236}">
                <a16:creationId xmlns:a16="http://schemas.microsoft.com/office/drawing/2014/main" id="{E5144103-0934-420C-99D1-AA26A29D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4057" y="2667657"/>
            <a:ext cx="137160" cy="137160"/>
          </a:xfrm>
          <a:prstGeom prst="rect">
            <a:avLst/>
          </a:prstGeom>
        </p:spPr>
      </p:pic>
      <p:pic>
        <p:nvPicPr>
          <p:cNvPr id="65" name="Graphic 64" descr="Play with solid fill">
            <a:extLst>
              <a:ext uri="{FF2B5EF4-FFF2-40B4-BE49-F238E27FC236}">
                <a16:creationId xmlns:a16="http://schemas.microsoft.com/office/drawing/2014/main" id="{1A93BCDA-88D1-47F5-BEC1-175849B9B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7091" y="2662864"/>
            <a:ext cx="137160" cy="137160"/>
          </a:xfrm>
          <a:prstGeom prst="rect">
            <a:avLst/>
          </a:prstGeom>
        </p:spPr>
      </p:pic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B455D253-0E4D-4947-99C3-3B3F69747F39}"/>
              </a:ext>
            </a:extLst>
          </p:cNvPr>
          <p:cNvSpPr/>
          <p:nvPr/>
        </p:nvSpPr>
        <p:spPr>
          <a:xfrm>
            <a:off x="7673786" y="20280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DEDE7EE-8D09-4AA1-B350-DC745F6DB15A}"/>
              </a:ext>
            </a:extLst>
          </p:cNvPr>
          <p:cNvSpPr/>
          <p:nvPr/>
        </p:nvSpPr>
        <p:spPr>
          <a:xfrm>
            <a:off x="7673786" y="20280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Resume Therapy?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8" name="Graphic 67" descr="Pause with solid fill">
            <a:extLst>
              <a:ext uri="{FF2B5EF4-FFF2-40B4-BE49-F238E27FC236}">
                <a16:creationId xmlns:a16="http://schemas.microsoft.com/office/drawing/2014/main" id="{712BA2CB-3E1D-4142-8327-08DB31FC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710" y="2557590"/>
            <a:ext cx="137160" cy="137160"/>
          </a:xfrm>
          <a:prstGeom prst="rect">
            <a:avLst/>
          </a:prstGeom>
        </p:spPr>
      </p:pic>
      <p:pic>
        <p:nvPicPr>
          <p:cNvPr id="69" name="Graphic 68" descr="Play with solid fill">
            <a:extLst>
              <a:ext uri="{FF2B5EF4-FFF2-40B4-BE49-F238E27FC236}">
                <a16:creationId xmlns:a16="http://schemas.microsoft.com/office/drawing/2014/main" id="{E80BE755-8328-47D1-9C5B-AB2E94006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0986" y="2556595"/>
            <a:ext cx="137160" cy="137160"/>
          </a:xfrm>
          <a:prstGeom prst="rect">
            <a:avLst/>
          </a:prstGeom>
        </p:spPr>
      </p:pic>
      <p:pic>
        <p:nvPicPr>
          <p:cNvPr id="70" name="Graphic 69" descr="Pause with solid fill">
            <a:extLst>
              <a:ext uri="{FF2B5EF4-FFF2-40B4-BE49-F238E27FC236}">
                <a16:creationId xmlns:a16="http://schemas.microsoft.com/office/drawing/2014/main" id="{B9B5856A-3005-4E3D-8004-312E124E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4057" y="2657834"/>
            <a:ext cx="137160" cy="137160"/>
          </a:xfrm>
          <a:prstGeom prst="rect">
            <a:avLst/>
          </a:prstGeom>
        </p:spPr>
      </p:pic>
      <p:pic>
        <p:nvPicPr>
          <p:cNvPr id="71" name="Graphic 70" descr="Play with solid fill">
            <a:extLst>
              <a:ext uri="{FF2B5EF4-FFF2-40B4-BE49-F238E27FC236}">
                <a16:creationId xmlns:a16="http://schemas.microsoft.com/office/drawing/2014/main" id="{9D5CA772-EB66-4FAB-A144-67CEC93E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7091" y="2653041"/>
            <a:ext cx="137160" cy="137160"/>
          </a:xfrm>
          <a:prstGeom prst="rect">
            <a:avLst/>
          </a:prstGeom>
        </p:spPr>
      </p:pic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419512B-6B6B-466A-B83E-9AC223433698}"/>
              </a:ext>
            </a:extLst>
          </p:cNvPr>
          <p:cNvSpPr/>
          <p:nvPr/>
        </p:nvSpPr>
        <p:spPr>
          <a:xfrm>
            <a:off x="7673786" y="20182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DA034100-B5F4-41EC-85EF-27BC251027E9}"/>
              </a:ext>
            </a:extLst>
          </p:cNvPr>
          <p:cNvSpPr/>
          <p:nvPr/>
        </p:nvSpPr>
        <p:spPr>
          <a:xfrm>
            <a:off x="7673786" y="202148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to Resume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0C087D4E-2EAA-4D62-9F61-2DF9D9720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9479" y="2273942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3C23794B-D105-40BE-9B21-CD094873E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5226" y="2280291"/>
            <a:ext cx="134446" cy="134446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9688917-89D3-4C52-AF8F-52EAE7A77EFD}"/>
              </a:ext>
            </a:extLst>
          </p:cNvPr>
          <p:cNvCxnSpPr>
            <a:cxnSpLocks/>
            <a:stCxn id="74" idx="2"/>
          </p:cNvCxnSpPr>
          <p:nvPr/>
        </p:nvCxnSpPr>
        <p:spPr>
          <a:xfrm rot="10800000">
            <a:off x="2641418" y="927735"/>
            <a:ext cx="5032369" cy="1550955"/>
          </a:xfrm>
          <a:prstGeom prst="curvedConnector3">
            <a:avLst>
              <a:gd name="adj1" fmla="val 24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6146C1-3394-4DA1-AC8B-8F959B863131}"/>
              </a:ext>
            </a:extLst>
          </p:cNvPr>
          <p:cNvSpPr/>
          <p:nvPr/>
        </p:nvSpPr>
        <p:spPr>
          <a:xfrm>
            <a:off x="5007597" y="148451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ALREADY USED TODAY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08476BC-B234-42B2-B08F-546D74E6F6B1}"/>
              </a:ext>
            </a:extLst>
          </p:cNvPr>
          <p:cNvCxnSpPr>
            <a:cxnSpLocks/>
            <a:stCxn id="78" idx="0"/>
            <a:endCxn id="62" idx="6"/>
          </p:cNvCxnSpPr>
          <p:nvPr/>
        </p:nvCxnSpPr>
        <p:spPr>
          <a:xfrm rot="16200000" flipV="1">
            <a:off x="3850914" y="-129369"/>
            <a:ext cx="385896" cy="28418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4605E-6214-49E3-A7FC-24B3C848C818}"/>
              </a:ext>
            </a:extLst>
          </p:cNvPr>
          <p:cNvSpPr txBox="1"/>
          <p:nvPr/>
        </p:nvSpPr>
        <p:spPr>
          <a:xfrm>
            <a:off x="1383574" y="1632857"/>
            <a:ext cx="99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Other Requirements: </a:t>
            </a:r>
          </a:p>
          <a:p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If power is cut off via power switch/power cord, go back to start</a:t>
            </a:r>
          </a:p>
          <a:p>
            <a:pPr marL="342900" indent="-342900">
              <a:buAutoNum type="arabicParenR"/>
            </a:pPr>
            <a:r>
              <a:rPr lang="en-US" dirty="0"/>
              <a:t>Play button is only functional during the “SN MCAXXXXXX Press Play if Correct”, “READY Press PLAY” or “PAUSED” states</a:t>
            </a:r>
          </a:p>
          <a:p>
            <a:pPr marL="342900" indent="-342900">
              <a:buAutoNum type="arabicParenR"/>
            </a:pPr>
            <a:r>
              <a:rPr lang="en-US" dirty="0"/>
              <a:t>Pause is only functional during the operation state</a:t>
            </a:r>
          </a:p>
          <a:p>
            <a:pPr marL="342900" indent="-342900">
              <a:buAutoNum type="arabicParenR"/>
            </a:pPr>
            <a:r>
              <a:rPr lang="en-US" dirty="0"/>
              <a:t>If therapy timer has started, pressing the Play button or if the MCA disconnects will pause the therapy and the countdown</a:t>
            </a:r>
          </a:p>
          <a:p>
            <a:pPr marL="342900" indent="-342900">
              <a:buAutoNum type="arabicParenR"/>
            </a:pPr>
            <a:r>
              <a:rPr lang="en-US" dirty="0"/>
              <a:t>LED therapy lights only turn on when Play button is pressed. They are turned off during pauses, disconnects, why therapy is complete, etc</a:t>
            </a:r>
          </a:p>
          <a:p>
            <a:pPr marL="342900" indent="-342900">
              <a:buAutoNum type="arabicParenR"/>
            </a:pPr>
            <a:r>
              <a:rPr lang="en-US" dirty="0"/>
              <a:t>Standby LED ring color is any color it was prior to entering standby</a:t>
            </a:r>
          </a:p>
          <a:p>
            <a:pPr marL="342900" indent="-342900">
              <a:buAutoNum type="arabicParenR"/>
            </a:pPr>
            <a:r>
              <a:rPr lang="en-US" dirty="0"/>
              <a:t>To get out of Standby mode, press play/pause pushbutton</a:t>
            </a:r>
          </a:p>
          <a:p>
            <a:pPr marL="342900" indent="-342900">
              <a:buAutoNum type="arabicParenR"/>
            </a:pPr>
            <a:r>
              <a:rPr lang="en-US" dirty="0"/>
              <a:t>During the “READING...” phase, the control unit is reading the S/N, calibration number, and that the total time is less than 12,300 seconds</a:t>
            </a:r>
          </a:p>
        </p:txBody>
      </p:sp>
    </p:spTree>
    <p:extLst>
      <p:ext uri="{BB962C8B-B14F-4D97-AF65-F5344CB8AC3E}">
        <p14:creationId xmlns:p14="http://schemas.microsoft.com/office/powerpoint/2010/main" val="310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62868" y="2319844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3A5E7F-4187-4050-8007-C8A311F78196}"/>
              </a:ext>
            </a:extLst>
          </p:cNvPr>
          <p:cNvSpPr txBox="1"/>
          <p:nvPr/>
        </p:nvSpPr>
        <p:spPr>
          <a:xfrm>
            <a:off x="5154299" y="724968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Normal Operation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2283C-8200-46BE-9E84-EC4EA8BA8600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F302495-3988-47A1-959E-80F02853FCD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9862FAD-752E-4442-828A-6EF8A82A360A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6" name="Graphic 35" descr="Pause with solid fill">
            <a:extLst>
              <a:ext uri="{FF2B5EF4-FFF2-40B4-BE49-F238E27FC236}">
                <a16:creationId xmlns:a16="http://schemas.microsoft.com/office/drawing/2014/main" id="{7154585F-5435-4C6A-A82C-00FEFAFD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122" y="3653294"/>
            <a:ext cx="137160" cy="137160"/>
          </a:xfrm>
          <a:prstGeom prst="rect">
            <a:avLst/>
          </a:prstGeom>
        </p:spPr>
      </p:pic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3C5B060B-98A9-4B43-BF31-CA2E96DE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58" y="3658137"/>
            <a:ext cx="137160" cy="137160"/>
          </a:xfrm>
          <a:prstGeom prst="rect">
            <a:avLst/>
          </a:prstGeom>
        </p:spPr>
      </p:pic>
      <p:pic>
        <p:nvPicPr>
          <p:cNvPr id="38" name="Graphic 37" descr="Pause with solid fill">
            <a:extLst>
              <a:ext uri="{FF2B5EF4-FFF2-40B4-BE49-F238E27FC236}">
                <a16:creationId xmlns:a16="http://schemas.microsoft.com/office/drawing/2014/main" id="{4C2E8B23-5D49-4172-A664-0CEB27F2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C6EAE5E9-EC55-48DA-9CE0-27DAD1D1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0FD4DA-D898-438E-81A7-1A7A2BAEB44A}"/>
              </a:ext>
            </a:extLst>
          </p:cNvPr>
          <p:cNvSpPr txBox="1"/>
          <p:nvPr/>
        </p:nvSpPr>
        <p:spPr>
          <a:xfrm>
            <a:off x="9744167" y="134064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12C70AD-59BD-472B-8F26-9E511C53D9CB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0FFD2F85-EF36-4E83-B5B3-FD8C8D58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079AA0FF-563D-4308-AB80-2BA7FCD6E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E04A9E3-C747-4818-96C9-8D31B9EDB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43FDAD-74D9-4366-8515-CA34F2563250}"/>
              </a:ext>
            </a:extLst>
          </p:cNvPr>
          <p:cNvSpPr txBox="1"/>
          <p:nvPr/>
        </p:nvSpPr>
        <p:spPr>
          <a:xfrm>
            <a:off x="2905032" y="345489"/>
            <a:ext cx="59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System Error Path</a:t>
            </a:r>
          </a:p>
          <a:p>
            <a:r>
              <a:rPr lang="en-US" dirty="0"/>
              <a:t>- ## is the System error number </a:t>
            </a:r>
          </a:p>
          <a:p>
            <a:r>
              <a:rPr lang="en-US" dirty="0"/>
              <a:t>- LCU must be restarted via on/off switch to clear error code (LCU does NOT enter standby)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CE2A2-C381-427C-A60D-6189A63B4D0A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C79A5A2-2A87-4DC6-A18C-4E96C36D19F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D8A17D4-BEF6-4DC6-8600-E716EAFAD7D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5AC79F7A-E2FD-4783-9C48-2732788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97" y="3653294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31637DDA-8E6F-45C5-8B18-1E2C3E62B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7671" y="3653294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079CB757-CDD1-4C75-BB66-CC449BF3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AA0BBEF4-1F4C-48D3-9553-F387D974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75E52FF-4A89-4448-B4BE-86E2586E9C78}"/>
              </a:ext>
            </a:extLst>
          </p:cNvPr>
          <p:cNvSpPr/>
          <p:nvPr/>
        </p:nvSpPr>
        <p:spPr>
          <a:xfrm>
            <a:off x="8580576" y="313445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341E5FA-DC1A-4A2E-8BF8-5B164317334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928386B-C615-4CA2-805A-88A7F38428B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0" name="Graphic 49" descr="Pause with solid fill">
            <a:extLst>
              <a:ext uri="{FF2B5EF4-FFF2-40B4-BE49-F238E27FC236}">
                <a16:creationId xmlns:a16="http://schemas.microsoft.com/office/drawing/2014/main" id="{874B5F09-49FE-47A0-A0F3-E08B7F36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122" y="3653294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A0ECF2B8-AF4B-45A3-B2AC-7D4804E6D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58" y="3658137"/>
            <a:ext cx="137160" cy="137160"/>
          </a:xfrm>
          <a:prstGeom prst="rect">
            <a:avLst/>
          </a:prstGeom>
        </p:spPr>
      </p:pic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4A0AB77-D59A-4C3B-B56F-382937E2E1B2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60D42CBF-5EA4-4EBC-BDFB-2B508F94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AA6FDED1-1F8A-4719-BA14-31E3EC9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 ERROR 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062507" y="26339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701754" y="400964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53E51-0116-4B17-BAE2-1106CC6A1039}"/>
              </a:ext>
            </a:extLst>
          </p:cNvPr>
          <p:cNvSpPr txBox="1"/>
          <p:nvPr/>
        </p:nvSpPr>
        <p:spPr>
          <a:xfrm>
            <a:off x="3602881" y="4681291"/>
            <a:ext cx="61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Error Occurs During “Reading...” phase</a:t>
            </a:r>
          </a:p>
          <a:p>
            <a:r>
              <a:rPr lang="en-US" dirty="0"/>
              <a:t>-remove MCA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8C33E-012B-443F-9CA2-F267C13CC2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1D14AB6-995C-45B2-B895-9F37A4BFD3D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C00DE1-905F-419B-8176-2E64D06836EC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4A2C2653-1CEE-4B20-84C3-DBE61072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484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D775F80-EF47-46A5-A47D-AF40BC57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4849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BFC3831E-806F-4291-8584-D2C79586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8A0C9F45-990E-4F5C-9518-EDE65CF7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87C24E-918B-4FB9-AA5C-7FAAACDCAA77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0A39C55-5D0E-4802-AEE2-F3D845CED16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13176457-2344-4DE3-844A-9FFD93DA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3ED4630A-AB33-43C2-86D0-71309A1D8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9CCF24-504E-4F5F-93B2-9FF45458CA60}"/>
              </a:ext>
            </a:extLst>
          </p:cNvPr>
          <p:cNvSpPr/>
          <p:nvPr/>
        </p:nvSpPr>
        <p:spPr>
          <a:xfrm>
            <a:off x="8590567" y="314538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</p:spTree>
    <p:extLst>
      <p:ext uri="{BB962C8B-B14F-4D97-AF65-F5344CB8AC3E}">
        <p14:creationId xmlns:p14="http://schemas.microsoft.com/office/powerpoint/2010/main" val="24020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F821BFD-DEFB-4B74-9D08-96BCBDA8C0D6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D1DDE0-DB5E-46D5-A7CE-4AD3A09E750C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5E05097-25A9-4E68-9F41-F83FF4077E85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C8E340-554D-4041-BA95-34DB3F5AA17F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E8D429F-E1CE-4A40-888C-445D9AC54C0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950DDA-A1CE-4F3B-A142-48E9AE1ADBE9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415C665-27AE-4757-9285-EF69BB75528F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9D58D0-0143-4E6D-9C0C-56048590AE6C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00EEB70-485F-4387-924F-8953C20B7895}"/>
              </a:ext>
            </a:extLst>
          </p:cNvPr>
          <p:cNvSpPr/>
          <p:nvPr/>
        </p:nvSpPr>
        <p:spPr>
          <a:xfrm>
            <a:off x="4456818" y="4337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REINSERT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97369-9AB8-46C8-92F4-9E25098220CD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812C2-6085-4CEC-9112-06A413291D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23678-9BE8-4265-9E12-C90C9C65FE3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F25634-07AE-4324-96B1-A8BB2200C98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DE3AE55-FD47-4B81-9098-6D8F81FF9F23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6AA26A9-A2F9-4EF8-9F6C-9D00D35FA36D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3F1BEC9-2F03-46A9-8E77-B447C1BDF7ED}"/>
              </a:ext>
            </a:extLst>
          </p:cNvPr>
          <p:cNvCxnSpPr>
            <a:cxnSpLocks/>
            <a:stCxn id="7" idx="5"/>
            <a:endCxn id="56" idx="7"/>
          </p:cNvCxnSpPr>
          <p:nvPr/>
        </p:nvCxnSpPr>
        <p:spPr>
          <a:xfrm rot="5400000">
            <a:off x="8854740" y="2492356"/>
            <a:ext cx="1269184" cy="241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6D21F42-DAB9-4330-9F87-45083009E4CB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8483E-88C5-4A1D-A7AE-94D0067866B5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B8B4A-E038-4FFF-9A21-0583E3400BAE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928463D-A43F-4A97-9127-75B1861CD3CB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6090326" y="171868"/>
            <a:ext cx="1772136" cy="41247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B6FC44A-CB25-4893-8F61-7F37FC2C521B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 rot="5400000">
            <a:off x="3561575" y="2091157"/>
            <a:ext cx="1906047" cy="1522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9197DA-FF22-4018-B373-D849AA77B2BC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BD0CF-240B-42A2-A793-E1AC124B35D8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B22EE-A0D6-489D-94F5-A9D249611B3A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8D3D56-D65F-4750-9002-E28BC63B141C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39644D-EE29-4886-BCA3-04E92C82CCE7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D8EBF-A948-4D89-AA36-ECC9AD0FD7E4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65272-EE7E-4F1C-BF58-B84D7A6356E1}"/>
              </a:ext>
            </a:extLst>
          </p:cNvPr>
          <p:cNvSpPr txBox="1"/>
          <p:nvPr/>
        </p:nvSpPr>
        <p:spPr>
          <a:xfrm>
            <a:off x="9805487" y="57150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5488-67A2-4BE3-A029-5B3164FBEB76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25407ED-11F2-4B14-99D9-94F69C9C4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929" y="-60940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EC2B19-CD23-415E-AEE8-355333618A7D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B6C16A1-A3E8-42F6-8EEA-A17BC08F665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>
            <a:off x="6738619" y="201126"/>
            <a:ext cx="12700" cy="7667172"/>
          </a:xfrm>
          <a:prstGeom prst="curvedConnector3">
            <a:avLst>
              <a:gd name="adj1" fmla="val 20361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9BD60-6756-4414-9D24-639F4A24114C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pic>
        <p:nvPicPr>
          <p:cNvPr id="73" name="Graphic 72" descr="Pause with solid fill">
            <a:extLst>
              <a:ext uri="{FF2B5EF4-FFF2-40B4-BE49-F238E27FC236}">
                <a16:creationId xmlns:a16="http://schemas.microsoft.com/office/drawing/2014/main" id="{8AAA6A14-A675-453A-8909-723FD1EF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5777"/>
            <a:ext cx="137160" cy="137160"/>
          </a:xfrm>
          <a:prstGeom prst="rect">
            <a:avLst/>
          </a:prstGeom>
        </p:spPr>
      </p:pic>
      <p:pic>
        <p:nvPicPr>
          <p:cNvPr id="74" name="Graphic 73" descr="Play with solid fill">
            <a:extLst>
              <a:ext uri="{FF2B5EF4-FFF2-40B4-BE49-F238E27FC236}">
                <a16:creationId xmlns:a16="http://schemas.microsoft.com/office/drawing/2014/main" id="{03E2F913-A3A1-42B7-A2D9-550C134A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5778"/>
            <a:ext cx="137160" cy="137160"/>
          </a:xfrm>
          <a:prstGeom prst="rect">
            <a:avLst/>
          </a:prstGeom>
        </p:spPr>
      </p:pic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6892994B-94B5-4E66-A769-8B391829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BE502C0F-69B7-4DF8-817D-096A1698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F9F8FC7-FF63-4342-81F1-6E7238C35B0C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C5AE2-20F8-49D5-A6F3-C6F0DAC386F8}"/>
              </a:ext>
            </a:extLst>
          </p:cNvPr>
          <p:cNvSpPr txBox="1"/>
          <p:nvPr/>
        </p:nvSpPr>
        <p:spPr>
          <a:xfrm>
            <a:off x="3981267" y="187736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F7847A-0A06-4A42-A418-AC3EE0F870A6}"/>
              </a:ext>
            </a:extLst>
          </p:cNvPr>
          <p:cNvSpPr txBox="1"/>
          <p:nvPr/>
        </p:nvSpPr>
        <p:spPr>
          <a:xfrm>
            <a:off x="4251047" y="4791675"/>
            <a:ext cx="519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Mouthpiece Reading Error Occurs During Operation phase</a:t>
            </a:r>
          </a:p>
          <a:p>
            <a:r>
              <a:rPr lang="en-US" sz="1600" dirty="0"/>
              <a:t>-Cause: missed writing to EEPROM on MCA 5 times in a row</a:t>
            </a:r>
          </a:p>
          <a:p>
            <a:r>
              <a:rPr lang="en-US" sz="1600" dirty="0"/>
              <a:t>-remove MCA to return to “reading” screen</a:t>
            </a:r>
          </a:p>
          <a:p>
            <a:endParaRPr lang="en-US" sz="1600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42268E5-6B93-4FAF-BE05-9F7E6742CED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1" name="Graphic 50" descr="Pause with solid fill">
            <a:extLst>
              <a:ext uri="{FF2B5EF4-FFF2-40B4-BE49-F238E27FC236}">
                <a16:creationId xmlns:a16="http://schemas.microsoft.com/office/drawing/2014/main" id="{91F709BC-2DC9-484E-8D67-00C53521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4E0C18B0-8097-44DE-A1C3-818FE60A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343F31A-4B20-4D6F-942E-153163DECDB2}"/>
              </a:ext>
            </a:extLst>
          </p:cNvPr>
          <p:cNvSpPr/>
          <p:nvPr/>
        </p:nvSpPr>
        <p:spPr>
          <a:xfrm>
            <a:off x="8587919" y="311396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</p:spTree>
    <p:extLst>
      <p:ext uri="{BB962C8B-B14F-4D97-AF65-F5344CB8AC3E}">
        <p14:creationId xmlns:p14="http://schemas.microsoft.com/office/powerpoint/2010/main" val="365441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23887-4C18-47F5-8CEA-070E8E1E2AD8}"/>
              </a:ext>
            </a:extLst>
          </p:cNvPr>
          <p:cNvSpPr txBox="1"/>
          <p:nvPr/>
        </p:nvSpPr>
        <p:spPr>
          <a:xfrm>
            <a:off x="3228321" y="385148"/>
            <a:ext cx="605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determines that the MCA is expired</a:t>
            </a:r>
          </a:p>
          <a:p>
            <a:r>
              <a:rPr lang="en-US" dirty="0"/>
              <a:t>-remove device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8AC6A-DC51-407F-9BD6-CBC9EAE27C1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510882B-7DE3-46E8-B899-DFFB202EE87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F199CC-2469-49B4-AEC3-26A4DEE63B1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2EA6DCC5-B1D1-4657-A63C-9B586E45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08" y="364829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9A93067-F6E2-4EB2-8452-259CADF0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646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EA72F514-4911-4232-A40A-883EE285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04DD5D6A-8DBE-457A-8345-E8CAAA3E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95EA820-61BD-47D6-BF9B-D8779C21D10F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A91421C-936D-423E-9256-251089BE3AB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06E3F8E5-68C2-4D7A-9AF4-8EC52B0C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1A6D100B-220E-4A74-B328-081B9B9C3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0"/>
          </p:cNvCxnSpPr>
          <p:nvPr/>
        </p:nvCxnSpPr>
        <p:spPr>
          <a:xfrm rot="16200000" flipV="1">
            <a:off x="4438467" y="1586878"/>
            <a:ext cx="12700" cy="3066868"/>
          </a:xfrm>
          <a:prstGeom prst="curvedConnector3">
            <a:avLst>
              <a:gd name="adj1" fmla="val 2790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205184" y="820161"/>
            <a:ext cx="12700" cy="4600302"/>
          </a:xfrm>
          <a:prstGeom prst="curvedConnector3">
            <a:avLst>
              <a:gd name="adj1" fmla="val 4244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5211534" y="257617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7F4E9D-CDDA-48C4-9396-A3F90AB0264D}"/>
              </a:ext>
            </a:extLst>
          </p:cNvPr>
          <p:cNvSpPr txBox="1"/>
          <p:nvPr/>
        </p:nvSpPr>
        <p:spPr>
          <a:xfrm>
            <a:off x="3050606" y="4688044"/>
            <a:ext cx="717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MCA is removed in “S/N MCA0x#### Press PLAY if correct” OR “READY Press PLAY” </a:t>
            </a:r>
          </a:p>
          <a:p>
            <a:r>
              <a:rPr lang="en-US" sz="1600" dirty="0"/>
              <a:t>-insert mouthpiece to initiate “READING...” screen and re-reading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46618-3A6A-4FF8-A358-C73862881F48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6E7841-A886-46A9-AB54-8FA711852FE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9E044B4-575D-40CF-A829-7EF4D1D68FA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9B9A0EE2-B934-41B2-AEC4-65034BEE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347" y="3647928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EACB6FA6-E24D-4B4A-B55D-C68808F6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685" y="3642833"/>
            <a:ext cx="137160" cy="137160"/>
          </a:xfrm>
          <a:prstGeom prst="rect">
            <a:avLst/>
          </a:prstGeom>
        </p:spPr>
      </p:pic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0E063A52-BF83-40BA-998B-C1B6AD19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36271104-9FD7-4FFA-BB81-C03292EBC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6B30DE-8BC6-45B1-B0C9-A3251C5324AC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F91FBFF-EED7-4851-9641-1F32363FFBE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6" name="Graphic 45" descr="Pause with solid fill">
            <a:extLst>
              <a:ext uri="{FF2B5EF4-FFF2-40B4-BE49-F238E27FC236}">
                <a16:creationId xmlns:a16="http://schemas.microsoft.com/office/drawing/2014/main" id="{211604FA-16DA-4B62-A5A1-9840F847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7" name="Graphic 46" descr="Play with solid fill">
            <a:extLst>
              <a:ext uri="{FF2B5EF4-FFF2-40B4-BE49-F238E27FC236}">
                <a16:creationId xmlns:a16="http://schemas.microsoft.com/office/drawing/2014/main" id="{6E93AD68-F528-484C-B4A1-E78F473A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94967" y="218046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47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MCA is removed during operation</a:t>
            </a:r>
          </a:p>
          <a:p>
            <a:r>
              <a:rPr lang="en-US" dirty="0"/>
              <a:t>-reinsert mouthpiece to go to “PAUSED” screen</a:t>
            </a:r>
          </a:p>
          <a:p>
            <a:r>
              <a:rPr lang="en-US" dirty="0"/>
              <a:t>-press play to resume normal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954976D-4CF0-4B20-A031-6A67E2246953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CA394695-E5D4-4709-9EAF-935208D8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B37A659D-424A-4880-83B1-989AC5D5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4095554" y="15358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ALREADY USED TODAY</a:t>
            </a:r>
          </a:p>
        </p:txBody>
      </p: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556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Time Stamp Error</a:t>
            </a:r>
          </a:p>
          <a:p>
            <a:r>
              <a:rPr lang="en-US" dirty="0"/>
              <a:t>- remove device to return to “insert mouthpiece” screen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954976D-4CF0-4B20-A031-6A67E2246953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CA394695-E5D4-4709-9EAF-935208D8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B37A659D-424A-4880-83B1-989AC5D5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51BC094-E618-4B27-86E4-B994A3727026}"/>
              </a:ext>
            </a:extLst>
          </p:cNvPr>
          <p:cNvCxnSpPr>
            <a:cxnSpLocks/>
            <a:stCxn id="7" idx="0"/>
            <a:endCxn id="159" idx="4"/>
          </p:cNvCxnSpPr>
          <p:nvPr/>
        </p:nvCxnSpPr>
        <p:spPr>
          <a:xfrm rot="5400000" flipH="1" flipV="1">
            <a:off x="4160566" y="2728125"/>
            <a:ext cx="670089" cy="1142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4109A894-7C0E-406E-9987-C9992D7827A3}"/>
              </a:ext>
            </a:extLst>
          </p:cNvPr>
          <p:cNvCxnSpPr>
            <a:cxnSpLocks/>
            <a:stCxn id="159" idx="2"/>
            <a:endCxn id="6" idx="0"/>
          </p:cNvCxnSpPr>
          <p:nvPr/>
        </p:nvCxnSpPr>
        <p:spPr>
          <a:xfrm rot="10800000" flipV="1">
            <a:off x="2905034" y="1993022"/>
            <a:ext cx="1190521" cy="112728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73A5AB-6915-4A91-92E7-38B1561F34F0}"/>
              </a:ext>
            </a:extLst>
          </p:cNvPr>
          <p:cNvSpPr txBox="1"/>
          <p:nvPr/>
        </p:nvSpPr>
        <p:spPr>
          <a:xfrm>
            <a:off x="3117897" y="195871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0902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1702</Words>
  <Application>Microsoft Office PowerPoint</Application>
  <PresentationFormat>Widescreen</PresentationFormat>
  <Paragraphs>478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Lazzara</dc:creator>
  <cp:lastModifiedBy>Elizabeth Neff</cp:lastModifiedBy>
  <cp:revision>52</cp:revision>
  <cp:lastPrinted>2022-02-22T13:05:31Z</cp:lastPrinted>
  <dcterms:created xsi:type="dcterms:W3CDTF">2021-06-22T13:39:11Z</dcterms:created>
  <dcterms:modified xsi:type="dcterms:W3CDTF">2022-03-02T18:12:07Z</dcterms:modified>
</cp:coreProperties>
</file>