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3" r:id="rId4"/>
    <p:sldId id="267" r:id="rId5"/>
    <p:sldId id="272" r:id="rId6"/>
    <p:sldId id="268" r:id="rId7"/>
    <p:sldId id="271" r:id="rId8"/>
    <p:sldId id="270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4FC2-EC6B-4F6C-B7C7-E1B10410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B345-1839-41D2-93CC-9CBAC517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7836-28E6-433F-AF47-FDC170E0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AB52-ECE0-4DA5-ADFD-ADBDDB14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E524-26A7-4D02-A0A8-7AC89F8E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E1B8-EFB8-4552-B2CF-2DE2A823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9B53-A906-4589-B068-3D4E3CF8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6BFC-D842-485D-B764-4FF19F4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D1D3-D456-497D-90DF-778E217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091E-DAE0-4FC0-BAA2-F6CB2F0C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F4354-625D-4DAF-A1F9-60F3EE183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D1F04-ED7A-452C-97C0-FAB57AB6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E403-DB89-467C-920C-FF1889A5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370F-0E87-4884-93E8-25719557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3E81-8A96-4F5D-B26D-764029FE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DFA8-1E5A-462B-94F7-ACECD33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0DB3-1F0D-4827-8575-6576958D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A36C-BDAD-4605-9BBA-AF59EDFC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A0BF-42EF-4B1B-BDAA-3F67549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7A6E-46B7-44C6-9649-83021184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40A6-1ADD-4990-BB2F-26AF8F5A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68945-1DF2-4BBB-AEAB-FA3B74C1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636A-7472-447A-9CAF-C5E12F7C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00D6-9023-47BE-B7C5-FD5D3215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D380-9310-4066-80C3-BE09F78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7BD7-5DA3-41A4-859B-2CF9373E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F9D6-092D-4593-87C8-070485D45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B2ED-F1A1-4805-A47F-A5815BAB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5995-7FA5-4E0E-A446-82AB32B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1E2A-C8D3-4A27-A86C-5CA61006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D37D-D8DA-485A-B5E2-BEA161F5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20CA-C4FF-4B50-B143-59BF0F9C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2F66-A95C-4D7A-9F33-8D3CB1E8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A9CE1-CCAD-4017-93E5-F5F802BA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6E2A9-94D1-4F5F-A56D-78601779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7DCA4-E707-435E-9309-9FD317D9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B2523-AB5C-41F6-9457-7CF99974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86EA-C421-40D3-94BB-712060A4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FCE5E-77D3-448D-B948-9D2876CE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EB8E-50A3-41AF-B406-930EC1AA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6A20-B258-4819-BEEF-C9E82734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1C215-5DCA-424A-9DF3-52FE593A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0C941-A66F-4D08-A2CC-90B1E90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A727C-65E8-46A9-9C0A-11286C14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D05E-16D6-4EBB-A009-8B92F284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B19A7-7322-400D-8903-9FDDA435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4B8E-C779-4335-8ACC-3CD6CCBE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E933-48C3-4003-8222-CC06A03C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8B6B8-30AA-4752-87D6-2023550F4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F3E6-EEA3-472F-BF8C-8BE0EAB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8176-C2CF-46E6-A8FD-080327AA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36111-EE69-4988-BE5C-97E45C31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7AD-A163-4D8F-A90C-017D4935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3E394-10E3-4072-AAFA-CAD7A7B4D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3939-5900-4ED7-8D00-86716847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5230-1F81-4C2D-95C4-1747C12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FC0D-124F-4A01-B816-FB44A2D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2A3D-1621-4B1D-A099-982EBCC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22D31-3AE2-49D6-A16C-4B8186C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5057-DCE9-438B-8FB5-8741E80E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124E-D92B-4BBA-889D-0144F6963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E2BC-73A4-408E-8E6E-E75B50343445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0FDF-EDEE-4907-AF32-685E06DCB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C5E4-34BA-4671-8079-0C6E0F1C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8C47-C84E-46C1-9C07-4B59EDFB9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MOUTHPIECEREADING ERROR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224254" y="570178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CONTROL UNIT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235791" y="3170519"/>
            <a:ext cx="2124270" cy="385265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293295" y="2880072"/>
            <a:ext cx="2124270" cy="44335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526577" y="3646790"/>
            <a:ext cx="2124270" cy="29001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759860" y="4413507"/>
            <a:ext cx="2124270" cy="13666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138654" y="1655399"/>
            <a:ext cx="3605513" cy="4503583"/>
          </a:xfrm>
          <a:prstGeom prst="curvedConnector3">
            <a:avLst>
              <a:gd name="adj1" fmla="val -63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321115" y="4341442"/>
            <a:ext cx="1800981" cy="9196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002508" y="3937236"/>
            <a:ext cx="2124270" cy="23192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EXPIRED</a:t>
            </a:r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4993143" y="4723024"/>
            <a:ext cx="1667070" cy="290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769696" y="1851239"/>
            <a:ext cx="1060679" cy="14774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D2B6B9DD-EEA8-4F9F-A1AD-F05576018A0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rot="16200000" flipV="1">
            <a:off x="6058953" y="140496"/>
            <a:ext cx="1014063" cy="4945570"/>
          </a:xfrm>
          <a:prstGeom prst="curvedConnector3">
            <a:avLst>
              <a:gd name="adj1" fmla="val 635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rot="5400000">
            <a:off x="2763485" y="2113887"/>
            <a:ext cx="1147974" cy="8648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228322" y="3900802"/>
            <a:ext cx="707708" cy="11960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159" idx="4"/>
          </p:cNvCxnSpPr>
          <p:nvPr/>
        </p:nvCxnSpPr>
        <p:spPr>
          <a:xfrm rot="5400000" flipH="1" flipV="1">
            <a:off x="6236262" y="1795273"/>
            <a:ext cx="1060679" cy="1589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159" idx="4"/>
          </p:cNvCxnSpPr>
          <p:nvPr/>
        </p:nvCxnSpPr>
        <p:spPr>
          <a:xfrm rot="5400000" flipH="1" flipV="1">
            <a:off x="7002979" y="2561990"/>
            <a:ext cx="1060679" cy="559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381464" y="585120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564718" y="210624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2926079" y="271371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31F493B-4001-43D9-822C-D607BC585989}"/>
              </a:ext>
            </a:extLst>
          </p:cNvPr>
          <p:cNvSpPr txBox="1"/>
          <p:nvPr/>
        </p:nvSpPr>
        <p:spPr>
          <a:xfrm>
            <a:off x="5885874" y="179011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757599" y="79859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  <a:stCxn id="159" idx="2"/>
            <a:endCxn id="62" idx="7"/>
          </p:cNvCxnSpPr>
          <p:nvPr/>
        </p:nvCxnSpPr>
        <p:spPr>
          <a:xfrm rot="10800000">
            <a:off x="2489015" y="775331"/>
            <a:ext cx="4615086" cy="827103"/>
          </a:xfrm>
          <a:prstGeom prst="curvedConnector4">
            <a:avLst>
              <a:gd name="adj1" fmla="val 48549"/>
              <a:gd name="adj2" fmla="val 127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7EC13EA8-C908-4E8B-8AFA-A2857950D16E}"/>
              </a:ext>
            </a:extLst>
          </p:cNvPr>
          <p:cNvCxnSpPr>
            <a:cxnSpLocks/>
            <a:stCxn id="9" idx="0"/>
            <a:endCxn id="62" idx="7"/>
          </p:cNvCxnSpPr>
          <p:nvPr/>
        </p:nvCxnSpPr>
        <p:spPr>
          <a:xfrm rot="16200000" flipV="1">
            <a:off x="5676557" y="-2412211"/>
            <a:ext cx="422869" cy="6797952"/>
          </a:xfrm>
          <a:prstGeom prst="curvedConnector3">
            <a:avLst>
              <a:gd name="adj1" fmla="val 1857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8CE2F339-4946-4437-8DF4-EC06DB43BDC7}"/>
              </a:ext>
            </a:extLst>
          </p:cNvPr>
          <p:cNvCxnSpPr>
            <a:cxnSpLocks/>
            <a:stCxn id="6" idx="1"/>
            <a:endCxn id="62" idx="4"/>
          </p:cNvCxnSpPr>
          <p:nvPr/>
        </p:nvCxnSpPr>
        <p:spPr>
          <a:xfrm rot="16200000" flipV="1">
            <a:off x="1524533" y="2197012"/>
            <a:ext cx="1698404" cy="416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47973" y="-237050"/>
            <a:ext cx="1698404" cy="5016320"/>
          </a:xfrm>
          <a:prstGeom prst="curvedConnector3">
            <a:avLst>
              <a:gd name="adj1" fmla="val 37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stCxn id="250" idx="3"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5" y="1421909"/>
            <a:ext cx="1146984" cy="227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953462" y="2077568"/>
            <a:ext cx="3975396" cy="4834011"/>
          </a:xfrm>
          <a:prstGeom prst="curvedConnector3">
            <a:avLst>
              <a:gd name="adj1" fmla="val -56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F2E61406-5D11-44D2-909F-D003009E252F}"/>
              </a:ext>
            </a:extLst>
          </p:cNvPr>
          <p:cNvCxnSpPr>
            <a:cxnSpLocks/>
            <a:stCxn id="62" idx="3"/>
            <a:endCxn id="13" idx="2"/>
          </p:cNvCxnSpPr>
          <p:nvPr/>
        </p:nvCxnSpPr>
        <p:spPr>
          <a:xfrm rot="16200000" flipH="1">
            <a:off x="1164808" y="2099536"/>
            <a:ext cx="4737074" cy="33818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D22D7F3-850E-47AA-AACF-D498ECC8DD4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6E2A1E8-CA05-4482-862C-0398A198ED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50605F2-CBD0-40C1-8B0A-581E40D997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9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4605E-6214-49E3-A7FC-24B3C848C818}"/>
              </a:ext>
            </a:extLst>
          </p:cNvPr>
          <p:cNvSpPr txBox="1"/>
          <p:nvPr/>
        </p:nvSpPr>
        <p:spPr>
          <a:xfrm>
            <a:off x="1383574" y="1632857"/>
            <a:ext cx="9991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Other Requirements: </a:t>
            </a:r>
          </a:p>
          <a:p>
            <a:endParaRPr lang="en-US" u="sng" dirty="0"/>
          </a:p>
          <a:p>
            <a:pPr marL="342900" indent="-342900">
              <a:buAutoNum type="arabicParenR"/>
            </a:pPr>
            <a:r>
              <a:rPr lang="en-US" dirty="0"/>
              <a:t>If power is cut off via power switch/power cord, go back to start</a:t>
            </a:r>
          </a:p>
          <a:p>
            <a:pPr marL="342900" indent="-342900">
              <a:buAutoNum type="arabicParenR"/>
            </a:pPr>
            <a:r>
              <a:rPr lang="en-US" dirty="0"/>
              <a:t>Play button is only functional during the “SN MCAXXXXXX Press Play if Correct”, “READY Press PLAY” or “PAUSED” states</a:t>
            </a:r>
          </a:p>
          <a:p>
            <a:pPr marL="342900" indent="-342900">
              <a:buAutoNum type="arabicParenR"/>
            </a:pPr>
            <a:r>
              <a:rPr lang="en-US" dirty="0"/>
              <a:t>Pause is only functional during the operation state</a:t>
            </a:r>
          </a:p>
          <a:p>
            <a:pPr marL="342900" indent="-342900">
              <a:buAutoNum type="arabicParenR"/>
            </a:pPr>
            <a:r>
              <a:rPr lang="en-US" dirty="0"/>
              <a:t>If therapy timer has started, pressing the Play button or if the MCA disconnects will pause the therapy and the countdown</a:t>
            </a:r>
          </a:p>
          <a:p>
            <a:pPr marL="342900" indent="-342900">
              <a:buAutoNum type="arabicParenR"/>
            </a:pPr>
            <a:r>
              <a:rPr lang="en-US" dirty="0"/>
              <a:t>LED therapy lights only turn on when Play button is pressed. They are turned off during pauses, disconnects, why therapy is complete,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Standby LED ring color is any color it was prior to entering standby</a:t>
            </a:r>
          </a:p>
          <a:p>
            <a:pPr marL="342900" indent="-342900">
              <a:buAutoNum type="arabicParenR"/>
            </a:pPr>
            <a:r>
              <a:rPr lang="en-US" dirty="0"/>
              <a:t>To get out of Standby mode, press play/pause pushbutton</a:t>
            </a:r>
          </a:p>
          <a:p>
            <a:pPr marL="342900" indent="-342900">
              <a:buAutoNum type="arabicParenR"/>
            </a:pPr>
            <a:r>
              <a:rPr lang="en-US" dirty="0"/>
              <a:t>During the “READING...” phase, the control unit is reading the S/N, calibration number, and that the total time is less than 12,300 seconds</a:t>
            </a:r>
          </a:p>
        </p:txBody>
      </p:sp>
    </p:spTree>
    <p:extLst>
      <p:ext uri="{BB962C8B-B14F-4D97-AF65-F5344CB8AC3E}">
        <p14:creationId xmlns:p14="http://schemas.microsoft.com/office/powerpoint/2010/main" val="31028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62868" y="2319844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3A5E7F-4187-4050-8007-C8A311F78196}"/>
              </a:ext>
            </a:extLst>
          </p:cNvPr>
          <p:cNvSpPr txBox="1"/>
          <p:nvPr/>
        </p:nvSpPr>
        <p:spPr>
          <a:xfrm>
            <a:off x="5154299" y="724968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Normal Operation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2283C-8200-46BE-9E84-EC4EA8BA8600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</p:spTree>
    <p:extLst>
      <p:ext uri="{BB962C8B-B14F-4D97-AF65-F5344CB8AC3E}">
        <p14:creationId xmlns:p14="http://schemas.microsoft.com/office/powerpoint/2010/main" val="342724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224254" y="570178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CONTROL UNIT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235791" y="3170519"/>
            <a:ext cx="2124270" cy="385265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293295" y="2880072"/>
            <a:ext cx="2124270" cy="443355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526577" y="3646790"/>
            <a:ext cx="2124270" cy="290011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759860" y="4413507"/>
            <a:ext cx="2124270" cy="13666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138654" y="1655399"/>
            <a:ext cx="3605513" cy="4503583"/>
          </a:xfrm>
          <a:prstGeom prst="curvedConnector3">
            <a:avLst>
              <a:gd name="adj1" fmla="val -63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321115" y="4341442"/>
            <a:ext cx="1800981" cy="9196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002508" y="3937236"/>
            <a:ext cx="2124270" cy="231922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4993143" y="4723024"/>
            <a:ext cx="1667070" cy="29044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953462" y="2077568"/>
            <a:ext cx="3975396" cy="4834011"/>
          </a:xfrm>
          <a:prstGeom prst="curvedConnector3">
            <a:avLst>
              <a:gd name="adj1" fmla="val -56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E04A9E3-C747-4818-96C9-8D31B9EDB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4808" y="2099536"/>
            <a:ext cx="4737074" cy="338181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A43FDAD-74D9-4366-8515-CA34F2563250}"/>
              </a:ext>
            </a:extLst>
          </p:cNvPr>
          <p:cNvSpPr txBox="1"/>
          <p:nvPr/>
        </p:nvSpPr>
        <p:spPr>
          <a:xfrm>
            <a:off x="2905032" y="345489"/>
            <a:ext cx="59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 Unit Error Path</a:t>
            </a:r>
          </a:p>
          <a:p>
            <a:r>
              <a:rPr lang="en-US" dirty="0"/>
              <a:t>- ## is the Control Unit error number </a:t>
            </a:r>
          </a:p>
          <a:p>
            <a:r>
              <a:rPr lang="en-US" dirty="0"/>
              <a:t>- LCU must be restarted via on/off switch to clear error code (LCU does NOT enter standby)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1CE2A2-C381-427C-A60D-6189A63B4D0A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</p:spTree>
    <p:extLst>
      <p:ext uri="{BB962C8B-B14F-4D97-AF65-F5344CB8AC3E}">
        <p14:creationId xmlns:p14="http://schemas.microsoft.com/office/powerpoint/2010/main" val="24082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MOUTHPIECEREADING ERROR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rot="5400000">
            <a:off x="2763485" y="2113887"/>
            <a:ext cx="1147974" cy="864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3062507" y="263391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701754" y="400964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453E51-0116-4B17-BAE2-1106CC6A1039}"/>
              </a:ext>
            </a:extLst>
          </p:cNvPr>
          <p:cNvSpPr txBox="1"/>
          <p:nvPr/>
        </p:nvSpPr>
        <p:spPr>
          <a:xfrm>
            <a:off x="3602881" y="4681291"/>
            <a:ext cx="614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Error Occurs During “Reading...” phase</a:t>
            </a:r>
          </a:p>
          <a:p>
            <a:r>
              <a:rPr lang="en-US" dirty="0"/>
              <a:t>-remove MCA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8C33E-012B-443F-9CA2-F267C13CC24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</p:spTree>
    <p:extLst>
      <p:ext uri="{BB962C8B-B14F-4D97-AF65-F5344CB8AC3E}">
        <p14:creationId xmlns:p14="http://schemas.microsoft.com/office/powerpoint/2010/main" val="24020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MOUTHPIECEREADING ERROR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D2B6B9DD-EEA8-4F9F-A1AD-F05576018A0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rot="16200000" flipV="1">
            <a:off x="6058953" y="140496"/>
            <a:ext cx="1014063" cy="4945570"/>
          </a:xfrm>
          <a:prstGeom prst="curvedConnector3">
            <a:avLst>
              <a:gd name="adj1" fmla="val 635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rot="5400000">
            <a:off x="2763485" y="2113887"/>
            <a:ext cx="1147974" cy="864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2926079" y="271371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757599" y="79859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34D625-1915-40D1-86FB-AE5F453129EB}"/>
              </a:ext>
            </a:extLst>
          </p:cNvPr>
          <p:cNvSpPr txBox="1"/>
          <p:nvPr/>
        </p:nvSpPr>
        <p:spPr>
          <a:xfrm>
            <a:off x="3983457" y="4815201"/>
            <a:ext cx="5191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Mouthpiece Reading Error Occurs During Operation phase</a:t>
            </a:r>
          </a:p>
          <a:p>
            <a:r>
              <a:rPr lang="en-US" sz="1600" dirty="0"/>
              <a:t>-Cause: missed writing to EEPROM on MCA 5 times in a row</a:t>
            </a:r>
          </a:p>
          <a:p>
            <a:r>
              <a:rPr lang="en-US" sz="1600" dirty="0"/>
              <a:t>-remove MCA to return to “insert mouthpiece” screen</a:t>
            </a:r>
          </a:p>
          <a:p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7B59D4-BA04-4430-B320-63D16B79A04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</p:spTree>
    <p:extLst>
      <p:ext uri="{BB962C8B-B14F-4D97-AF65-F5344CB8AC3E}">
        <p14:creationId xmlns:p14="http://schemas.microsoft.com/office/powerpoint/2010/main" val="18058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EXPIRED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228322" y="3900802"/>
            <a:ext cx="707708" cy="11960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B23887-4C18-47F5-8CEA-070E8E1E2AD8}"/>
              </a:ext>
            </a:extLst>
          </p:cNvPr>
          <p:cNvSpPr txBox="1"/>
          <p:nvPr/>
        </p:nvSpPr>
        <p:spPr>
          <a:xfrm>
            <a:off x="3228321" y="385148"/>
            <a:ext cx="605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determines that the MCA is expired</a:t>
            </a:r>
          </a:p>
          <a:p>
            <a:r>
              <a:rPr lang="en-US" dirty="0"/>
              <a:t>-remove device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8AC6A-DC51-407F-9BD6-CBC9EAE27C1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</p:spTree>
    <p:extLst>
      <p:ext uri="{BB962C8B-B14F-4D97-AF65-F5344CB8AC3E}">
        <p14:creationId xmlns:p14="http://schemas.microsoft.com/office/powerpoint/2010/main" val="12760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159" idx="4"/>
          </p:cNvCxnSpPr>
          <p:nvPr/>
        </p:nvCxnSpPr>
        <p:spPr>
          <a:xfrm rot="5400000" flipH="1" flipV="1">
            <a:off x="6236262" y="1795273"/>
            <a:ext cx="1060679" cy="1589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159" idx="4"/>
          </p:cNvCxnSpPr>
          <p:nvPr/>
        </p:nvCxnSpPr>
        <p:spPr>
          <a:xfrm rot="5400000" flipH="1" flipV="1">
            <a:off x="7002979" y="2561990"/>
            <a:ext cx="1060679" cy="559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564718" y="210624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31F493B-4001-43D9-822C-D607BC585989}"/>
              </a:ext>
            </a:extLst>
          </p:cNvPr>
          <p:cNvSpPr txBox="1"/>
          <p:nvPr/>
        </p:nvSpPr>
        <p:spPr>
          <a:xfrm>
            <a:off x="5885874" y="179011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7F4E9D-CDDA-48C4-9396-A3F90AB0264D}"/>
              </a:ext>
            </a:extLst>
          </p:cNvPr>
          <p:cNvSpPr txBox="1"/>
          <p:nvPr/>
        </p:nvSpPr>
        <p:spPr>
          <a:xfrm>
            <a:off x="3050606" y="4688044"/>
            <a:ext cx="717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MCA is removed in “S/N MCA0x#### Press PLAY if correct” OR “READY Press PLAY” </a:t>
            </a:r>
          </a:p>
          <a:p>
            <a:r>
              <a:rPr lang="en-US" sz="1600" dirty="0"/>
              <a:t>-insert mouthpiece to initiate “READING...” screen and re-reading process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B46618-3A6A-4FF8-A358-C73862881F48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</p:spTree>
    <p:extLst>
      <p:ext uri="{BB962C8B-B14F-4D97-AF65-F5344CB8AC3E}">
        <p14:creationId xmlns:p14="http://schemas.microsoft.com/office/powerpoint/2010/main" val="14707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769696" y="1851239"/>
            <a:ext cx="1060679" cy="14774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02433"/>
            <a:ext cx="2342345" cy="16517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794967" y="218046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31F493B-4001-43D9-822C-D607BC585989}"/>
              </a:ext>
            </a:extLst>
          </p:cNvPr>
          <p:cNvSpPr txBox="1"/>
          <p:nvPr/>
        </p:nvSpPr>
        <p:spPr>
          <a:xfrm>
            <a:off x="5885874" y="179011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757599" y="79859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3E7B5-E257-40AC-B23C-FDC1C08D6E28}"/>
              </a:ext>
            </a:extLst>
          </p:cNvPr>
          <p:cNvSpPr txBox="1"/>
          <p:nvPr/>
        </p:nvSpPr>
        <p:spPr>
          <a:xfrm>
            <a:off x="4209557" y="4638191"/>
            <a:ext cx="470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MCA is removed during operation</a:t>
            </a:r>
          </a:p>
          <a:p>
            <a:r>
              <a:rPr lang="en-US" dirty="0"/>
              <a:t>-reinsert mouthpiece to go to “PAUSED” screen</a:t>
            </a:r>
          </a:p>
          <a:p>
            <a:r>
              <a:rPr lang="en-US" dirty="0"/>
              <a:t>-press play to resume normal operation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29C5-0EAB-4890-B2CB-99192D659B9E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</p:spTree>
    <p:extLst>
      <p:ext uri="{BB962C8B-B14F-4D97-AF65-F5344CB8AC3E}">
        <p14:creationId xmlns:p14="http://schemas.microsoft.com/office/powerpoint/2010/main" val="25590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MOUTHPIECEREADING ERROR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EXPIRED</a:t>
            </a: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MOUTHPIECE DETACHED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  <a:stCxn id="159" idx="2"/>
            <a:endCxn id="62" idx="7"/>
          </p:cNvCxnSpPr>
          <p:nvPr/>
        </p:nvCxnSpPr>
        <p:spPr>
          <a:xfrm rot="10800000">
            <a:off x="2489015" y="775331"/>
            <a:ext cx="4615086" cy="827103"/>
          </a:xfrm>
          <a:prstGeom prst="curvedConnector4">
            <a:avLst>
              <a:gd name="adj1" fmla="val 48549"/>
              <a:gd name="adj2" fmla="val 127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7EC13EA8-C908-4E8B-8AFA-A2857950D16E}"/>
              </a:ext>
            </a:extLst>
          </p:cNvPr>
          <p:cNvCxnSpPr>
            <a:cxnSpLocks/>
            <a:stCxn id="9" idx="0"/>
            <a:endCxn id="62" idx="7"/>
          </p:cNvCxnSpPr>
          <p:nvPr/>
        </p:nvCxnSpPr>
        <p:spPr>
          <a:xfrm rot="16200000" flipV="1">
            <a:off x="5676557" y="-2412211"/>
            <a:ext cx="422869" cy="6797952"/>
          </a:xfrm>
          <a:prstGeom prst="curvedConnector3">
            <a:avLst>
              <a:gd name="adj1" fmla="val 1857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47973" y="-237050"/>
            <a:ext cx="1698404" cy="5016320"/>
          </a:xfrm>
          <a:prstGeom prst="curvedConnector3">
            <a:avLst>
              <a:gd name="adj1" fmla="val 37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5" y="1421909"/>
            <a:ext cx="1146984" cy="227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A78CDA1-7657-4594-9585-CD5E988AE8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4533" y="2197012"/>
            <a:ext cx="1698404" cy="416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9C3925-12A1-410E-916A-B129DBEC79D9}"/>
              </a:ext>
            </a:extLst>
          </p:cNvPr>
          <p:cNvSpPr txBox="1"/>
          <p:nvPr/>
        </p:nvSpPr>
        <p:spPr>
          <a:xfrm>
            <a:off x="442150" y="5041649"/>
            <a:ext cx="101895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Standby Mode</a:t>
            </a:r>
          </a:p>
          <a:p>
            <a:r>
              <a:rPr lang="en-US" sz="1100" dirty="0"/>
              <a:t>-bouncing logo screen</a:t>
            </a:r>
          </a:p>
          <a:p>
            <a:r>
              <a:rPr lang="en-US" sz="1100" dirty="0"/>
              <a:t>-occurs when there is no user action:</a:t>
            </a:r>
          </a:p>
          <a:p>
            <a:r>
              <a:rPr lang="en-US" sz="1100" dirty="0"/>
              <a:t>	-user does not insert MCA during “INSERT MOUTHPIECE”, “MOUTHPIECE DETACHED”, or “PAUSED”</a:t>
            </a:r>
          </a:p>
          <a:p>
            <a:r>
              <a:rPr lang="en-US" sz="1100" dirty="0"/>
              <a:t>		-inserting a MCA wakes up the control unit and the control unit goes to “READING...”</a:t>
            </a:r>
          </a:p>
          <a:p>
            <a:r>
              <a:rPr lang="en-US" sz="1100" dirty="0"/>
              <a:t>	-user does not remove the MCA during “THERAPY COMPLETE”, “MOUTHPIECE EXPIRED”, “MOUTHPIECE READING ERROR”</a:t>
            </a:r>
          </a:p>
          <a:p>
            <a:r>
              <a:rPr lang="en-US" sz="1100" dirty="0"/>
              <a:t>		-removing the MCA wakes up the control unit and the control unit goes to “INSERT MOUTHPIECE”</a:t>
            </a:r>
          </a:p>
          <a:p>
            <a:r>
              <a:rPr lang="en-US" sz="1100" dirty="0"/>
              <a:t>	-user does not press pushbutton during “S/N MCA0x####”, “READY Press PLAY”, or “PAUSED”</a:t>
            </a:r>
          </a:p>
          <a:p>
            <a:r>
              <a:rPr lang="en-US" sz="1100" dirty="0"/>
              <a:t>		-pressing the pushbutton wakes up the control unit, then press play again</a:t>
            </a:r>
          </a:p>
          <a:p>
            <a:r>
              <a:rPr lang="en-US" sz="1100" dirty="0"/>
              <a:t>-after 1 hour total has elapsed, screen goes to blank and user can only restart the control unit via power on/off switch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F55775-0E1F-4775-AD9A-279B1AB67B5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664BB4E-4C5B-47FA-B288-E9BC1F91FF43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1A5D411-E34C-4988-9EAA-0B66270AC452}"/>
              </a:ext>
            </a:extLst>
          </p:cNvPr>
          <p:cNvCxnSpPr>
            <a:cxnSpLocks/>
            <a:stCxn id="62" idx="3"/>
            <a:endCxn id="6" idx="0"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1188</Words>
  <Application>Microsoft Office PowerPoint</Application>
  <PresentationFormat>Widescreen</PresentationFormat>
  <Paragraphs>289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Lazzara</dc:creator>
  <cp:lastModifiedBy>Jason Lazzara</cp:lastModifiedBy>
  <cp:revision>43</cp:revision>
  <dcterms:created xsi:type="dcterms:W3CDTF">2021-06-22T13:39:11Z</dcterms:created>
  <dcterms:modified xsi:type="dcterms:W3CDTF">2021-06-22T20:41:17Z</dcterms:modified>
</cp:coreProperties>
</file>