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73" r:id="rId4"/>
    <p:sldId id="267" r:id="rId5"/>
    <p:sldId id="272" r:id="rId6"/>
    <p:sldId id="268" r:id="rId7"/>
    <p:sldId id="271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CAFE3-7222-4F60-8322-192AAC96544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3592-6EBB-425B-BEBC-5B6BE0B94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53592-6EBB-425B-BEBC-5B6BE0B94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FC2-EC6B-4F6C-B7C7-E1B10410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B345-1839-41D2-93CC-9CBAC517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7836-28E6-433F-AF47-FDC170E0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AB52-ECE0-4DA5-ADFD-ADBDDB1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524-26A7-4D02-A0A8-7AC89F8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1B8-EFB8-4552-B2CF-2DE2A82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9B53-A906-4589-B068-3D4E3CF8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6BFC-D842-485D-B764-4FF19F4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D1D3-D456-497D-90DF-778E217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91E-DAE0-4FC0-BAA2-F6CB2F0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F4354-625D-4DAF-A1F9-60F3EE18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1F04-ED7A-452C-97C0-FAB57AB6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E403-DB89-467C-920C-FF1889A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70F-0E87-4884-93E8-25719557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3E81-8A96-4F5D-B26D-764029FE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FA8-1E5A-462B-94F7-ACECD33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DB3-1F0D-4827-8575-6576958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A36C-BDAD-4605-9BBA-AF59EDF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A0BF-42EF-4B1B-BDAA-3F67549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7A6E-46B7-44C6-9649-8302118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40A6-1ADD-4990-BB2F-26AF8F5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8945-1DF2-4BBB-AEAB-FA3B74C1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36A-7472-447A-9CAF-C5E12F7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00D6-9023-47BE-B7C5-FD5D321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D380-9310-4066-80C3-BE09F78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7BD7-5DA3-41A4-859B-2CF9373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F9D6-092D-4593-87C8-070485D4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B2ED-F1A1-4805-A47F-A5815BAB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5995-7FA5-4E0E-A446-82AB32B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1E2A-C8D3-4A27-A86C-5CA61006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D37D-D8DA-485A-B5E2-BEA161F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0CA-C4FF-4B50-B143-59BF0F9C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2F66-A95C-4D7A-9F33-8D3CB1E8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9CE1-CCAD-4017-93E5-F5F802BA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E2A9-94D1-4F5F-A56D-78601779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7DCA4-E707-435E-9309-9FD317D9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2523-AB5C-41F6-9457-7CF9997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86EA-C421-40D3-94BB-712060A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CE5E-77D3-448D-B948-9D2876C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EB8E-50A3-41AF-B406-930EC1A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6A20-B258-4819-BEEF-C9E8273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C215-5DCA-424A-9DF3-52FE593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941-A66F-4D08-A2CC-90B1E90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727C-65E8-46A9-9C0A-11286C1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D05E-16D6-4EBB-A009-8B92F28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19A7-7322-400D-8903-9FDDA43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B8E-C779-4335-8ACC-3CD6CCBE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E933-48C3-4003-8222-CC06A03C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B6B8-30AA-4752-87D6-2023550F4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F3E6-EEA3-472F-BF8C-8BE0EAB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176-C2CF-46E6-A8FD-080327AA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6111-EE69-4988-BE5C-97E45C31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7AD-A163-4D8F-A90C-017D4935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E394-10E3-4072-AAFA-CAD7A7B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3939-5900-4ED7-8D00-86716847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5230-1F81-4C2D-95C4-1747C12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FC0D-124F-4A01-B816-FB44A2D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2A3D-1621-4B1D-A099-982EBCC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22D31-3AE2-49D6-A16C-4B8186C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5057-DCE9-438B-8FB5-8741E80E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124E-D92B-4BBA-889D-0144F6963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E2BC-73A4-408E-8E6E-E75B50343445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0FDF-EDEE-4907-AF32-685E06DC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5E4-34BA-4671-8079-0C6E0F1C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CONTROL UNIT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rot="16200000" flipV="1">
            <a:off x="6058953" y="140496"/>
            <a:ext cx="1014063" cy="4945570"/>
          </a:xfrm>
          <a:prstGeom prst="curvedConnector3">
            <a:avLst>
              <a:gd name="adj1" fmla="val 635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159" idx="4"/>
          </p:cNvCxnSpPr>
          <p:nvPr/>
        </p:nvCxnSpPr>
        <p:spPr>
          <a:xfrm rot="5400000" flipH="1" flipV="1">
            <a:off x="6236262" y="1795273"/>
            <a:ext cx="1060679" cy="1589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159" idx="4"/>
          </p:cNvCxnSpPr>
          <p:nvPr/>
        </p:nvCxnSpPr>
        <p:spPr>
          <a:xfrm rot="5400000" flipH="1" flipV="1">
            <a:off x="7002979" y="2561990"/>
            <a:ext cx="1060679" cy="559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381464" y="58512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564718" y="210624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2926079" y="27137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EC13EA8-C908-4E8B-8AFA-A2857950D16E}"/>
              </a:ext>
            </a:extLst>
          </p:cNvPr>
          <p:cNvCxnSpPr>
            <a:cxnSpLocks/>
            <a:stCxn id="9" idx="0"/>
            <a:endCxn id="62" idx="7"/>
          </p:cNvCxnSpPr>
          <p:nvPr/>
        </p:nvCxnSpPr>
        <p:spPr>
          <a:xfrm rot="16200000" flipV="1">
            <a:off x="5676557" y="-2412211"/>
            <a:ext cx="422869" cy="6797952"/>
          </a:xfrm>
          <a:prstGeom prst="curvedConnector3">
            <a:avLst>
              <a:gd name="adj1" fmla="val 1857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CE2F339-4946-4437-8DF4-EC06DB43BDC7}"/>
              </a:ext>
            </a:extLst>
          </p:cNvPr>
          <p:cNvCxnSpPr>
            <a:cxnSpLocks/>
            <a:stCxn id="6" idx="1"/>
            <a:endCxn id="62" idx="4"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stCxn id="250" idx="3"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F2E61406-5D11-44D2-909F-D003009E252F}"/>
              </a:ext>
            </a:extLst>
          </p:cNvPr>
          <p:cNvCxnSpPr>
            <a:cxnSpLocks/>
            <a:stCxn id="62" idx="3"/>
            <a:endCxn id="13" idx="2"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22D7F3-850E-47AA-AACF-D498ECC8DD4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E2A1E8-CA05-4482-862C-0398A198E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50605F2-CBD0-40C1-8B0A-581E40D997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use with solid fill">
            <a:extLst>
              <a:ext uri="{FF2B5EF4-FFF2-40B4-BE49-F238E27FC236}">
                <a16:creationId xmlns:a16="http://schemas.microsoft.com/office/drawing/2014/main" id="{22745947-F30F-4983-970D-E63AB81B3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225" name="Graphic 224" descr="Play with solid fill">
            <a:extLst>
              <a:ext uri="{FF2B5EF4-FFF2-40B4-BE49-F238E27FC236}">
                <a16:creationId xmlns:a16="http://schemas.microsoft.com/office/drawing/2014/main" id="{AE352620-E4CA-4DC5-A7EB-1651CF112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93" name="Graphic 92" descr="Pause with solid fill">
            <a:extLst>
              <a:ext uri="{FF2B5EF4-FFF2-40B4-BE49-F238E27FC236}">
                <a16:creationId xmlns:a16="http://schemas.microsoft.com/office/drawing/2014/main" id="{E4DFB58D-F94E-4168-BD8E-C4415A2B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94" name="Graphic 93" descr="Play with solid fill">
            <a:extLst>
              <a:ext uri="{FF2B5EF4-FFF2-40B4-BE49-F238E27FC236}">
                <a16:creationId xmlns:a16="http://schemas.microsoft.com/office/drawing/2014/main" id="{ADF27ECB-60C5-4836-B47F-1EFFCF4FD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4605E-6214-49E3-A7FC-24B3C848C818}"/>
              </a:ext>
            </a:extLst>
          </p:cNvPr>
          <p:cNvSpPr txBox="1"/>
          <p:nvPr/>
        </p:nvSpPr>
        <p:spPr>
          <a:xfrm>
            <a:off x="1383574" y="1632857"/>
            <a:ext cx="9991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Other Requirements: </a:t>
            </a:r>
          </a:p>
          <a:p>
            <a:endParaRPr lang="en-US" u="sng" dirty="0"/>
          </a:p>
          <a:p>
            <a:pPr marL="342900" indent="-342900">
              <a:buAutoNum type="arabicParenR"/>
            </a:pPr>
            <a:r>
              <a:rPr lang="en-US" dirty="0"/>
              <a:t>If power is cut off via power switch/power cord, go back to start</a:t>
            </a:r>
          </a:p>
          <a:p>
            <a:pPr marL="342900" indent="-342900">
              <a:buAutoNum type="arabicParenR"/>
            </a:pPr>
            <a:r>
              <a:rPr lang="en-US" dirty="0"/>
              <a:t>Play button is only functional during the “SN MCAXXXXXX Press Play if Correct”, “READY Press PLAY” or “PAUSED” states</a:t>
            </a:r>
          </a:p>
          <a:p>
            <a:pPr marL="342900" indent="-342900">
              <a:buAutoNum type="arabicParenR"/>
            </a:pPr>
            <a:r>
              <a:rPr lang="en-US" dirty="0"/>
              <a:t>Pause is only functional during the operation state</a:t>
            </a:r>
          </a:p>
          <a:p>
            <a:pPr marL="342900" indent="-342900">
              <a:buAutoNum type="arabicParenR"/>
            </a:pPr>
            <a:r>
              <a:rPr lang="en-US" dirty="0"/>
              <a:t>If therapy timer has started, pressing the Play button or if the MCA disconnects will pause the therapy and the countdown</a:t>
            </a:r>
          </a:p>
          <a:p>
            <a:pPr marL="342900" indent="-342900">
              <a:buAutoNum type="arabicParenR"/>
            </a:pPr>
            <a:r>
              <a:rPr lang="en-US" dirty="0"/>
              <a:t>LED therapy lights only turn on when Play button is pressed. They are turned off during pauses, disconnects, why therapy is complete, etc</a:t>
            </a:r>
          </a:p>
          <a:p>
            <a:pPr marL="342900" indent="-342900">
              <a:buAutoNum type="arabicParenR"/>
            </a:pPr>
            <a:r>
              <a:rPr lang="en-US" dirty="0"/>
              <a:t>Standby LED ring color is any color it was prior to entering standby</a:t>
            </a:r>
          </a:p>
          <a:p>
            <a:pPr marL="342900" indent="-342900">
              <a:buAutoNum type="arabicParenR"/>
            </a:pPr>
            <a:r>
              <a:rPr lang="en-US" dirty="0"/>
              <a:t>To get out of Standby mode, press play/pause pushbutton</a:t>
            </a:r>
          </a:p>
          <a:p>
            <a:pPr marL="342900" indent="-342900">
              <a:buAutoNum type="arabicParenR"/>
            </a:pPr>
            <a:r>
              <a:rPr lang="en-US" dirty="0"/>
              <a:t>During the “READING...” phase, the control unit is reading the S/N, calibration number, and that the total time is less than 12,300 seconds</a:t>
            </a:r>
          </a:p>
        </p:txBody>
      </p:sp>
    </p:spTree>
    <p:extLst>
      <p:ext uri="{BB962C8B-B14F-4D97-AF65-F5344CB8AC3E}">
        <p14:creationId xmlns:p14="http://schemas.microsoft.com/office/powerpoint/2010/main" val="31028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62868" y="2319844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3A5E7F-4187-4050-8007-C8A311F78196}"/>
              </a:ext>
            </a:extLst>
          </p:cNvPr>
          <p:cNvSpPr txBox="1"/>
          <p:nvPr/>
        </p:nvSpPr>
        <p:spPr>
          <a:xfrm>
            <a:off x="5154299" y="724968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Normal Operation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2283C-8200-46BE-9E84-EC4EA8BA8600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F302495-3988-47A1-959E-80F02853FCD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9862FAD-752E-4442-828A-6EF8A82A360A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36" name="Graphic 35" descr="Pause with solid fill">
            <a:extLst>
              <a:ext uri="{FF2B5EF4-FFF2-40B4-BE49-F238E27FC236}">
                <a16:creationId xmlns:a16="http://schemas.microsoft.com/office/drawing/2014/main" id="{7154585F-5435-4C6A-A82C-00FEFAFD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37" name="Graphic 36" descr="Play with solid fill">
            <a:extLst>
              <a:ext uri="{FF2B5EF4-FFF2-40B4-BE49-F238E27FC236}">
                <a16:creationId xmlns:a16="http://schemas.microsoft.com/office/drawing/2014/main" id="{3C5B060B-98A9-4B43-BF31-CA2E96DE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38" name="Graphic 37" descr="Pause with solid fill">
            <a:extLst>
              <a:ext uri="{FF2B5EF4-FFF2-40B4-BE49-F238E27FC236}">
                <a16:creationId xmlns:a16="http://schemas.microsoft.com/office/drawing/2014/main" id="{4C2E8B23-5D49-4172-A664-0CEB27F2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id="{C6EAE5E9-EC55-48DA-9CE0-27DAD1D1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CONTROL UNIT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E04A9E3-C747-4818-96C9-8D31B9EDB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43FDAD-74D9-4366-8515-CA34F2563250}"/>
              </a:ext>
            </a:extLst>
          </p:cNvPr>
          <p:cNvSpPr txBox="1"/>
          <p:nvPr/>
        </p:nvSpPr>
        <p:spPr>
          <a:xfrm>
            <a:off x="2905032" y="345489"/>
            <a:ext cx="59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Unit Error Path</a:t>
            </a:r>
          </a:p>
          <a:p>
            <a:r>
              <a:rPr lang="en-US" dirty="0"/>
              <a:t>- ## is the Control Unit error number </a:t>
            </a:r>
          </a:p>
          <a:p>
            <a:r>
              <a:rPr lang="en-US" dirty="0"/>
              <a:t>- LCU must be restarted via on/off switch to clear error code (LCU does NOT enter standby)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CE2A2-C381-427C-A60D-6189A63B4D0A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C79A5A2-2A87-4DC6-A18C-4E96C36D19F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D8A17D4-BEF6-4DC6-8600-E716EAFAD7D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5AC79F7A-E2FD-4783-9C48-2732788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31637DDA-8E6F-45C5-8B18-1E2C3E62B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079CB757-CDD1-4C75-BB66-CC449BF3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AA0BBEF4-1F4C-48D3-9553-F387D974B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062507" y="26339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701754" y="400964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53E51-0116-4B17-BAE2-1106CC6A1039}"/>
              </a:ext>
            </a:extLst>
          </p:cNvPr>
          <p:cNvSpPr txBox="1"/>
          <p:nvPr/>
        </p:nvSpPr>
        <p:spPr>
          <a:xfrm>
            <a:off x="3602881" y="4681291"/>
            <a:ext cx="614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Error Occurs During “Reading...” phase</a:t>
            </a:r>
          </a:p>
          <a:p>
            <a:r>
              <a:rPr lang="en-US" dirty="0"/>
              <a:t>-remove MCA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8C33E-012B-443F-9CA2-F267C13CC2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1D14AB6-995C-45B2-B895-9F37A4BFD3D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8C00DE1-905F-419B-8176-2E64D06836EC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4A2C2653-1CEE-4B20-84C3-DBE61072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D775F80-EF47-46A5-A47D-AF40BC578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BFC3831E-806F-4291-8584-D2C79586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8A0C9F45-990E-4F5C-9518-EDE65CF7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rot="16200000" flipV="1">
            <a:off x="6058953" y="140496"/>
            <a:ext cx="1014063" cy="4945570"/>
          </a:xfrm>
          <a:prstGeom prst="curvedConnector3">
            <a:avLst>
              <a:gd name="adj1" fmla="val 635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2926079" y="27137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34D625-1915-40D1-86FB-AE5F453129EB}"/>
              </a:ext>
            </a:extLst>
          </p:cNvPr>
          <p:cNvSpPr txBox="1"/>
          <p:nvPr/>
        </p:nvSpPr>
        <p:spPr>
          <a:xfrm>
            <a:off x="3983457" y="4815201"/>
            <a:ext cx="519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Mouthpiece Reading Error Occurs During Operation phase</a:t>
            </a:r>
          </a:p>
          <a:p>
            <a:r>
              <a:rPr lang="en-US" sz="1600" dirty="0"/>
              <a:t>-Cause: missed writing to EEPROM on MCA 5 times in a row</a:t>
            </a:r>
          </a:p>
          <a:p>
            <a:r>
              <a:rPr lang="en-US" sz="1600" dirty="0"/>
              <a:t>-remove MCA to return to “insert mouthpiece” screen</a:t>
            </a:r>
          </a:p>
          <a:p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7B59D4-BA04-4430-B320-63D16B79A0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4BF57FE-68FB-4D51-94D9-DCC4F62B88B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A39396B-1085-471E-9645-AAE1C202DF7D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B11D606C-EBAF-4B9F-BE8D-B9795DD5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15F6B592-C884-4C39-9902-EF16D983C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43" name="Graphic 42" descr="Pause with solid fill">
            <a:extLst>
              <a:ext uri="{FF2B5EF4-FFF2-40B4-BE49-F238E27FC236}">
                <a16:creationId xmlns:a16="http://schemas.microsoft.com/office/drawing/2014/main" id="{50DE4745-7943-46B3-BDB6-A0CB446C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DCF166F3-A279-42D5-A157-B8934AC22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23887-4C18-47F5-8CEA-070E8E1E2AD8}"/>
              </a:ext>
            </a:extLst>
          </p:cNvPr>
          <p:cNvSpPr txBox="1"/>
          <p:nvPr/>
        </p:nvSpPr>
        <p:spPr>
          <a:xfrm>
            <a:off x="3228321" y="385148"/>
            <a:ext cx="605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determines that the MCA is expired</a:t>
            </a:r>
          </a:p>
          <a:p>
            <a:r>
              <a:rPr lang="en-US" dirty="0"/>
              <a:t>-remove device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8AC6A-DC51-407F-9BD6-CBC9EAE27C1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510882B-7DE3-46E8-B899-DFFB202EE87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2F199CC-2469-49B4-AEC3-26A4DEE63B1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2EA6DCC5-B1D1-4657-A63C-9B586E45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9A93067-F6E2-4EB2-8452-259CADF04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EA72F514-4911-4232-A40A-883EE285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04DD5D6A-8DBE-457A-8345-E8CAAA3E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159" idx="4"/>
          </p:cNvCxnSpPr>
          <p:nvPr/>
        </p:nvCxnSpPr>
        <p:spPr>
          <a:xfrm rot="5400000" flipH="1" flipV="1">
            <a:off x="6236262" y="1795273"/>
            <a:ext cx="1060679" cy="1589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159" idx="4"/>
          </p:cNvCxnSpPr>
          <p:nvPr/>
        </p:nvCxnSpPr>
        <p:spPr>
          <a:xfrm rot="5400000" flipH="1" flipV="1">
            <a:off x="7002979" y="2561990"/>
            <a:ext cx="1060679" cy="559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564718" y="210624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7F4E9D-CDDA-48C4-9396-A3F90AB0264D}"/>
              </a:ext>
            </a:extLst>
          </p:cNvPr>
          <p:cNvSpPr txBox="1"/>
          <p:nvPr/>
        </p:nvSpPr>
        <p:spPr>
          <a:xfrm>
            <a:off x="3050606" y="4688044"/>
            <a:ext cx="717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MCA is removed in “S/N MCA0x#### Press PLAY if correct” OR “READY Press PLAY” </a:t>
            </a:r>
          </a:p>
          <a:p>
            <a:r>
              <a:rPr lang="en-US" sz="1600" dirty="0"/>
              <a:t>-insert mouthpiece to initiate “READING...” screen and re-reading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B46618-3A6A-4FF8-A358-C73862881F48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96E7841-A886-46A9-AB54-8FA711852FE0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9E044B4-575D-40CF-A829-7EF4D1D68FA5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9B9A0EE2-B934-41B2-AEC4-65034BEE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EACB6FA6-E24D-4B4A-B55D-C68808F6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43" name="Graphic 42" descr="Pause with solid fill">
            <a:extLst>
              <a:ext uri="{FF2B5EF4-FFF2-40B4-BE49-F238E27FC236}">
                <a16:creationId xmlns:a16="http://schemas.microsoft.com/office/drawing/2014/main" id="{0E063A52-BF83-40BA-998B-C1B6AD19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36271104-9FD7-4FFA-BB81-C03292EBC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94967" y="218046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470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MCA is removed during operation</a:t>
            </a:r>
          </a:p>
          <a:p>
            <a:r>
              <a:rPr lang="en-US" dirty="0"/>
              <a:t>-reinsert mouthpiece to go to “PAUSED” screen</a:t>
            </a:r>
          </a:p>
          <a:p>
            <a:r>
              <a:rPr lang="en-US" dirty="0"/>
              <a:t>-press play to resume normal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EC13EA8-C908-4E8B-8AFA-A2857950D16E}"/>
              </a:ext>
            </a:extLst>
          </p:cNvPr>
          <p:cNvCxnSpPr>
            <a:cxnSpLocks/>
            <a:stCxn id="9" idx="0"/>
            <a:endCxn id="62" idx="7"/>
          </p:cNvCxnSpPr>
          <p:nvPr/>
        </p:nvCxnSpPr>
        <p:spPr>
          <a:xfrm rot="16200000" flipV="1">
            <a:off x="5676557" y="-2412211"/>
            <a:ext cx="422869" cy="6797952"/>
          </a:xfrm>
          <a:prstGeom prst="curvedConnector3">
            <a:avLst>
              <a:gd name="adj1" fmla="val 1857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A78CDA1-7657-4594-9585-CD5E988AE8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9C3925-12A1-410E-916A-B129DBEC79D9}"/>
              </a:ext>
            </a:extLst>
          </p:cNvPr>
          <p:cNvSpPr txBox="1"/>
          <p:nvPr/>
        </p:nvSpPr>
        <p:spPr>
          <a:xfrm>
            <a:off x="442150" y="5041649"/>
            <a:ext cx="101895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Standby Mode</a:t>
            </a:r>
          </a:p>
          <a:p>
            <a:r>
              <a:rPr lang="en-US" sz="1100" dirty="0"/>
              <a:t>-bouncing logo screen</a:t>
            </a:r>
          </a:p>
          <a:p>
            <a:r>
              <a:rPr lang="en-US" sz="1100" dirty="0"/>
              <a:t>-occurs when there is no user action:</a:t>
            </a:r>
          </a:p>
          <a:p>
            <a:r>
              <a:rPr lang="en-US" sz="1100" dirty="0"/>
              <a:t>	-user does not insert MCA during “INSERT MOUTHPIECE”, “MOUTHPIECE DETACHED”, or “PAUSED”</a:t>
            </a:r>
          </a:p>
          <a:p>
            <a:r>
              <a:rPr lang="en-US" sz="1100" dirty="0"/>
              <a:t>		-inserting a MCA wakes up the control unit and the control unit goes to “READING...”</a:t>
            </a:r>
          </a:p>
          <a:p>
            <a:r>
              <a:rPr lang="en-US" sz="1100" dirty="0"/>
              <a:t>	-user does not remove the MCA during “THERAPY COMPLETE”, “MOUTHPIECE EXPIRED”, “MOUTHPIECE READING ERROR”</a:t>
            </a:r>
          </a:p>
          <a:p>
            <a:r>
              <a:rPr lang="en-US" sz="1100" dirty="0"/>
              <a:t>		-removing the MCA wakes up the control unit and the control unit goes to “INSERT MOUTHPIECE”</a:t>
            </a:r>
          </a:p>
          <a:p>
            <a:r>
              <a:rPr lang="en-US" sz="1100" dirty="0"/>
              <a:t>	-user does not press pushbutton during “S/N MCA0x####”, “READY Press PLAY”, or “PAUSED”</a:t>
            </a:r>
          </a:p>
          <a:p>
            <a:r>
              <a:rPr lang="en-US" sz="1100" dirty="0"/>
              <a:t>		-pressing the pushbutton wakes up the control unit, then press play again</a:t>
            </a:r>
          </a:p>
          <a:p>
            <a:r>
              <a:rPr lang="en-US" sz="1100" dirty="0"/>
              <a:t>-after 1 hour total has elapsed, screen goes to blank and user can only restart the control unit via power on/off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F55775-0E1F-4775-AD9A-279B1AB67B5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664BB4E-4C5B-47FA-B288-E9BC1F91FF43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A5D411-E34C-4988-9EAA-0B66270AC452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58DDF4AC-DFAB-4E74-AD32-96570CFFE68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D85A2D6-6AF6-42F3-9DED-07C2652DF193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if correct</a:t>
            </a:r>
          </a:p>
        </p:txBody>
      </p:sp>
      <p:pic>
        <p:nvPicPr>
          <p:cNvPr id="53" name="Graphic 52" descr="Pause with solid fill">
            <a:extLst>
              <a:ext uri="{FF2B5EF4-FFF2-40B4-BE49-F238E27FC236}">
                <a16:creationId xmlns:a16="http://schemas.microsoft.com/office/drawing/2014/main" id="{9841B8CD-8FED-4B95-A959-0F157AFC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25" y="3588265"/>
            <a:ext cx="137160" cy="137160"/>
          </a:xfrm>
          <a:prstGeom prst="rect">
            <a:avLst/>
          </a:prstGeom>
        </p:spPr>
      </p:pic>
      <p:pic>
        <p:nvPicPr>
          <p:cNvPr id="54" name="Graphic 53" descr="Play with solid fill">
            <a:extLst>
              <a:ext uri="{FF2B5EF4-FFF2-40B4-BE49-F238E27FC236}">
                <a16:creationId xmlns:a16="http://schemas.microsoft.com/office/drawing/2014/main" id="{24004787-7E31-4029-B43F-2B000958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398" y="3584714"/>
            <a:ext cx="137160" cy="137160"/>
          </a:xfrm>
          <a:prstGeom prst="rect">
            <a:avLst/>
          </a:prstGeom>
        </p:spPr>
      </p:pic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BD737E32-B23B-4256-A61C-563CCF59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FE1D006D-07C6-48EF-AE36-685ABF09C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1285</Words>
  <Application>Microsoft Office PowerPoint</Application>
  <PresentationFormat>Widescreen</PresentationFormat>
  <Paragraphs>323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Lazzara</dc:creator>
  <cp:lastModifiedBy>Jason Lazzara</cp:lastModifiedBy>
  <cp:revision>46</cp:revision>
  <dcterms:created xsi:type="dcterms:W3CDTF">2021-06-22T13:39:11Z</dcterms:created>
  <dcterms:modified xsi:type="dcterms:W3CDTF">2021-06-30T21:10:21Z</dcterms:modified>
</cp:coreProperties>
</file>