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73" r:id="rId4"/>
    <p:sldId id="267" r:id="rId5"/>
    <p:sldId id="274" r:id="rId6"/>
    <p:sldId id="268" r:id="rId7"/>
    <p:sldId id="271" r:id="rId8"/>
    <p:sldId id="270" r:id="rId9"/>
    <p:sldId id="276" r:id="rId10"/>
    <p:sldId id="275" r:id="rId11"/>
    <p:sldId id="269" r:id="rId12"/>
    <p:sldId id="264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5CAFE3-7222-4F60-8322-192AAC965446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253592-6EBB-425B-BEBC-5B6BE0B94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5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53592-6EBB-425B-BEBC-5B6BE0B940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4FC2-EC6B-4F6C-B7C7-E1B10410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B345-1839-41D2-93CC-9CBAC517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7836-28E6-433F-AF47-FDC170E0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CAB52-ECE0-4DA5-ADFD-ADBDDB14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E524-26A7-4D02-A0A8-7AC89F8E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E1B8-EFB8-4552-B2CF-2DE2A823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9B53-A906-4589-B068-3D4E3CF8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6BFC-D842-485D-B764-4FF19F4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D1D3-D456-497D-90DF-778E217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091E-DAE0-4FC0-BAA2-F6CB2F0C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F4354-625D-4DAF-A1F9-60F3EE183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D1F04-ED7A-452C-97C0-FAB57AB6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E403-DB89-467C-920C-FF1889A5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370F-0E87-4884-93E8-25719557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3E81-8A96-4F5D-B26D-764029FE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3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DFA8-1E5A-462B-94F7-ACECD33E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0DB3-1F0D-4827-8575-6576958D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A36C-BDAD-4605-9BBA-AF59EDFC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A0BF-42EF-4B1B-BDAA-3F675491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7A6E-46B7-44C6-9649-83021184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40A6-1ADD-4990-BB2F-26AF8F5A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68945-1DF2-4BBB-AEAB-FA3B74C1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636A-7472-447A-9CAF-C5E12F7C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00D6-9023-47BE-B7C5-FD5D3215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D380-9310-4066-80C3-BE09F780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7BD7-5DA3-41A4-859B-2CF9373E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F9D6-092D-4593-87C8-070485D45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1B2ED-F1A1-4805-A47F-A5815BAB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65995-7FA5-4E0E-A446-82AB32BE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1E2A-C8D3-4A27-A86C-5CA61006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D37D-D8DA-485A-B5E2-BEA161F5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20CA-C4FF-4B50-B143-59BF0F9C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2F66-A95C-4D7A-9F33-8D3CB1E8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A9CE1-CCAD-4017-93E5-F5F802BA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6E2A9-94D1-4F5F-A56D-78601779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7DCA4-E707-435E-9309-9FD317D9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B2523-AB5C-41F6-9457-7CF9997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86EA-C421-40D3-94BB-712060A4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FCE5E-77D3-448D-B948-9D2876CE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1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EB8E-50A3-41AF-B406-930EC1AA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E6A20-B258-4819-BEEF-C9E8273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1C215-5DCA-424A-9DF3-52FE593A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C941-A66F-4D08-A2CC-90B1E90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A727C-65E8-46A9-9C0A-11286C14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D05E-16D6-4EBB-A009-8B92F284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19A7-7322-400D-8903-9FDDA435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B8E-C779-4335-8ACC-3CD6CCBE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E933-48C3-4003-8222-CC06A03C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8B6B8-30AA-4752-87D6-2023550F4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F3E6-EEA3-472F-BF8C-8BE0EAB9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176-C2CF-46E6-A8FD-080327AA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36111-EE69-4988-BE5C-97E45C31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7AD-A163-4D8F-A90C-017D4935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3E394-10E3-4072-AAFA-CAD7A7B4D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3939-5900-4ED7-8D00-86716847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05230-1F81-4C2D-95C4-1747C12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FC0D-124F-4A01-B816-FB44A2D3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E2A3D-1621-4B1D-A099-982EBCC1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22D31-3AE2-49D6-A16C-4B8186C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5057-DCE9-438B-8FB5-8741E80E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124E-D92B-4BBA-889D-0144F6963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E2BC-73A4-408E-8E6E-E75B50343445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60FDF-EDEE-4907-AF32-685E06DCB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C5E4-34BA-4671-8079-0C6E0F1C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8C47-C84E-46C1-9C07-4B59EDFB9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535570" y="313106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19135" y="312709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b="1" i="1" dirty="0">
                <a:solidFill>
                  <a:schemeClr val="bg1"/>
                </a:solidFill>
              </a:rPr>
              <a:t>  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READING ERROR </a:t>
            </a:r>
            <a:r>
              <a:rPr lang="en-US" sz="900" b="1" i="1" dirty="0">
                <a:solidFill>
                  <a:srgbClr val="FF0000"/>
                </a:solidFill>
              </a:rPr>
              <a:t>REINSERT MOUTHPIECE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24254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SYSTEM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35791" y="3170519"/>
            <a:ext cx="2124270" cy="385265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706771" cy="1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449970" y="3577512"/>
            <a:ext cx="531297" cy="10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933535" y="3577512"/>
            <a:ext cx="648034" cy="6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293295" y="2880072"/>
            <a:ext cx="2124270" cy="44335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26577" y="3646790"/>
            <a:ext cx="2124270" cy="29001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48752" y="4431398"/>
            <a:ext cx="2117487" cy="13376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38654" y="1655399"/>
            <a:ext cx="3605513" cy="4503583"/>
          </a:xfrm>
          <a:prstGeom prst="curvedConnector3">
            <a:avLst>
              <a:gd name="adj1" fmla="val -63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1115" y="4341442"/>
            <a:ext cx="1800981" cy="9196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51754" y="3986481"/>
            <a:ext cx="2113517" cy="22314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590034" cy="6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EXPIRED</a:t>
            </a:r>
          </a:p>
        </p:txBody>
      </p: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3143" y="4723024"/>
            <a:ext cx="1667070" cy="290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464155" y="100141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DETACHED</a:t>
            </a:r>
          </a:p>
          <a:p>
            <a:pPr algn="ctr"/>
            <a:r>
              <a:rPr lang="en-US" sz="900" b="1" i="1" dirty="0">
                <a:solidFill>
                  <a:srgbClr val="FF0000"/>
                </a:solidFill>
              </a:rPr>
              <a:t>REINSERT MOUTHPIECE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877813" y="1959356"/>
            <a:ext cx="1204499" cy="11174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D2B6B9DD-EEA8-4F9F-A1AD-F05576018A09}"/>
              </a:ext>
            </a:extLst>
          </p:cNvPr>
          <p:cNvCxnSpPr>
            <a:cxnSpLocks/>
            <a:stCxn id="10" idx="0"/>
            <a:endCxn id="12" idx="6"/>
          </p:cNvCxnSpPr>
          <p:nvPr/>
        </p:nvCxnSpPr>
        <p:spPr>
          <a:xfrm rot="16200000" flipV="1">
            <a:off x="6058953" y="140496"/>
            <a:ext cx="1471263" cy="44883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316060" y="3911554"/>
            <a:ext cx="619971" cy="118529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6" idx="7"/>
          </p:cNvCxnSpPr>
          <p:nvPr/>
        </p:nvCxnSpPr>
        <p:spPr>
          <a:xfrm rot="16200000" flipH="1" flipV="1">
            <a:off x="4571648" y="1864723"/>
            <a:ext cx="144664" cy="2655842"/>
          </a:xfrm>
          <a:prstGeom prst="curvedConnector3">
            <a:avLst>
              <a:gd name="adj1" fmla="val -158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458613"/>
            <a:ext cx="2702399" cy="179561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4"/>
          </p:cNvCxnSpPr>
          <p:nvPr/>
        </p:nvCxnSpPr>
        <p:spPr>
          <a:xfrm rot="5400000">
            <a:off x="6777112" y="250371"/>
            <a:ext cx="10753" cy="7579435"/>
          </a:xfrm>
          <a:prstGeom prst="curvedConnector3">
            <a:avLst>
              <a:gd name="adj1" fmla="val 4134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6" idx="7"/>
          </p:cNvCxnSpPr>
          <p:nvPr/>
        </p:nvCxnSpPr>
        <p:spPr>
          <a:xfrm rot="16200000" flipH="1" flipV="1">
            <a:off x="5327256" y="1115897"/>
            <a:ext cx="137881" cy="4160276"/>
          </a:xfrm>
          <a:prstGeom prst="curvedConnector3">
            <a:avLst>
              <a:gd name="adj1" fmla="val -1657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381464" y="585120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778545" y="219895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3329445" y="188736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7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970255" y="105857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</p:cNvCxnSpPr>
          <p:nvPr/>
        </p:nvCxnSpPr>
        <p:spPr>
          <a:xfrm rot="10800000">
            <a:off x="2468427" y="781455"/>
            <a:ext cx="4995729" cy="6771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8CE2F339-4946-4437-8DF4-EC06DB43BDC7}"/>
              </a:ext>
            </a:extLst>
          </p:cNvPr>
          <p:cNvCxnSpPr>
            <a:cxnSpLocks/>
            <a:stCxn id="6" idx="1"/>
            <a:endCxn id="62" idx="4"/>
          </p:cNvCxnSpPr>
          <p:nvPr/>
        </p:nvCxnSpPr>
        <p:spPr>
          <a:xfrm rot="16200000" flipV="1">
            <a:off x="1563026" y="2158520"/>
            <a:ext cx="1709157" cy="5037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30082" y="-219158"/>
            <a:ext cx="1705187" cy="49873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stCxn id="250" idx="3"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5" y="1421909"/>
            <a:ext cx="1146984" cy="227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53462" y="2077568"/>
            <a:ext cx="3975396" cy="4834011"/>
          </a:xfrm>
          <a:prstGeom prst="curvedConnector3">
            <a:avLst>
              <a:gd name="adj1" fmla="val -56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F2E61406-5D11-44D2-909F-D003009E252F}"/>
              </a:ext>
            </a:extLst>
          </p:cNvPr>
          <p:cNvCxnSpPr>
            <a:cxnSpLocks/>
            <a:stCxn id="62" idx="3"/>
            <a:endCxn id="13" idx="2"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D22D7F3-850E-47AA-AACF-D498ECC8DD4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C6E2A1E8-CA05-4482-862C-0398A198ED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50605F2-CBD0-40C1-8B0A-581E40D997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use with solid fill">
            <a:extLst>
              <a:ext uri="{FF2B5EF4-FFF2-40B4-BE49-F238E27FC236}">
                <a16:creationId xmlns:a16="http://schemas.microsoft.com/office/drawing/2014/main" id="{22745947-F30F-4983-970D-E63AB81B3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1842" y="3380765"/>
            <a:ext cx="137160" cy="137160"/>
          </a:xfrm>
          <a:prstGeom prst="rect">
            <a:avLst/>
          </a:prstGeom>
        </p:spPr>
      </p:pic>
      <p:pic>
        <p:nvPicPr>
          <p:cNvPr id="225" name="Graphic 224" descr="Play with solid fill">
            <a:extLst>
              <a:ext uri="{FF2B5EF4-FFF2-40B4-BE49-F238E27FC236}">
                <a16:creationId xmlns:a16="http://schemas.microsoft.com/office/drawing/2014/main" id="{AE352620-E4CA-4DC5-A7EB-1651CF112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3661" y="3371771"/>
            <a:ext cx="137160" cy="137160"/>
          </a:xfrm>
          <a:prstGeom prst="rect">
            <a:avLst/>
          </a:prstGeom>
        </p:spPr>
      </p:pic>
      <p:pic>
        <p:nvPicPr>
          <p:cNvPr id="93" name="Graphic 92" descr="Pause with solid fill">
            <a:extLst>
              <a:ext uri="{FF2B5EF4-FFF2-40B4-BE49-F238E27FC236}">
                <a16:creationId xmlns:a16="http://schemas.microsoft.com/office/drawing/2014/main" id="{E4DFB58D-F94E-4168-BD8E-C4415A2B0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94" name="Graphic 93" descr="Play with solid fill">
            <a:extLst>
              <a:ext uri="{FF2B5EF4-FFF2-40B4-BE49-F238E27FC236}">
                <a16:creationId xmlns:a16="http://schemas.microsoft.com/office/drawing/2014/main" id="{ADF27ECB-60C5-4836-B47F-1EFFCF4FD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68721B6-D75E-4A86-BB2A-7BC6F8AF1DE5}"/>
              </a:ext>
            </a:extLst>
          </p:cNvPr>
          <p:cNvSpPr txBox="1"/>
          <p:nvPr/>
        </p:nvSpPr>
        <p:spPr>
          <a:xfrm>
            <a:off x="9742365" y="152652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3028E2-5CC3-4879-AA4E-766E99265E37}"/>
              </a:ext>
            </a:extLst>
          </p:cNvPr>
          <p:cNvSpPr txBox="1"/>
          <p:nvPr/>
        </p:nvSpPr>
        <p:spPr>
          <a:xfrm>
            <a:off x="5645292" y="182332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413124D5-5C4A-4EA0-9F0B-817C098816AE}"/>
              </a:ext>
            </a:extLst>
          </p:cNvPr>
          <p:cNvCxnSpPr>
            <a:cxnSpLocks/>
            <a:stCxn id="252" idx="0"/>
            <a:endCxn id="6" idx="0"/>
          </p:cNvCxnSpPr>
          <p:nvPr/>
        </p:nvCxnSpPr>
        <p:spPr>
          <a:xfrm rot="16200000" flipH="1" flipV="1">
            <a:off x="2708456" y="2171675"/>
            <a:ext cx="1243704" cy="675076"/>
          </a:xfrm>
          <a:prstGeom prst="curvedConnector3">
            <a:avLst>
              <a:gd name="adj1" fmla="val -18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6D9AB5A-7D75-4BC6-8E88-9DCE8742C39F}"/>
              </a:ext>
            </a:extLst>
          </p:cNvPr>
          <p:cNvSpPr txBox="1"/>
          <p:nvPr/>
        </p:nvSpPr>
        <p:spPr>
          <a:xfrm>
            <a:off x="5519810" y="267702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B90CE209-5BE0-4FDF-84C6-652F100CD678}"/>
              </a:ext>
            </a:extLst>
          </p:cNvPr>
          <p:cNvCxnSpPr>
            <a:cxnSpLocks/>
            <a:stCxn id="12" idx="6"/>
            <a:endCxn id="159" idx="2"/>
          </p:cNvCxnSpPr>
          <p:nvPr/>
        </p:nvCxnSpPr>
        <p:spPr>
          <a:xfrm flipV="1">
            <a:off x="4550399" y="1458613"/>
            <a:ext cx="2913756" cy="1904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phic 85" descr="Pause with solid fill">
            <a:extLst>
              <a:ext uri="{FF2B5EF4-FFF2-40B4-BE49-F238E27FC236}">
                <a16:creationId xmlns:a16="http://schemas.microsoft.com/office/drawing/2014/main" id="{F64A3697-F8D3-49CA-A0DB-C85EF2441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3173" y="2452012"/>
            <a:ext cx="137160" cy="137160"/>
          </a:xfrm>
          <a:prstGeom prst="rect">
            <a:avLst/>
          </a:prstGeom>
        </p:spPr>
      </p:pic>
      <p:pic>
        <p:nvPicPr>
          <p:cNvPr id="87" name="Graphic 86" descr="Play with solid fill">
            <a:extLst>
              <a:ext uri="{FF2B5EF4-FFF2-40B4-BE49-F238E27FC236}">
                <a16:creationId xmlns:a16="http://schemas.microsoft.com/office/drawing/2014/main" id="{1512BEE8-4A8F-492D-B921-889AD3508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6207" y="2447219"/>
            <a:ext cx="137160" cy="137160"/>
          </a:xfrm>
          <a:prstGeom prst="rect">
            <a:avLst/>
          </a:prstGeom>
        </p:spPr>
      </p:pic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A0E02275-8F8D-453A-A692-5A7E0A0C049A}"/>
              </a:ext>
            </a:extLst>
          </p:cNvPr>
          <p:cNvSpPr/>
          <p:nvPr/>
        </p:nvSpPr>
        <p:spPr>
          <a:xfrm>
            <a:off x="6522902" y="1812401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FAA051AA-2D62-49F3-8149-563CCEBB743F}"/>
              </a:ext>
            </a:extLst>
          </p:cNvPr>
          <p:cNvSpPr/>
          <p:nvPr/>
        </p:nvSpPr>
        <p:spPr>
          <a:xfrm>
            <a:off x="6522902" y="181566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 to Resume Therapy</a:t>
            </a:r>
          </a:p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91" name="Graphic 90" descr="Pause with solid fill">
            <a:extLst>
              <a:ext uri="{FF2B5EF4-FFF2-40B4-BE49-F238E27FC236}">
                <a16:creationId xmlns:a16="http://schemas.microsoft.com/office/drawing/2014/main" id="{D2BEB53F-92C4-4D3F-869E-19C812EDF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8595" y="2068120"/>
            <a:ext cx="137160" cy="137160"/>
          </a:xfrm>
          <a:prstGeom prst="rect">
            <a:avLst/>
          </a:prstGeom>
        </p:spPr>
      </p:pic>
      <p:pic>
        <p:nvPicPr>
          <p:cNvPr id="92" name="Graphic 91" descr="Play with solid fill">
            <a:extLst>
              <a:ext uri="{FF2B5EF4-FFF2-40B4-BE49-F238E27FC236}">
                <a16:creationId xmlns:a16="http://schemas.microsoft.com/office/drawing/2014/main" id="{4AEDFB6A-8C36-486A-91A1-B61FC5697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4342" y="2074469"/>
            <a:ext cx="134446" cy="134446"/>
          </a:xfrm>
          <a:prstGeom prst="rect">
            <a:avLst/>
          </a:prstGeom>
        </p:spPr>
      </p:pic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CA201E8D-6D31-419F-BC11-12027066D5E5}"/>
              </a:ext>
            </a:extLst>
          </p:cNvPr>
          <p:cNvCxnSpPr>
            <a:cxnSpLocks/>
          </p:cNvCxnSpPr>
          <p:nvPr/>
        </p:nvCxnSpPr>
        <p:spPr>
          <a:xfrm flipV="1">
            <a:off x="5962949" y="2713259"/>
            <a:ext cx="1000882" cy="39341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17D1CFC7-73F0-41D4-8725-26FF77A1AF5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460814" y="1655399"/>
            <a:ext cx="1368953" cy="509248"/>
          </a:xfrm>
          <a:prstGeom prst="curvedConnector3">
            <a:avLst>
              <a:gd name="adj1" fmla="val 668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9D15B8DB-33B3-42C4-8409-24375320FC27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rot="16200000" flipH="1" flipV="1">
            <a:off x="4527167" y="-2643170"/>
            <a:ext cx="918431" cy="8601168"/>
          </a:xfrm>
          <a:prstGeom prst="curvedConnector3">
            <a:avLst>
              <a:gd name="adj1" fmla="val -1271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A2D0B551-1A52-4212-80FB-19535DDF61A5}"/>
              </a:ext>
            </a:extLst>
          </p:cNvPr>
          <p:cNvSpPr/>
          <p:nvPr/>
        </p:nvSpPr>
        <p:spPr>
          <a:xfrm>
            <a:off x="4742693" y="180168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DAILY LIMIT REACHED</a:t>
            </a:r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B3950464-8348-443A-B140-CAEF743AD9EE}"/>
              </a:ext>
            </a:extLst>
          </p:cNvPr>
          <p:cNvCxnSpPr>
            <a:cxnSpLocks/>
            <a:stCxn id="7" idx="7"/>
            <a:endCxn id="111" idx="4"/>
          </p:cNvCxnSpPr>
          <p:nvPr/>
        </p:nvCxnSpPr>
        <p:spPr>
          <a:xfrm rot="5400000" flipH="1" flipV="1">
            <a:off x="4711757" y="2766088"/>
            <a:ext cx="538134" cy="4381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85C729C-8B05-485F-BB25-0D6F96EE8E12}"/>
              </a:ext>
            </a:extLst>
          </p:cNvPr>
          <p:cNvCxnSpPr>
            <a:cxnSpLocks/>
            <a:stCxn id="111" idx="2"/>
            <a:endCxn id="6" idx="0"/>
          </p:cNvCxnSpPr>
          <p:nvPr/>
        </p:nvCxnSpPr>
        <p:spPr>
          <a:xfrm rot="10800000" flipV="1">
            <a:off x="2992771" y="2258889"/>
            <a:ext cx="1749923" cy="87217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AE4FC1C7-7758-4E53-A000-E01D30C9DEBB}"/>
              </a:ext>
            </a:extLst>
          </p:cNvPr>
          <p:cNvSpPr/>
          <p:nvPr/>
        </p:nvSpPr>
        <p:spPr>
          <a:xfrm>
            <a:off x="5552246" y="311396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C0BF058E-F423-4855-B532-348F2F59C002}"/>
              </a:ext>
            </a:extLst>
          </p:cNvPr>
          <p:cNvSpPr/>
          <p:nvPr/>
        </p:nvSpPr>
        <p:spPr>
          <a:xfrm>
            <a:off x="5526167" y="312709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97" name="Graphic 96" descr="Pause with solid fill">
            <a:extLst>
              <a:ext uri="{FF2B5EF4-FFF2-40B4-BE49-F238E27FC236}">
                <a16:creationId xmlns:a16="http://schemas.microsoft.com/office/drawing/2014/main" id="{0D01785E-050A-4935-8CCC-35E6758A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0865" y="3583016"/>
            <a:ext cx="137160" cy="137160"/>
          </a:xfrm>
          <a:prstGeom prst="rect">
            <a:avLst/>
          </a:prstGeom>
        </p:spPr>
      </p:pic>
      <p:pic>
        <p:nvPicPr>
          <p:cNvPr id="98" name="Graphic 97" descr="Play with solid fill">
            <a:extLst>
              <a:ext uri="{FF2B5EF4-FFF2-40B4-BE49-F238E27FC236}">
                <a16:creationId xmlns:a16="http://schemas.microsoft.com/office/drawing/2014/main" id="{A7E99BE8-ED57-4E7B-A6B8-9E6A3C61A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1238" y="3579465"/>
            <a:ext cx="137160" cy="137160"/>
          </a:xfrm>
          <a:prstGeom prst="rect">
            <a:avLst/>
          </a:prstGeom>
        </p:spPr>
      </p:pic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F2DFDEA7-FCBD-4586-8893-379EEDF88887}"/>
              </a:ext>
            </a:extLst>
          </p:cNvPr>
          <p:cNvCxnSpPr>
            <a:cxnSpLocks/>
            <a:stCxn id="89" idx="1"/>
          </p:cNvCxnSpPr>
          <p:nvPr/>
        </p:nvCxnSpPr>
        <p:spPr>
          <a:xfrm rot="16200000" flipV="1">
            <a:off x="4132594" y="-577908"/>
            <a:ext cx="1012457" cy="403598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4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131568" y="4429567"/>
            <a:ext cx="6321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paused and LCU shutdown during operation phase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Power LCU 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Confirm serial number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Press play/pause to resume therapy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Press play to go to paused screen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Press play to resume normal operation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D3F4CE-1099-4939-8CC2-2CC676379E3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16E2D5-ECA5-4269-BAC2-7DC6020188B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C3160541-EB71-4DB9-9058-E6E94F30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59" y="3649856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18248BFE-2515-4C8F-8D23-A21340F0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335" y="3648861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36421ED4-F1B7-4476-98FF-50BD999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2BE94598-83F1-4279-8650-8BE5C88F3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2F132D-1DEF-4E82-A13A-D3E096BF6506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68A8DBA1-B4A6-4C5B-9DBB-F1CDACC19E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4399" y="1501779"/>
            <a:ext cx="7899816" cy="729055"/>
          </a:xfrm>
          <a:prstGeom prst="curvedConnector3">
            <a:avLst>
              <a:gd name="adj1" fmla="val 675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D576F984-EA68-463B-A98F-252D4910C28E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963657" y="2079016"/>
            <a:ext cx="1049540" cy="1033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Pause with solid fill">
            <a:extLst>
              <a:ext uri="{FF2B5EF4-FFF2-40B4-BE49-F238E27FC236}">
                <a16:creationId xmlns:a16="http://schemas.microsoft.com/office/drawing/2014/main" id="{340A7903-34A1-48DA-902E-27EFF11C0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313" y="2251587"/>
            <a:ext cx="137160" cy="137160"/>
          </a:xfrm>
          <a:prstGeom prst="rect">
            <a:avLst/>
          </a:prstGeom>
        </p:spPr>
      </p:pic>
      <p:pic>
        <p:nvPicPr>
          <p:cNvPr id="60" name="Graphic 59" descr="Play with solid fill">
            <a:extLst>
              <a:ext uri="{FF2B5EF4-FFF2-40B4-BE49-F238E27FC236}">
                <a16:creationId xmlns:a16="http://schemas.microsoft.com/office/drawing/2014/main" id="{B9C3F8A9-7F56-406D-ADB1-CE3DC29FA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6347" y="2246794"/>
            <a:ext cx="137160" cy="137160"/>
          </a:xfrm>
          <a:prstGeom prst="rect">
            <a:avLst/>
          </a:prstGeom>
        </p:spPr>
      </p:pic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13EED905-18A6-4732-BE0D-249120E8F667}"/>
              </a:ext>
            </a:extLst>
          </p:cNvPr>
          <p:cNvSpPr/>
          <p:nvPr/>
        </p:nvSpPr>
        <p:spPr>
          <a:xfrm>
            <a:off x="7043042" y="161197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EDB04B56-2277-4C51-86F1-841FA0892462}"/>
              </a:ext>
            </a:extLst>
          </p:cNvPr>
          <p:cNvSpPr/>
          <p:nvPr/>
        </p:nvSpPr>
        <p:spPr>
          <a:xfrm>
            <a:off x="7043042" y="161197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Resume Therapy?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3" name="Graphic 62" descr="Pause with solid fill">
            <a:extLst>
              <a:ext uri="{FF2B5EF4-FFF2-40B4-BE49-F238E27FC236}">
                <a16:creationId xmlns:a16="http://schemas.microsoft.com/office/drawing/2014/main" id="{29C66F25-F6BC-4F64-9DFB-D44BD5261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966" y="2141520"/>
            <a:ext cx="137160" cy="137160"/>
          </a:xfrm>
          <a:prstGeom prst="rect">
            <a:avLst/>
          </a:prstGeom>
        </p:spPr>
      </p:pic>
      <p:pic>
        <p:nvPicPr>
          <p:cNvPr id="64" name="Graphic 63" descr="Play with solid fill">
            <a:extLst>
              <a:ext uri="{FF2B5EF4-FFF2-40B4-BE49-F238E27FC236}">
                <a16:creationId xmlns:a16="http://schemas.microsoft.com/office/drawing/2014/main" id="{C1DDFD96-1402-4020-A3BF-4CEDE8DD0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0242" y="2140525"/>
            <a:ext cx="137160" cy="137160"/>
          </a:xfrm>
          <a:prstGeom prst="rect">
            <a:avLst/>
          </a:prstGeom>
        </p:spPr>
      </p:pic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343E61E-6F53-4C96-B869-B6BCA4AD50D1}"/>
              </a:ext>
            </a:extLst>
          </p:cNvPr>
          <p:cNvCxnSpPr>
            <a:cxnSpLocks/>
            <a:stCxn id="62" idx="6"/>
          </p:cNvCxnSpPr>
          <p:nvPr/>
        </p:nvCxnSpPr>
        <p:spPr>
          <a:xfrm flipV="1">
            <a:off x="7957442" y="1543861"/>
            <a:ext cx="850544" cy="52531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Pause with solid fill">
            <a:extLst>
              <a:ext uri="{FF2B5EF4-FFF2-40B4-BE49-F238E27FC236}">
                <a16:creationId xmlns:a16="http://schemas.microsoft.com/office/drawing/2014/main" id="{C272282C-121A-46DE-83AF-6263FF1D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313" y="2241764"/>
            <a:ext cx="137160" cy="137160"/>
          </a:xfrm>
          <a:prstGeom prst="rect">
            <a:avLst/>
          </a:prstGeom>
        </p:spPr>
      </p:pic>
      <p:pic>
        <p:nvPicPr>
          <p:cNvPr id="68" name="Graphic 67" descr="Play with solid fill">
            <a:extLst>
              <a:ext uri="{FF2B5EF4-FFF2-40B4-BE49-F238E27FC236}">
                <a16:creationId xmlns:a16="http://schemas.microsoft.com/office/drawing/2014/main" id="{64DF14CE-0649-4C3B-BBB3-EE6CD9247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6347" y="2236971"/>
            <a:ext cx="137160" cy="137160"/>
          </a:xfrm>
          <a:prstGeom prst="rect">
            <a:avLst/>
          </a:prstGeom>
        </p:spPr>
      </p:pic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9294D1F4-B34F-4FFD-88AE-540FADF5C582}"/>
              </a:ext>
            </a:extLst>
          </p:cNvPr>
          <p:cNvSpPr/>
          <p:nvPr/>
        </p:nvSpPr>
        <p:spPr>
          <a:xfrm>
            <a:off x="7043042" y="160215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49D70C6E-40F7-40C8-ACFD-4934A79307FB}"/>
              </a:ext>
            </a:extLst>
          </p:cNvPr>
          <p:cNvSpPr/>
          <p:nvPr/>
        </p:nvSpPr>
        <p:spPr>
          <a:xfrm>
            <a:off x="7043042" y="1605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   </a:t>
            </a:r>
          </a:p>
          <a:p>
            <a:r>
              <a:rPr lang="en-US" sz="900" dirty="0">
                <a:solidFill>
                  <a:schemeClr val="bg1"/>
                </a:solidFill>
              </a:rPr>
              <a:t>   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 to Resume Therapy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71" name="Graphic 70" descr="Pause with solid fill">
            <a:extLst>
              <a:ext uri="{FF2B5EF4-FFF2-40B4-BE49-F238E27FC236}">
                <a16:creationId xmlns:a16="http://schemas.microsoft.com/office/drawing/2014/main" id="{8A1F6589-A7D9-44DF-95A8-5094FB83F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8735" y="1857872"/>
            <a:ext cx="137160" cy="137160"/>
          </a:xfrm>
          <a:prstGeom prst="rect">
            <a:avLst/>
          </a:prstGeom>
        </p:spPr>
      </p:pic>
      <p:pic>
        <p:nvPicPr>
          <p:cNvPr id="72" name="Graphic 71" descr="Play with solid fill">
            <a:extLst>
              <a:ext uri="{FF2B5EF4-FFF2-40B4-BE49-F238E27FC236}">
                <a16:creationId xmlns:a16="http://schemas.microsoft.com/office/drawing/2014/main" id="{10272A32-9729-463E-A3DD-E238A3C0C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4482" y="1864221"/>
            <a:ext cx="134446" cy="134446"/>
          </a:xfrm>
          <a:prstGeom prst="rect">
            <a:avLst/>
          </a:prstGeom>
        </p:spPr>
      </p:pic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E7BB170B-59D1-4455-B7FE-3008F6436895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75" name="Graphic 74" descr="Pause with solid fill">
            <a:extLst>
              <a:ext uri="{FF2B5EF4-FFF2-40B4-BE49-F238E27FC236}">
                <a16:creationId xmlns:a16="http://schemas.microsoft.com/office/drawing/2014/main" id="{9DF5B3DF-1712-44C4-9879-7915AA307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76" name="Graphic 75" descr="Play with solid fill">
            <a:extLst>
              <a:ext uri="{FF2B5EF4-FFF2-40B4-BE49-F238E27FC236}">
                <a16:creationId xmlns:a16="http://schemas.microsoft.com/office/drawing/2014/main" id="{1930AD9B-10B0-4806-913C-361CD819B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34713F7-8B81-4054-B994-601D50D1705E}"/>
              </a:ext>
            </a:extLst>
          </p:cNvPr>
          <p:cNvSpPr txBox="1"/>
          <p:nvPr/>
        </p:nvSpPr>
        <p:spPr>
          <a:xfrm>
            <a:off x="5088084" y="129437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Unit turned off</a:t>
            </a: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EE7ECA4C-4A86-4859-97B2-B6F529E83935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6" name="Graphic 65" descr="Pause with solid fill">
            <a:extLst>
              <a:ext uri="{FF2B5EF4-FFF2-40B4-BE49-F238E27FC236}">
                <a16:creationId xmlns:a16="http://schemas.microsoft.com/office/drawing/2014/main" id="{C4BD1D78-3E3A-4273-81A7-D8CFF3604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322" y="3450065"/>
            <a:ext cx="137160" cy="137160"/>
          </a:xfrm>
          <a:prstGeom prst="rect">
            <a:avLst/>
          </a:prstGeom>
        </p:spPr>
      </p:pic>
      <p:pic>
        <p:nvPicPr>
          <p:cNvPr id="78" name="Graphic 77" descr="Play with solid fill">
            <a:extLst>
              <a:ext uri="{FF2B5EF4-FFF2-40B4-BE49-F238E27FC236}">
                <a16:creationId xmlns:a16="http://schemas.microsoft.com/office/drawing/2014/main" id="{0336B4C5-AD86-4224-BF61-31D9EBAAC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359" y="3451817"/>
            <a:ext cx="137160" cy="137160"/>
          </a:xfrm>
          <a:prstGeom prst="rect">
            <a:avLst/>
          </a:prstGeom>
        </p:spPr>
      </p:pic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7DD16949-6865-416C-8080-130413F83059}"/>
              </a:ext>
            </a:extLst>
          </p:cNvPr>
          <p:cNvSpPr/>
          <p:nvPr/>
        </p:nvSpPr>
        <p:spPr>
          <a:xfrm>
            <a:off x="5522248" y="311396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F813EE9A-94FB-45DD-9852-AAB13BEFEE37}"/>
              </a:ext>
            </a:extLst>
          </p:cNvPr>
          <p:cNvSpPr/>
          <p:nvPr/>
        </p:nvSpPr>
        <p:spPr>
          <a:xfrm>
            <a:off x="5522248" y="311396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81" name="Graphic 80" descr="Pause with solid fill">
            <a:extLst>
              <a:ext uri="{FF2B5EF4-FFF2-40B4-BE49-F238E27FC236}">
                <a16:creationId xmlns:a16="http://schemas.microsoft.com/office/drawing/2014/main" id="{229FF560-3CB6-4147-A879-7F86D774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867" y="3583016"/>
            <a:ext cx="137160" cy="137160"/>
          </a:xfrm>
          <a:prstGeom prst="rect">
            <a:avLst/>
          </a:prstGeom>
        </p:spPr>
      </p:pic>
      <p:pic>
        <p:nvPicPr>
          <p:cNvPr id="82" name="Graphic 81" descr="Play with solid fill">
            <a:extLst>
              <a:ext uri="{FF2B5EF4-FFF2-40B4-BE49-F238E27FC236}">
                <a16:creationId xmlns:a16="http://schemas.microsoft.com/office/drawing/2014/main" id="{231555BA-E7EC-4E64-AF73-CCD35A2C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1240" y="3579465"/>
            <a:ext cx="137160" cy="137160"/>
          </a:xfrm>
          <a:prstGeom prst="rect">
            <a:avLst/>
          </a:prstGeom>
        </p:spPr>
      </p:pic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8C2D2C5-9D3D-4294-B653-4E4927F16B6B}"/>
              </a:ext>
            </a:extLst>
          </p:cNvPr>
          <p:cNvSpPr/>
          <p:nvPr/>
        </p:nvSpPr>
        <p:spPr>
          <a:xfrm>
            <a:off x="7062286" y="3123578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</a:t>
            </a:r>
            <a:r>
              <a:rPr lang="en-US" sz="900" b="1" i="1" dirty="0">
                <a:solidFill>
                  <a:schemeClr val="bg1"/>
                </a:solidFill>
              </a:rPr>
              <a:t>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84" name="Graphic 83" descr="Pause with solid fill">
            <a:extLst>
              <a:ext uri="{FF2B5EF4-FFF2-40B4-BE49-F238E27FC236}">
                <a16:creationId xmlns:a16="http://schemas.microsoft.com/office/drawing/2014/main" id="{353192FD-54B9-43FD-A6A5-55CA23C67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993" y="3377248"/>
            <a:ext cx="137160" cy="137160"/>
          </a:xfrm>
          <a:prstGeom prst="rect">
            <a:avLst/>
          </a:prstGeom>
        </p:spPr>
      </p:pic>
      <p:pic>
        <p:nvPicPr>
          <p:cNvPr id="85" name="Graphic 84" descr="Play with solid fill">
            <a:extLst>
              <a:ext uri="{FF2B5EF4-FFF2-40B4-BE49-F238E27FC236}">
                <a16:creationId xmlns:a16="http://schemas.microsoft.com/office/drawing/2014/main" id="{B28FF69D-9291-47B6-B18E-F69075564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6812" y="3368254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2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561854" y="1284241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READING ERROR </a:t>
            </a:r>
            <a:r>
              <a:rPr lang="en-US" sz="900" b="1" i="1" dirty="0">
                <a:solidFill>
                  <a:srgbClr val="FF0000"/>
                </a:solidFill>
              </a:rPr>
              <a:t>REINSERT MOUTHPIECE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3" idx="2"/>
          </p:cNvCxnSpPr>
          <p:nvPr/>
        </p:nvCxnSpPr>
        <p:spPr>
          <a:xfrm>
            <a:off x="6429101" y="3577512"/>
            <a:ext cx="590034" cy="6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EXPIRED</a:t>
            </a: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04101" y="114523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DETACHED</a:t>
            </a:r>
          </a:p>
          <a:p>
            <a:pPr algn="ctr"/>
            <a:r>
              <a:rPr lang="en-US" sz="900" b="1" i="1" dirty="0">
                <a:solidFill>
                  <a:srgbClr val="FF0000"/>
                </a:solidFill>
              </a:rPr>
              <a:t>REINSERT MOUTHPIECE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39833" y="3269735"/>
            <a:ext cx="68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F2622AB3-EB63-4DDE-B397-BF6EBC668356}"/>
              </a:ext>
            </a:extLst>
          </p:cNvPr>
          <p:cNvCxnSpPr>
            <a:cxnSpLocks/>
            <a:stCxn id="159" idx="2"/>
            <a:endCxn id="62" idx="7"/>
          </p:cNvCxnSpPr>
          <p:nvPr/>
        </p:nvCxnSpPr>
        <p:spPr>
          <a:xfrm rot="10800000">
            <a:off x="2489015" y="775331"/>
            <a:ext cx="4615086" cy="827103"/>
          </a:xfrm>
          <a:prstGeom prst="curvedConnector4">
            <a:avLst>
              <a:gd name="adj1" fmla="val 48549"/>
              <a:gd name="adj2" fmla="val 127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1092137B-09E6-4918-99DB-96788D69BCAC}"/>
              </a:ext>
            </a:extLst>
          </p:cNvPr>
          <p:cNvCxnSpPr>
            <a:cxnSpLocks/>
            <a:stCxn id="11" idx="7"/>
            <a:endCxn id="62" idx="0"/>
          </p:cNvCxnSpPr>
          <p:nvPr/>
        </p:nvCxnSpPr>
        <p:spPr>
          <a:xfrm rot="16200000" flipV="1">
            <a:off x="5224208" y="-2417063"/>
            <a:ext cx="2612804" cy="8729768"/>
          </a:xfrm>
          <a:prstGeom prst="curvedConnector3">
            <a:avLst>
              <a:gd name="adj1" fmla="val 1204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24EEC944-2054-46C1-AADE-43DA4D1CDE0D}"/>
              </a:ext>
            </a:extLst>
          </p:cNvPr>
          <p:cNvCxnSpPr>
            <a:cxnSpLocks/>
            <a:stCxn id="126" idx="1"/>
            <a:endCxn id="62" idx="4"/>
          </p:cNvCxnSpPr>
          <p:nvPr/>
        </p:nvCxnSpPr>
        <p:spPr>
          <a:xfrm rot="16200000" flipV="1">
            <a:off x="3057967" y="663578"/>
            <a:ext cx="1698404" cy="3482886"/>
          </a:xfrm>
          <a:prstGeom prst="curvedConnector3">
            <a:avLst>
              <a:gd name="adj1" fmla="val 4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4DD6007E-C101-4692-8189-B875FD20C92C}"/>
              </a:ext>
            </a:extLst>
          </p:cNvPr>
          <p:cNvCxnSpPr>
            <a:cxnSpLocks/>
            <a:stCxn id="8" idx="0"/>
            <a:endCxn id="62" idx="5"/>
          </p:cNvCxnSpPr>
          <p:nvPr/>
        </p:nvCxnSpPr>
        <p:spPr>
          <a:xfrm rot="16200000" flipV="1">
            <a:off x="4147973" y="-237050"/>
            <a:ext cx="1698404" cy="5016320"/>
          </a:xfrm>
          <a:prstGeom prst="curvedConnector3">
            <a:avLst>
              <a:gd name="adj1" fmla="val 378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82BA90BD-E88E-497D-9C6F-2DAA818FED00}"/>
              </a:ext>
            </a:extLst>
          </p:cNvPr>
          <p:cNvCxnSpPr>
            <a:cxnSpLocks/>
            <a:endCxn id="62" idx="4"/>
          </p:cNvCxnSpPr>
          <p:nvPr/>
        </p:nvCxnSpPr>
        <p:spPr>
          <a:xfrm flipH="1" flipV="1">
            <a:off x="2165726" y="1555819"/>
            <a:ext cx="1964273" cy="3232406"/>
          </a:xfrm>
          <a:prstGeom prst="curvedConnector4">
            <a:avLst>
              <a:gd name="adj1" fmla="val 24052"/>
              <a:gd name="adj2" fmla="val 745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9E07AF14-B925-45E2-B11C-1ECC506B46BC}"/>
              </a:ext>
            </a:extLst>
          </p:cNvPr>
          <p:cNvCxnSpPr>
            <a:cxnSpLocks/>
            <a:stCxn id="12" idx="2"/>
            <a:endCxn id="62" idx="5"/>
          </p:cNvCxnSpPr>
          <p:nvPr/>
        </p:nvCxnSpPr>
        <p:spPr>
          <a:xfrm rot="10800000">
            <a:off x="2489016" y="1421909"/>
            <a:ext cx="1072839" cy="31953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50E64E4A-9C05-46C1-9B47-C38397C35A9B}"/>
              </a:ext>
            </a:extLst>
          </p:cNvPr>
          <p:cNvCxnSpPr>
            <a:cxnSpLocks/>
            <a:stCxn id="62" idx="2"/>
            <a:endCxn id="4" idx="0"/>
          </p:cNvCxnSpPr>
          <p:nvPr/>
        </p:nvCxnSpPr>
        <p:spPr>
          <a:xfrm rot="10800000" flipV="1">
            <a:off x="685800" y="1098618"/>
            <a:ext cx="1022727" cy="101801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647818B-E457-40E9-9624-B6C269CD0B22}"/>
              </a:ext>
            </a:extLst>
          </p:cNvPr>
          <p:cNvSpPr txBox="1"/>
          <p:nvPr/>
        </p:nvSpPr>
        <p:spPr>
          <a:xfrm>
            <a:off x="2165724" y="1667742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7BFAEBB-0A65-4BEF-84AB-8937A664B513}"/>
              </a:ext>
            </a:extLst>
          </p:cNvPr>
          <p:cNvSpPr txBox="1"/>
          <p:nvPr/>
        </p:nvSpPr>
        <p:spPr>
          <a:xfrm>
            <a:off x="2619622" y="342371"/>
            <a:ext cx="1277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30 min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A9E9F60-0175-43AF-922F-EEE95DFB4184}"/>
              </a:ext>
            </a:extLst>
          </p:cNvPr>
          <p:cNvSpPr txBox="1"/>
          <p:nvPr/>
        </p:nvSpPr>
        <p:spPr>
          <a:xfrm>
            <a:off x="442150" y="964708"/>
            <a:ext cx="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No user action after 1 hour (screen goes to blank)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A78CDA1-7657-4594-9585-CD5E988AE8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4533" y="2197012"/>
            <a:ext cx="1698404" cy="4160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9C3925-12A1-410E-916A-B129DBEC79D9}"/>
              </a:ext>
            </a:extLst>
          </p:cNvPr>
          <p:cNvSpPr txBox="1"/>
          <p:nvPr/>
        </p:nvSpPr>
        <p:spPr>
          <a:xfrm>
            <a:off x="442150" y="5041649"/>
            <a:ext cx="101895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Standby Mode</a:t>
            </a:r>
          </a:p>
          <a:p>
            <a:r>
              <a:rPr lang="en-US" sz="1100" dirty="0"/>
              <a:t>-bouncing logo screen</a:t>
            </a:r>
          </a:p>
          <a:p>
            <a:r>
              <a:rPr lang="en-US" sz="1100" dirty="0"/>
              <a:t>-occurs when there is no user action:</a:t>
            </a:r>
          </a:p>
          <a:p>
            <a:r>
              <a:rPr lang="en-US" sz="1100" dirty="0"/>
              <a:t>	-user does not insert MCA during “INSERT MOUTHPIECE”, “MOUTHPIECE DETACHED”, or “PAUSED”</a:t>
            </a:r>
          </a:p>
          <a:p>
            <a:r>
              <a:rPr lang="en-US" sz="1100" dirty="0"/>
              <a:t>		-inserting a MCA wakes up the control unit and the control unit goes to “READING...”</a:t>
            </a:r>
          </a:p>
          <a:p>
            <a:r>
              <a:rPr lang="en-US" sz="1100" dirty="0"/>
              <a:t>	-user does not remove the MCA during “THERAPY COMPLETE”, “MOUTHPIECE EXPIRED”, “MOUTHPIECE READING ERROR”</a:t>
            </a:r>
          </a:p>
          <a:p>
            <a:r>
              <a:rPr lang="en-US" sz="1100" dirty="0"/>
              <a:t>		-removing the MCA wakes up the control unit and the control unit goes to “INSERT MOUTHPIECE”</a:t>
            </a:r>
          </a:p>
          <a:p>
            <a:r>
              <a:rPr lang="en-US" sz="1100" dirty="0"/>
              <a:t>	-user does not press pushbutton during “S/N MCA0x####”, “READY Press PLAY”, or “PAUSED”</a:t>
            </a:r>
          </a:p>
          <a:p>
            <a:r>
              <a:rPr lang="en-US" sz="1100" dirty="0"/>
              <a:t>		-pressing the pushbutton wakes up the control unit, then press play again</a:t>
            </a:r>
          </a:p>
          <a:p>
            <a:r>
              <a:rPr lang="en-US" sz="1100" dirty="0"/>
              <a:t>-after 1 hour total has elapsed, screen goes to blank and user can only restart the control unit via power on/off switch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F55775-0E1F-4775-AD9A-279B1AB67B56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664BB4E-4C5B-47FA-B288-E9BC1F91FF43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 rot="16200000" flipH="1">
            <a:off x="2062650" y="1201694"/>
            <a:ext cx="1832315" cy="2272741"/>
          </a:xfrm>
          <a:prstGeom prst="curvedConnector3">
            <a:avLst>
              <a:gd name="adj1" fmla="val 533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1A5D411-E34C-4988-9EAA-0B66270AC452}"/>
              </a:ext>
            </a:extLst>
          </p:cNvPr>
          <p:cNvCxnSpPr>
            <a:cxnSpLocks/>
            <a:stCxn id="62" idx="3"/>
            <a:endCxn id="6" idx="0"/>
          </p:cNvCxnSpPr>
          <p:nvPr/>
        </p:nvCxnSpPr>
        <p:spPr>
          <a:xfrm rot="16200000" flipH="1">
            <a:off x="1524533" y="1739812"/>
            <a:ext cx="1698404" cy="10625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58DDF4AC-DFAB-4E74-AD32-96570CFFE68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D85A2D6-6AF6-42F3-9DED-07C2652DF193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53" name="Graphic 52" descr="Pause with solid fill">
            <a:extLst>
              <a:ext uri="{FF2B5EF4-FFF2-40B4-BE49-F238E27FC236}">
                <a16:creationId xmlns:a16="http://schemas.microsoft.com/office/drawing/2014/main" id="{9841B8CD-8FED-4B95-A959-0F157AFC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6954" y="3661205"/>
            <a:ext cx="137160" cy="137160"/>
          </a:xfrm>
          <a:prstGeom prst="rect">
            <a:avLst/>
          </a:prstGeom>
        </p:spPr>
      </p:pic>
      <p:pic>
        <p:nvPicPr>
          <p:cNvPr id="54" name="Graphic 53" descr="Play with solid fill">
            <a:extLst>
              <a:ext uri="{FF2B5EF4-FFF2-40B4-BE49-F238E27FC236}">
                <a16:creationId xmlns:a16="http://schemas.microsoft.com/office/drawing/2014/main" id="{24004787-7E31-4029-B43F-2B0009583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54751"/>
            <a:ext cx="137160" cy="137160"/>
          </a:xfrm>
          <a:prstGeom prst="rect">
            <a:avLst/>
          </a:prstGeom>
        </p:spPr>
      </p:pic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BD737E32-B23B-4256-A61C-563CCF59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56" name="Graphic 55" descr="Play with solid fill">
            <a:extLst>
              <a:ext uri="{FF2B5EF4-FFF2-40B4-BE49-F238E27FC236}">
                <a16:creationId xmlns:a16="http://schemas.microsoft.com/office/drawing/2014/main" id="{FE1D006D-07C6-48EF-AE36-685ABF09C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58505A1-7A98-4687-8FF8-FEE4E966F2D5}"/>
              </a:ext>
            </a:extLst>
          </p:cNvPr>
          <p:cNvCxnSpPr>
            <a:cxnSpLocks/>
            <a:stCxn id="9" idx="0"/>
            <a:endCxn id="62" idx="0"/>
          </p:cNvCxnSpPr>
          <p:nvPr/>
        </p:nvCxnSpPr>
        <p:spPr>
          <a:xfrm rot="16200000" flipV="1">
            <a:off x="5447957" y="-2640812"/>
            <a:ext cx="556780" cy="7121241"/>
          </a:xfrm>
          <a:prstGeom prst="curvedConnector3">
            <a:avLst>
              <a:gd name="adj1" fmla="val 180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54AC0136-5EFE-4C75-94C0-939B7D0F9672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1" name="Graphic 60" descr="Pause with solid fill">
            <a:extLst>
              <a:ext uri="{FF2B5EF4-FFF2-40B4-BE49-F238E27FC236}">
                <a16:creationId xmlns:a16="http://schemas.microsoft.com/office/drawing/2014/main" id="{2EAD3D88-0987-4AD4-B769-1B9D14D7A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63" name="Graphic 62" descr="Play with solid fill">
            <a:extLst>
              <a:ext uri="{FF2B5EF4-FFF2-40B4-BE49-F238E27FC236}">
                <a16:creationId xmlns:a16="http://schemas.microsoft.com/office/drawing/2014/main" id="{8457F160-2CE9-4211-8A47-906E869B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pic>
        <p:nvPicPr>
          <p:cNvPr id="64" name="Graphic 63" descr="Pause with solid fill">
            <a:extLst>
              <a:ext uri="{FF2B5EF4-FFF2-40B4-BE49-F238E27FC236}">
                <a16:creationId xmlns:a16="http://schemas.microsoft.com/office/drawing/2014/main" id="{E5144103-0934-420C-99D1-AA26A29DE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4057" y="2667657"/>
            <a:ext cx="137160" cy="137160"/>
          </a:xfrm>
          <a:prstGeom prst="rect">
            <a:avLst/>
          </a:prstGeom>
        </p:spPr>
      </p:pic>
      <p:pic>
        <p:nvPicPr>
          <p:cNvPr id="65" name="Graphic 64" descr="Play with solid fill">
            <a:extLst>
              <a:ext uri="{FF2B5EF4-FFF2-40B4-BE49-F238E27FC236}">
                <a16:creationId xmlns:a16="http://schemas.microsoft.com/office/drawing/2014/main" id="{1A93BCDA-88D1-47F5-BEC1-175849B9B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7091" y="2662864"/>
            <a:ext cx="137160" cy="137160"/>
          </a:xfrm>
          <a:prstGeom prst="rect">
            <a:avLst/>
          </a:prstGeom>
        </p:spPr>
      </p:pic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B455D253-0E4D-4947-99C3-3B3F69747F39}"/>
              </a:ext>
            </a:extLst>
          </p:cNvPr>
          <p:cNvSpPr/>
          <p:nvPr/>
        </p:nvSpPr>
        <p:spPr>
          <a:xfrm>
            <a:off x="7673786" y="20280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DEDE7EE-8D09-4AA1-B350-DC745F6DB15A}"/>
              </a:ext>
            </a:extLst>
          </p:cNvPr>
          <p:cNvSpPr/>
          <p:nvPr/>
        </p:nvSpPr>
        <p:spPr>
          <a:xfrm>
            <a:off x="7673786" y="20280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Resume Therapy?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68" name="Graphic 67" descr="Pause with solid fill">
            <a:extLst>
              <a:ext uri="{FF2B5EF4-FFF2-40B4-BE49-F238E27FC236}">
                <a16:creationId xmlns:a16="http://schemas.microsoft.com/office/drawing/2014/main" id="{712BA2CB-3E1D-4142-8327-08DB31FC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6710" y="2557590"/>
            <a:ext cx="137160" cy="137160"/>
          </a:xfrm>
          <a:prstGeom prst="rect">
            <a:avLst/>
          </a:prstGeom>
        </p:spPr>
      </p:pic>
      <p:pic>
        <p:nvPicPr>
          <p:cNvPr id="69" name="Graphic 68" descr="Play with solid fill">
            <a:extLst>
              <a:ext uri="{FF2B5EF4-FFF2-40B4-BE49-F238E27FC236}">
                <a16:creationId xmlns:a16="http://schemas.microsoft.com/office/drawing/2014/main" id="{E80BE755-8328-47D1-9C5B-AB2E94006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0986" y="2556595"/>
            <a:ext cx="137160" cy="137160"/>
          </a:xfrm>
          <a:prstGeom prst="rect">
            <a:avLst/>
          </a:prstGeom>
        </p:spPr>
      </p:pic>
      <p:pic>
        <p:nvPicPr>
          <p:cNvPr id="70" name="Graphic 69" descr="Pause with solid fill">
            <a:extLst>
              <a:ext uri="{FF2B5EF4-FFF2-40B4-BE49-F238E27FC236}">
                <a16:creationId xmlns:a16="http://schemas.microsoft.com/office/drawing/2014/main" id="{B9B5856A-3005-4E3D-8004-312E124E6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4057" y="2657834"/>
            <a:ext cx="137160" cy="137160"/>
          </a:xfrm>
          <a:prstGeom prst="rect">
            <a:avLst/>
          </a:prstGeom>
        </p:spPr>
      </p:pic>
      <p:pic>
        <p:nvPicPr>
          <p:cNvPr id="71" name="Graphic 70" descr="Play with solid fill">
            <a:extLst>
              <a:ext uri="{FF2B5EF4-FFF2-40B4-BE49-F238E27FC236}">
                <a16:creationId xmlns:a16="http://schemas.microsoft.com/office/drawing/2014/main" id="{9D5CA772-EB66-4FAB-A144-67CEC93E9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7091" y="2653041"/>
            <a:ext cx="137160" cy="137160"/>
          </a:xfrm>
          <a:prstGeom prst="rect">
            <a:avLst/>
          </a:prstGeom>
        </p:spPr>
      </p:pic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8419512B-6B6B-466A-B83E-9AC223433698}"/>
              </a:ext>
            </a:extLst>
          </p:cNvPr>
          <p:cNvSpPr/>
          <p:nvPr/>
        </p:nvSpPr>
        <p:spPr>
          <a:xfrm>
            <a:off x="7673786" y="201822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DA034100-B5F4-41EC-85EF-27BC251027E9}"/>
              </a:ext>
            </a:extLst>
          </p:cNvPr>
          <p:cNvSpPr/>
          <p:nvPr/>
        </p:nvSpPr>
        <p:spPr>
          <a:xfrm>
            <a:off x="7673786" y="202148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   </a:t>
            </a:r>
          </a:p>
          <a:p>
            <a:r>
              <a:rPr lang="en-US" sz="900" b="1" i="1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 to Resume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75" name="Graphic 74" descr="Pause with solid fill">
            <a:extLst>
              <a:ext uri="{FF2B5EF4-FFF2-40B4-BE49-F238E27FC236}">
                <a16:creationId xmlns:a16="http://schemas.microsoft.com/office/drawing/2014/main" id="{0C087D4E-2EAA-4D62-9F61-2DF9D9720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9479" y="2273942"/>
            <a:ext cx="137160" cy="137160"/>
          </a:xfrm>
          <a:prstGeom prst="rect">
            <a:avLst/>
          </a:prstGeom>
        </p:spPr>
      </p:pic>
      <p:pic>
        <p:nvPicPr>
          <p:cNvPr id="76" name="Graphic 75" descr="Play with solid fill">
            <a:extLst>
              <a:ext uri="{FF2B5EF4-FFF2-40B4-BE49-F238E27FC236}">
                <a16:creationId xmlns:a16="http://schemas.microsoft.com/office/drawing/2014/main" id="{3C23794B-D105-40BE-9B21-CD094873E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5226" y="2280291"/>
            <a:ext cx="134446" cy="134446"/>
          </a:xfrm>
          <a:prstGeom prst="rect">
            <a:avLst/>
          </a:prstGeom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A9688917-89D3-4C52-AF8F-52EAE7A77EFD}"/>
              </a:ext>
            </a:extLst>
          </p:cNvPr>
          <p:cNvCxnSpPr>
            <a:cxnSpLocks/>
            <a:stCxn id="74" idx="2"/>
          </p:cNvCxnSpPr>
          <p:nvPr/>
        </p:nvCxnSpPr>
        <p:spPr>
          <a:xfrm rot="10800000">
            <a:off x="2641418" y="927735"/>
            <a:ext cx="5032369" cy="1550955"/>
          </a:xfrm>
          <a:prstGeom prst="curvedConnector3">
            <a:avLst>
              <a:gd name="adj1" fmla="val 24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0D6146C1-3394-4DA1-AC8B-8F959B863131}"/>
              </a:ext>
            </a:extLst>
          </p:cNvPr>
          <p:cNvSpPr/>
          <p:nvPr/>
        </p:nvSpPr>
        <p:spPr>
          <a:xfrm>
            <a:off x="5007597" y="148451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DAILY LIMIT REACHED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08476BC-B234-42B2-B08F-546D74E6F6B1}"/>
              </a:ext>
            </a:extLst>
          </p:cNvPr>
          <p:cNvCxnSpPr>
            <a:cxnSpLocks/>
            <a:stCxn id="78" idx="0"/>
            <a:endCxn id="62" idx="6"/>
          </p:cNvCxnSpPr>
          <p:nvPr/>
        </p:nvCxnSpPr>
        <p:spPr>
          <a:xfrm rot="16200000" flipV="1">
            <a:off x="3850914" y="-129369"/>
            <a:ext cx="385896" cy="28418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9674AE22-9E6D-409C-878B-2549C5D6C58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81" name="Graphic 80" descr="Pause with solid fill">
            <a:extLst>
              <a:ext uri="{FF2B5EF4-FFF2-40B4-BE49-F238E27FC236}">
                <a16:creationId xmlns:a16="http://schemas.microsoft.com/office/drawing/2014/main" id="{8570744E-9439-4D32-804A-8FB18C7E1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989" y="3446943"/>
            <a:ext cx="137160" cy="137160"/>
          </a:xfrm>
          <a:prstGeom prst="rect">
            <a:avLst/>
          </a:prstGeom>
        </p:spPr>
      </p:pic>
      <p:pic>
        <p:nvPicPr>
          <p:cNvPr id="82" name="Graphic 81" descr="Play with solid fill">
            <a:extLst>
              <a:ext uri="{FF2B5EF4-FFF2-40B4-BE49-F238E27FC236}">
                <a16:creationId xmlns:a16="http://schemas.microsoft.com/office/drawing/2014/main" id="{2E3D11C4-A7EB-4B0D-959D-8ED10200B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4858" y="3453735"/>
            <a:ext cx="137160" cy="137160"/>
          </a:xfrm>
          <a:prstGeom prst="rect">
            <a:avLst/>
          </a:prstGeom>
        </p:spPr>
      </p:pic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45DAF74A-05EF-4FA8-A148-A3AD957710FF}"/>
              </a:ext>
            </a:extLst>
          </p:cNvPr>
          <p:cNvSpPr/>
          <p:nvPr/>
        </p:nvSpPr>
        <p:spPr>
          <a:xfrm>
            <a:off x="7019135" y="312709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b="1" i="1" dirty="0">
                <a:solidFill>
                  <a:schemeClr val="bg1"/>
                </a:solidFill>
              </a:rPr>
              <a:t>  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84" name="Graphic 83" descr="Pause with solid fill">
            <a:extLst>
              <a:ext uri="{FF2B5EF4-FFF2-40B4-BE49-F238E27FC236}">
                <a16:creationId xmlns:a16="http://schemas.microsoft.com/office/drawing/2014/main" id="{A0AE829C-6771-4E9F-A865-858162DB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1842" y="3380765"/>
            <a:ext cx="137160" cy="137160"/>
          </a:xfrm>
          <a:prstGeom prst="rect">
            <a:avLst/>
          </a:prstGeom>
        </p:spPr>
      </p:pic>
      <p:pic>
        <p:nvPicPr>
          <p:cNvPr id="85" name="Graphic 84" descr="Play with solid fill">
            <a:extLst>
              <a:ext uri="{FF2B5EF4-FFF2-40B4-BE49-F238E27FC236}">
                <a16:creationId xmlns:a16="http://schemas.microsoft.com/office/drawing/2014/main" id="{574851FA-6F14-4F49-9D45-B760BE9B9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3661" y="337177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4605E-6214-49E3-A7FC-24B3C848C818}"/>
              </a:ext>
            </a:extLst>
          </p:cNvPr>
          <p:cNvSpPr txBox="1"/>
          <p:nvPr/>
        </p:nvSpPr>
        <p:spPr>
          <a:xfrm>
            <a:off x="1383574" y="1632857"/>
            <a:ext cx="9991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Other Requirements: </a:t>
            </a:r>
          </a:p>
          <a:p>
            <a:endParaRPr lang="en-US" u="sng" dirty="0"/>
          </a:p>
          <a:p>
            <a:pPr marL="342900" indent="-342900">
              <a:buAutoNum type="arabicParenR"/>
            </a:pPr>
            <a:r>
              <a:rPr lang="en-US" dirty="0"/>
              <a:t>If power is cut off via power switch/power cord, go back to start</a:t>
            </a:r>
          </a:p>
          <a:p>
            <a:pPr marL="342900" indent="-342900">
              <a:buAutoNum type="arabicParenR"/>
            </a:pPr>
            <a:r>
              <a:rPr lang="en-US" dirty="0"/>
              <a:t>Play button is only functional during the “SN MCAXXXXXX Press Play if Correct”, “READY Press PLAY” or “PAUSED” states</a:t>
            </a:r>
          </a:p>
          <a:p>
            <a:pPr marL="342900" indent="-342900">
              <a:buAutoNum type="arabicParenR"/>
            </a:pPr>
            <a:r>
              <a:rPr lang="en-US" dirty="0"/>
              <a:t>Pause is only functional during the operation state</a:t>
            </a:r>
          </a:p>
          <a:p>
            <a:pPr marL="342900" indent="-342900">
              <a:buAutoNum type="arabicParenR"/>
            </a:pPr>
            <a:r>
              <a:rPr lang="en-US" dirty="0"/>
              <a:t>If therapy timer has started, pressing the Play button or if the MCA disconnects will pause the therapy and the countdown</a:t>
            </a:r>
          </a:p>
          <a:p>
            <a:pPr marL="342900" indent="-342900">
              <a:buAutoNum type="arabicParenR"/>
            </a:pPr>
            <a:r>
              <a:rPr lang="en-US" dirty="0"/>
              <a:t>LED therapy lights only turn on when Play button is pressed. They are turned off during pauses, disconnects, why therapy is complete, etc</a:t>
            </a:r>
          </a:p>
          <a:p>
            <a:pPr marL="342900" indent="-342900">
              <a:buAutoNum type="arabicParenR"/>
            </a:pPr>
            <a:r>
              <a:rPr lang="en-US" dirty="0"/>
              <a:t>Standby LED ring color is any color it was prior to entering standby</a:t>
            </a:r>
          </a:p>
          <a:p>
            <a:pPr marL="342900" indent="-342900">
              <a:buAutoNum type="arabicParenR"/>
            </a:pPr>
            <a:r>
              <a:rPr lang="en-US" dirty="0"/>
              <a:t>To get out of Standby mode, press play/pause pushbutton</a:t>
            </a:r>
          </a:p>
          <a:p>
            <a:pPr marL="342900" indent="-342900">
              <a:buAutoNum type="arabicParenR"/>
            </a:pPr>
            <a:r>
              <a:rPr lang="en-US" dirty="0"/>
              <a:t>During the “READING...” phase, the control unit is reading the S/N, calibration number, and that the total time is less than 12,300 seconds</a:t>
            </a:r>
          </a:p>
        </p:txBody>
      </p:sp>
    </p:spTree>
    <p:extLst>
      <p:ext uri="{BB962C8B-B14F-4D97-AF65-F5344CB8AC3E}">
        <p14:creationId xmlns:p14="http://schemas.microsoft.com/office/powerpoint/2010/main" val="310282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62868" y="2319844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3A5E7F-4187-4050-8007-C8A311F78196}"/>
              </a:ext>
            </a:extLst>
          </p:cNvPr>
          <p:cNvSpPr txBox="1"/>
          <p:nvPr/>
        </p:nvSpPr>
        <p:spPr>
          <a:xfrm>
            <a:off x="5154299" y="724968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Normal Operation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2283C-8200-46BE-9E84-EC4EA8BA8600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F302495-3988-47A1-959E-80F02853FCDC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9862FAD-752E-4442-828A-6EF8A82A360A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6" name="Graphic 35" descr="Pause with solid fill">
            <a:extLst>
              <a:ext uri="{FF2B5EF4-FFF2-40B4-BE49-F238E27FC236}">
                <a16:creationId xmlns:a16="http://schemas.microsoft.com/office/drawing/2014/main" id="{7154585F-5435-4C6A-A82C-00FEFAFD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7122" y="3653294"/>
            <a:ext cx="137160" cy="137160"/>
          </a:xfrm>
          <a:prstGeom prst="rect">
            <a:avLst/>
          </a:prstGeom>
        </p:spPr>
      </p:pic>
      <p:pic>
        <p:nvPicPr>
          <p:cNvPr id="37" name="Graphic 36" descr="Play with solid fill">
            <a:extLst>
              <a:ext uri="{FF2B5EF4-FFF2-40B4-BE49-F238E27FC236}">
                <a16:creationId xmlns:a16="http://schemas.microsoft.com/office/drawing/2014/main" id="{3C5B060B-98A9-4B43-BF31-CA2E96DE1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358" y="3658137"/>
            <a:ext cx="137160" cy="137160"/>
          </a:xfrm>
          <a:prstGeom prst="rect">
            <a:avLst/>
          </a:prstGeom>
        </p:spPr>
      </p:pic>
      <p:pic>
        <p:nvPicPr>
          <p:cNvPr id="38" name="Graphic 37" descr="Pause with solid fill">
            <a:extLst>
              <a:ext uri="{FF2B5EF4-FFF2-40B4-BE49-F238E27FC236}">
                <a16:creationId xmlns:a16="http://schemas.microsoft.com/office/drawing/2014/main" id="{4C2E8B23-5D49-4172-A664-0CEB27F22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39" name="Graphic 38" descr="Play with solid fill">
            <a:extLst>
              <a:ext uri="{FF2B5EF4-FFF2-40B4-BE49-F238E27FC236}">
                <a16:creationId xmlns:a16="http://schemas.microsoft.com/office/drawing/2014/main" id="{C6EAE5E9-EC55-48DA-9CE0-27DAD1D1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0FD4DA-D898-438E-81A7-1A7A2BAEB44A}"/>
              </a:ext>
            </a:extLst>
          </p:cNvPr>
          <p:cNvSpPr txBox="1"/>
          <p:nvPr/>
        </p:nvSpPr>
        <p:spPr>
          <a:xfrm>
            <a:off x="9744167" y="134064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F12C70AD-59BD-472B-8F26-9E511C53D9CB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0FFD2F85-EF36-4E83-B5B3-FD8C8D58E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079AA0FF-563D-4308-AB80-2BA7FCD6E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E93B0159-56BF-4632-BD8C-A18EA1B2D49B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5" name="Graphic 44" descr="Pause with solid fill">
            <a:extLst>
              <a:ext uri="{FF2B5EF4-FFF2-40B4-BE49-F238E27FC236}">
                <a16:creationId xmlns:a16="http://schemas.microsoft.com/office/drawing/2014/main" id="{B5C82F62-38CD-44FA-B921-34A597CB6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9355" y="3441087"/>
            <a:ext cx="137160" cy="137160"/>
          </a:xfrm>
          <a:prstGeom prst="rect">
            <a:avLst/>
          </a:prstGeom>
        </p:spPr>
      </p:pic>
      <p:pic>
        <p:nvPicPr>
          <p:cNvPr id="46" name="Graphic 45" descr="Play with solid fill">
            <a:extLst>
              <a:ext uri="{FF2B5EF4-FFF2-40B4-BE49-F238E27FC236}">
                <a16:creationId xmlns:a16="http://schemas.microsoft.com/office/drawing/2014/main" id="{1654BB34-61DD-4526-8784-DBB0A80E5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6755" y="3440352"/>
            <a:ext cx="137160" cy="137160"/>
          </a:xfrm>
          <a:prstGeom prst="rect">
            <a:avLst/>
          </a:prstGeom>
        </p:spPr>
      </p:pic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11C8D10C-F1C9-4D02-AB9D-517149EC8078}"/>
              </a:ext>
            </a:extLst>
          </p:cNvPr>
          <p:cNvSpPr/>
          <p:nvPr/>
        </p:nvSpPr>
        <p:spPr>
          <a:xfrm>
            <a:off x="5514701" y="312031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197D600-3D8A-458F-ABAE-7B2192778BCE}"/>
              </a:ext>
            </a:extLst>
          </p:cNvPr>
          <p:cNvSpPr/>
          <p:nvPr/>
        </p:nvSpPr>
        <p:spPr>
          <a:xfrm>
            <a:off x="5514701" y="312031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50" name="Graphic 49" descr="Pause with solid fill">
            <a:extLst>
              <a:ext uri="{FF2B5EF4-FFF2-40B4-BE49-F238E27FC236}">
                <a16:creationId xmlns:a16="http://schemas.microsoft.com/office/drawing/2014/main" id="{2C0F3831-D10C-4DE4-8A22-64793AE4D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7"/>
            <a:ext cx="137160" cy="137160"/>
          </a:xfrm>
          <a:prstGeom prst="rect">
            <a:avLst/>
          </a:prstGeom>
        </p:spPr>
      </p:pic>
      <p:pic>
        <p:nvPicPr>
          <p:cNvPr id="52" name="Graphic 51" descr="Play with solid fill">
            <a:extLst>
              <a:ext uri="{FF2B5EF4-FFF2-40B4-BE49-F238E27FC236}">
                <a16:creationId xmlns:a16="http://schemas.microsoft.com/office/drawing/2014/main" id="{F53191D6-D210-4ED2-9AB9-469861775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6"/>
            <a:ext cx="137160" cy="137160"/>
          </a:xfrm>
          <a:prstGeom prst="rect">
            <a:avLst/>
          </a:prstGeom>
        </p:spPr>
      </p:pic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3D16F0C2-BBEF-4999-86BD-E655117BE87C}"/>
              </a:ext>
            </a:extLst>
          </p:cNvPr>
          <p:cNvSpPr/>
          <p:nvPr/>
        </p:nvSpPr>
        <p:spPr>
          <a:xfrm>
            <a:off x="7057133" y="312666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b="1" i="1" dirty="0">
                <a:solidFill>
                  <a:schemeClr val="bg1"/>
                </a:solidFill>
              </a:rPr>
              <a:t>  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ADBE5198-5286-470F-89BE-599CF3FAC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840" y="3380333"/>
            <a:ext cx="137160" cy="137160"/>
          </a:xfrm>
          <a:prstGeom prst="rect">
            <a:avLst/>
          </a:prstGeom>
        </p:spPr>
      </p:pic>
      <p:pic>
        <p:nvPicPr>
          <p:cNvPr id="56" name="Graphic 55" descr="Play with solid fill">
            <a:extLst>
              <a:ext uri="{FF2B5EF4-FFF2-40B4-BE49-F238E27FC236}">
                <a16:creationId xmlns:a16="http://schemas.microsoft.com/office/drawing/2014/main" id="{63BA9ADD-1983-4703-916C-9899D75DA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1659" y="3371339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F688B4-F94C-4A75-9A3A-111F68BD4388}"/>
              </a:ext>
            </a:extLst>
          </p:cNvPr>
          <p:cNvSpPr/>
          <p:nvPr/>
        </p:nvSpPr>
        <p:spPr>
          <a:xfrm>
            <a:off x="5224254" y="570178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SYSTEM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ERROR ##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CEAF7F4-281C-4EF7-8D1E-E77890B775DB}"/>
              </a:ext>
            </a:extLst>
          </p:cNvPr>
          <p:cNvCxnSpPr>
            <a:cxnSpLocks/>
            <a:stCxn id="5" idx="4"/>
            <a:endCxn id="13" idx="2"/>
          </p:cNvCxnSpPr>
          <p:nvPr/>
        </p:nvCxnSpPr>
        <p:spPr>
          <a:xfrm rot="16200000" flipH="1">
            <a:off x="2235791" y="3170519"/>
            <a:ext cx="2124270" cy="385265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0E6A012-B895-4795-9742-1AD5371239B6}"/>
              </a:ext>
            </a:extLst>
          </p:cNvPr>
          <p:cNvCxnSpPr>
            <a:cxnSpLocks/>
            <a:stCxn id="11" idx="4"/>
            <a:endCxn id="13" idx="6"/>
          </p:cNvCxnSpPr>
          <p:nvPr/>
        </p:nvCxnSpPr>
        <p:spPr>
          <a:xfrm rot="5400000">
            <a:off x="7293295" y="2880072"/>
            <a:ext cx="2124270" cy="443355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841A944-8EC1-49FF-9832-B8E9A81CC4BA}"/>
              </a:ext>
            </a:extLst>
          </p:cNvPr>
          <p:cNvCxnSpPr>
            <a:cxnSpLocks/>
            <a:stCxn id="10" idx="4"/>
            <a:endCxn id="13" idx="6"/>
          </p:cNvCxnSpPr>
          <p:nvPr/>
        </p:nvCxnSpPr>
        <p:spPr>
          <a:xfrm rot="5400000">
            <a:off x="6526577" y="3646790"/>
            <a:ext cx="2124270" cy="290011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E1BBB237-003A-4A98-84FB-55A5DBEF8F8A}"/>
              </a:ext>
            </a:extLst>
          </p:cNvPr>
          <p:cNvCxnSpPr>
            <a:cxnSpLocks/>
            <a:stCxn id="8" idx="4"/>
            <a:endCxn id="13" idx="6"/>
          </p:cNvCxnSpPr>
          <p:nvPr/>
        </p:nvCxnSpPr>
        <p:spPr>
          <a:xfrm rot="5400000">
            <a:off x="5759860" y="4413507"/>
            <a:ext cx="2124270" cy="136668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40F2CA1-FF54-4FC0-8A20-2E4DE0069B94}"/>
              </a:ext>
            </a:extLst>
          </p:cNvPr>
          <p:cNvCxnSpPr>
            <a:cxnSpLocks/>
            <a:stCxn id="9" idx="6"/>
            <a:endCxn id="13" idx="6"/>
          </p:cNvCxnSpPr>
          <p:nvPr/>
        </p:nvCxnSpPr>
        <p:spPr>
          <a:xfrm flipH="1">
            <a:off x="6138654" y="1655399"/>
            <a:ext cx="3605513" cy="4503583"/>
          </a:xfrm>
          <a:prstGeom prst="curvedConnector3">
            <a:avLst>
              <a:gd name="adj1" fmla="val -63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D71FB8FA-BA18-4DC6-824F-795AFEC34C1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 rot="16200000" flipH="1">
            <a:off x="4321115" y="4341442"/>
            <a:ext cx="1800981" cy="9196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CE94A53-F840-4F34-A13F-8941FCF0CC42}"/>
              </a:ext>
            </a:extLst>
          </p:cNvPr>
          <p:cNvCxnSpPr>
            <a:cxnSpLocks/>
            <a:stCxn id="6" idx="4"/>
            <a:endCxn id="13" idx="2"/>
          </p:cNvCxnSpPr>
          <p:nvPr/>
        </p:nvCxnSpPr>
        <p:spPr>
          <a:xfrm rot="16200000" flipH="1">
            <a:off x="3002508" y="3937236"/>
            <a:ext cx="2124270" cy="231922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E54F4DEE-B017-4376-8D74-15C4C17540BD}"/>
              </a:ext>
            </a:extLst>
          </p:cNvPr>
          <p:cNvCxnSpPr>
            <a:cxnSpLocks/>
            <a:stCxn id="126" idx="4"/>
            <a:endCxn id="13" idx="0"/>
          </p:cNvCxnSpPr>
          <p:nvPr/>
        </p:nvCxnSpPr>
        <p:spPr>
          <a:xfrm rot="5400000">
            <a:off x="4993143" y="4723024"/>
            <a:ext cx="1667070" cy="29044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7CBC97A3-0920-4911-942A-802C73FCFB7A}"/>
              </a:ext>
            </a:extLst>
          </p:cNvPr>
          <p:cNvSpPr/>
          <p:nvPr/>
        </p:nvSpPr>
        <p:spPr>
          <a:xfrm>
            <a:off x="1708526" y="64141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Standby Mode (bouncing logo screen)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00D960D-45E4-4092-9195-6D7ED6E1E17D}"/>
              </a:ext>
            </a:extLst>
          </p:cNvPr>
          <p:cNvCxnSpPr>
            <a:cxnSpLocks/>
            <a:stCxn id="13" idx="3"/>
            <a:endCxn id="4" idx="3"/>
          </p:cNvCxnSpPr>
          <p:nvPr/>
        </p:nvCxnSpPr>
        <p:spPr>
          <a:xfrm rot="5400000" flipH="1">
            <a:off x="953462" y="2077568"/>
            <a:ext cx="3975396" cy="4834011"/>
          </a:xfrm>
          <a:prstGeom prst="curvedConnector3">
            <a:avLst>
              <a:gd name="adj1" fmla="val -56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4E04A9E3-C747-4818-96C9-8D31B9EDB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4808" y="2099536"/>
            <a:ext cx="4737074" cy="338181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A43FDAD-74D9-4366-8515-CA34F2563250}"/>
              </a:ext>
            </a:extLst>
          </p:cNvPr>
          <p:cNvSpPr txBox="1"/>
          <p:nvPr/>
        </p:nvSpPr>
        <p:spPr>
          <a:xfrm>
            <a:off x="2905032" y="345489"/>
            <a:ext cx="59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System Error Path</a:t>
            </a:r>
          </a:p>
          <a:p>
            <a:r>
              <a:rPr lang="en-US" dirty="0"/>
              <a:t>- ## is the System error number </a:t>
            </a:r>
          </a:p>
          <a:p>
            <a:r>
              <a:rPr lang="en-US" dirty="0"/>
              <a:t>- LCU must be restarted via on/off switch to clear error code (LCU does NOT enter standby)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CE2A2-C381-427C-A60D-6189A63B4D0A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1C79A5A2-2A87-4DC6-A18C-4E96C36D19F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1D8A17D4-BEF6-4DC6-8600-E716EAFAD7D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5AC79F7A-E2FD-4783-9C48-27327889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497" y="3653294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31637DDA-8E6F-45C5-8B18-1E2C3E62B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7671" y="3653294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079CB757-CDD1-4C75-BB66-CC449BF3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AA0BBEF4-1F4C-48D3-9553-F387D974B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475E52FF-4A89-4448-B4BE-86E2586E9C78}"/>
              </a:ext>
            </a:extLst>
          </p:cNvPr>
          <p:cNvSpPr/>
          <p:nvPr/>
        </p:nvSpPr>
        <p:spPr>
          <a:xfrm>
            <a:off x="8580576" y="313445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341E5FA-DC1A-4A2E-8BF8-5B164317334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F928386B-C615-4CA2-805A-88A7F38428BC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0" name="Graphic 49" descr="Pause with solid fill">
            <a:extLst>
              <a:ext uri="{FF2B5EF4-FFF2-40B4-BE49-F238E27FC236}">
                <a16:creationId xmlns:a16="http://schemas.microsoft.com/office/drawing/2014/main" id="{874B5F09-49FE-47A0-A0F3-E08B7F36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7122" y="3653294"/>
            <a:ext cx="137160" cy="137160"/>
          </a:xfrm>
          <a:prstGeom prst="rect">
            <a:avLst/>
          </a:prstGeom>
        </p:spPr>
      </p:pic>
      <p:pic>
        <p:nvPicPr>
          <p:cNvPr id="52" name="Graphic 51" descr="Play with solid fill">
            <a:extLst>
              <a:ext uri="{FF2B5EF4-FFF2-40B4-BE49-F238E27FC236}">
                <a16:creationId xmlns:a16="http://schemas.microsoft.com/office/drawing/2014/main" id="{A0ECF2B8-AF4B-45A3-B2AC-7D4804E6D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5358" y="3658137"/>
            <a:ext cx="137160" cy="137160"/>
          </a:xfrm>
          <a:prstGeom prst="rect">
            <a:avLst/>
          </a:prstGeom>
        </p:spPr>
      </p:pic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E4A0AB77-D59A-4C3B-B56F-382937E2E1B2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60D42CBF-5EA4-4EBC-BDFB-2B508F94A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56" name="Graphic 55" descr="Play with solid fill">
            <a:extLst>
              <a:ext uri="{FF2B5EF4-FFF2-40B4-BE49-F238E27FC236}">
                <a16:creationId xmlns:a16="http://schemas.microsoft.com/office/drawing/2014/main" id="{AA6FDED1-1F8A-4719-BA14-31E3EC967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E496257E-0C49-4AC5-9BCA-EFCB95BF4324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9" name="Graphic 58" descr="Pause with solid fill">
            <a:extLst>
              <a:ext uri="{FF2B5EF4-FFF2-40B4-BE49-F238E27FC236}">
                <a16:creationId xmlns:a16="http://schemas.microsoft.com/office/drawing/2014/main" id="{9FFF2217-20FA-41EB-B144-A9D07DBD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222" y="3437367"/>
            <a:ext cx="137160" cy="137160"/>
          </a:xfrm>
          <a:prstGeom prst="rect">
            <a:avLst/>
          </a:prstGeom>
        </p:spPr>
      </p:pic>
      <p:pic>
        <p:nvPicPr>
          <p:cNvPr id="61" name="Graphic 60" descr="Play with solid fill">
            <a:extLst>
              <a:ext uri="{FF2B5EF4-FFF2-40B4-BE49-F238E27FC236}">
                <a16:creationId xmlns:a16="http://schemas.microsoft.com/office/drawing/2014/main" id="{15ADE209-21B5-4C8D-9354-79D666998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219" y="3437367"/>
            <a:ext cx="137160" cy="137160"/>
          </a:xfrm>
          <a:prstGeom prst="rect">
            <a:avLst/>
          </a:prstGeom>
        </p:spPr>
      </p:pic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BD260A09-B739-4AEA-91D8-5240276F485D}"/>
              </a:ext>
            </a:extLst>
          </p:cNvPr>
          <p:cNvSpPr/>
          <p:nvPr/>
        </p:nvSpPr>
        <p:spPr>
          <a:xfrm>
            <a:off x="55219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13B9361B-1B26-4813-949C-568C6752A80F}"/>
              </a:ext>
            </a:extLst>
          </p:cNvPr>
          <p:cNvSpPr/>
          <p:nvPr/>
        </p:nvSpPr>
        <p:spPr>
          <a:xfrm>
            <a:off x="55219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66" name="Graphic 65" descr="Pause with solid fill">
            <a:extLst>
              <a:ext uri="{FF2B5EF4-FFF2-40B4-BE49-F238E27FC236}">
                <a16:creationId xmlns:a16="http://schemas.microsoft.com/office/drawing/2014/main" id="{7A52034A-E95A-46C5-AE2B-AB98E5AD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552" y="3589366"/>
            <a:ext cx="137160" cy="137160"/>
          </a:xfrm>
          <a:prstGeom prst="rect">
            <a:avLst/>
          </a:prstGeom>
        </p:spPr>
      </p:pic>
      <p:pic>
        <p:nvPicPr>
          <p:cNvPr id="67" name="Graphic 66" descr="Play with solid fill">
            <a:extLst>
              <a:ext uri="{FF2B5EF4-FFF2-40B4-BE49-F238E27FC236}">
                <a16:creationId xmlns:a16="http://schemas.microsoft.com/office/drawing/2014/main" id="{466929A2-D520-4EDF-8D90-6879FBFCE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25" y="3585815"/>
            <a:ext cx="137160" cy="137160"/>
          </a:xfrm>
          <a:prstGeom prst="rect">
            <a:avLst/>
          </a:prstGeom>
        </p:spPr>
      </p:pic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FD7C8E71-7D4D-4025-BCC4-82601E63C187}"/>
              </a:ext>
            </a:extLst>
          </p:cNvPr>
          <p:cNvSpPr/>
          <p:nvPr/>
        </p:nvSpPr>
        <p:spPr>
          <a:xfrm>
            <a:off x="7057133" y="312861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b="1" i="1" dirty="0">
                <a:solidFill>
                  <a:schemeClr val="bg1"/>
                </a:solidFill>
              </a:rPr>
              <a:t>  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69" name="Graphic 68" descr="Pause with solid fill">
            <a:extLst>
              <a:ext uri="{FF2B5EF4-FFF2-40B4-BE49-F238E27FC236}">
                <a16:creationId xmlns:a16="http://schemas.microsoft.com/office/drawing/2014/main" id="{D85663DE-0B71-4D0D-A483-8DF06176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840" y="3382285"/>
            <a:ext cx="137160" cy="137160"/>
          </a:xfrm>
          <a:prstGeom prst="rect">
            <a:avLst/>
          </a:prstGeom>
        </p:spPr>
      </p:pic>
      <p:pic>
        <p:nvPicPr>
          <p:cNvPr id="71" name="Graphic 70" descr="Play with solid fill">
            <a:extLst>
              <a:ext uri="{FF2B5EF4-FFF2-40B4-BE49-F238E27FC236}">
                <a16:creationId xmlns:a16="http://schemas.microsoft.com/office/drawing/2014/main" id="{46FD1187-DF5D-41DC-82D8-B55F41AC8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1659" y="337329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A31885-1FA2-40D1-ADD4-1BCACDB4C5E3}"/>
              </a:ext>
            </a:extLst>
          </p:cNvPr>
          <p:cNvSpPr/>
          <p:nvPr/>
        </p:nvSpPr>
        <p:spPr>
          <a:xfrm>
            <a:off x="3635999" y="119184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READING ERROR </a:t>
            </a:r>
            <a:r>
              <a:rPr lang="en-US" sz="900" b="1" i="1" dirty="0">
                <a:solidFill>
                  <a:srgbClr val="FF0000"/>
                </a:solidFill>
              </a:rPr>
              <a:t>REINSERT MOUTHPIECE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18402A6E-5C65-43C9-B5EC-4DFB18ECB61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rot="16200000" flipV="1">
            <a:off x="3758802" y="2440647"/>
            <a:ext cx="1014063" cy="34526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50599BB1-FD80-4200-A17B-8E1CEACD2E9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rot="5400000">
            <a:off x="2763485" y="2113887"/>
            <a:ext cx="1147974" cy="8648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8DA086C-E2A1-4AC7-8FB1-7EE6DBE466FA}"/>
              </a:ext>
            </a:extLst>
          </p:cNvPr>
          <p:cNvSpPr txBox="1"/>
          <p:nvPr/>
        </p:nvSpPr>
        <p:spPr>
          <a:xfrm>
            <a:off x="3062507" y="263391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701754" y="4009641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53E51-0116-4B17-BAE2-1106CC6A1039}"/>
              </a:ext>
            </a:extLst>
          </p:cNvPr>
          <p:cNvSpPr txBox="1"/>
          <p:nvPr/>
        </p:nvSpPr>
        <p:spPr>
          <a:xfrm>
            <a:off x="3602881" y="4681291"/>
            <a:ext cx="6141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Error Occurs During “Reading...” phase</a:t>
            </a:r>
          </a:p>
          <a:p>
            <a:r>
              <a:rPr lang="en-US" dirty="0"/>
              <a:t>-remove MCA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08C33E-012B-443F-9CA2-F267C13CC24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1D14AB6-995C-45B2-B895-9F37A4BFD3D1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8C00DE1-905F-419B-8176-2E64D06836EC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9" name="Graphic 38" descr="Pause with solid fill">
            <a:extLst>
              <a:ext uri="{FF2B5EF4-FFF2-40B4-BE49-F238E27FC236}">
                <a16:creationId xmlns:a16="http://schemas.microsoft.com/office/drawing/2014/main" id="{4A2C2653-1CEE-4B20-84C3-DBE610727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461" y="3664847"/>
            <a:ext cx="137160" cy="13716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FD775F80-EF47-46A5-A47D-AF40BC578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64849"/>
            <a:ext cx="137160" cy="137160"/>
          </a:xfrm>
          <a:prstGeom prst="rect">
            <a:avLst/>
          </a:prstGeom>
        </p:spPr>
      </p:pic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BFC3831E-806F-4291-8584-D2C79586F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8A0C9F45-990E-4F5C-9518-EDE65CF75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187C24E-918B-4FB9-AA5C-7FAAACDCAA77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0A39C55-5D0E-4802-AEE2-F3D845CED16A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5" name="Graphic 44" descr="Pause with solid fill">
            <a:extLst>
              <a:ext uri="{FF2B5EF4-FFF2-40B4-BE49-F238E27FC236}">
                <a16:creationId xmlns:a16="http://schemas.microsoft.com/office/drawing/2014/main" id="{13176457-2344-4DE3-844A-9FFD93DA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46" name="Graphic 45" descr="Play with solid fill">
            <a:extLst>
              <a:ext uri="{FF2B5EF4-FFF2-40B4-BE49-F238E27FC236}">
                <a16:creationId xmlns:a16="http://schemas.microsoft.com/office/drawing/2014/main" id="{3ED4630A-AB33-43C2-86D0-71309A1D8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C49CCF24-504E-4F5F-93B2-9FF45458CA60}"/>
              </a:ext>
            </a:extLst>
          </p:cNvPr>
          <p:cNvSpPr/>
          <p:nvPr/>
        </p:nvSpPr>
        <p:spPr>
          <a:xfrm>
            <a:off x="8590567" y="314538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A2C1271E-73C9-4D8F-BAE9-AC469889605C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0" name="Graphic 49" descr="Pause with solid fill">
            <a:extLst>
              <a:ext uri="{FF2B5EF4-FFF2-40B4-BE49-F238E27FC236}">
                <a16:creationId xmlns:a16="http://schemas.microsoft.com/office/drawing/2014/main" id="{DB13F256-4E2C-40EF-AE06-9C90F3AB5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7514" y="3447821"/>
            <a:ext cx="137160" cy="137160"/>
          </a:xfrm>
          <a:prstGeom prst="rect">
            <a:avLst/>
          </a:prstGeom>
        </p:spPr>
      </p:pic>
      <p:pic>
        <p:nvPicPr>
          <p:cNvPr id="52" name="Graphic 51" descr="Play with solid fill">
            <a:extLst>
              <a:ext uri="{FF2B5EF4-FFF2-40B4-BE49-F238E27FC236}">
                <a16:creationId xmlns:a16="http://schemas.microsoft.com/office/drawing/2014/main" id="{6B5223F4-FF4A-4728-8BED-C01A63D3D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5193" y="3448655"/>
            <a:ext cx="137160" cy="137160"/>
          </a:xfrm>
          <a:prstGeom prst="rect">
            <a:avLst/>
          </a:prstGeom>
        </p:spPr>
      </p:pic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1977CBFC-EBF6-42D2-9C2E-B210E1C459E7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29303B88-CA73-424E-935D-4E8245443049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B7016B72-07D5-4A59-A7C9-6190B5331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56" name="Graphic 55" descr="Play with solid fill">
            <a:extLst>
              <a:ext uri="{FF2B5EF4-FFF2-40B4-BE49-F238E27FC236}">
                <a16:creationId xmlns:a16="http://schemas.microsoft.com/office/drawing/2014/main" id="{48DFCE98-7DE1-482C-9930-2815A0B93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E1807805-5198-469B-AA3C-E96DE52309E1}"/>
              </a:ext>
            </a:extLst>
          </p:cNvPr>
          <p:cNvSpPr/>
          <p:nvPr/>
        </p:nvSpPr>
        <p:spPr>
          <a:xfrm>
            <a:off x="7052634" y="313045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b="1" i="1" dirty="0">
                <a:solidFill>
                  <a:schemeClr val="bg1"/>
                </a:solidFill>
              </a:rPr>
              <a:t>  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58" name="Graphic 57" descr="Pause with solid fill">
            <a:extLst>
              <a:ext uri="{FF2B5EF4-FFF2-40B4-BE49-F238E27FC236}">
                <a16:creationId xmlns:a16="http://schemas.microsoft.com/office/drawing/2014/main" id="{543E5BCD-7197-4905-A9B3-EB3A4DFDA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125" y="3374170"/>
            <a:ext cx="137160" cy="137160"/>
          </a:xfrm>
          <a:prstGeom prst="rect">
            <a:avLst/>
          </a:prstGeom>
        </p:spPr>
      </p:pic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id="{C4C6BAE7-48F5-450A-AAC9-5DD7638FF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6853" y="3377915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0F821BFD-DEFB-4B74-9D08-96BCBDA8C0D6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FD1DDE0-DB5E-46D5-A7CE-4AD3A09E750C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5E05097-25A9-4E68-9F41-F83FF4077E85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C8E340-554D-4041-BA95-34DB3F5AA17F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E8D429F-E1CE-4A40-888C-445D9AC54C05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950DDA-A1CE-4F3B-A142-48E9AE1ADBE9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415C665-27AE-4757-9285-EF69BB75528F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Operation (countdown clock from 5 min)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B9D58D0-0143-4E6D-9C0C-56048590AE6C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00EEB70-485F-4387-924F-8953C20B7895}"/>
              </a:ext>
            </a:extLst>
          </p:cNvPr>
          <p:cNvSpPr/>
          <p:nvPr/>
        </p:nvSpPr>
        <p:spPr>
          <a:xfrm>
            <a:off x="4456818" y="43377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READING ERROR </a:t>
            </a:r>
            <a:r>
              <a:rPr lang="en-US" sz="900" b="1" i="1" dirty="0">
                <a:solidFill>
                  <a:srgbClr val="FF0000"/>
                </a:solidFill>
              </a:rPr>
              <a:t>REINSERT MOUTHPIECE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97369-9AB8-46C8-92F4-9E25098220CD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2812C2-6085-4CEC-9112-06A413291D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23678-9BE8-4265-9E12-C90C9C65FE3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F25634-07AE-4324-96B1-A8BB2200C98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DE3AE55-FD47-4B81-9098-6D8F81FF9F23}"/>
              </a:ext>
            </a:extLst>
          </p:cNvPr>
          <p:cNvCxnSpPr>
            <a:cxnSpLocks/>
            <a:stCxn id="2" idx="4"/>
            <a:endCxn id="3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6AA26A9-A2F9-4EF8-9F6C-9D00D35FA36D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3F1BEC9-2F03-46A9-8E77-B447C1BDF7ED}"/>
              </a:ext>
            </a:extLst>
          </p:cNvPr>
          <p:cNvCxnSpPr>
            <a:cxnSpLocks/>
            <a:stCxn id="7" idx="5"/>
            <a:endCxn id="56" idx="7"/>
          </p:cNvCxnSpPr>
          <p:nvPr/>
        </p:nvCxnSpPr>
        <p:spPr>
          <a:xfrm rot="5400000">
            <a:off x="8854740" y="2492356"/>
            <a:ext cx="1269184" cy="2418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C6D21F42-DAB9-4330-9F87-45083009E4CB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D8483E-88C5-4A1D-A7AE-94D0067866B5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B8B4A-E038-4FFF-9A21-0583E3400BAE}"/>
              </a:ext>
            </a:extLst>
          </p:cNvPr>
          <p:cNvCxnSpPr>
            <a:cxnSpLocks/>
            <a:stCxn id="27" idx="6"/>
            <a:endCxn id="6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928463D-A43F-4A97-9127-75B1861CD3CB}"/>
              </a:ext>
            </a:extLst>
          </p:cNvPr>
          <p:cNvCxnSpPr>
            <a:cxnSpLocks/>
            <a:stCxn id="8" idx="0"/>
            <a:endCxn id="10" idx="4"/>
          </p:cNvCxnSpPr>
          <p:nvPr/>
        </p:nvCxnSpPr>
        <p:spPr>
          <a:xfrm rot="16200000" flipV="1">
            <a:off x="6090326" y="171868"/>
            <a:ext cx="1772136" cy="412475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B6FC44A-CB25-4893-8F61-7F37FC2C521B}"/>
              </a:ext>
            </a:extLst>
          </p:cNvPr>
          <p:cNvCxnSpPr>
            <a:cxnSpLocks/>
            <a:stCxn id="10" idx="3"/>
            <a:endCxn id="5" idx="0"/>
          </p:cNvCxnSpPr>
          <p:nvPr/>
        </p:nvCxnSpPr>
        <p:spPr>
          <a:xfrm rot="5400000">
            <a:off x="3561575" y="2091157"/>
            <a:ext cx="1906047" cy="15226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9197DA-FF22-4018-B373-D849AA77B2BC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5BD0CF-240B-42A2-A793-E1AC124B35D8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5B22EE-A0D6-489D-94F5-A9D249611B3A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8D3D56-D65F-4750-9002-E28BC63B141C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39644D-EE29-4886-BCA3-04E92C82CCE7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9D8EBF-A948-4D89-AA36-ECC9AD0FD7E4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65272-EE7E-4F1C-BF58-B84D7A6356E1}"/>
              </a:ext>
            </a:extLst>
          </p:cNvPr>
          <p:cNvSpPr txBox="1"/>
          <p:nvPr/>
        </p:nvSpPr>
        <p:spPr>
          <a:xfrm>
            <a:off x="9805487" y="571500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515488-67A2-4BE3-A029-5B3164FBEB76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25407ED-11F2-4B14-99D9-94F69C9C4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3929" y="-60940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9EC2B19-CD23-415E-AEE8-355333618A7D}"/>
              </a:ext>
            </a:extLst>
          </p:cNvPr>
          <p:cNvSpPr txBox="1"/>
          <p:nvPr/>
        </p:nvSpPr>
        <p:spPr>
          <a:xfrm>
            <a:off x="5970255" y="105857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B6C16A1-A3E8-42F6-8EEA-A17BC08F6657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>
            <a:off x="6738619" y="201126"/>
            <a:ext cx="12700" cy="7667172"/>
          </a:xfrm>
          <a:prstGeom prst="curvedConnector3">
            <a:avLst>
              <a:gd name="adj1" fmla="val 203614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29BD60-6756-4414-9D24-639F4A24114C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pic>
        <p:nvPicPr>
          <p:cNvPr id="73" name="Graphic 72" descr="Pause with solid fill">
            <a:extLst>
              <a:ext uri="{FF2B5EF4-FFF2-40B4-BE49-F238E27FC236}">
                <a16:creationId xmlns:a16="http://schemas.microsoft.com/office/drawing/2014/main" id="{8AAA6A14-A675-453A-8909-723FD1EF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461" y="3665777"/>
            <a:ext cx="137160" cy="137160"/>
          </a:xfrm>
          <a:prstGeom prst="rect">
            <a:avLst/>
          </a:prstGeom>
        </p:spPr>
      </p:pic>
      <p:pic>
        <p:nvPicPr>
          <p:cNvPr id="74" name="Graphic 73" descr="Play with solid fill">
            <a:extLst>
              <a:ext uri="{FF2B5EF4-FFF2-40B4-BE49-F238E27FC236}">
                <a16:creationId xmlns:a16="http://schemas.microsoft.com/office/drawing/2014/main" id="{03E2F913-A3A1-42B7-A2D9-550C134A7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65778"/>
            <a:ext cx="137160" cy="137160"/>
          </a:xfrm>
          <a:prstGeom prst="rect">
            <a:avLst/>
          </a:prstGeom>
        </p:spPr>
      </p:pic>
      <p:pic>
        <p:nvPicPr>
          <p:cNvPr id="75" name="Graphic 74" descr="Pause with solid fill">
            <a:extLst>
              <a:ext uri="{FF2B5EF4-FFF2-40B4-BE49-F238E27FC236}">
                <a16:creationId xmlns:a16="http://schemas.microsoft.com/office/drawing/2014/main" id="{6892994B-94B5-4E66-A769-8B391829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76" name="Graphic 75" descr="Play with solid fill">
            <a:extLst>
              <a:ext uri="{FF2B5EF4-FFF2-40B4-BE49-F238E27FC236}">
                <a16:creationId xmlns:a16="http://schemas.microsoft.com/office/drawing/2014/main" id="{BE502C0F-69B7-4DF8-817D-096A16985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F9F8FC7-FF63-4342-81F1-6E7238C35B0C}"/>
              </a:ext>
            </a:extLst>
          </p:cNvPr>
          <p:cNvSpPr txBox="1"/>
          <p:nvPr/>
        </p:nvSpPr>
        <p:spPr>
          <a:xfrm>
            <a:off x="9742365" y="152652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7C5AE2-20F8-49D5-A6F3-C6F0DAC386F8}"/>
              </a:ext>
            </a:extLst>
          </p:cNvPr>
          <p:cNvSpPr txBox="1"/>
          <p:nvPr/>
        </p:nvSpPr>
        <p:spPr>
          <a:xfrm>
            <a:off x="3981267" y="187736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F7847A-0A06-4A42-A418-AC3EE0F870A6}"/>
              </a:ext>
            </a:extLst>
          </p:cNvPr>
          <p:cNvSpPr txBox="1"/>
          <p:nvPr/>
        </p:nvSpPr>
        <p:spPr>
          <a:xfrm>
            <a:off x="4251047" y="4791675"/>
            <a:ext cx="5191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Mouthpiece Reading Error Occurs During Operation phase</a:t>
            </a:r>
          </a:p>
          <a:p>
            <a:r>
              <a:rPr lang="en-US" sz="1600" dirty="0"/>
              <a:t>-Cause: missed writing to EEPROM on MCA 5 times in a row</a:t>
            </a:r>
          </a:p>
          <a:p>
            <a:r>
              <a:rPr lang="en-US" sz="1600" dirty="0"/>
              <a:t>-remove MCA to return to “reading” screen</a:t>
            </a:r>
          </a:p>
          <a:p>
            <a:endParaRPr lang="en-US" sz="1600" dirty="0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42268E5-6B93-4FAF-BE05-9F7E6742CED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1" name="Graphic 50" descr="Pause with solid fill">
            <a:extLst>
              <a:ext uri="{FF2B5EF4-FFF2-40B4-BE49-F238E27FC236}">
                <a16:creationId xmlns:a16="http://schemas.microsoft.com/office/drawing/2014/main" id="{91F709BC-2DC9-484E-8D67-00C53521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52" name="Graphic 51" descr="Play with solid fill">
            <a:extLst>
              <a:ext uri="{FF2B5EF4-FFF2-40B4-BE49-F238E27FC236}">
                <a16:creationId xmlns:a16="http://schemas.microsoft.com/office/drawing/2014/main" id="{4E0C18B0-8097-44DE-A1C3-818FE60A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E343F31A-4B20-4D6F-942E-153163DECDB2}"/>
              </a:ext>
            </a:extLst>
          </p:cNvPr>
          <p:cNvSpPr/>
          <p:nvPr/>
        </p:nvSpPr>
        <p:spPr>
          <a:xfrm>
            <a:off x="8587919" y="3113961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20C383C1-B120-4695-BCBF-307175ED54BA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8" name="Graphic 57" descr="Pause with solid fill">
            <a:extLst>
              <a:ext uri="{FF2B5EF4-FFF2-40B4-BE49-F238E27FC236}">
                <a16:creationId xmlns:a16="http://schemas.microsoft.com/office/drawing/2014/main" id="{C6A3D725-6AC1-48DF-B615-EDB8683AC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495" y="3447316"/>
            <a:ext cx="137160" cy="137160"/>
          </a:xfrm>
          <a:prstGeom prst="rect">
            <a:avLst/>
          </a:prstGeom>
        </p:spPr>
      </p:pic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id="{60AA4D42-3DEC-45BD-BD9F-0D0151743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5057" y="3447316"/>
            <a:ext cx="137160" cy="137160"/>
          </a:xfrm>
          <a:prstGeom prst="rect">
            <a:avLst/>
          </a:prstGeom>
        </p:spPr>
      </p:pic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D95E53D8-12D2-45C0-9AF5-2EFD1E0392E3}"/>
              </a:ext>
            </a:extLst>
          </p:cNvPr>
          <p:cNvSpPr/>
          <p:nvPr/>
        </p:nvSpPr>
        <p:spPr>
          <a:xfrm>
            <a:off x="5521673" y="311952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F9BBCFC7-CB74-4BCC-850D-C61DC2ABCF35}"/>
              </a:ext>
            </a:extLst>
          </p:cNvPr>
          <p:cNvSpPr/>
          <p:nvPr/>
        </p:nvSpPr>
        <p:spPr>
          <a:xfrm>
            <a:off x="5521673" y="311952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62" name="Graphic 61" descr="Pause with solid fill">
            <a:extLst>
              <a:ext uri="{FF2B5EF4-FFF2-40B4-BE49-F238E27FC236}">
                <a16:creationId xmlns:a16="http://schemas.microsoft.com/office/drawing/2014/main" id="{92BF9467-58F8-441A-A3CB-2E3FBE009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292" y="3588576"/>
            <a:ext cx="137160" cy="137160"/>
          </a:xfrm>
          <a:prstGeom prst="rect">
            <a:avLst/>
          </a:prstGeom>
        </p:spPr>
      </p:pic>
      <p:pic>
        <p:nvPicPr>
          <p:cNvPr id="63" name="Graphic 62" descr="Play with solid fill">
            <a:extLst>
              <a:ext uri="{FF2B5EF4-FFF2-40B4-BE49-F238E27FC236}">
                <a16:creationId xmlns:a16="http://schemas.microsoft.com/office/drawing/2014/main" id="{E14C6A18-42D6-4356-BF4A-84791B88E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665" y="3585025"/>
            <a:ext cx="137160" cy="137160"/>
          </a:xfrm>
          <a:prstGeom prst="rect">
            <a:avLst/>
          </a:prstGeom>
        </p:spPr>
      </p:pic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5F32E462-032A-4EB9-B4C8-DC7FCA028496}"/>
              </a:ext>
            </a:extLst>
          </p:cNvPr>
          <p:cNvSpPr/>
          <p:nvPr/>
        </p:nvSpPr>
        <p:spPr>
          <a:xfrm>
            <a:off x="7063357" y="3116425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b="1" i="1" dirty="0">
                <a:solidFill>
                  <a:schemeClr val="bg1"/>
                </a:solidFill>
              </a:rPr>
              <a:t>  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66" name="Graphic 65" descr="Pause with solid fill">
            <a:extLst>
              <a:ext uri="{FF2B5EF4-FFF2-40B4-BE49-F238E27FC236}">
                <a16:creationId xmlns:a16="http://schemas.microsoft.com/office/drawing/2014/main" id="{A5B39F28-CC52-4841-88CA-3CC25B4C0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8816" y="3380333"/>
            <a:ext cx="137160" cy="137160"/>
          </a:xfrm>
          <a:prstGeom prst="rect">
            <a:avLst/>
          </a:prstGeom>
        </p:spPr>
      </p:pic>
      <p:pic>
        <p:nvPicPr>
          <p:cNvPr id="67" name="Graphic 66" descr="Play with solid fill">
            <a:extLst>
              <a:ext uri="{FF2B5EF4-FFF2-40B4-BE49-F238E27FC236}">
                <a16:creationId xmlns:a16="http://schemas.microsoft.com/office/drawing/2014/main" id="{828F9D4E-1D5F-4214-9BC1-F54B1AD66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635" y="3371339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1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621D0DC8-A30D-4FED-9198-335498AD96AC}"/>
              </a:ext>
            </a:extLst>
          </p:cNvPr>
          <p:cNvSpPr/>
          <p:nvPr/>
        </p:nvSpPr>
        <p:spPr>
          <a:xfrm>
            <a:off x="3936030" y="4639646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EXPIRED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F7627F8-CD86-4F6C-A206-F390A51E1A65}"/>
              </a:ext>
            </a:extLst>
          </p:cNvPr>
          <p:cNvCxnSpPr>
            <a:cxnSpLocks/>
            <a:stCxn id="7" idx="3"/>
            <a:endCxn id="134" idx="0"/>
          </p:cNvCxnSpPr>
          <p:nvPr/>
        </p:nvCxnSpPr>
        <p:spPr>
          <a:xfrm rot="16200000" flipH="1">
            <a:off x="3884782" y="4131197"/>
            <a:ext cx="738845" cy="278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1CF89084-8A54-4A50-B438-20DC5CBC3465}"/>
              </a:ext>
            </a:extLst>
          </p:cNvPr>
          <p:cNvCxnSpPr>
            <a:cxnSpLocks/>
            <a:stCxn id="134" idx="2"/>
            <a:endCxn id="6" idx="5"/>
          </p:cNvCxnSpPr>
          <p:nvPr/>
        </p:nvCxnSpPr>
        <p:spPr>
          <a:xfrm rot="10800000">
            <a:off x="3228322" y="3900802"/>
            <a:ext cx="707708" cy="11960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2A642B0-A3B6-4DD6-8A77-DFD993ADD4F0}"/>
              </a:ext>
            </a:extLst>
          </p:cNvPr>
          <p:cNvSpPr txBox="1"/>
          <p:nvPr/>
        </p:nvSpPr>
        <p:spPr>
          <a:xfrm>
            <a:off x="3453197" y="463433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B23887-4C18-47F5-8CEA-070E8E1E2AD8}"/>
              </a:ext>
            </a:extLst>
          </p:cNvPr>
          <p:cNvSpPr txBox="1"/>
          <p:nvPr/>
        </p:nvSpPr>
        <p:spPr>
          <a:xfrm>
            <a:off x="3228321" y="385148"/>
            <a:ext cx="605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Mouthpiece Reading determines that the MCA is expired</a:t>
            </a:r>
          </a:p>
          <a:p>
            <a:r>
              <a:rPr lang="en-US" dirty="0"/>
              <a:t>-remove device to return to “insert mouthpiece” screen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B8AC6A-DC51-407F-9BD6-CBC9EAE27C1B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510882B-7DE3-46E8-B899-DFFB202EE871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2F199CC-2469-49B4-AEC3-26A4DEE63B1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39" name="Graphic 38" descr="Pause with solid fill">
            <a:extLst>
              <a:ext uri="{FF2B5EF4-FFF2-40B4-BE49-F238E27FC236}">
                <a16:creationId xmlns:a16="http://schemas.microsoft.com/office/drawing/2014/main" id="{2EA6DCC5-B1D1-4657-A63C-9B586E456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0408" y="3648297"/>
            <a:ext cx="137160" cy="137160"/>
          </a:xfrm>
          <a:prstGeom prst="rect">
            <a:avLst/>
          </a:prstGeom>
        </p:spPr>
      </p:pic>
      <p:pic>
        <p:nvPicPr>
          <p:cNvPr id="40" name="Graphic 39" descr="Play with solid fill">
            <a:extLst>
              <a:ext uri="{FF2B5EF4-FFF2-40B4-BE49-F238E27FC236}">
                <a16:creationId xmlns:a16="http://schemas.microsoft.com/office/drawing/2014/main" id="{F9A93067-F6E2-4EB2-8452-259CADF04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737" y="3654646"/>
            <a:ext cx="137160" cy="137160"/>
          </a:xfrm>
          <a:prstGeom prst="rect">
            <a:avLst/>
          </a:prstGeom>
        </p:spPr>
      </p:pic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EA72F514-4911-4232-A40A-883EE285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04DD5D6A-8DBE-457A-8345-E8CAAA3E6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95EA820-61BD-47D6-BF9B-D8779C21D10F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CA91421C-936D-423E-9256-251089BE3ABA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5" name="Graphic 44" descr="Pause with solid fill">
            <a:extLst>
              <a:ext uri="{FF2B5EF4-FFF2-40B4-BE49-F238E27FC236}">
                <a16:creationId xmlns:a16="http://schemas.microsoft.com/office/drawing/2014/main" id="{06E3F8E5-68C2-4D7A-9AF4-8EC52B0C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46" name="Graphic 45" descr="Play with solid fill">
            <a:extLst>
              <a:ext uri="{FF2B5EF4-FFF2-40B4-BE49-F238E27FC236}">
                <a16:creationId xmlns:a16="http://schemas.microsoft.com/office/drawing/2014/main" id="{1A6D100B-220E-4A74-B328-081B9B9C3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F4863800-AD8D-4B8C-A6D7-B84587B476B0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9" name="Graphic 48" descr="Pause with solid fill">
            <a:extLst>
              <a:ext uri="{FF2B5EF4-FFF2-40B4-BE49-F238E27FC236}">
                <a16:creationId xmlns:a16="http://schemas.microsoft.com/office/drawing/2014/main" id="{14CA73FC-10AF-422E-8AE3-03A06F96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9769" y="3449144"/>
            <a:ext cx="137160" cy="137160"/>
          </a:xfrm>
          <a:prstGeom prst="rect">
            <a:avLst/>
          </a:prstGeom>
        </p:spPr>
      </p:pic>
      <p:pic>
        <p:nvPicPr>
          <p:cNvPr id="50" name="Graphic 49" descr="Play with solid fill">
            <a:extLst>
              <a:ext uri="{FF2B5EF4-FFF2-40B4-BE49-F238E27FC236}">
                <a16:creationId xmlns:a16="http://schemas.microsoft.com/office/drawing/2014/main" id="{EFEA05E3-AC81-484C-8ADE-29B496441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359" y="3452319"/>
            <a:ext cx="137160" cy="137160"/>
          </a:xfrm>
          <a:prstGeom prst="rect">
            <a:avLst/>
          </a:prstGeom>
        </p:spPr>
      </p:pic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E1D67A3-22B2-4B43-A8B6-7C34A03EEDE3}"/>
              </a:ext>
            </a:extLst>
          </p:cNvPr>
          <p:cNvSpPr/>
          <p:nvPr/>
        </p:nvSpPr>
        <p:spPr>
          <a:xfrm>
            <a:off x="5537850" y="311869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9034462-AFAC-406D-9671-87719DB6A0FB}"/>
              </a:ext>
            </a:extLst>
          </p:cNvPr>
          <p:cNvSpPr/>
          <p:nvPr/>
        </p:nvSpPr>
        <p:spPr>
          <a:xfrm>
            <a:off x="5537850" y="311869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54" name="Graphic 53" descr="Pause with solid fill">
            <a:extLst>
              <a:ext uri="{FF2B5EF4-FFF2-40B4-BE49-F238E27FC236}">
                <a16:creationId xmlns:a16="http://schemas.microsoft.com/office/drawing/2014/main" id="{265D84D4-A058-4864-AF9A-5682490BD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69" y="3587751"/>
            <a:ext cx="137160" cy="137160"/>
          </a:xfrm>
          <a:prstGeom prst="rect">
            <a:avLst/>
          </a:prstGeom>
        </p:spPr>
      </p:pic>
      <p:pic>
        <p:nvPicPr>
          <p:cNvPr id="55" name="Graphic 54" descr="Play with solid fill">
            <a:extLst>
              <a:ext uri="{FF2B5EF4-FFF2-40B4-BE49-F238E27FC236}">
                <a16:creationId xmlns:a16="http://schemas.microsoft.com/office/drawing/2014/main" id="{8A092920-A07C-402C-8AF0-AA6D1325A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6842" y="3584200"/>
            <a:ext cx="137160" cy="137160"/>
          </a:xfrm>
          <a:prstGeom prst="rect">
            <a:avLst/>
          </a:prstGeom>
        </p:spPr>
      </p:pic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9634CCB4-7B49-4DCC-8A5F-5290F8620E52}"/>
              </a:ext>
            </a:extLst>
          </p:cNvPr>
          <p:cNvSpPr/>
          <p:nvPr/>
        </p:nvSpPr>
        <p:spPr>
          <a:xfrm>
            <a:off x="7054485" y="311396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</a:t>
            </a:r>
            <a:r>
              <a:rPr lang="en-US" sz="900" b="1" i="1" dirty="0">
                <a:solidFill>
                  <a:schemeClr val="bg1"/>
                </a:solidFill>
              </a:rPr>
              <a:t>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57" name="Graphic 56" descr="Pause with solid fill">
            <a:extLst>
              <a:ext uri="{FF2B5EF4-FFF2-40B4-BE49-F238E27FC236}">
                <a16:creationId xmlns:a16="http://schemas.microsoft.com/office/drawing/2014/main" id="{48101E52-8F76-4C75-B5C9-C7A8A521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7192" y="3367632"/>
            <a:ext cx="137160" cy="137160"/>
          </a:xfrm>
          <a:prstGeom prst="rect">
            <a:avLst/>
          </a:prstGeom>
        </p:spPr>
      </p:pic>
      <p:pic>
        <p:nvPicPr>
          <p:cNvPr id="58" name="Graphic 57" descr="Play with solid fill">
            <a:extLst>
              <a:ext uri="{FF2B5EF4-FFF2-40B4-BE49-F238E27FC236}">
                <a16:creationId xmlns:a16="http://schemas.microsoft.com/office/drawing/2014/main" id="{A081A531-0F1F-4072-B18B-0ACFB3BF6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9011" y="3358638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5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ACF66531-3D6A-4F66-87B0-55F60CCE6CD1}"/>
              </a:ext>
            </a:extLst>
          </p:cNvPr>
          <p:cNvCxnSpPr>
            <a:cxnSpLocks/>
            <a:stCxn id="126" idx="0"/>
            <a:endCxn id="6" idx="0"/>
          </p:cNvCxnSpPr>
          <p:nvPr/>
        </p:nvCxnSpPr>
        <p:spPr>
          <a:xfrm rot="16200000" flipV="1">
            <a:off x="4438467" y="1586878"/>
            <a:ext cx="12700" cy="3066868"/>
          </a:xfrm>
          <a:prstGeom prst="curvedConnector3">
            <a:avLst>
              <a:gd name="adj1" fmla="val 27908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91758FD9-3453-4DC6-ABFF-C3C072A53678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5205184" y="820161"/>
            <a:ext cx="12700" cy="4600302"/>
          </a:xfrm>
          <a:prstGeom prst="curvedConnector3">
            <a:avLst>
              <a:gd name="adj1" fmla="val 4244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5211534" y="257617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7F4E9D-CDDA-48C4-9396-A3F90AB0264D}"/>
              </a:ext>
            </a:extLst>
          </p:cNvPr>
          <p:cNvSpPr txBox="1"/>
          <p:nvPr/>
        </p:nvSpPr>
        <p:spPr>
          <a:xfrm>
            <a:off x="3050606" y="4688044"/>
            <a:ext cx="7171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MCA is removed in “S/N MCA0x#### Press PLAY if correct” OR “READY Press PLAY” </a:t>
            </a:r>
          </a:p>
          <a:p>
            <a:r>
              <a:rPr lang="en-US" sz="1600" dirty="0"/>
              <a:t>-insert mouthpiece to initiate “READING...” screen and re-reading process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B46618-3A6A-4FF8-A358-C73862881F48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796E7841-A886-46A9-AB54-8FA711852FE0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9E044B4-575D-40CF-A829-7EF4D1D68FA5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1" name="Graphic 40" descr="Pause with solid fill">
            <a:extLst>
              <a:ext uri="{FF2B5EF4-FFF2-40B4-BE49-F238E27FC236}">
                <a16:creationId xmlns:a16="http://schemas.microsoft.com/office/drawing/2014/main" id="{9B9A0EE2-B934-41B2-AEC4-65034BEE6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3347" y="3647928"/>
            <a:ext cx="137160" cy="137160"/>
          </a:xfrm>
          <a:prstGeom prst="rect">
            <a:avLst/>
          </a:prstGeom>
        </p:spPr>
      </p:pic>
      <p:pic>
        <p:nvPicPr>
          <p:cNvPr id="42" name="Graphic 41" descr="Play with solid fill">
            <a:extLst>
              <a:ext uri="{FF2B5EF4-FFF2-40B4-BE49-F238E27FC236}">
                <a16:creationId xmlns:a16="http://schemas.microsoft.com/office/drawing/2014/main" id="{EACB6FA6-E24D-4B4A-B55D-C68808F69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1685" y="3642833"/>
            <a:ext cx="137160" cy="137160"/>
          </a:xfrm>
          <a:prstGeom prst="rect">
            <a:avLst/>
          </a:prstGeom>
        </p:spPr>
      </p:pic>
      <p:pic>
        <p:nvPicPr>
          <p:cNvPr id="43" name="Graphic 42" descr="Pause with solid fill">
            <a:extLst>
              <a:ext uri="{FF2B5EF4-FFF2-40B4-BE49-F238E27FC236}">
                <a16:creationId xmlns:a16="http://schemas.microsoft.com/office/drawing/2014/main" id="{0E063A52-BF83-40BA-998B-C1B6AD19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4" name="Graphic 43" descr="Play with solid fill">
            <a:extLst>
              <a:ext uri="{FF2B5EF4-FFF2-40B4-BE49-F238E27FC236}">
                <a16:creationId xmlns:a16="http://schemas.microsoft.com/office/drawing/2014/main" id="{36271104-9FD7-4FFA-BB81-C03292EBC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D6B30DE-8BC6-45B1-B0C9-A3251C5324AC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F91FBFF-EED7-4851-9641-1F32363FFBEA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6" name="Graphic 45" descr="Pause with solid fill">
            <a:extLst>
              <a:ext uri="{FF2B5EF4-FFF2-40B4-BE49-F238E27FC236}">
                <a16:creationId xmlns:a16="http://schemas.microsoft.com/office/drawing/2014/main" id="{211604FA-16DA-4B62-A5A1-9840F847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47" name="Graphic 46" descr="Play with solid fill">
            <a:extLst>
              <a:ext uri="{FF2B5EF4-FFF2-40B4-BE49-F238E27FC236}">
                <a16:creationId xmlns:a16="http://schemas.microsoft.com/office/drawing/2014/main" id="{6E93AD68-F528-484C-B4A1-E78F473A2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89CCD50-3D01-40FD-BB8D-82AAB7DB35E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2" name="Graphic 51" descr="Pause with solid fill">
            <a:extLst>
              <a:ext uri="{FF2B5EF4-FFF2-40B4-BE49-F238E27FC236}">
                <a16:creationId xmlns:a16="http://schemas.microsoft.com/office/drawing/2014/main" id="{322D117B-910A-4C83-A3F9-82C536DC0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6087" y="3447816"/>
            <a:ext cx="137160" cy="137160"/>
          </a:xfrm>
          <a:prstGeom prst="rect">
            <a:avLst/>
          </a:prstGeom>
        </p:spPr>
      </p:pic>
      <p:pic>
        <p:nvPicPr>
          <p:cNvPr id="53" name="Graphic 52" descr="Play with solid fill">
            <a:extLst>
              <a:ext uri="{FF2B5EF4-FFF2-40B4-BE49-F238E27FC236}">
                <a16:creationId xmlns:a16="http://schemas.microsoft.com/office/drawing/2014/main" id="{11DC2B14-8107-45F4-8651-E57999DBF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0700" y="3450930"/>
            <a:ext cx="137160" cy="137160"/>
          </a:xfrm>
          <a:prstGeom prst="rect">
            <a:avLst/>
          </a:prstGeom>
        </p:spPr>
      </p:pic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1EA5D85-3A90-4A7A-AAC1-88CE75B20509}"/>
              </a:ext>
            </a:extLst>
          </p:cNvPr>
          <p:cNvSpPr/>
          <p:nvPr/>
        </p:nvSpPr>
        <p:spPr>
          <a:xfrm>
            <a:off x="5527401" y="311952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259DCF4B-1365-400F-B02C-3F80FFEC1539}"/>
              </a:ext>
            </a:extLst>
          </p:cNvPr>
          <p:cNvSpPr/>
          <p:nvPr/>
        </p:nvSpPr>
        <p:spPr>
          <a:xfrm>
            <a:off x="5527401" y="311952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56" name="Graphic 55" descr="Pause with solid fill">
            <a:extLst>
              <a:ext uri="{FF2B5EF4-FFF2-40B4-BE49-F238E27FC236}">
                <a16:creationId xmlns:a16="http://schemas.microsoft.com/office/drawing/2014/main" id="{71526287-7282-4ED1-ADC3-E7A01A6C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6020" y="3588577"/>
            <a:ext cx="137160" cy="137160"/>
          </a:xfrm>
          <a:prstGeom prst="rect">
            <a:avLst/>
          </a:prstGeom>
        </p:spPr>
      </p:pic>
      <p:pic>
        <p:nvPicPr>
          <p:cNvPr id="57" name="Graphic 56" descr="Play with solid fill">
            <a:extLst>
              <a:ext uri="{FF2B5EF4-FFF2-40B4-BE49-F238E27FC236}">
                <a16:creationId xmlns:a16="http://schemas.microsoft.com/office/drawing/2014/main" id="{7EC009A1-D3E8-4ABB-BD97-714FD30B1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6393" y="3585026"/>
            <a:ext cx="137160" cy="137160"/>
          </a:xfrm>
          <a:prstGeom prst="rect">
            <a:avLst/>
          </a:prstGeom>
        </p:spPr>
      </p:pic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293FAE2D-8A41-45A0-A30A-B25303173F36}"/>
              </a:ext>
            </a:extLst>
          </p:cNvPr>
          <p:cNvSpPr/>
          <p:nvPr/>
        </p:nvSpPr>
        <p:spPr>
          <a:xfrm>
            <a:off x="7060835" y="312666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b="1" i="1" dirty="0">
                <a:solidFill>
                  <a:schemeClr val="bg1"/>
                </a:solidFill>
              </a:rPr>
              <a:t>  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59" name="Graphic 58" descr="Pause with solid fill">
            <a:extLst>
              <a:ext uri="{FF2B5EF4-FFF2-40B4-BE49-F238E27FC236}">
                <a16:creationId xmlns:a16="http://schemas.microsoft.com/office/drawing/2014/main" id="{FDABB6FE-97ED-425A-94F6-A767C14E3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3542" y="3380332"/>
            <a:ext cx="137160" cy="137160"/>
          </a:xfrm>
          <a:prstGeom prst="rect">
            <a:avLst/>
          </a:prstGeom>
        </p:spPr>
      </p:pic>
      <p:pic>
        <p:nvPicPr>
          <p:cNvPr id="60" name="Graphic 59" descr="Play with solid fill">
            <a:extLst>
              <a:ext uri="{FF2B5EF4-FFF2-40B4-BE49-F238E27FC236}">
                <a16:creationId xmlns:a16="http://schemas.microsoft.com/office/drawing/2014/main" id="{73CC1997-B8DC-45A7-B86F-7180C7340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5361" y="3371338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6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7116715" y="118348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DETACHED</a:t>
            </a:r>
          </a:p>
          <a:p>
            <a:pPr algn="ctr"/>
            <a:r>
              <a:rPr lang="en-US" sz="900" b="1" i="1" dirty="0">
                <a:solidFill>
                  <a:srgbClr val="FF0000"/>
                </a:solidFill>
              </a:rPr>
              <a:t>REINSERT MOUTHPIECE</a:t>
            </a:r>
          </a:p>
        </p:txBody>
      </p: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7903E675-0683-4F69-A48A-2A6A4E227CE3}"/>
              </a:ext>
            </a:extLst>
          </p:cNvPr>
          <p:cNvCxnSpPr>
            <a:cxnSpLocks/>
            <a:stCxn id="10" idx="0"/>
            <a:endCxn id="159" idx="4"/>
          </p:cNvCxnSpPr>
          <p:nvPr/>
        </p:nvCxnSpPr>
        <p:spPr>
          <a:xfrm rot="16200000" flipV="1">
            <a:off x="7795131" y="1876674"/>
            <a:ext cx="1022423" cy="146485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7D94DD59-C0BC-4F50-B193-206E78DC214E}"/>
              </a:ext>
            </a:extLst>
          </p:cNvPr>
          <p:cNvCxnSpPr>
            <a:cxnSpLocks/>
            <a:stCxn id="159" idx="2"/>
            <a:endCxn id="7" idx="7"/>
          </p:cNvCxnSpPr>
          <p:nvPr/>
        </p:nvCxnSpPr>
        <p:spPr>
          <a:xfrm rot="10800000" flipV="1">
            <a:off x="4761757" y="1640689"/>
            <a:ext cx="2354959" cy="161353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2093A8A-A1A4-4D94-8118-59924C70CCF3}"/>
              </a:ext>
            </a:extLst>
          </p:cNvPr>
          <p:cNvSpPr txBox="1"/>
          <p:nvPr/>
        </p:nvSpPr>
        <p:spPr>
          <a:xfrm>
            <a:off x="7794967" y="218046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31F493B-4001-43D9-822C-D607BC585989}"/>
              </a:ext>
            </a:extLst>
          </p:cNvPr>
          <p:cNvSpPr txBox="1"/>
          <p:nvPr/>
        </p:nvSpPr>
        <p:spPr>
          <a:xfrm>
            <a:off x="5885874" y="179011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8EA12B-8CDD-4D24-9CB3-1F4D43874346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806971" y="-36394"/>
            <a:ext cx="1788202" cy="4525211"/>
          </a:xfrm>
          <a:prstGeom prst="curvedConnector3">
            <a:avLst>
              <a:gd name="adj1" fmla="val 1202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23072F2-45F4-4719-82D5-24AC9363E0D3}"/>
              </a:ext>
            </a:extLst>
          </p:cNvPr>
          <p:cNvSpPr txBox="1"/>
          <p:nvPr/>
        </p:nvSpPr>
        <p:spPr>
          <a:xfrm>
            <a:off x="5757599" y="79859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Same 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209557" y="4638191"/>
            <a:ext cx="470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MCA is removed during operation</a:t>
            </a:r>
          </a:p>
          <a:p>
            <a:r>
              <a:rPr lang="en-US" dirty="0"/>
              <a:t>-reinsert mouthpiece to go to “PAUSED” screen</a:t>
            </a:r>
          </a:p>
          <a:p>
            <a:r>
              <a:rPr lang="en-US" dirty="0"/>
              <a:t>-press play to resume normal operation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D3F4CE-1099-4939-8CC2-2CC676379E3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16E2D5-ECA5-4269-BAC2-7DC6020188B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C3160541-EB71-4DB9-9058-E6E94F30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59" y="3649856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18248BFE-2515-4C8F-8D23-A21340F0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335" y="3648861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36421ED4-F1B7-4476-98FF-50BD999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2BE94598-83F1-4279-8650-8BE5C88F3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2F132D-1DEF-4E82-A13A-D3E096BF6506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954976D-4CF0-4B20-A031-6A67E2246953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9" name="Graphic 48" descr="Pause with solid fill">
            <a:extLst>
              <a:ext uri="{FF2B5EF4-FFF2-40B4-BE49-F238E27FC236}">
                <a16:creationId xmlns:a16="http://schemas.microsoft.com/office/drawing/2014/main" id="{CA394695-E5D4-4709-9EAF-935208D8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50" name="Graphic 49" descr="Play with solid fill">
            <a:extLst>
              <a:ext uri="{FF2B5EF4-FFF2-40B4-BE49-F238E27FC236}">
                <a16:creationId xmlns:a16="http://schemas.microsoft.com/office/drawing/2014/main" id="{B37A659D-424A-4880-83B1-989AC5D58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C8FDC97-DA08-4173-8843-C23AE4FF9656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3" name="Graphic 52" descr="Pause with solid fill">
            <a:extLst>
              <a:ext uri="{FF2B5EF4-FFF2-40B4-BE49-F238E27FC236}">
                <a16:creationId xmlns:a16="http://schemas.microsoft.com/office/drawing/2014/main" id="{47032FBA-5619-4ECD-AAE2-BA47055D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080" y="3440245"/>
            <a:ext cx="137160" cy="137160"/>
          </a:xfrm>
          <a:prstGeom prst="rect">
            <a:avLst/>
          </a:prstGeom>
        </p:spPr>
      </p:pic>
      <p:pic>
        <p:nvPicPr>
          <p:cNvPr id="54" name="Graphic 53" descr="Play with solid fill">
            <a:extLst>
              <a:ext uri="{FF2B5EF4-FFF2-40B4-BE49-F238E27FC236}">
                <a16:creationId xmlns:a16="http://schemas.microsoft.com/office/drawing/2014/main" id="{67EBD0B4-AF45-4E89-BC09-E6C21F515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2117" y="3440352"/>
            <a:ext cx="137160" cy="137160"/>
          </a:xfrm>
          <a:prstGeom prst="rect">
            <a:avLst/>
          </a:prstGeom>
        </p:spPr>
      </p:pic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6F505CE-49E4-4181-95D4-C28AB47A6505}"/>
              </a:ext>
            </a:extLst>
          </p:cNvPr>
          <p:cNvSpPr/>
          <p:nvPr/>
        </p:nvSpPr>
        <p:spPr>
          <a:xfrm>
            <a:off x="5520001" y="313003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0744F432-4A6F-4E4C-B6C9-B7544EA4D7A9}"/>
              </a:ext>
            </a:extLst>
          </p:cNvPr>
          <p:cNvSpPr/>
          <p:nvPr/>
        </p:nvSpPr>
        <p:spPr>
          <a:xfrm>
            <a:off x="5520001" y="313003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57" name="Graphic 56" descr="Pause with solid fill">
            <a:extLst>
              <a:ext uri="{FF2B5EF4-FFF2-40B4-BE49-F238E27FC236}">
                <a16:creationId xmlns:a16="http://schemas.microsoft.com/office/drawing/2014/main" id="{1AFEE692-52CE-4853-B716-224D4EBEF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8620" y="3599086"/>
            <a:ext cx="137160" cy="137160"/>
          </a:xfrm>
          <a:prstGeom prst="rect">
            <a:avLst/>
          </a:prstGeom>
        </p:spPr>
      </p:pic>
      <p:pic>
        <p:nvPicPr>
          <p:cNvPr id="59" name="Graphic 58" descr="Play with solid fill">
            <a:extLst>
              <a:ext uri="{FF2B5EF4-FFF2-40B4-BE49-F238E27FC236}">
                <a16:creationId xmlns:a16="http://schemas.microsoft.com/office/drawing/2014/main" id="{AD5D8A14-4686-4514-8FF4-C8CB2A3D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8993" y="3595535"/>
            <a:ext cx="137160" cy="137160"/>
          </a:xfrm>
          <a:prstGeom prst="rect">
            <a:avLst/>
          </a:prstGeom>
        </p:spPr>
      </p:pic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9F80FFC4-2434-4DFA-888A-F5D9E5B4FDB7}"/>
              </a:ext>
            </a:extLst>
          </p:cNvPr>
          <p:cNvSpPr/>
          <p:nvPr/>
        </p:nvSpPr>
        <p:spPr>
          <a:xfrm>
            <a:off x="7062774" y="311566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</a:t>
            </a:r>
            <a:r>
              <a:rPr lang="en-US" sz="900" b="1" i="1" dirty="0">
                <a:solidFill>
                  <a:schemeClr val="bg1"/>
                </a:solidFill>
              </a:rPr>
              <a:t>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61" name="Graphic 60" descr="Pause with solid fill">
            <a:extLst>
              <a:ext uri="{FF2B5EF4-FFF2-40B4-BE49-F238E27FC236}">
                <a16:creationId xmlns:a16="http://schemas.microsoft.com/office/drawing/2014/main" id="{4FF0A571-586E-465D-891F-18599A5F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2303" y="3370790"/>
            <a:ext cx="137160" cy="137160"/>
          </a:xfrm>
          <a:prstGeom prst="rect">
            <a:avLst/>
          </a:prstGeom>
        </p:spPr>
      </p:pic>
      <p:pic>
        <p:nvPicPr>
          <p:cNvPr id="62" name="Graphic 61" descr="Play with solid fill">
            <a:extLst>
              <a:ext uri="{FF2B5EF4-FFF2-40B4-BE49-F238E27FC236}">
                <a16:creationId xmlns:a16="http://schemas.microsoft.com/office/drawing/2014/main" id="{4CF8A27E-044E-4872-94B8-72FB3C0F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4122" y="3361796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2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916B49-7D08-4CE0-B3E8-5AF478948BAF}"/>
              </a:ext>
            </a:extLst>
          </p:cNvPr>
          <p:cNvSpPr/>
          <p:nvPr/>
        </p:nvSpPr>
        <p:spPr>
          <a:xfrm>
            <a:off x="457199" y="2116630"/>
            <a:ext cx="457200" cy="4572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766CA5-6FF4-4982-B530-DFB7AC7AE440}"/>
              </a:ext>
            </a:extLst>
          </p:cNvPr>
          <p:cNvSpPr/>
          <p:nvPr/>
        </p:nvSpPr>
        <p:spPr>
          <a:xfrm>
            <a:off x="91439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 Up (MuReva Logo splash screen)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516C79-DD85-4179-927B-6C262714AB2C}"/>
              </a:ext>
            </a:extLst>
          </p:cNvPr>
          <p:cNvSpPr/>
          <p:nvPr/>
        </p:nvSpPr>
        <p:spPr>
          <a:xfrm>
            <a:off x="2447833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Insert Mouthpiece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C8C6EC0-7CC5-47BE-93BE-7671FFDFFF04}"/>
              </a:ext>
            </a:extLst>
          </p:cNvPr>
          <p:cNvSpPr/>
          <p:nvPr/>
        </p:nvSpPr>
        <p:spPr>
          <a:xfrm>
            <a:off x="3981267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READING...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0376206-2A9C-44F0-8450-81B0184C59AE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PLAY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6DDB99D-8EE0-48FD-BCDE-9DECD6CC23CE}"/>
              </a:ext>
            </a:extLst>
          </p:cNvPr>
          <p:cNvSpPr/>
          <p:nvPr/>
        </p:nvSpPr>
        <p:spPr>
          <a:xfrm>
            <a:off x="8829767" y="1198199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PAUSED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E682EF3-1D7B-4970-9E45-712EDCF17C24}"/>
              </a:ext>
            </a:extLst>
          </p:cNvPr>
          <p:cNvSpPr/>
          <p:nvPr/>
        </p:nvSpPr>
        <p:spPr>
          <a:xfrm>
            <a:off x="8581569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 (countdown clock from 5 min)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6CAB346-4B40-4AA5-AE5A-CEEDBF66751E}"/>
              </a:ext>
            </a:extLst>
          </p:cNvPr>
          <p:cNvSpPr/>
          <p:nvPr/>
        </p:nvSpPr>
        <p:spPr>
          <a:xfrm>
            <a:off x="1011500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Therapy Complete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308FB57-2831-4BC8-A07E-F9F2508A9132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905033" y="2501278"/>
            <a:ext cx="12700" cy="3066868"/>
          </a:xfrm>
          <a:prstGeom prst="curvedConnector3">
            <a:avLst>
              <a:gd name="adj1" fmla="val 4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BA5651-4751-4B59-9354-1BB8646B2F7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828799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AD2EF-9392-4DD8-8D09-446AF1FBADC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362233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631ABC-83DE-4036-9D67-D458D32ABDD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962535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EE17A4-27B3-43B6-83D4-D59A7E961D36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9495969" y="3577512"/>
            <a:ext cx="619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7E54248-479F-4514-BA2A-B4050DC8894E}"/>
              </a:ext>
            </a:extLst>
          </p:cNvPr>
          <p:cNvCxnSpPr>
            <a:cxnSpLocks/>
            <a:stCxn id="4" idx="4"/>
            <a:endCxn id="5" idx="2"/>
          </p:cNvCxnSpPr>
          <p:nvPr/>
        </p:nvCxnSpPr>
        <p:spPr>
          <a:xfrm rot="16200000" flipH="1">
            <a:off x="298258" y="2961371"/>
            <a:ext cx="1003682" cy="22860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2F27297-1B85-4CB1-AC56-10EB0F45E40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rot="5400000" flipH="1" flipV="1">
            <a:off x="8659012" y="2492357"/>
            <a:ext cx="1007713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C87D66E-81F1-459B-BCD2-1C99E091E7A9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 rot="5400000">
            <a:off x="8848390" y="2492356"/>
            <a:ext cx="1275535" cy="248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E3311B59-B3DC-48D5-B699-8726D727827F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EE566C-6091-4625-BFEE-86ACF645B26B}"/>
              </a:ext>
            </a:extLst>
          </p:cNvPr>
          <p:cNvCxnSpPr>
            <a:cxnSpLocks/>
            <a:stCxn id="7" idx="6"/>
            <a:endCxn id="126" idx="2"/>
          </p:cNvCxnSpPr>
          <p:nvPr/>
        </p:nvCxnSpPr>
        <p:spPr>
          <a:xfrm>
            <a:off x="4895667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AD94D-B90C-42FF-98E2-D303738A5C0F}"/>
              </a:ext>
            </a:extLst>
          </p:cNvPr>
          <p:cNvCxnSpPr>
            <a:cxnSpLocks/>
            <a:stCxn id="126" idx="6"/>
            <a:endCxn id="8" idx="2"/>
          </p:cNvCxnSpPr>
          <p:nvPr/>
        </p:nvCxnSpPr>
        <p:spPr>
          <a:xfrm>
            <a:off x="6429101" y="3577512"/>
            <a:ext cx="61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861082A9-0A8A-4AF3-A2FB-6C0BC475A0B4}"/>
              </a:ext>
            </a:extLst>
          </p:cNvPr>
          <p:cNvSpPr/>
          <p:nvPr/>
        </p:nvSpPr>
        <p:spPr>
          <a:xfrm>
            <a:off x="4095554" y="1535823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MOUTHPIECE DAILY LIMIT REACHED</a:t>
            </a:r>
          </a:p>
        </p:txBody>
      </p: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6255145-539E-4BBB-BF71-00CDAE5B4067}"/>
              </a:ext>
            </a:extLst>
          </p:cNvPr>
          <p:cNvCxnSpPr>
            <a:cxnSpLocks/>
            <a:stCxn id="11" idx="4"/>
            <a:endCxn id="6" idx="3"/>
          </p:cNvCxnSpPr>
          <p:nvPr/>
        </p:nvCxnSpPr>
        <p:spPr>
          <a:xfrm rot="5400000" flipH="1">
            <a:off x="6510019" y="-27473"/>
            <a:ext cx="133911" cy="7990461"/>
          </a:xfrm>
          <a:prstGeom prst="curvedConnector3">
            <a:avLst>
              <a:gd name="adj1" fmla="val -2059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325511B-BD50-470D-8480-6FAC5D5AF260}"/>
              </a:ext>
            </a:extLst>
          </p:cNvPr>
          <p:cNvSpPr txBox="1"/>
          <p:nvPr/>
        </p:nvSpPr>
        <p:spPr>
          <a:xfrm>
            <a:off x="679685" y="270159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Power Switch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Flipped On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A4474E-68E1-4C35-BBC6-E5416477405C}"/>
              </a:ext>
            </a:extLst>
          </p:cNvPr>
          <p:cNvSpPr txBox="1"/>
          <p:nvPr/>
        </p:nvSpPr>
        <p:spPr>
          <a:xfrm>
            <a:off x="1803808" y="3294806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5 seconds elapsed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4A2FCA-4687-4F96-92B6-F1532CC9D355}"/>
              </a:ext>
            </a:extLst>
          </p:cNvPr>
          <p:cNvSpPr txBox="1"/>
          <p:nvPr/>
        </p:nvSpPr>
        <p:spPr>
          <a:xfrm>
            <a:off x="3379669" y="3280488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E308D75-6AAD-49E1-BA3C-FDF331B2607A}"/>
              </a:ext>
            </a:extLst>
          </p:cNvPr>
          <p:cNvSpPr txBox="1"/>
          <p:nvPr/>
        </p:nvSpPr>
        <p:spPr>
          <a:xfrm>
            <a:off x="6452250" y="3327662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130B2B-56B9-4BAC-ADCF-8D3FFE908EE8}"/>
              </a:ext>
            </a:extLst>
          </p:cNvPr>
          <p:cNvSpPr txBox="1"/>
          <p:nvPr/>
        </p:nvSpPr>
        <p:spPr>
          <a:xfrm>
            <a:off x="7971533" y="330404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0900DEC-DD93-40EB-BBAF-7FF794EF75F7}"/>
              </a:ext>
            </a:extLst>
          </p:cNvPr>
          <p:cNvSpPr txBox="1"/>
          <p:nvPr/>
        </p:nvSpPr>
        <p:spPr>
          <a:xfrm>
            <a:off x="9175036" y="2221745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Play/Pause pressed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88C9428-FDF3-461D-A9E3-59E23C15DE12}"/>
              </a:ext>
            </a:extLst>
          </p:cNvPr>
          <p:cNvSpPr txBox="1"/>
          <p:nvPr/>
        </p:nvSpPr>
        <p:spPr>
          <a:xfrm>
            <a:off x="9525338" y="5809429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8B0AE37-5263-4986-94DC-0C2267408863}"/>
              </a:ext>
            </a:extLst>
          </p:cNvPr>
          <p:cNvSpPr txBox="1"/>
          <p:nvPr/>
        </p:nvSpPr>
        <p:spPr>
          <a:xfrm>
            <a:off x="1511447" y="4055317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already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inserted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23E7B5-E257-40AC-B23C-FDC1C08D6E28}"/>
              </a:ext>
            </a:extLst>
          </p:cNvPr>
          <p:cNvSpPr txBox="1"/>
          <p:nvPr/>
        </p:nvSpPr>
        <p:spPr>
          <a:xfrm>
            <a:off x="4209557" y="4638191"/>
            <a:ext cx="556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Time Stamp Error</a:t>
            </a:r>
          </a:p>
          <a:p>
            <a:r>
              <a:rPr lang="en-US" dirty="0"/>
              <a:t>- remove device to return to “insert mouthpiece” screen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529C5-0EAB-4890-B2CB-99192D659B9E}"/>
              </a:ext>
            </a:extLst>
          </p:cNvPr>
          <p:cNvSpPr txBox="1"/>
          <p:nvPr/>
        </p:nvSpPr>
        <p:spPr>
          <a:xfrm>
            <a:off x="10988223" y="38744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green ring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26D3F4CE-1099-4939-8CC2-2CC676379E39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READY To Start Therapy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Press 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8416E2D5-ECA5-4269-BAC2-7DC6020188B0}"/>
              </a:ext>
            </a:extLst>
          </p:cNvPr>
          <p:cNvSpPr/>
          <p:nvPr/>
        </p:nvSpPr>
        <p:spPr>
          <a:xfrm>
            <a:off x="5514701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</a:t>
            </a:r>
            <a:r>
              <a:rPr lang="en-US" sz="900" dirty="0">
                <a:solidFill>
                  <a:schemeClr val="tx1"/>
                </a:solidFill>
              </a:rPr>
              <a:t>PLAY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42" name="Graphic 41" descr="Pause with solid fill">
            <a:extLst>
              <a:ext uri="{FF2B5EF4-FFF2-40B4-BE49-F238E27FC236}">
                <a16:creationId xmlns:a16="http://schemas.microsoft.com/office/drawing/2014/main" id="{C3160541-EB71-4DB9-9058-E6E94F30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59" y="3649856"/>
            <a:ext cx="137160" cy="137160"/>
          </a:xfrm>
          <a:prstGeom prst="rect">
            <a:avLst/>
          </a:prstGeom>
        </p:spPr>
      </p:pic>
      <p:pic>
        <p:nvPicPr>
          <p:cNvPr id="43" name="Graphic 42" descr="Play with solid fill">
            <a:extLst>
              <a:ext uri="{FF2B5EF4-FFF2-40B4-BE49-F238E27FC236}">
                <a16:creationId xmlns:a16="http://schemas.microsoft.com/office/drawing/2014/main" id="{18248BFE-2515-4C8F-8D23-A21340F07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335" y="3648861"/>
            <a:ext cx="137160" cy="137160"/>
          </a:xfrm>
          <a:prstGeom prst="rect">
            <a:avLst/>
          </a:prstGeom>
        </p:spPr>
      </p:pic>
      <p:pic>
        <p:nvPicPr>
          <p:cNvPr id="44" name="Graphic 43" descr="Pause with solid fill">
            <a:extLst>
              <a:ext uri="{FF2B5EF4-FFF2-40B4-BE49-F238E27FC236}">
                <a16:creationId xmlns:a16="http://schemas.microsoft.com/office/drawing/2014/main" id="{36421ED4-F1B7-4476-98FF-50BD9994E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320" y="3589366"/>
            <a:ext cx="137160" cy="137160"/>
          </a:xfrm>
          <a:prstGeom prst="rect">
            <a:avLst/>
          </a:prstGeom>
        </p:spPr>
      </p:pic>
      <p:pic>
        <p:nvPicPr>
          <p:cNvPr id="45" name="Graphic 44" descr="Play with solid fill">
            <a:extLst>
              <a:ext uri="{FF2B5EF4-FFF2-40B4-BE49-F238E27FC236}">
                <a16:creationId xmlns:a16="http://schemas.microsoft.com/office/drawing/2014/main" id="{2BE94598-83F1-4279-8650-8BE5C88F3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3693" y="3585815"/>
            <a:ext cx="137160" cy="1371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2F132D-1DEF-4E82-A13A-D3E096BF6506}"/>
              </a:ext>
            </a:extLst>
          </p:cNvPr>
          <p:cNvSpPr txBox="1"/>
          <p:nvPr/>
        </p:nvSpPr>
        <p:spPr>
          <a:xfrm>
            <a:off x="9776604" y="1389973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Blinking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blue ring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2954976D-4CF0-4B20-A031-6A67E2246953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    Press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to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49" name="Graphic 48" descr="Pause with solid fill">
            <a:extLst>
              <a:ext uri="{FF2B5EF4-FFF2-40B4-BE49-F238E27FC236}">
                <a16:creationId xmlns:a16="http://schemas.microsoft.com/office/drawing/2014/main" id="{CA394695-E5D4-4709-9EAF-935208D8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506" y="3368787"/>
            <a:ext cx="137160" cy="137160"/>
          </a:xfrm>
          <a:prstGeom prst="rect">
            <a:avLst/>
          </a:prstGeom>
        </p:spPr>
      </p:pic>
      <p:pic>
        <p:nvPicPr>
          <p:cNvPr id="50" name="Graphic 49" descr="Play with solid fill">
            <a:extLst>
              <a:ext uri="{FF2B5EF4-FFF2-40B4-BE49-F238E27FC236}">
                <a16:creationId xmlns:a16="http://schemas.microsoft.com/office/drawing/2014/main" id="{B37A659D-424A-4880-83B1-989AC5D58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2018" y="3375136"/>
            <a:ext cx="137160" cy="137160"/>
          </a:xfrm>
          <a:prstGeom prst="rect">
            <a:avLst/>
          </a:prstGeom>
        </p:spPr>
      </p:pic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51BC094-E618-4B27-86E4-B994A3727026}"/>
              </a:ext>
            </a:extLst>
          </p:cNvPr>
          <p:cNvCxnSpPr>
            <a:cxnSpLocks/>
            <a:stCxn id="7" idx="0"/>
            <a:endCxn id="159" idx="4"/>
          </p:cNvCxnSpPr>
          <p:nvPr/>
        </p:nvCxnSpPr>
        <p:spPr>
          <a:xfrm rot="5400000" flipH="1" flipV="1">
            <a:off x="4160566" y="2728125"/>
            <a:ext cx="670089" cy="11428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4109A894-7C0E-406E-9987-C9992D7827A3}"/>
              </a:ext>
            </a:extLst>
          </p:cNvPr>
          <p:cNvCxnSpPr>
            <a:cxnSpLocks/>
            <a:stCxn id="159" idx="2"/>
            <a:endCxn id="6" idx="0"/>
          </p:cNvCxnSpPr>
          <p:nvPr/>
        </p:nvCxnSpPr>
        <p:spPr>
          <a:xfrm rot="10800000" flipV="1">
            <a:off x="2905034" y="1993022"/>
            <a:ext cx="1190521" cy="112728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73A5AB-6915-4A91-92E7-38B1561F34F0}"/>
              </a:ext>
            </a:extLst>
          </p:cNvPr>
          <p:cNvSpPr txBox="1"/>
          <p:nvPr/>
        </p:nvSpPr>
        <p:spPr>
          <a:xfrm>
            <a:off x="3117897" y="1958710"/>
            <a:ext cx="67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/>
                </a:solidFill>
              </a:rPr>
              <a:t>MCA </a:t>
            </a:r>
          </a:p>
          <a:p>
            <a:r>
              <a:rPr lang="en-US" sz="700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6A649F6E-8D1E-4536-AA8B-AD76D409ED77}"/>
              </a:ext>
            </a:extLst>
          </p:cNvPr>
          <p:cNvSpPr/>
          <p:nvPr/>
        </p:nvSpPr>
        <p:spPr>
          <a:xfrm>
            <a:off x="7048135" y="3120312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Press           to    Start Therapy </a:t>
            </a:r>
            <a:r>
              <a:rPr lang="en-US" sz="900" dirty="0">
                <a:solidFill>
                  <a:schemeClr val="tx1"/>
                </a:solidFill>
              </a:rPr>
              <a:t>xxxxx </a:t>
            </a:r>
            <a:r>
              <a:rPr lang="en-US" sz="900" dirty="0">
                <a:solidFill>
                  <a:schemeClr val="bg1"/>
                </a:solidFill>
              </a:rPr>
              <a:t>     </a:t>
            </a:r>
          </a:p>
        </p:txBody>
      </p:sp>
      <p:pic>
        <p:nvPicPr>
          <p:cNvPr id="55" name="Graphic 54" descr="Pause with solid fill">
            <a:extLst>
              <a:ext uri="{FF2B5EF4-FFF2-40B4-BE49-F238E27FC236}">
                <a16:creationId xmlns:a16="http://schemas.microsoft.com/office/drawing/2014/main" id="{1FC1F6A5-E77B-4B1D-A5B4-38343A9ED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479" y="3441977"/>
            <a:ext cx="137160" cy="137160"/>
          </a:xfrm>
          <a:prstGeom prst="rect">
            <a:avLst/>
          </a:prstGeom>
        </p:spPr>
      </p:pic>
      <p:pic>
        <p:nvPicPr>
          <p:cNvPr id="57" name="Graphic 56" descr="Play with solid fill">
            <a:extLst>
              <a:ext uri="{FF2B5EF4-FFF2-40B4-BE49-F238E27FC236}">
                <a16:creationId xmlns:a16="http://schemas.microsoft.com/office/drawing/2014/main" id="{C82A02AB-A79A-4971-A3B6-73769DBF5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4858" y="3429816"/>
            <a:ext cx="137160" cy="137160"/>
          </a:xfrm>
          <a:prstGeom prst="rect">
            <a:avLst/>
          </a:prstGeom>
        </p:spPr>
      </p:pic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50E70F18-A201-4732-8AF8-605D7A614527}"/>
              </a:ext>
            </a:extLst>
          </p:cNvPr>
          <p:cNvSpPr/>
          <p:nvPr/>
        </p:nvSpPr>
        <p:spPr>
          <a:xfrm>
            <a:off x="5522660" y="313081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S/N MCA0x#### Press PLAY if correct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E6CD196C-3C5D-41FB-9CEA-F0AB35657CD3}"/>
              </a:ext>
            </a:extLst>
          </p:cNvPr>
          <p:cNvSpPr/>
          <p:nvPr/>
        </p:nvSpPr>
        <p:spPr>
          <a:xfrm>
            <a:off x="5522660" y="3130817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Serial Number: </a:t>
            </a:r>
            <a:r>
              <a:rPr lang="en-US" sz="900" dirty="0">
                <a:solidFill>
                  <a:schemeClr val="bg1"/>
                </a:solidFill>
              </a:rPr>
              <a:t>MCA0x#### </a:t>
            </a:r>
            <a:r>
              <a:rPr lang="en-US" sz="900" b="1" i="1" dirty="0">
                <a:solidFill>
                  <a:schemeClr val="bg1"/>
                </a:solidFill>
              </a:rPr>
              <a:t>Press </a:t>
            </a:r>
            <a:r>
              <a:rPr lang="en-US" sz="900" b="1" i="1" dirty="0">
                <a:solidFill>
                  <a:schemeClr val="tx1"/>
                </a:solidFill>
              </a:rPr>
              <a:t>PLAY</a:t>
            </a:r>
            <a:r>
              <a:rPr lang="en-US" sz="900" b="1" i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Continue</a:t>
            </a:r>
          </a:p>
        </p:txBody>
      </p:sp>
      <p:pic>
        <p:nvPicPr>
          <p:cNvPr id="60" name="Graphic 59" descr="Pause with solid fill">
            <a:extLst>
              <a:ext uri="{FF2B5EF4-FFF2-40B4-BE49-F238E27FC236}">
                <a16:creationId xmlns:a16="http://schemas.microsoft.com/office/drawing/2014/main" id="{BBAB2D86-2CBA-4096-9401-4AAA8E98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1279" y="3599871"/>
            <a:ext cx="137160" cy="137160"/>
          </a:xfrm>
          <a:prstGeom prst="rect">
            <a:avLst/>
          </a:prstGeom>
        </p:spPr>
      </p:pic>
      <p:pic>
        <p:nvPicPr>
          <p:cNvPr id="61" name="Graphic 60" descr="Play with solid fill">
            <a:extLst>
              <a:ext uri="{FF2B5EF4-FFF2-40B4-BE49-F238E27FC236}">
                <a16:creationId xmlns:a16="http://schemas.microsoft.com/office/drawing/2014/main" id="{8D22259D-6DDB-41D1-80D2-82C342075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1652" y="3596320"/>
            <a:ext cx="137160" cy="137160"/>
          </a:xfrm>
          <a:prstGeom prst="rect">
            <a:avLst/>
          </a:prstGeom>
        </p:spPr>
      </p:pic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C64C7118-0061-453B-9EC7-5D6B1398CA59}"/>
              </a:ext>
            </a:extLst>
          </p:cNvPr>
          <p:cNvSpPr/>
          <p:nvPr/>
        </p:nvSpPr>
        <p:spPr>
          <a:xfrm>
            <a:off x="7054485" y="3120310"/>
            <a:ext cx="914400" cy="914400"/>
          </a:xfrm>
          <a:prstGeom prst="flowChartConnector">
            <a:avLst/>
          </a:prstGeom>
          <a:solidFill>
            <a:schemeClr val="tx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  </a:t>
            </a:r>
            <a:r>
              <a:rPr lang="en-US" sz="900" b="1" i="1" dirty="0">
                <a:solidFill>
                  <a:schemeClr val="bg1"/>
                </a:solidFill>
              </a:rPr>
              <a:t>Press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to Start Therapy</a:t>
            </a:r>
          </a:p>
        </p:txBody>
      </p:sp>
      <p:pic>
        <p:nvPicPr>
          <p:cNvPr id="63" name="Graphic 62" descr="Pause with solid fill">
            <a:extLst>
              <a:ext uri="{FF2B5EF4-FFF2-40B4-BE49-F238E27FC236}">
                <a16:creationId xmlns:a16="http://schemas.microsoft.com/office/drawing/2014/main" id="{A0377909-55C4-4E68-AB70-F058FBA01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7192" y="3373980"/>
            <a:ext cx="137160" cy="137160"/>
          </a:xfrm>
          <a:prstGeom prst="rect">
            <a:avLst/>
          </a:prstGeom>
        </p:spPr>
      </p:pic>
      <p:pic>
        <p:nvPicPr>
          <p:cNvPr id="64" name="Graphic 63" descr="Play with solid fill">
            <a:extLst>
              <a:ext uri="{FF2B5EF4-FFF2-40B4-BE49-F238E27FC236}">
                <a16:creationId xmlns:a16="http://schemas.microsoft.com/office/drawing/2014/main" id="{AEA03CCA-D921-4728-A067-BA55BA34B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9011" y="3364986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1979</Words>
  <Application>Microsoft Office PowerPoint</Application>
  <PresentationFormat>Widescreen</PresentationFormat>
  <Paragraphs>540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Lazzara</dc:creator>
  <cp:lastModifiedBy>Elizabeth Neff</cp:lastModifiedBy>
  <cp:revision>60</cp:revision>
  <cp:lastPrinted>2022-03-10T19:56:46Z</cp:lastPrinted>
  <dcterms:created xsi:type="dcterms:W3CDTF">2021-06-22T13:39:11Z</dcterms:created>
  <dcterms:modified xsi:type="dcterms:W3CDTF">2022-03-18T12:24:32Z</dcterms:modified>
</cp:coreProperties>
</file>