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0" r:id="rId2"/>
  </p:sldMasterIdLst>
  <p:notesMasterIdLst>
    <p:notesMasterId r:id="rId26"/>
  </p:notesMasterIdLst>
  <p:sldIdLst>
    <p:sldId id="256" r:id="rId3"/>
    <p:sldId id="442" r:id="rId4"/>
    <p:sldId id="372" r:id="rId5"/>
    <p:sldId id="508" r:id="rId6"/>
    <p:sldId id="509" r:id="rId7"/>
    <p:sldId id="510" r:id="rId8"/>
    <p:sldId id="511" r:id="rId9"/>
    <p:sldId id="512" r:id="rId10"/>
    <p:sldId id="513" r:id="rId11"/>
    <p:sldId id="514" r:id="rId12"/>
    <p:sldId id="515" r:id="rId13"/>
    <p:sldId id="516" r:id="rId14"/>
    <p:sldId id="517" r:id="rId15"/>
    <p:sldId id="518" r:id="rId16"/>
    <p:sldId id="519" r:id="rId17"/>
    <p:sldId id="522" r:id="rId18"/>
    <p:sldId id="521" r:id="rId19"/>
    <p:sldId id="523" r:id="rId20"/>
    <p:sldId id="525" r:id="rId21"/>
    <p:sldId id="526" r:id="rId22"/>
    <p:sldId id="527" r:id="rId23"/>
    <p:sldId id="476" r:id="rId24"/>
    <p:sldId id="279"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22">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D744"/>
    <a:srgbClr val="595959"/>
    <a:srgbClr val="01304C"/>
    <a:srgbClr val="049A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2" autoAdjust="0"/>
    <p:restoredTop sz="94660" autoAdjust="0"/>
  </p:normalViewPr>
  <p:slideViewPr>
    <p:cSldViewPr snapToGrid="0" showGuides="1">
      <p:cViewPr varScale="1">
        <p:scale>
          <a:sx n="67" d="100"/>
          <a:sy n="67" d="100"/>
        </p:scale>
        <p:origin x="564" y="56"/>
      </p:cViewPr>
      <p:guideLst>
        <p:guide orient="horz" pos="3922"/>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D49F9E-3332-400B-8D6F-73E9D7A4B17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F0A6DBC2-CB71-408A-8644-594056391CE1}">
      <dgm:prSet phldrT="[文本]" custT="1"/>
      <dgm:spPr/>
      <dgm:t>
        <a:bodyPr/>
        <a:lstStyle/>
        <a:p>
          <a:endParaRPr lang="zh-CN" altLang="en-US" sz="2800" b="1" dirty="0"/>
        </a:p>
      </dgm:t>
    </dgm:pt>
    <dgm:pt modelId="{39522E32-5CDB-4C83-9111-B0D65F15C6BA}" type="parTrans" cxnId="{0275CAD7-DF6B-4558-8A83-628BD3ACA752}">
      <dgm:prSet/>
      <dgm:spPr/>
      <dgm:t>
        <a:bodyPr/>
        <a:lstStyle/>
        <a:p>
          <a:endParaRPr lang="zh-CN" altLang="en-US"/>
        </a:p>
      </dgm:t>
    </dgm:pt>
    <dgm:pt modelId="{B9CE3CBD-1C5E-4A57-82B5-56B2B6EA68F5}" type="sibTrans" cxnId="{0275CAD7-DF6B-4558-8A83-628BD3ACA752}">
      <dgm:prSet/>
      <dgm:spPr/>
      <dgm:t>
        <a:bodyPr/>
        <a:lstStyle/>
        <a:p>
          <a:endParaRPr lang="zh-CN" altLang="en-US"/>
        </a:p>
      </dgm:t>
    </dgm:pt>
    <dgm:pt modelId="{0665E871-C9A7-48D8-8B04-3FD80D2D61BC}">
      <dgm:prSet phldrT="[文本]" custT="1"/>
      <dgm:spPr/>
      <dgm:t>
        <a:bodyPr/>
        <a:lstStyle/>
        <a:p>
          <a:pPr>
            <a:buNone/>
          </a:pPr>
          <a:r>
            <a:rPr lang="en-US" sz="1700" b="0" i="0" dirty="0">
              <a:solidFill>
                <a:schemeClr val="tx1"/>
              </a:solidFill>
              <a:effectLst/>
              <a:latin typeface="Arial" panose="020B0604020202020204" pitchFamily="34" charset="0"/>
              <a:cs typeface="Arial" panose="020B0604020202020204" pitchFamily="34" charset="0"/>
            </a:rPr>
            <a:t>   Use K-fold cross validator to examine which best classifier algorithms to apply</a:t>
          </a:r>
          <a:r>
            <a:rPr lang="en-US" altLang="zh-TW" sz="1700" b="0" dirty="0">
              <a:latin typeface="Arial" panose="020B0604020202020204" pitchFamily="34" charset="0"/>
              <a:ea typeface="宋体" pitchFamily="2" charset="-122"/>
              <a:cs typeface="Arial" panose="020B0604020202020204" pitchFamily="34" charset="0"/>
            </a:rPr>
            <a:t> </a:t>
          </a:r>
          <a:endParaRPr lang="zh-CN" altLang="en-US" sz="1700" b="0" dirty="0">
            <a:latin typeface="Arial" panose="020B0604020202020204" pitchFamily="34" charset="0"/>
            <a:ea typeface="宋体" pitchFamily="2" charset="-122"/>
            <a:cs typeface="Arial" panose="020B0604020202020204" pitchFamily="34" charset="0"/>
          </a:endParaRPr>
        </a:p>
      </dgm:t>
    </dgm:pt>
    <dgm:pt modelId="{3689EF4F-2DD3-47F5-A2EE-FE2A870254D1}" type="parTrans" cxnId="{C1CB146F-6348-480B-96B0-AA4EDC44864B}">
      <dgm:prSet/>
      <dgm:spPr/>
      <dgm:t>
        <a:bodyPr/>
        <a:lstStyle/>
        <a:p>
          <a:endParaRPr lang="zh-CN" altLang="en-US"/>
        </a:p>
      </dgm:t>
    </dgm:pt>
    <dgm:pt modelId="{30B98438-7568-4EE5-8569-FB81D3E972F2}" type="sibTrans" cxnId="{C1CB146F-6348-480B-96B0-AA4EDC44864B}">
      <dgm:prSet/>
      <dgm:spPr/>
      <dgm:t>
        <a:bodyPr/>
        <a:lstStyle/>
        <a:p>
          <a:endParaRPr lang="zh-CN" altLang="en-US"/>
        </a:p>
      </dgm:t>
    </dgm:pt>
    <dgm:pt modelId="{FA05AB85-4DE3-4B10-BC00-F9F095B84599}">
      <dgm:prSet phldrT="[文本]" custT="1"/>
      <dgm:spPr/>
      <dgm:t>
        <a:bodyPr/>
        <a:lstStyle/>
        <a:p>
          <a:pPr>
            <a:buNone/>
          </a:pPr>
          <a:r>
            <a:rPr lang="en-US" sz="1700" b="0" dirty="0">
              <a:solidFill>
                <a:schemeClr val="tx1"/>
              </a:solidFill>
              <a:latin typeface="Arial" panose="020B0604020202020204" pitchFamily="34" charset="0"/>
              <a:cs typeface="Arial" panose="020B0604020202020204" pitchFamily="34" charset="0"/>
            </a:rPr>
            <a:t>   Select top 2 classifier which generated best result, run a base model with the train set and evaluate on the test set</a:t>
          </a:r>
          <a:endParaRPr lang="zh-CN" altLang="en-US" sz="1700" b="0" dirty="0">
            <a:latin typeface="Arial" panose="020B0604020202020204" pitchFamily="34" charset="0"/>
            <a:ea typeface="宋体" pitchFamily="2" charset="-122"/>
            <a:cs typeface="Arial" panose="020B0604020202020204" pitchFamily="34" charset="0"/>
          </a:endParaRPr>
        </a:p>
      </dgm:t>
    </dgm:pt>
    <dgm:pt modelId="{D8520AE6-CB97-4CBB-9D10-62207D8DE1D6}" type="parTrans" cxnId="{7AF51789-2FCF-44E3-B8E3-FC69BD1E406E}">
      <dgm:prSet/>
      <dgm:spPr/>
      <dgm:t>
        <a:bodyPr/>
        <a:lstStyle/>
        <a:p>
          <a:endParaRPr lang="zh-CN" altLang="en-US"/>
        </a:p>
      </dgm:t>
    </dgm:pt>
    <dgm:pt modelId="{4D65D3B3-A690-4F0D-A0FB-8B2A003960D5}" type="sibTrans" cxnId="{7AF51789-2FCF-44E3-B8E3-FC69BD1E406E}">
      <dgm:prSet/>
      <dgm:spPr/>
      <dgm:t>
        <a:bodyPr/>
        <a:lstStyle/>
        <a:p>
          <a:endParaRPr lang="zh-CN" altLang="en-US"/>
        </a:p>
      </dgm:t>
    </dgm:pt>
    <dgm:pt modelId="{FF91B488-69DE-40DB-ACB4-4FB27D7F1B84}">
      <dgm:prSet phldrT="[文本]" custT="1"/>
      <dgm:spPr/>
      <dgm:t>
        <a:bodyPr/>
        <a:lstStyle/>
        <a:p>
          <a:endParaRPr lang="zh-CN" altLang="en-US" sz="2800" b="1" dirty="0"/>
        </a:p>
      </dgm:t>
    </dgm:pt>
    <dgm:pt modelId="{49BAB77B-EFCC-43B9-B943-DCB363AA4D5A}" type="parTrans" cxnId="{F75066CC-B4C1-4B50-8445-1744B2E3F463}">
      <dgm:prSet/>
      <dgm:spPr/>
      <dgm:t>
        <a:bodyPr/>
        <a:lstStyle/>
        <a:p>
          <a:endParaRPr lang="zh-CN" altLang="en-US"/>
        </a:p>
      </dgm:t>
    </dgm:pt>
    <dgm:pt modelId="{8B94B1B6-41A7-4671-82BC-93AAA76FBB4F}" type="sibTrans" cxnId="{F75066CC-B4C1-4B50-8445-1744B2E3F463}">
      <dgm:prSet/>
      <dgm:spPr/>
      <dgm:t>
        <a:bodyPr/>
        <a:lstStyle/>
        <a:p>
          <a:endParaRPr lang="zh-CN" altLang="en-US"/>
        </a:p>
      </dgm:t>
    </dgm:pt>
    <dgm:pt modelId="{B8B2356E-9DF9-49BB-A695-B5967D35FE22}">
      <dgm:prSet phldrT="[文本]" custT="1"/>
      <dgm:spPr/>
      <dgm:t>
        <a:bodyPr/>
        <a:lstStyle/>
        <a:p>
          <a:endParaRPr lang="zh-CN" altLang="en-US" sz="2800" b="1" dirty="0"/>
        </a:p>
      </dgm:t>
    </dgm:pt>
    <dgm:pt modelId="{E49F9438-CAA3-47C8-8615-E6977C4DAB21}" type="parTrans" cxnId="{9032131B-F3B2-469A-840A-4B15AC6EFC66}">
      <dgm:prSet/>
      <dgm:spPr/>
      <dgm:t>
        <a:bodyPr/>
        <a:lstStyle/>
        <a:p>
          <a:endParaRPr lang="zh-CN" altLang="en-US"/>
        </a:p>
      </dgm:t>
    </dgm:pt>
    <dgm:pt modelId="{07501C14-F5A5-459F-9114-5D6078E4D362}" type="sibTrans" cxnId="{9032131B-F3B2-469A-840A-4B15AC6EFC66}">
      <dgm:prSet/>
      <dgm:spPr/>
      <dgm:t>
        <a:bodyPr/>
        <a:lstStyle/>
        <a:p>
          <a:endParaRPr lang="zh-CN" altLang="en-US"/>
        </a:p>
      </dgm:t>
    </dgm:pt>
    <dgm:pt modelId="{D68613DA-ED34-48DB-8724-C7E540CB7D78}">
      <dgm:prSet phldrT="[文本]" custT="1"/>
      <dgm:spPr/>
      <dgm:t>
        <a:bodyPr/>
        <a:lstStyle/>
        <a:p>
          <a:endParaRPr lang="zh-CN" altLang="en-US" sz="2800" b="1" dirty="0"/>
        </a:p>
      </dgm:t>
    </dgm:pt>
    <dgm:pt modelId="{35654FE2-5DEE-4FD1-A41D-8EED1FF21BCD}" type="parTrans" cxnId="{1F5B39E8-8457-4AAC-8724-DDA0EF490AFB}">
      <dgm:prSet/>
      <dgm:spPr/>
      <dgm:t>
        <a:bodyPr/>
        <a:lstStyle/>
        <a:p>
          <a:endParaRPr lang="zh-CN" altLang="en-US"/>
        </a:p>
      </dgm:t>
    </dgm:pt>
    <dgm:pt modelId="{99DD4E47-B3F8-405D-A1F3-826824322357}" type="sibTrans" cxnId="{1F5B39E8-8457-4AAC-8724-DDA0EF490AFB}">
      <dgm:prSet/>
      <dgm:spPr/>
      <dgm:t>
        <a:bodyPr/>
        <a:lstStyle/>
        <a:p>
          <a:endParaRPr lang="zh-CN" altLang="en-US"/>
        </a:p>
      </dgm:t>
    </dgm:pt>
    <dgm:pt modelId="{114BA0A9-C8E6-4734-9486-F000AE4F4192}">
      <dgm:prSet custT="1"/>
      <dgm:spPr/>
      <dgm:t>
        <a:bodyPr/>
        <a:lstStyle/>
        <a:p>
          <a:pPr>
            <a:buNone/>
          </a:pPr>
          <a:r>
            <a:rPr lang="en-US" sz="1700" b="0" i="0" dirty="0">
              <a:solidFill>
                <a:schemeClr val="tx1"/>
              </a:solidFill>
              <a:effectLst/>
              <a:latin typeface="Arial" panose="020B0604020202020204" pitchFamily="34" charset="0"/>
              <a:cs typeface="Arial" panose="020B0604020202020204" pitchFamily="34" charset="0"/>
            </a:rPr>
            <a:t>   Use Sequential Feature Selector to choose the 'best' features for the model, based on the recall scoring</a:t>
          </a:r>
          <a:endParaRPr lang="zh-CN" altLang="en-US" sz="1700" b="0" dirty="0">
            <a:latin typeface="Arial" panose="020B0604020202020204" pitchFamily="34" charset="0"/>
            <a:ea typeface="宋体" pitchFamily="2" charset="-122"/>
            <a:cs typeface="Arial" panose="020B0604020202020204" pitchFamily="34" charset="0"/>
          </a:endParaRPr>
        </a:p>
      </dgm:t>
    </dgm:pt>
    <dgm:pt modelId="{C02D2427-2A3A-40AA-BD86-BBA5DD9D35E6}" type="parTrans" cxnId="{922B9761-C303-49BF-A919-A7220C5C974E}">
      <dgm:prSet/>
      <dgm:spPr/>
      <dgm:t>
        <a:bodyPr/>
        <a:lstStyle/>
        <a:p>
          <a:endParaRPr lang="zh-CN" altLang="en-US"/>
        </a:p>
      </dgm:t>
    </dgm:pt>
    <dgm:pt modelId="{375B8846-92C2-4C01-B249-39C04FA37157}" type="sibTrans" cxnId="{922B9761-C303-49BF-A919-A7220C5C974E}">
      <dgm:prSet/>
      <dgm:spPr/>
      <dgm:t>
        <a:bodyPr/>
        <a:lstStyle/>
        <a:p>
          <a:endParaRPr lang="zh-CN" altLang="en-US"/>
        </a:p>
      </dgm:t>
    </dgm:pt>
    <dgm:pt modelId="{16384C40-9F5C-42F7-8040-5EE6CC18DACE}">
      <dgm:prSet custT="1"/>
      <dgm:spPr/>
      <dgm:t>
        <a:bodyPr/>
        <a:lstStyle/>
        <a:p>
          <a:endParaRPr lang="zh-CN" altLang="en-US" sz="1800" b="1" dirty="0"/>
        </a:p>
      </dgm:t>
    </dgm:pt>
    <dgm:pt modelId="{F898CB5A-57C2-4ED0-A091-A4087B26D1F1}" type="parTrans" cxnId="{2D6D6F00-F147-4606-B270-E5A3FAD244F5}">
      <dgm:prSet/>
      <dgm:spPr/>
      <dgm:t>
        <a:bodyPr/>
        <a:lstStyle/>
        <a:p>
          <a:endParaRPr lang="zh-CN" altLang="en-US"/>
        </a:p>
      </dgm:t>
    </dgm:pt>
    <dgm:pt modelId="{638B54B7-F4B2-43F7-A5DC-CB2FC4DEF879}" type="sibTrans" cxnId="{2D6D6F00-F147-4606-B270-E5A3FAD244F5}">
      <dgm:prSet/>
      <dgm:spPr/>
      <dgm:t>
        <a:bodyPr/>
        <a:lstStyle/>
        <a:p>
          <a:endParaRPr lang="zh-CN" altLang="en-US"/>
        </a:p>
      </dgm:t>
    </dgm:pt>
    <dgm:pt modelId="{8030C23B-1D55-4F5F-8E5B-B9B573997043}">
      <dgm:prSet custT="1"/>
      <dgm:spPr/>
      <dgm:t>
        <a:bodyPr/>
        <a:lstStyle/>
        <a:p>
          <a:endParaRPr lang="zh-CN" altLang="en-US" sz="1600" b="1" dirty="0">
            <a:latin typeface="Arial" panose="020B0604020202020204" pitchFamily="34" charset="0"/>
            <a:cs typeface="Arial" panose="020B0604020202020204" pitchFamily="34" charset="0"/>
          </a:endParaRPr>
        </a:p>
      </dgm:t>
    </dgm:pt>
    <dgm:pt modelId="{E3301691-82AC-46A4-8226-885C2C60EDDE}" type="parTrans" cxnId="{988EE7BE-626D-4293-BA06-7B4F1F27A387}">
      <dgm:prSet/>
      <dgm:spPr/>
      <dgm:t>
        <a:bodyPr/>
        <a:lstStyle/>
        <a:p>
          <a:endParaRPr lang="zh-CN" altLang="en-US"/>
        </a:p>
      </dgm:t>
    </dgm:pt>
    <dgm:pt modelId="{1CEA21D5-277A-4B2E-AF33-B5C2FE97B01D}" type="sibTrans" cxnId="{988EE7BE-626D-4293-BA06-7B4F1F27A387}">
      <dgm:prSet/>
      <dgm:spPr/>
      <dgm:t>
        <a:bodyPr/>
        <a:lstStyle/>
        <a:p>
          <a:endParaRPr lang="zh-CN" altLang="en-US"/>
        </a:p>
      </dgm:t>
    </dgm:pt>
    <dgm:pt modelId="{28C7D2FE-F324-4D22-A42A-43356AC70B9F}">
      <dgm:prSet phldrT="[文本]" custT="1"/>
      <dgm:spPr/>
      <dgm:t>
        <a:bodyPr/>
        <a:lstStyle/>
        <a:p>
          <a:endParaRPr lang="zh-CN" altLang="en-US" sz="2800" b="1" dirty="0"/>
        </a:p>
      </dgm:t>
    </dgm:pt>
    <dgm:pt modelId="{2561063B-23F7-4C9A-A954-F49A6FE34F40}" type="parTrans" cxnId="{0F252FAE-C2BB-4C71-8EEC-EB54641E26C7}">
      <dgm:prSet/>
      <dgm:spPr/>
      <dgm:t>
        <a:bodyPr/>
        <a:lstStyle/>
        <a:p>
          <a:endParaRPr lang="zh-CN" altLang="en-US"/>
        </a:p>
      </dgm:t>
    </dgm:pt>
    <dgm:pt modelId="{BE273268-4172-47D0-84DA-50CFA82C1012}" type="sibTrans" cxnId="{0F252FAE-C2BB-4C71-8EEC-EB54641E26C7}">
      <dgm:prSet/>
      <dgm:spPr/>
      <dgm:t>
        <a:bodyPr/>
        <a:lstStyle/>
        <a:p>
          <a:endParaRPr lang="zh-CN" altLang="en-US"/>
        </a:p>
      </dgm:t>
    </dgm:pt>
    <dgm:pt modelId="{62705EE2-1729-44B3-9626-22038CB30516}">
      <dgm:prSet custT="1"/>
      <dgm:spPr/>
      <dgm:t>
        <a:bodyPr/>
        <a:lstStyle/>
        <a:p>
          <a:pPr>
            <a:buNone/>
          </a:pPr>
          <a:r>
            <a:rPr lang="en-US" sz="1700" b="0" i="0" dirty="0">
              <a:solidFill>
                <a:schemeClr val="tx1"/>
              </a:solidFill>
              <a:effectLst/>
              <a:latin typeface="Arial" panose="020B0604020202020204" pitchFamily="34" charset="0"/>
              <a:cs typeface="Arial" panose="020B0604020202020204" pitchFamily="34" charset="0"/>
            </a:rPr>
            <a:t>   Build the model by the best parameters from Grid Search and new features selected by the Sequential Feature Selector.</a:t>
          </a:r>
          <a:endParaRPr lang="zh-CN" altLang="en-US" sz="1700" b="0" dirty="0">
            <a:latin typeface="Arial" panose="020B0604020202020204" pitchFamily="34" charset="0"/>
            <a:cs typeface="Arial" panose="020B0604020202020204" pitchFamily="34" charset="0"/>
          </a:endParaRPr>
        </a:p>
      </dgm:t>
    </dgm:pt>
    <dgm:pt modelId="{211C4A5E-5BB8-4A66-BA4C-4D71E35249F9}" type="parTrans" cxnId="{4ED30CFE-61BD-4FAD-8E19-EBB419271169}">
      <dgm:prSet/>
      <dgm:spPr/>
      <dgm:t>
        <a:bodyPr/>
        <a:lstStyle/>
        <a:p>
          <a:endParaRPr lang="zh-CN" altLang="en-US"/>
        </a:p>
      </dgm:t>
    </dgm:pt>
    <dgm:pt modelId="{84023366-77CA-4EB4-AFD1-FEF7E22D964E}" type="sibTrans" cxnId="{4ED30CFE-61BD-4FAD-8E19-EBB419271169}">
      <dgm:prSet/>
      <dgm:spPr/>
      <dgm:t>
        <a:bodyPr/>
        <a:lstStyle/>
        <a:p>
          <a:endParaRPr lang="zh-CN" altLang="en-US"/>
        </a:p>
      </dgm:t>
    </dgm:pt>
    <dgm:pt modelId="{C7CF25B7-3088-4211-8413-0F2F30146B35}">
      <dgm:prSet custT="1"/>
      <dgm:spPr/>
      <dgm:t>
        <a:bodyPr/>
        <a:lstStyle/>
        <a:p>
          <a:pPr>
            <a:buNone/>
          </a:pPr>
          <a:r>
            <a:rPr lang="en-US" altLang="zh-CN" sz="1700" b="0" dirty="0">
              <a:latin typeface="Arial" panose="020B0604020202020204" pitchFamily="34" charset="0"/>
              <a:cs typeface="Arial" panose="020B0604020202020204" pitchFamily="34" charset="0"/>
            </a:rPr>
            <a:t>  Evaluate the performance by confusion matrix and </a:t>
          </a:r>
          <a:r>
            <a:rPr lang="en-SG" altLang="zh-CN" sz="1700" b="0" dirty="0" err="1">
              <a:latin typeface="Arial" panose="020B0604020202020204" pitchFamily="34" charset="0"/>
              <a:cs typeface="Arial" panose="020B0604020202020204" pitchFamily="34" charset="0"/>
            </a:rPr>
            <a:t>roc_auc_score</a:t>
          </a:r>
          <a:r>
            <a:rPr lang="en-US" altLang="zh-CN" sz="1700" b="0" dirty="0">
              <a:latin typeface="Arial" panose="020B0604020202020204" pitchFamily="34" charset="0"/>
              <a:cs typeface="Arial" panose="020B0604020202020204" pitchFamily="34" charset="0"/>
            </a:rPr>
            <a:t>  </a:t>
          </a:r>
          <a:endParaRPr lang="zh-CN" altLang="en-US" sz="1700" b="0" dirty="0">
            <a:latin typeface="Arial" panose="020B0604020202020204" pitchFamily="34" charset="0"/>
            <a:cs typeface="Arial" panose="020B0604020202020204" pitchFamily="34" charset="0"/>
          </a:endParaRPr>
        </a:p>
      </dgm:t>
    </dgm:pt>
    <dgm:pt modelId="{52B8C6CA-735B-4598-BFE1-753591A51BBF}" type="parTrans" cxnId="{7C8BDD35-CC66-4D82-AB64-7E42F94265BA}">
      <dgm:prSet/>
      <dgm:spPr/>
      <dgm:t>
        <a:bodyPr/>
        <a:lstStyle/>
        <a:p>
          <a:endParaRPr lang="zh-CN" altLang="en-US"/>
        </a:p>
      </dgm:t>
    </dgm:pt>
    <dgm:pt modelId="{E346C135-33B0-4D68-A977-E16ED18B8BB6}" type="sibTrans" cxnId="{7C8BDD35-CC66-4D82-AB64-7E42F94265BA}">
      <dgm:prSet/>
      <dgm:spPr/>
      <dgm:t>
        <a:bodyPr/>
        <a:lstStyle/>
        <a:p>
          <a:endParaRPr lang="zh-CN" altLang="en-US"/>
        </a:p>
      </dgm:t>
    </dgm:pt>
    <dgm:pt modelId="{10908715-A903-44F0-80FE-52A6D27EB9FB}">
      <dgm:prSet custT="1"/>
      <dgm:spPr/>
      <dgm:t>
        <a:bodyPr/>
        <a:lstStyle/>
        <a:p>
          <a:pPr>
            <a:buNone/>
          </a:pPr>
          <a:r>
            <a:rPr lang="en-US" sz="1700" b="0" i="0" dirty="0">
              <a:solidFill>
                <a:schemeClr val="tx1"/>
              </a:solidFill>
              <a:effectLst/>
              <a:latin typeface="Arial" panose="020B0604020202020204" pitchFamily="34" charset="0"/>
              <a:cs typeface="Arial" panose="020B0604020202020204" pitchFamily="34" charset="0"/>
            </a:rPr>
            <a:t>  Fit new features selected by the Sequential Feature Selector to the model and use Grid search algorithm to find optimal parameters. </a:t>
          </a:r>
          <a:r>
            <a:rPr lang="en-US" altLang="zh-TW" sz="1700" b="0" dirty="0">
              <a:latin typeface="Arial" panose="020B0604020202020204" pitchFamily="34" charset="0"/>
              <a:cs typeface="Arial" panose="020B0604020202020204" pitchFamily="34" charset="0"/>
            </a:rPr>
            <a:t> </a:t>
          </a:r>
          <a:br>
            <a:rPr lang="zh-TW" altLang="en-US" sz="1700" b="0" dirty="0">
              <a:latin typeface="Arial" panose="020B0604020202020204" pitchFamily="34" charset="0"/>
              <a:cs typeface="Arial" panose="020B0604020202020204" pitchFamily="34" charset="0"/>
            </a:rPr>
          </a:br>
          <a:endParaRPr lang="zh-CN" altLang="en-US" sz="2800" b="1" dirty="0"/>
        </a:p>
      </dgm:t>
    </dgm:pt>
    <dgm:pt modelId="{3521919D-3AD8-40E5-B22C-BE641086E6D2}" type="parTrans" cxnId="{CC33F66C-7718-4C9D-86D5-044A856CA8BE}">
      <dgm:prSet/>
      <dgm:spPr/>
      <dgm:t>
        <a:bodyPr/>
        <a:lstStyle/>
        <a:p>
          <a:endParaRPr lang="zh-CN" altLang="en-US"/>
        </a:p>
      </dgm:t>
    </dgm:pt>
    <dgm:pt modelId="{5555E4CF-7055-48D2-B236-37C50C235B52}" type="sibTrans" cxnId="{CC33F66C-7718-4C9D-86D5-044A856CA8BE}">
      <dgm:prSet/>
      <dgm:spPr/>
      <dgm:t>
        <a:bodyPr/>
        <a:lstStyle/>
        <a:p>
          <a:endParaRPr lang="zh-CN" altLang="en-US"/>
        </a:p>
      </dgm:t>
    </dgm:pt>
    <dgm:pt modelId="{7321C30A-56EE-420A-82C2-118493CAE3C6}">
      <dgm:prSet phldrT="[文本]" custT="1"/>
      <dgm:spPr/>
      <dgm:t>
        <a:bodyPr/>
        <a:lstStyle/>
        <a:p>
          <a:endParaRPr lang="zh-CN" altLang="en-US" sz="2800" b="1" dirty="0"/>
        </a:p>
      </dgm:t>
    </dgm:pt>
    <dgm:pt modelId="{77C815C1-7394-4A18-A1FE-300E147023E4}" type="sibTrans" cxnId="{4E0102FE-932A-43B3-AB6A-896980B7B530}">
      <dgm:prSet/>
      <dgm:spPr/>
      <dgm:t>
        <a:bodyPr/>
        <a:lstStyle/>
        <a:p>
          <a:endParaRPr lang="zh-CN" altLang="en-US"/>
        </a:p>
      </dgm:t>
    </dgm:pt>
    <dgm:pt modelId="{9251B4A2-5CEA-4F6A-8FC6-D377D868FB6D}" type="parTrans" cxnId="{4E0102FE-932A-43B3-AB6A-896980B7B530}">
      <dgm:prSet/>
      <dgm:spPr/>
      <dgm:t>
        <a:bodyPr/>
        <a:lstStyle/>
        <a:p>
          <a:endParaRPr lang="zh-CN" altLang="en-US"/>
        </a:p>
      </dgm:t>
    </dgm:pt>
    <dgm:pt modelId="{33AFEA07-155C-4F8C-BDAD-18DD03CF5567}">
      <dgm:prSet custT="1"/>
      <dgm:spPr/>
      <dgm:t>
        <a:bodyPr/>
        <a:lstStyle/>
        <a:p>
          <a:endParaRPr lang="zh-CN" altLang="en-US" sz="2800" b="1" dirty="0"/>
        </a:p>
      </dgm:t>
    </dgm:pt>
    <dgm:pt modelId="{086DB52F-797A-4B62-A23C-DF7413751118}" type="parTrans" cxnId="{5D2EDBF4-63A0-4943-BDC8-0DF8DAFF4EE5}">
      <dgm:prSet/>
      <dgm:spPr/>
      <dgm:t>
        <a:bodyPr/>
        <a:lstStyle/>
        <a:p>
          <a:endParaRPr lang="en-SG"/>
        </a:p>
      </dgm:t>
    </dgm:pt>
    <dgm:pt modelId="{7062CE3F-19F6-4235-BD08-599044F4907D}" type="sibTrans" cxnId="{5D2EDBF4-63A0-4943-BDC8-0DF8DAFF4EE5}">
      <dgm:prSet/>
      <dgm:spPr/>
      <dgm:t>
        <a:bodyPr/>
        <a:lstStyle/>
        <a:p>
          <a:endParaRPr lang="en-SG"/>
        </a:p>
      </dgm:t>
    </dgm:pt>
    <dgm:pt modelId="{B6E340D9-772B-4914-941C-ABA173D34119}" type="pres">
      <dgm:prSet presAssocID="{E1D49F9E-3332-400B-8D6F-73E9D7A4B172}" presName="linearFlow" presStyleCnt="0">
        <dgm:presLayoutVars>
          <dgm:dir/>
          <dgm:animLvl val="lvl"/>
          <dgm:resizeHandles val="exact"/>
        </dgm:presLayoutVars>
      </dgm:prSet>
      <dgm:spPr/>
    </dgm:pt>
    <dgm:pt modelId="{4D1754EA-6B7D-45DA-AC55-CDE6D0515705}" type="pres">
      <dgm:prSet presAssocID="{F0A6DBC2-CB71-408A-8644-594056391CE1}" presName="composite" presStyleCnt="0"/>
      <dgm:spPr/>
    </dgm:pt>
    <dgm:pt modelId="{2827FD08-2FED-4058-8877-61DAB901DB22}" type="pres">
      <dgm:prSet presAssocID="{F0A6DBC2-CB71-408A-8644-594056391CE1}" presName="parentText" presStyleLbl="alignNode1" presStyleIdx="0" presStyleCnt="6" custScaleX="213925">
        <dgm:presLayoutVars>
          <dgm:chMax val="1"/>
          <dgm:bulletEnabled val="1"/>
        </dgm:presLayoutVars>
      </dgm:prSet>
      <dgm:spPr/>
    </dgm:pt>
    <dgm:pt modelId="{6B9A20D9-5F9D-47FD-92E5-3410ACB3BD44}" type="pres">
      <dgm:prSet presAssocID="{F0A6DBC2-CB71-408A-8644-594056391CE1}" presName="descendantText" presStyleLbl="alignAcc1" presStyleIdx="0" presStyleCnt="6" custScaleX="92769" custLinFactNeighborX="2923" custLinFactNeighborY="-7764">
        <dgm:presLayoutVars>
          <dgm:bulletEnabled val="1"/>
        </dgm:presLayoutVars>
      </dgm:prSet>
      <dgm:spPr/>
    </dgm:pt>
    <dgm:pt modelId="{3F05A225-C3AE-49E6-9F44-B0B819CC041D}" type="pres">
      <dgm:prSet presAssocID="{B9CE3CBD-1C5E-4A57-82B5-56B2B6EA68F5}" presName="sp" presStyleCnt="0"/>
      <dgm:spPr/>
    </dgm:pt>
    <dgm:pt modelId="{DCC7D15E-F225-47BE-876D-1D5671403C68}" type="pres">
      <dgm:prSet presAssocID="{7321C30A-56EE-420A-82C2-118493CAE3C6}" presName="composite" presStyleCnt="0"/>
      <dgm:spPr/>
    </dgm:pt>
    <dgm:pt modelId="{D07CBBF8-B461-4056-8229-3D7340A5D5BA}" type="pres">
      <dgm:prSet presAssocID="{7321C30A-56EE-420A-82C2-118493CAE3C6}" presName="parentText" presStyleLbl="alignNode1" presStyleIdx="1" presStyleCnt="6" custScaleX="214217">
        <dgm:presLayoutVars>
          <dgm:chMax val="1"/>
          <dgm:bulletEnabled val="1"/>
        </dgm:presLayoutVars>
      </dgm:prSet>
      <dgm:spPr/>
    </dgm:pt>
    <dgm:pt modelId="{5699FFA7-FA05-4F95-9331-E67D6BF8D6C1}" type="pres">
      <dgm:prSet presAssocID="{7321C30A-56EE-420A-82C2-118493CAE3C6}" presName="descendantText" presStyleLbl="alignAcc1" presStyleIdx="1" presStyleCnt="6" custScaleX="92658" custLinFactNeighborX="5907" custLinFactNeighborY="1269">
        <dgm:presLayoutVars>
          <dgm:bulletEnabled val="1"/>
        </dgm:presLayoutVars>
      </dgm:prSet>
      <dgm:spPr/>
    </dgm:pt>
    <dgm:pt modelId="{DC7C8201-7C32-4F4D-AFCD-84BA186AED2A}" type="pres">
      <dgm:prSet presAssocID="{77C815C1-7394-4A18-A1FE-300E147023E4}" presName="sp" presStyleCnt="0"/>
      <dgm:spPr/>
    </dgm:pt>
    <dgm:pt modelId="{421163FC-C5B5-4B61-9CF4-59DC14BACFA6}" type="pres">
      <dgm:prSet presAssocID="{FF91B488-69DE-40DB-ACB4-4FB27D7F1B84}" presName="composite" presStyleCnt="0"/>
      <dgm:spPr/>
    </dgm:pt>
    <dgm:pt modelId="{F0CC2473-DAC4-4E6B-B129-D88EFE6942F9}" type="pres">
      <dgm:prSet presAssocID="{FF91B488-69DE-40DB-ACB4-4FB27D7F1B84}" presName="parentText" presStyleLbl="alignNode1" presStyleIdx="2" presStyleCnt="6" custScaleX="213926" custLinFactNeighborX="997" custLinFactNeighborY="2088">
        <dgm:presLayoutVars>
          <dgm:chMax val="1"/>
          <dgm:bulletEnabled val="1"/>
        </dgm:presLayoutVars>
      </dgm:prSet>
      <dgm:spPr/>
    </dgm:pt>
    <dgm:pt modelId="{50BC3B65-434B-4C46-9BF6-31C13D251A64}" type="pres">
      <dgm:prSet presAssocID="{FF91B488-69DE-40DB-ACB4-4FB27D7F1B84}" presName="descendantText" presStyleLbl="alignAcc1" presStyleIdx="2" presStyleCnt="6" custScaleX="92481" custLinFactNeighborX="841" custLinFactNeighborY="-5239">
        <dgm:presLayoutVars>
          <dgm:bulletEnabled val="1"/>
        </dgm:presLayoutVars>
      </dgm:prSet>
      <dgm:spPr/>
    </dgm:pt>
    <dgm:pt modelId="{46D4C7B6-1D12-4E26-ACF1-176524DA3DB9}" type="pres">
      <dgm:prSet presAssocID="{8B94B1B6-41A7-4671-82BC-93AAA76FBB4F}" presName="sp" presStyleCnt="0"/>
      <dgm:spPr/>
    </dgm:pt>
    <dgm:pt modelId="{CCDDC682-399B-4F78-8446-FE6947E9B945}" type="pres">
      <dgm:prSet presAssocID="{B8B2356E-9DF9-49BB-A695-B5967D35FE22}" presName="composite" presStyleCnt="0"/>
      <dgm:spPr/>
    </dgm:pt>
    <dgm:pt modelId="{ED3D2B79-5A36-458B-83A9-3333E67DB976}" type="pres">
      <dgm:prSet presAssocID="{B8B2356E-9DF9-49BB-A695-B5967D35FE22}" presName="parentText" presStyleLbl="alignNode1" presStyleIdx="3" presStyleCnt="6" custScaleX="212134">
        <dgm:presLayoutVars>
          <dgm:chMax val="1"/>
          <dgm:bulletEnabled val="1"/>
        </dgm:presLayoutVars>
      </dgm:prSet>
      <dgm:spPr/>
    </dgm:pt>
    <dgm:pt modelId="{C7E1F551-8E63-4F39-AA3A-DCE77A860A0C}" type="pres">
      <dgm:prSet presAssocID="{B8B2356E-9DF9-49BB-A695-B5967D35FE22}" presName="descendantText" presStyleLbl="alignAcc1" presStyleIdx="3" presStyleCnt="6" custScaleX="92858" custScaleY="107400" custLinFactNeighborX="1536" custLinFactNeighborY="-2361">
        <dgm:presLayoutVars>
          <dgm:bulletEnabled val="1"/>
        </dgm:presLayoutVars>
      </dgm:prSet>
      <dgm:spPr/>
    </dgm:pt>
    <dgm:pt modelId="{05FF4316-CF8A-4045-8D77-8E4D2658DBD2}" type="pres">
      <dgm:prSet presAssocID="{07501C14-F5A5-459F-9114-5D6078E4D362}" presName="sp" presStyleCnt="0"/>
      <dgm:spPr/>
    </dgm:pt>
    <dgm:pt modelId="{B8820DE4-DF1A-47EF-BCAC-1B445FDC1095}" type="pres">
      <dgm:prSet presAssocID="{28C7D2FE-F324-4D22-A42A-43356AC70B9F}" presName="composite" presStyleCnt="0"/>
      <dgm:spPr/>
    </dgm:pt>
    <dgm:pt modelId="{62BE1FE0-FD73-4966-94D2-8CD1CEF6B55A}" type="pres">
      <dgm:prSet presAssocID="{28C7D2FE-F324-4D22-A42A-43356AC70B9F}" presName="parentText" presStyleLbl="alignNode1" presStyleIdx="4" presStyleCnt="6" custScaleX="212893">
        <dgm:presLayoutVars>
          <dgm:chMax val="1"/>
          <dgm:bulletEnabled val="1"/>
        </dgm:presLayoutVars>
      </dgm:prSet>
      <dgm:spPr/>
    </dgm:pt>
    <dgm:pt modelId="{900E17CF-2B5D-4854-BA15-8339CA00865F}" type="pres">
      <dgm:prSet presAssocID="{28C7D2FE-F324-4D22-A42A-43356AC70B9F}" presName="descendantText" presStyleLbl="alignAcc1" presStyleIdx="4" presStyleCnt="6" custScaleX="92799" custLinFactNeighborX="2287" custLinFactNeighborY="1731">
        <dgm:presLayoutVars>
          <dgm:bulletEnabled val="1"/>
        </dgm:presLayoutVars>
      </dgm:prSet>
      <dgm:spPr/>
    </dgm:pt>
    <dgm:pt modelId="{94AF0036-A839-4B94-A56F-0FE82E58AC93}" type="pres">
      <dgm:prSet presAssocID="{BE273268-4172-47D0-84DA-50CFA82C1012}" presName="sp" presStyleCnt="0"/>
      <dgm:spPr/>
    </dgm:pt>
    <dgm:pt modelId="{F2D8C292-B735-4AFE-998B-7E3123D2016E}" type="pres">
      <dgm:prSet presAssocID="{D68613DA-ED34-48DB-8724-C7E540CB7D78}" presName="composite" presStyleCnt="0"/>
      <dgm:spPr/>
    </dgm:pt>
    <dgm:pt modelId="{FD6918C9-0F03-4C8B-B356-091A4F26B3E5}" type="pres">
      <dgm:prSet presAssocID="{D68613DA-ED34-48DB-8724-C7E540CB7D78}" presName="parentText" presStyleLbl="alignNode1" presStyleIdx="5" presStyleCnt="6" custScaleX="214754">
        <dgm:presLayoutVars>
          <dgm:chMax val="1"/>
          <dgm:bulletEnabled val="1"/>
        </dgm:presLayoutVars>
      </dgm:prSet>
      <dgm:spPr/>
    </dgm:pt>
    <dgm:pt modelId="{A944F202-C61A-4817-B831-777543479AE6}" type="pres">
      <dgm:prSet presAssocID="{D68613DA-ED34-48DB-8724-C7E540CB7D78}" presName="descendantText" presStyleLbl="alignAcc1" presStyleIdx="5" presStyleCnt="6" custScaleX="92868" custLinFactNeighborX="3105" custLinFactNeighborY="-3461">
        <dgm:presLayoutVars>
          <dgm:bulletEnabled val="1"/>
        </dgm:presLayoutVars>
      </dgm:prSet>
      <dgm:spPr/>
    </dgm:pt>
  </dgm:ptLst>
  <dgm:cxnLst>
    <dgm:cxn modelId="{2D6D6F00-F147-4606-B270-E5A3FAD244F5}" srcId="{D68613DA-ED34-48DB-8724-C7E540CB7D78}" destId="{16384C40-9F5C-42F7-8040-5EE6CC18DACE}" srcOrd="0" destOrd="0" parTransId="{F898CB5A-57C2-4ED0-A091-A4087B26D1F1}" sibTransId="{638B54B7-F4B2-43F7-A5DC-CB2FC4DEF879}"/>
    <dgm:cxn modelId="{6FA88307-924C-4238-A49E-7F7CD51E38B5}" type="presOf" srcId="{C7CF25B7-3088-4211-8413-0F2F30146B35}" destId="{A944F202-C61A-4817-B831-777543479AE6}" srcOrd="0" destOrd="1" presId="urn:microsoft.com/office/officeart/2005/8/layout/chevron2"/>
    <dgm:cxn modelId="{FAA26F0A-59FE-4A7F-8F98-C48CC48F50F2}" type="presOf" srcId="{E1D49F9E-3332-400B-8D6F-73E9D7A4B172}" destId="{B6E340D9-772B-4914-941C-ABA173D34119}" srcOrd="0" destOrd="0" presId="urn:microsoft.com/office/officeart/2005/8/layout/chevron2"/>
    <dgm:cxn modelId="{9032131B-F3B2-469A-840A-4B15AC6EFC66}" srcId="{E1D49F9E-3332-400B-8D6F-73E9D7A4B172}" destId="{B8B2356E-9DF9-49BB-A695-B5967D35FE22}" srcOrd="3" destOrd="0" parTransId="{E49F9438-CAA3-47C8-8615-E6977C4DAB21}" sibTransId="{07501C14-F5A5-459F-9114-5D6078E4D362}"/>
    <dgm:cxn modelId="{94150223-A184-4006-974B-141A91592AD4}" type="presOf" srcId="{7321C30A-56EE-420A-82C2-118493CAE3C6}" destId="{D07CBBF8-B461-4056-8229-3D7340A5D5BA}" srcOrd="0" destOrd="0" presId="urn:microsoft.com/office/officeart/2005/8/layout/chevron2"/>
    <dgm:cxn modelId="{30101E26-B27D-4997-BF43-5D9ECCA40D5D}" type="presOf" srcId="{16384C40-9F5C-42F7-8040-5EE6CC18DACE}" destId="{A944F202-C61A-4817-B831-777543479AE6}" srcOrd="0" destOrd="0" presId="urn:microsoft.com/office/officeart/2005/8/layout/chevron2"/>
    <dgm:cxn modelId="{2620042A-CC8F-4B9F-9B73-19F0D96B9CE9}" type="presOf" srcId="{33AFEA07-155C-4F8C-BDAD-18DD03CF5567}" destId="{C7E1F551-8E63-4F39-AA3A-DCE77A860A0C}" srcOrd="0" destOrd="0" presId="urn:microsoft.com/office/officeart/2005/8/layout/chevron2"/>
    <dgm:cxn modelId="{7E443635-37EB-45B0-99EE-9471DEBE2DAC}" type="presOf" srcId="{8030C23B-1D55-4F5F-8E5B-B9B573997043}" destId="{A944F202-C61A-4817-B831-777543479AE6}" srcOrd="0" destOrd="2" presId="urn:microsoft.com/office/officeart/2005/8/layout/chevron2"/>
    <dgm:cxn modelId="{7C8BDD35-CC66-4D82-AB64-7E42F94265BA}" srcId="{D68613DA-ED34-48DB-8724-C7E540CB7D78}" destId="{C7CF25B7-3088-4211-8413-0F2F30146B35}" srcOrd="1" destOrd="0" parTransId="{52B8C6CA-735B-4598-BFE1-753591A51BBF}" sibTransId="{E346C135-33B0-4D68-A977-E16ED18B8BB6}"/>
    <dgm:cxn modelId="{4AB49838-7E9F-4D29-AAAF-48380B38BD81}" type="presOf" srcId="{F0A6DBC2-CB71-408A-8644-594056391CE1}" destId="{2827FD08-2FED-4058-8877-61DAB901DB22}" srcOrd="0" destOrd="0" presId="urn:microsoft.com/office/officeart/2005/8/layout/chevron2"/>
    <dgm:cxn modelId="{922B9761-C303-49BF-A919-A7220C5C974E}" srcId="{FF91B488-69DE-40DB-ACB4-4FB27D7F1B84}" destId="{114BA0A9-C8E6-4734-9486-F000AE4F4192}" srcOrd="0" destOrd="0" parTransId="{C02D2427-2A3A-40AA-BD86-BBA5DD9D35E6}" sibTransId="{375B8846-92C2-4C01-B249-39C04FA37157}"/>
    <dgm:cxn modelId="{CC33F66C-7718-4C9D-86D5-044A856CA8BE}" srcId="{B8B2356E-9DF9-49BB-A695-B5967D35FE22}" destId="{10908715-A903-44F0-80FE-52A6D27EB9FB}" srcOrd="1" destOrd="0" parTransId="{3521919D-3AD8-40E5-B22C-BE641086E6D2}" sibTransId="{5555E4CF-7055-48D2-B236-37C50C235B52}"/>
    <dgm:cxn modelId="{C1CB146F-6348-480B-96B0-AA4EDC44864B}" srcId="{F0A6DBC2-CB71-408A-8644-594056391CE1}" destId="{0665E871-C9A7-48D8-8B04-3FD80D2D61BC}" srcOrd="0" destOrd="0" parTransId="{3689EF4F-2DD3-47F5-A2EE-FE2A870254D1}" sibTransId="{30B98438-7568-4EE5-8569-FB81D3E972F2}"/>
    <dgm:cxn modelId="{BAA0EC73-D1B9-4D77-BE78-D50B1893D173}" type="presOf" srcId="{FA05AB85-4DE3-4B10-BC00-F9F095B84599}" destId="{5699FFA7-FA05-4F95-9331-E67D6BF8D6C1}" srcOrd="0" destOrd="0" presId="urn:microsoft.com/office/officeart/2005/8/layout/chevron2"/>
    <dgm:cxn modelId="{C0839D57-3CAD-4A1C-8AAC-D2D4AE084087}" type="presOf" srcId="{FF91B488-69DE-40DB-ACB4-4FB27D7F1B84}" destId="{F0CC2473-DAC4-4E6B-B129-D88EFE6942F9}" srcOrd="0" destOrd="0" presId="urn:microsoft.com/office/officeart/2005/8/layout/chevron2"/>
    <dgm:cxn modelId="{7AF51789-2FCF-44E3-B8E3-FC69BD1E406E}" srcId="{7321C30A-56EE-420A-82C2-118493CAE3C6}" destId="{FA05AB85-4DE3-4B10-BC00-F9F095B84599}" srcOrd="0" destOrd="0" parTransId="{D8520AE6-CB97-4CBB-9D10-62207D8DE1D6}" sibTransId="{4D65D3B3-A690-4F0D-A0FB-8B2A003960D5}"/>
    <dgm:cxn modelId="{31E17EA0-9526-4A5D-BC75-8B0C80B5EC87}" type="presOf" srcId="{0665E871-C9A7-48D8-8B04-3FD80D2D61BC}" destId="{6B9A20D9-5F9D-47FD-92E5-3410ACB3BD44}" srcOrd="0" destOrd="0" presId="urn:microsoft.com/office/officeart/2005/8/layout/chevron2"/>
    <dgm:cxn modelId="{0F252FAE-C2BB-4C71-8EEC-EB54641E26C7}" srcId="{E1D49F9E-3332-400B-8D6F-73E9D7A4B172}" destId="{28C7D2FE-F324-4D22-A42A-43356AC70B9F}" srcOrd="4" destOrd="0" parTransId="{2561063B-23F7-4C9A-A954-F49A6FE34F40}" sibTransId="{BE273268-4172-47D0-84DA-50CFA82C1012}"/>
    <dgm:cxn modelId="{0DA1BAAE-67B7-4976-9A4D-AC30FF1CAD30}" type="presOf" srcId="{B8B2356E-9DF9-49BB-A695-B5967D35FE22}" destId="{ED3D2B79-5A36-458B-83A9-3333E67DB976}" srcOrd="0" destOrd="0" presId="urn:microsoft.com/office/officeart/2005/8/layout/chevron2"/>
    <dgm:cxn modelId="{988EE7BE-626D-4293-BA06-7B4F1F27A387}" srcId="{D68613DA-ED34-48DB-8724-C7E540CB7D78}" destId="{8030C23B-1D55-4F5F-8E5B-B9B573997043}" srcOrd="2" destOrd="0" parTransId="{E3301691-82AC-46A4-8226-885C2C60EDDE}" sibTransId="{1CEA21D5-277A-4B2E-AF33-B5C2FE97B01D}"/>
    <dgm:cxn modelId="{58F9F1C8-49E6-49E7-A19F-78962630C4CC}" type="presOf" srcId="{62705EE2-1729-44B3-9626-22038CB30516}" destId="{900E17CF-2B5D-4854-BA15-8339CA00865F}" srcOrd="0" destOrd="0" presId="urn:microsoft.com/office/officeart/2005/8/layout/chevron2"/>
    <dgm:cxn modelId="{F75066CC-B4C1-4B50-8445-1744B2E3F463}" srcId="{E1D49F9E-3332-400B-8D6F-73E9D7A4B172}" destId="{FF91B488-69DE-40DB-ACB4-4FB27D7F1B84}" srcOrd="2" destOrd="0" parTransId="{49BAB77B-EFCC-43B9-B943-DCB363AA4D5A}" sibTransId="{8B94B1B6-41A7-4671-82BC-93AAA76FBB4F}"/>
    <dgm:cxn modelId="{8C1482D1-B40C-491F-A9C6-A3B00304F60C}" type="presOf" srcId="{D68613DA-ED34-48DB-8724-C7E540CB7D78}" destId="{FD6918C9-0F03-4C8B-B356-091A4F26B3E5}" srcOrd="0" destOrd="0" presId="urn:microsoft.com/office/officeart/2005/8/layout/chevron2"/>
    <dgm:cxn modelId="{0275CAD7-DF6B-4558-8A83-628BD3ACA752}" srcId="{E1D49F9E-3332-400B-8D6F-73E9D7A4B172}" destId="{F0A6DBC2-CB71-408A-8644-594056391CE1}" srcOrd="0" destOrd="0" parTransId="{39522E32-5CDB-4C83-9111-B0D65F15C6BA}" sibTransId="{B9CE3CBD-1C5E-4A57-82B5-56B2B6EA68F5}"/>
    <dgm:cxn modelId="{7F7FFED8-15CB-4210-9B73-5C5F0FDC5FC2}" type="presOf" srcId="{10908715-A903-44F0-80FE-52A6D27EB9FB}" destId="{C7E1F551-8E63-4F39-AA3A-DCE77A860A0C}" srcOrd="0" destOrd="1" presId="urn:microsoft.com/office/officeart/2005/8/layout/chevron2"/>
    <dgm:cxn modelId="{B35D38E5-A17D-4B01-9807-B4480B96D9EC}" type="presOf" srcId="{114BA0A9-C8E6-4734-9486-F000AE4F4192}" destId="{50BC3B65-434B-4C46-9BF6-31C13D251A64}" srcOrd="0" destOrd="0" presId="urn:microsoft.com/office/officeart/2005/8/layout/chevron2"/>
    <dgm:cxn modelId="{1F5B39E8-8457-4AAC-8724-DDA0EF490AFB}" srcId="{E1D49F9E-3332-400B-8D6F-73E9D7A4B172}" destId="{D68613DA-ED34-48DB-8724-C7E540CB7D78}" srcOrd="5" destOrd="0" parTransId="{35654FE2-5DEE-4FD1-A41D-8EED1FF21BCD}" sibTransId="{99DD4E47-B3F8-405D-A1F3-826824322357}"/>
    <dgm:cxn modelId="{5D2EDBF4-63A0-4943-BDC8-0DF8DAFF4EE5}" srcId="{B8B2356E-9DF9-49BB-A695-B5967D35FE22}" destId="{33AFEA07-155C-4F8C-BDAD-18DD03CF5567}" srcOrd="0" destOrd="0" parTransId="{086DB52F-797A-4B62-A23C-DF7413751118}" sibTransId="{7062CE3F-19F6-4235-BD08-599044F4907D}"/>
    <dgm:cxn modelId="{7202DCFD-F7DF-494E-B0B9-E9F2BAF2DE64}" type="presOf" srcId="{28C7D2FE-F324-4D22-A42A-43356AC70B9F}" destId="{62BE1FE0-FD73-4966-94D2-8CD1CEF6B55A}" srcOrd="0" destOrd="0" presId="urn:microsoft.com/office/officeart/2005/8/layout/chevron2"/>
    <dgm:cxn modelId="{4E0102FE-932A-43B3-AB6A-896980B7B530}" srcId="{E1D49F9E-3332-400B-8D6F-73E9D7A4B172}" destId="{7321C30A-56EE-420A-82C2-118493CAE3C6}" srcOrd="1" destOrd="0" parTransId="{9251B4A2-5CEA-4F6A-8FC6-D377D868FB6D}" sibTransId="{77C815C1-7394-4A18-A1FE-300E147023E4}"/>
    <dgm:cxn modelId="{4ED30CFE-61BD-4FAD-8E19-EBB419271169}" srcId="{28C7D2FE-F324-4D22-A42A-43356AC70B9F}" destId="{62705EE2-1729-44B3-9626-22038CB30516}" srcOrd="0" destOrd="0" parTransId="{211C4A5E-5BB8-4A66-BA4C-4D71E35249F9}" sibTransId="{84023366-77CA-4EB4-AFD1-FEF7E22D964E}"/>
    <dgm:cxn modelId="{71C73516-534F-4145-92C0-C8B860FC9F2B}" type="presParOf" srcId="{B6E340D9-772B-4914-941C-ABA173D34119}" destId="{4D1754EA-6B7D-45DA-AC55-CDE6D0515705}" srcOrd="0" destOrd="0" presId="urn:microsoft.com/office/officeart/2005/8/layout/chevron2"/>
    <dgm:cxn modelId="{F067A155-46D4-4720-8B8A-FD320928D992}" type="presParOf" srcId="{4D1754EA-6B7D-45DA-AC55-CDE6D0515705}" destId="{2827FD08-2FED-4058-8877-61DAB901DB22}" srcOrd="0" destOrd="0" presId="urn:microsoft.com/office/officeart/2005/8/layout/chevron2"/>
    <dgm:cxn modelId="{BE60B500-308F-40E4-B3A9-0FD73E5D2E59}" type="presParOf" srcId="{4D1754EA-6B7D-45DA-AC55-CDE6D0515705}" destId="{6B9A20D9-5F9D-47FD-92E5-3410ACB3BD44}" srcOrd="1" destOrd="0" presId="urn:microsoft.com/office/officeart/2005/8/layout/chevron2"/>
    <dgm:cxn modelId="{778DB568-E42A-4395-A687-5046005FC23C}" type="presParOf" srcId="{B6E340D9-772B-4914-941C-ABA173D34119}" destId="{3F05A225-C3AE-49E6-9F44-B0B819CC041D}" srcOrd="1" destOrd="0" presId="urn:microsoft.com/office/officeart/2005/8/layout/chevron2"/>
    <dgm:cxn modelId="{F9CD340A-B1A9-4FC4-A62C-765C909878D7}" type="presParOf" srcId="{B6E340D9-772B-4914-941C-ABA173D34119}" destId="{DCC7D15E-F225-47BE-876D-1D5671403C68}" srcOrd="2" destOrd="0" presId="urn:microsoft.com/office/officeart/2005/8/layout/chevron2"/>
    <dgm:cxn modelId="{15E5EAC1-C73A-4B3B-8FB1-2106FB4F3C88}" type="presParOf" srcId="{DCC7D15E-F225-47BE-876D-1D5671403C68}" destId="{D07CBBF8-B461-4056-8229-3D7340A5D5BA}" srcOrd="0" destOrd="0" presId="urn:microsoft.com/office/officeart/2005/8/layout/chevron2"/>
    <dgm:cxn modelId="{325B3837-A801-4C64-9DF4-E4976948D506}" type="presParOf" srcId="{DCC7D15E-F225-47BE-876D-1D5671403C68}" destId="{5699FFA7-FA05-4F95-9331-E67D6BF8D6C1}" srcOrd="1" destOrd="0" presId="urn:microsoft.com/office/officeart/2005/8/layout/chevron2"/>
    <dgm:cxn modelId="{34593942-36EF-4975-9B0F-C5BA51FBC263}" type="presParOf" srcId="{B6E340D9-772B-4914-941C-ABA173D34119}" destId="{DC7C8201-7C32-4F4D-AFCD-84BA186AED2A}" srcOrd="3" destOrd="0" presId="urn:microsoft.com/office/officeart/2005/8/layout/chevron2"/>
    <dgm:cxn modelId="{A2A5E22A-AF06-4261-AB27-B1514D05F7F0}" type="presParOf" srcId="{B6E340D9-772B-4914-941C-ABA173D34119}" destId="{421163FC-C5B5-4B61-9CF4-59DC14BACFA6}" srcOrd="4" destOrd="0" presId="urn:microsoft.com/office/officeart/2005/8/layout/chevron2"/>
    <dgm:cxn modelId="{50FE512C-E55B-4499-8C56-2967227B979A}" type="presParOf" srcId="{421163FC-C5B5-4B61-9CF4-59DC14BACFA6}" destId="{F0CC2473-DAC4-4E6B-B129-D88EFE6942F9}" srcOrd="0" destOrd="0" presId="urn:microsoft.com/office/officeart/2005/8/layout/chevron2"/>
    <dgm:cxn modelId="{EFD43C8B-F27E-4918-95DE-F0B2144DBA0B}" type="presParOf" srcId="{421163FC-C5B5-4B61-9CF4-59DC14BACFA6}" destId="{50BC3B65-434B-4C46-9BF6-31C13D251A64}" srcOrd="1" destOrd="0" presId="urn:microsoft.com/office/officeart/2005/8/layout/chevron2"/>
    <dgm:cxn modelId="{D5B14FB5-2716-4A7B-A244-048BE1882464}" type="presParOf" srcId="{B6E340D9-772B-4914-941C-ABA173D34119}" destId="{46D4C7B6-1D12-4E26-ACF1-176524DA3DB9}" srcOrd="5" destOrd="0" presId="urn:microsoft.com/office/officeart/2005/8/layout/chevron2"/>
    <dgm:cxn modelId="{D8FAB27B-37DA-440E-AE4C-590C7E4868EB}" type="presParOf" srcId="{B6E340D9-772B-4914-941C-ABA173D34119}" destId="{CCDDC682-399B-4F78-8446-FE6947E9B945}" srcOrd="6" destOrd="0" presId="urn:microsoft.com/office/officeart/2005/8/layout/chevron2"/>
    <dgm:cxn modelId="{E1A932B1-EB99-423F-8D78-ECB0792E041D}" type="presParOf" srcId="{CCDDC682-399B-4F78-8446-FE6947E9B945}" destId="{ED3D2B79-5A36-458B-83A9-3333E67DB976}" srcOrd="0" destOrd="0" presId="urn:microsoft.com/office/officeart/2005/8/layout/chevron2"/>
    <dgm:cxn modelId="{B01C38F3-F97C-4B67-A1DA-0D7E49076904}" type="presParOf" srcId="{CCDDC682-399B-4F78-8446-FE6947E9B945}" destId="{C7E1F551-8E63-4F39-AA3A-DCE77A860A0C}" srcOrd="1" destOrd="0" presId="urn:microsoft.com/office/officeart/2005/8/layout/chevron2"/>
    <dgm:cxn modelId="{9F3F0A3E-C862-46B4-9CE0-FE8E112228B7}" type="presParOf" srcId="{B6E340D9-772B-4914-941C-ABA173D34119}" destId="{05FF4316-CF8A-4045-8D77-8E4D2658DBD2}" srcOrd="7" destOrd="0" presId="urn:microsoft.com/office/officeart/2005/8/layout/chevron2"/>
    <dgm:cxn modelId="{0A4A018F-AF2C-4B10-83EC-0B5763458393}" type="presParOf" srcId="{B6E340D9-772B-4914-941C-ABA173D34119}" destId="{B8820DE4-DF1A-47EF-BCAC-1B445FDC1095}" srcOrd="8" destOrd="0" presId="urn:microsoft.com/office/officeart/2005/8/layout/chevron2"/>
    <dgm:cxn modelId="{9603715F-7019-492B-8953-F05A03A0D753}" type="presParOf" srcId="{B8820DE4-DF1A-47EF-BCAC-1B445FDC1095}" destId="{62BE1FE0-FD73-4966-94D2-8CD1CEF6B55A}" srcOrd="0" destOrd="0" presId="urn:microsoft.com/office/officeart/2005/8/layout/chevron2"/>
    <dgm:cxn modelId="{87329D25-0151-43BC-A482-59D47F399181}" type="presParOf" srcId="{B8820DE4-DF1A-47EF-BCAC-1B445FDC1095}" destId="{900E17CF-2B5D-4854-BA15-8339CA00865F}" srcOrd="1" destOrd="0" presId="urn:microsoft.com/office/officeart/2005/8/layout/chevron2"/>
    <dgm:cxn modelId="{7A7280E4-E6D4-49DA-A0EA-91E9F6C31ED3}" type="presParOf" srcId="{B6E340D9-772B-4914-941C-ABA173D34119}" destId="{94AF0036-A839-4B94-A56F-0FE82E58AC93}" srcOrd="9" destOrd="0" presId="urn:microsoft.com/office/officeart/2005/8/layout/chevron2"/>
    <dgm:cxn modelId="{4CE6EAEC-2447-444F-9A13-F1F09C496316}" type="presParOf" srcId="{B6E340D9-772B-4914-941C-ABA173D34119}" destId="{F2D8C292-B735-4AFE-998B-7E3123D2016E}" srcOrd="10" destOrd="0" presId="urn:microsoft.com/office/officeart/2005/8/layout/chevron2"/>
    <dgm:cxn modelId="{7563B129-7D49-4300-AD27-8B68C1ED4314}" type="presParOf" srcId="{F2D8C292-B735-4AFE-998B-7E3123D2016E}" destId="{FD6918C9-0F03-4C8B-B356-091A4F26B3E5}" srcOrd="0" destOrd="0" presId="urn:microsoft.com/office/officeart/2005/8/layout/chevron2"/>
    <dgm:cxn modelId="{D8C754D3-F402-4ED9-8231-D9E712655D38}" type="presParOf" srcId="{F2D8C292-B735-4AFE-998B-7E3123D2016E}" destId="{A944F202-C61A-4817-B831-777543479AE6}"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27FD08-2FED-4058-8877-61DAB901DB22}">
      <dsp:nvSpPr>
        <dsp:cNvPr id="0" name=""/>
        <dsp:cNvSpPr/>
      </dsp:nvSpPr>
      <dsp:spPr>
        <a:xfrm rot="5400000">
          <a:off x="277518" y="-213192"/>
          <a:ext cx="874113" cy="130896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endParaRPr lang="zh-CN" altLang="en-US" sz="2800" b="1" kern="1200" dirty="0"/>
        </a:p>
      </dsp:txBody>
      <dsp:txXfrm rot="-5400000">
        <a:off x="60093" y="4233"/>
        <a:ext cx="1308963" cy="874113"/>
      </dsp:txXfrm>
    </dsp:sp>
    <dsp:sp modelId="{6B9A20D9-5F9D-47FD-92E5-3410ACB3BD44}">
      <dsp:nvSpPr>
        <dsp:cNvPr id="0" name=""/>
        <dsp:cNvSpPr/>
      </dsp:nvSpPr>
      <dsp:spPr>
        <a:xfrm rot="5400000">
          <a:off x="5624397" y="-4178728"/>
          <a:ext cx="568173" cy="892563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b="0" i="0" kern="1200" dirty="0">
              <a:solidFill>
                <a:schemeClr val="tx1"/>
              </a:solidFill>
              <a:effectLst/>
              <a:latin typeface="Arial" panose="020B0604020202020204" pitchFamily="34" charset="0"/>
              <a:cs typeface="Arial" panose="020B0604020202020204" pitchFamily="34" charset="0"/>
            </a:rPr>
            <a:t>   Use K-fold cross validator to examine which best classifier algorithms to apply</a:t>
          </a:r>
          <a:r>
            <a:rPr lang="en-US" altLang="zh-TW" sz="1700" b="0" kern="1200" dirty="0">
              <a:latin typeface="Arial" panose="020B0604020202020204" pitchFamily="34" charset="0"/>
              <a:ea typeface="宋体" pitchFamily="2" charset="-122"/>
              <a:cs typeface="Arial" panose="020B0604020202020204" pitchFamily="34" charset="0"/>
            </a:rPr>
            <a:t> </a:t>
          </a:r>
          <a:endParaRPr lang="zh-CN" altLang="en-US" sz="1700" b="0" kern="1200" dirty="0">
            <a:latin typeface="Arial" panose="020B0604020202020204" pitchFamily="34" charset="0"/>
            <a:ea typeface="宋体" pitchFamily="2" charset="-122"/>
            <a:cs typeface="Arial" panose="020B0604020202020204" pitchFamily="34" charset="0"/>
          </a:endParaRPr>
        </a:p>
      </dsp:txBody>
      <dsp:txXfrm rot="-5400000">
        <a:off x="1445668" y="27737"/>
        <a:ext cx="8897895" cy="512701"/>
      </dsp:txXfrm>
    </dsp:sp>
    <dsp:sp modelId="{D07CBBF8-B461-4056-8229-3D7340A5D5BA}">
      <dsp:nvSpPr>
        <dsp:cNvPr id="0" name=""/>
        <dsp:cNvSpPr/>
      </dsp:nvSpPr>
      <dsp:spPr>
        <a:xfrm rot="5400000">
          <a:off x="278411" y="562168"/>
          <a:ext cx="874113" cy="131075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endParaRPr lang="zh-CN" altLang="en-US" sz="2800" b="1" kern="1200" dirty="0"/>
        </a:p>
      </dsp:txBody>
      <dsp:txXfrm rot="-5400000">
        <a:off x="60093" y="780486"/>
        <a:ext cx="1310750" cy="874113"/>
      </dsp:txXfrm>
    </dsp:sp>
    <dsp:sp modelId="{5699FFA7-FA05-4F95-9331-E67D6BF8D6C1}">
      <dsp:nvSpPr>
        <dsp:cNvPr id="0" name=""/>
        <dsp:cNvSpPr/>
      </dsp:nvSpPr>
      <dsp:spPr>
        <a:xfrm rot="5400000">
          <a:off x="5635070" y="-3380358"/>
          <a:ext cx="568173" cy="890428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b="0" kern="1200" dirty="0">
              <a:solidFill>
                <a:schemeClr val="tx1"/>
              </a:solidFill>
              <a:latin typeface="Arial" panose="020B0604020202020204" pitchFamily="34" charset="0"/>
              <a:cs typeface="Arial" panose="020B0604020202020204" pitchFamily="34" charset="0"/>
            </a:rPr>
            <a:t>   Select top 2 classifier which generated best result, run a base model with the train set and evaluate on the test set</a:t>
          </a:r>
          <a:endParaRPr lang="zh-CN" altLang="en-US" sz="1700" b="0" kern="1200" dirty="0">
            <a:latin typeface="Arial" panose="020B0604020202020204" pitchFamily="34" charset="0"/>
            <a:ea typeface="宋体" pitchFamily="2" charset="-122"/>
            <a:cs typeface="Arial" panose="020B0604020202020204" pitchFamily="34" charset="0"/>
          </a:endParaRPr>
        </a:p>
      </dsp:txBody>
      <dsp:txXfrm rot="-5400000">
        <a:off x="1467015" y="815433"/>
        <a:ext cx="8876548" cy="512701"/>
      </dsp:txXfrm>
    </dsp:sp>
    <dsp:sp modelId="{F0CC2473-DAC4-4E6B-B129-D88EFE6942F9}">
      <dsp:nvSpPr>
        <dsp:cNvPr id="0" name=""/>
        <dsp:cNvSpPr/>
      </dsp:nvSpPr>
      <dsp:spPr>
        <a:xfrm rot="5400000">
          <a:off x="283621" y="1357564"/>
          <a:ext cx="874113" cy="130896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endParaRPr lang="zh-CN" altLang="en-US" sz="2800" b="1" kern="1200" dirty="0"/>
        </a:p>
      </dsp:txBody>
      <dsp:txXfrm rot="-5400000">
        <a:off x="66193" y="1574992"/>
        <a:ext cx="1308969" cy="874113"/>
      </dsp:txXfrm>
    </dsp:sp>
    <dsp:sp modelId="{50BC3B65-434B-4C46-9BF6-31C13D251A64}">
      <dsp:nvSpPr>
        <dsp:cNvPr id="0" name=""/>
        <dsp:cNvSpPr/>
      </dsp:nvSpPr>
      <dsp:spPr>
        <a:xfrm rot="5400000">
          <a:off x="5612836" y="-2624087"/>
          <a:ext cx="568173" cy="887029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b="0" i="0" kern="1200" dirty="0">
              <a:solidFill>
                <a:schemeClr val="tx1"/>
              </a:solidFill>
              <a:effectLst/>
              <a:latin typeface="Arial" panose="020B0604020202020204" pitchFamily="34" charset="0"/>
              <a:cs typeface="Arial" panose="020B0604020202020204" pitchFamily="34" charset="0"/>
            </a:rPr>
            <a:t>   Use Sequential Feature Selector to choose the 'best' features for the model, based on the recall scoring</a:t>
          </a:r>
          <a:endParaRPr lang="zh-CN" altLang="en-US" sz="1700" b="0" kern="1200" dirty="0">
            <a:latin typeface="Arial" panose="020B0604020202020204" pitchFamily="34" charset="0"/>
            <a:ea typeface="宋体" pitchFamily="2" charset="-122"/>
            <a:cs typeface="Arial" panose="020B0604020202020204" pitchFamily="34" charset="0"/>
          </a:endParaRPr>
        </a:p>
      </dsp:txBody>
      <dsp:txXfrm rot="-5400000">
        <a:off x="1461774" y="1554711"/>
        <a:ext cx="8842562" cy="512701"/>
      </dsp:txXfrm>
    </dsp:sp>
    <dsp:sp modelId="{ED3D2B79-5A36-458B-83A9-3333E67DB976}">
      <dsp:nvSpPr>
        <dsp:cNvPr id="0" name=""/>
        <dsp:cNvSpPr/>
      </dsp:nvSpPr>
      <dsp:spPr>
        <a:xfrm rot="5400000">
          <a:off x="272038" y="2142072"/>
          <a:ext cx="874113" cy="129800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endParaRPr lang="zh-CN" altLang="en-US" sz="2800" b="1" kern="1200" dirty="0"/>
        </a:p>
      </dsp:txBody>
      <dsp:txXfrm rot="-5400000">
        <a:off x="60093" y="2354017"/>
        <a:ext cx="1298004" cy="874113"/>
      </dsp:txXfrm>
    </dsp:sp>
    <dsp:sp modelId="{C7E1F551-8E63-4F39-AA3A-DCE77A860A0C}">
      <dsp:nvSpPr>
        <dsp:cNvPr id="0" name=""/>
        <dsp:cNvSpPr/>
      </dsp:nvSpPr>
      <dsp:spPr>
        <a:xfrm rot="5400000">
          <a:off x="5594807" y="-1846692"/>
          <a:ext cx="610218" cy="894276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endParaRPr lang="zh-CN" altLang="en-US" sz="2800" b="1" kern="1200" dirty="0"/>
        </a:p>
        <a:p>
          <a:pPr marL="171450" lvl="1" indent="-171450" algn="l" defTabSz="755650">
            <a:lnSpc>
              <a:spcPct val="90000"/>
            </a:lnSpc>
            <a:spcBef>
              <a:spcPct val="0"/>
            </a:spcBef>
            <a:spcAft>
              <a:spcPct val="15000"/>
            </a:spcAft>
            <a:buNone/>
          </a:pPr>
          <a:r>
            <a:rPr lang="en-US" sz="1700" b="0" i="0" kern="1200" dirty="0">
              <a:solidFill>
                <a:schemeClr val="tx1"/>
              </a:solidFill>
              <a:effectLst/>
              <a:latin typeface="Arial" panose="020B0604020202020204" pitchFamily="34" charset="0"/>
              <a:cs typeface="Arial" panose="020B0604020202020204" pitchFamily="34" charset="0"/>
            </a:rPr>
            <a:t>  Fit new features selected by the Sequential Feature Selector to the model and use Grid search algorithm to find optimal parameters. </a:t>
          </a:r>
          <a:r>
            <a:rPr lang="en-US" altLang="zh-TW" sz="1700" b="0" kern="1200" dirty="0">
              <a:latin typeface="Arial" panose="020B0604020202020204" pitchFamily="34" charset="0"/>
              <a:cs typeface="Arial" panose="020B0604020202020204" pitchFamily="34" charset="0"/>
            </a:rPr>
            <a:t> </a:t>
          </a:r>
          <a:br>
            <a:rPr lang="zh-TW" altLang="en-US" sz="1700" b="0" kern="1200" dirty="0">
              <a:latin typeface="Arial" panose="020B0604020202020204" pitchFamily="34" charset="0"/>
              <a:cs typeface="Arial" panose="020B0604020202020204" pitchFamily="34" charset="0"/>
            </a:rPr>
          </a:br>
          <a:endParaRPr lang="zh-CN" altLang="en-US" sz="2800" b="1" kern="1200" dirty="0"/>
        </a:p>
      </dsp:txBody>
      <dsp:txXfrm rot="-5400000">
        <a:off x="1428534" y="2349369"/>
        <a:ext cx="8912977" cy="550642"/>
      </dsp:txXfrm>
    </dsp:sp>
    <dsp:sp modelId="{62BE1FE0-FD73-4966-94D2-8CD1CEF6B55A}">
      <dsp:nvSpPr>
        <dsp:cNvPr id="0" name=""/>
        <dsp:cNvSpPr/>
      </dsp:nvSpPr>
      <dsp:spPr>
        <a:xfrm rot="5400000">
          <a:off x="274360" y="2916004"/>
          <a:ext cx="874113" cy="130264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endParaRPr lang="zh-CN" altLang="en-US" sz="2800" b="1" kern="1200" dirty="0"/>
        </a:p>
      </dsp:txBody>
      <dsp:txXfrm rot="-5400000">
        <a:off x="60093" y="3130271"/>
        <a:ext cx="1302648" cy="874113"/>
      </dsp:txXfrm>
    </dsp:sp>
    <dsp:sp modelId="{900E17CF-2B5D-4854-BA15-8339CA00865F}">
      <dsp:nvSpPr>
        <dsp:cNvPr id="0" name=""/>
        <dsp:cNvSpPr/>
      </dsp:nvSpPr>
      <dsp:spPr>
        <a:xfrm rot="5400000">
          <a:off x="5621510" y="-1041508"/>
          <a:ext cx="568173" cy="893140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b="0" i="0" kern="1200" dirty="0">
              <a:solidFill>
                <a:schemeClr val="tx1"/>
              </a:solidFill>
              <a:effectLst/>
              <a:latin typeface="Arial" panose="020B0604020202020204" pitchFamily="34" charset="0"/>
              <a:cs typeface="Arial" panose="020B0604020202020204" pitchFamily="34" charset="0"/>
            </a:rPr>
            <a:t>   Build the model by the best parameters from Grid Search and new features selected by the Sequential Feature Selector.</a:t>
          </a:r>
          <a:endParaRPr lang="zh-CN" altLang="en-US" sz="1700" b="0" kern="1200" dirty="0">
            <a:latin typeface="Arial" panose="020B0604020202020204" pitchFamily="34" charset="0"/>
            <a:cs typeface="Arial" panose="020B0604020202020204" pitchFamily="34" charset="0"/>
          </a:endParaRPr>
        </a:p>
      </dsp:txBody>
      <dsp:txXfrm rot="-5400000">
        <a:off x="1439894" y="3167844"/>
        <a:ext cx="8903669" cy="512701"/>
      </dsp:txXfrm>
    </dsp:sp>
    <dsp:sp modelId="{FD6918C9-0F03-4C8B-B356-091A4F26B3E5}">
      <dsp:nvSpPr>
        <dsp:cNvPr id="0" name=""/>
        <dsp:cNvSpPr/>
      </dsp:nvSpPr>
      <dsp:spPr>
        <a:xfrm rot="5400000">
          <a:off x="280054" y="3686565"/>
          <a:ext cx="874113" cy="131403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endParaRPr lang="zh-CN" altLang="en-US" sz="2800" b="1" kern="1200" dirty="0"/>
        </a:p>
      </dsp:txBody>
      <dsp:txXfrm rot="-5400000">
        <a:off x="60093" y="3906526"/>
        <a:ext cx="1314036" cy="874113"/>
      </dsp:txXfrm>
    </dsp:sp>
    <dsp:sp modelId="{A944F202-C61A-4817-B831-777543479AE6}">
      <dsp:nvSpPr>
        <dsp:cNvPr id="0" name=""/>
        <dsp:cNvSpPr/>
      </dsp:nvSpPr>
      <dsp:spPr>
        <a:xfrm rot="5400000">
          <a:off x="5614867" y="-301396"/>
          <a:ext cx="568173" cy="894469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endParaRPr lang="zh-CN" altLang="en-US" sz="1800" b="1" kern="1200" dirty="0"/>
        </a:p>
        <a:p>
          <a:pPr marL="171450" lvl="1" indent="-171450" algn="l" defTabSz="755650">
            <a:lnSpc>
              <a:spcPct val="90000"/>
            </a:lnSpc>
            <a:spcBef>
              <a:spcPct val="0"/>
            </a:spcBef>
            <a:spcAft>
              <a:spcPct val="15000"/>
            </a:spcAft>
            <a:buNone/>
          </a:pPr>
          <a:r>
            <a:rPr lang="en-US" altLang="zh-CN" sz="1700" b="0" kern="1200" dirty="0">
              <a:latin typeface="Arial" panose="020B0604020202020204" pitchFamily="34" charset="0"/>
              <a:cs typeface="Arial" panose="020B0604020202020204" pitchFamily="34" charset="0"/>
            </a:rPr>
            <a:t>  Evaluate the performance by confusion matrix and </a:t>
          </a:r>
          <a:r>
            <a:rPr lang="en-SG" altLang="zh-CN" sz="1700" b="0" kern="1200" dirty="0" err="1">
              <a:latin typeface="Arial" panose="020B0604020202020204" pitchFamily="34" charset="0"/>
              <a:cs typeface="Arial" panose="020B0604020202020204" pitchFamily="34" charset="0"/>
            </a:rPr>
            <a:t>roc_auc_score</a:t>
          </a:r>
          <a:r>
            <a:rPr lang="en-US" altLang="zh-CN" sz="1700" b="0" kern="1200" dirty="0">
              <a:latin typeface="Arial" panose="020B0604020202020204" pitchFamily="34" charset="0"/>
              <a:cs typeface="Arial" panose="020B0604020202020204" pitchFamily="34" charset="0"/>
            </a:rPr>
            <a:t>  </a:t>
          </a:r>
          <a:endParaRPr lang="zh-CN" altLang="en-US" sz="1700" b="0" kern="1200" dirty="0">
            <a:latin typeface="Arial" panose="020B0604020202020204" pitchFamily="34" charset="0"/>
            <a:cs typeface="Arial" panose="020B0604020202020204" pitchFamily="34" charset="0"/>
          </a:endParaRPr>
        </a:p>
        <a:p>
          <a:pPr marL="171450" lvl="1" indent="-171450" algn="l" defTabSz="711200">
            <a:lnSpc>
              <a:spcPct val="90000"/>
            </a:lnSpc>
            <a:spcBef>
              <a:spcPct val="0"/>
            </a:spcBef>
            <a:spcAft>
              <a:spcPct val="15000"/>
            </a:spcAft>
            <a:buChar char="•"/>
          </a:pPr>
          <a:endParaRPr lang="zh-CN" altLang="en-US" sz="1600" b="1" kern="1200" dirty="0">
            <a:latin typeface="Arial" panose="020B0604020202020204" pitchFamily="34" charset="0"/>
            <a:cs typeface="Arial" panose="020B0604020202020204" pitchFamily="34" charset="0"/>
          </a:endParaRPr>
        </a:p>
      </dsp:txBody>
      <dsp:txXfrm rot="-5400000">
        <a:off x="1426608" y="3914599"/>
        <a:ext cx="8916955" cy="51270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B9F880-EF78-4CE5-8929-A76C5A4A6CB0}" type="datetimeFigureOut">
              <a:rPr lang="zh-CN" altLang="en-US" smtClean="0"/>
              <a:t>2020/12/2</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CC0F3B-3555-49D8-9B6D-84C44B282B93}" type="slidenum">
              <a:rPr lang="zh-CN" altLang="en-US" smtClean="0"/>
              <a:t>‹#›</a:t>
            </a:fld>
            <a:endParaRPr lang="zh-CN" altLang="en-US" dirty="0"/>
          </a:p>
        </p:txBody>
      </p:sp>
    </p:spTree>
    <p:extLst>
      <p:ext uri="{BB962C8B-B14F-4D97-AF65-F5344CB8AC3E}">
        <p14:creationId xmlns:p14="http://schemas.microsoft.com/office/powerpoint/2010/main" val="33530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t>1</a:t>
            </a:fld>
            <a:endParaRPr lang="zh-CN" altLang="en-US" dirty="0"/>
          </a:p>
        </p:txBody>
      </p:sp>
    </p:spTree>
    <p:extLst>
      <p:ext uri="{BB962C8B-B14F-4D97-AF65-F5344CB8AC3E}">
        <p14:creationId xmlns:p14="http://schemas.microsoft.com/office/powerpoint/2010/main" val="23290435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t>11</a:t>
            </a:fld>
            <a:endParaRPr lang="zh-CN" altLang="en-US" dirty="0"/>
          </a:p>
        </p:txBody>
      </p:sp>
    </p:spTree>
    <p:extLst>
      <p:ext uri="{BB962C8B-B14F-4D97-AF65-F5344CB8AC3E}">
        <p14:creationId xmlns:p14="http://schemas.microsoft.com/office/powerpoint/2010/main" val="1451704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t>12</a:t>
            </a:fld>
            <a:endParaRPr lang="zh-CN" altLang="en-US" dirty="0"/>
          </a:p>
        </p:txBody>
      </p:sp>
    </p:spTree>
    <p:extLst>
      <p:ext uri="{BB962C8B-B14F-4D97-AF65-F5344CB8AC3E}">
        <p14:creationId xmlns:p14="http://schemas.microsoft.com/office/powerpoint/2010/main" val="901225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t>13</a:t>
            </a:fld>
            <a:endParaRPr lang="zh-CN" altLang="en-US" dirty="0"/>
          </a:p>
        </p:txBody>
      </p:sp>
    </p:spTree>
    <p:extLst>
      <p:ext uri="{BB962C8B-B14F-4D97-AF65-F5344CB8AC3E}">
        <p14:creationId xmlns:p14="http://schemas.microsoft.com/office/powerpoint/2010/main" val="2847036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t>14</a:t>
            </a:fld>
            <a:endParaRPr lang="zh-CN" altLang="en-US" dirty="0"/>
          </a:p>
        </p:txBody>
      </p:sp>
    </p:spTree>
    <p:extLst>
      <p:ext uri="{BB962C8B-B14F-4D97-AF65-F5344CB8AC3E}">
        <p14:creationId xmlns:p14="http://schemas.microsoft.com/office/powerpoint/2010/main" val="4178321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t>15</a:t>
            </a:fld>
            <a:endParaRPr lang="zh-CN" altLang="en-US" dirty="0"/>
          </a:p>
        </p:txBody>
      </p:sp>
    </p:spTree>
    <p:extLst>
      <p:ext uri="{BB962C8B-B14F-4D97-AF65-F5344CB8AC3E}">
        <p14:creationId xmlns:p14="http://schemas.microsoft.com/office/powerpoint/2010/main" val="788554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t>16</a:t>
            </a:fld>
            <a:endParaRPr lang="zh-CN" altLang="en-US" dirty="0"/>
          </a:p>
        </p:txBody>
      </p:sp>
    </p:spTree>
    <p:extLst>
      <p:ext uri="{BB962C8B-B14F-4D97-AF65-F5344CB8AC3E}">
        <p14:creationId xmlns:p14="http://schemas.microsoft.com/office/powerpoint/2010/main" val="404343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t>17</a:t>
            </a:fld>
            <a:endParaRPr lang="zh-CN" altLang="en-US" dirty="0"/>
          </a:p>
        </p:txBody>
      </p:sp>
    </p:spTree>
    <p:extLst>
      <p:ext uri="{BB962C8B-B14F-4D97-AF65-F5344CB8AC3E}">
        <p14:creationId xmlns:p14="http://schemas.microsoft.com/office/powerpoint/2010/main" val="20543687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t>18</a:t>
            </a:fld>
            <a:endParaRPr lang="zh-CN" altLang="en-US" dirty="0"/>
          </a:p>
        </p:txBody>
      </p:sp>
    </p:spTree>
    <p:extLst>
      <p:ext uri="{BB962C8B-B14F-4D97-AF65-F5344CB8AC3E}">
        <p14:creationId xmlns:p14="http://schemas.microsoft.com/office/powerpoint/2010/main" val="15208048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t>19</a:t>
            </a:fld>
            <a:endParaRPr lang="zh-CN" altLang="en-US" dirty="0"/>
          </a:p>
        </p:txBody>
      </p:sp>
    </p:spTree>
    <p:extLst>
      <p:ext uri="{BB962C8B-B14F-4D97-AF65-F5344CB8AC3E}">
        <p14:creationId xmlns:p14="http://schemas.microsoft.com/office/powerpoint/2010/main" val="617684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t>20</a:t>
            </a:fld>
            <a:endParaRPr lang="zh-CN" altLang="en-US" dirty="0"/>
          </a:p>
        </p:txBody>
      </p:sp>
    </p:spTree>
    <p:extLst>
      <p:ext uri="{BB962C8B-B14F-4D97-AF65-F5344CB8AC3E}">
        <p14:creationId xmlns:p14="http://schemas.microsoft.com/office/powerpoint/2010/main" val="900076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t>3</a:t>
            </a:fld>
            <a:endParaRPr lang="zh-CN" altLang="en-US" dirty="0"/>
          </a:p>
        </p:txBody>
      </p:sp>
    </p:spTree>
    <p:extLst>
      <p:ext uri="{BB962C8B-B14F-4D97-AF65-F5344CB8AC3E}">
        <p14:creationId xmlns:p14="http://schemas.microsoft.com/office/powerpoint/2010/main" val="5628544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t>21</a:t>
            </a:fld>
            <a:endParaRPr lang="zh-CN" altLang="en-US" dirty="0"/>
          </a:p>
        </p:txBody>
      </p:sp>
    </p:spTree>
    <p:extLst>
      <p:ext uri="{BB962C8B-B14F-4D97-AF65-F5344CB8AC3E}">
        <p14:creationId xmlns:p14="http://schemas.microsoft.com/office/powerpoint/2010/main" val="2930513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t>23</a:t>
            </a:fld>
            <a:endParaRPr lang="zh-CN" altLang="en-US" dirty="0"/>
          </a:p>
        </p:txBody>
      </p:sp>
    </p:spTree>
    <p:extLst>
      <p:ext uri="{BB962C8B-B14F-4D97-AF65-F5344CB8AC3E}">
        <p14:creationId xmlns:p14="http://schemas.microsoft.com/office/powerpoint/2010/main" val="1499108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t>4</a:t>
            </a:fld>
            <a:endParaRPr lang="zh-CN" altLang="en-US" dirty="0"/>
          </a:p>
        </p:txBody>
      </p:sp>
    </p:spTree>
    <p:extLst>
      <p:ext uri="{BB962C8B-B14F-4D97-AF65-F5344CB8AC3E}">
        <p14:creationId xmlns:p14="http://schemas.microsoft.com/office/powerpoint/2010/main" val="1828250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t>5</a:t>
            </a:fld>
            <a:endParaRPr lang="zh-CN" altLang="en-US" dirty="0"/>
          </a:p>
        </p:txBody>
      </p:sp>
    </p:spTree>
    <p:extLst>
      <p:ext uri="{BB962C8B-B14F-4D97-AF65-F5344CB8AC3E}">
        <p14:creationId xmlns:p14="http://schemas.microsoft.com/office/powerpoint/2010/main" val="1971560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t>6</a:t>
            </a:fld>
            <a:endParaRPr lang="zh-CN" altLang="en-US" dirty="0"/>
          </a:p>
        </p:txBody>
      </p:sp>
    </p:spTree>
    <p:extLst>
      <p:ext uri="{BB962C8B-B14F-4D97-AF65-F5344CB8AC3E}">
        <p14:creationId xmlns:p14="http://schemas.microsoft.com/office/powerpoint/2010/main" val="2558442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t>7</a:t>
            </a:fld>
            <a:endParaRPr lang="zh-CN" altLang="en-US" dirty="0"/>
          </a:p>
        </p:txBody>
      </p:sp>
    </p:spTree>
    <p:extLst>
      <p:ext uri="{BB962C8B-B14F-4D97-AF65-F5344CB8AC3E}">
        <p14:creationId xmlns:p14="http://schemas.microsoft.com/office/powerpoint/2010/main" val="576109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t>8</a:t>
            </a:fld>
            <a:endParaRPr lang="zh-CN" altLang="en-US" dirty="0"/>
          </a:p>
        </p:txBody>
      </p:sp>
    </p:spTree>
    <p:extLst>
      <p:ext uri="{BB962C8B-B14F-4D97-AF65-F5344CB8AC3E}">
        <p14:creationId xmlns:p14="http://schemas.microsoft.com/office/powerpoint/2010/main" val="107516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t>9</a:t>
            </a:fld>
            <a:endParaRPr lang="zh-CN" altLang="en-US" dirty="0"/>
          </a:p>
        </p:txBody>
      </p:sp>
    </p:spTree>
    <p:extLst>
      <p:ext uri="{BB962C8B-B14F-4D97-AF65-F5344CB8AC3E}">
        <p14:creationId xmlns:p14="http://schemas.microsoft.com/office/powerpoint/2010/main" val="3310320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t>10</a:t>
            </a:fld>
            <a:endParaRPr lang="zh-CN" altLang="en-US" dirty="0"/>
          </a:p>
        </p:txBody>
      </p:sp>
    </p:spTree>
    <p:extLst>
      <p:ext uri="{BB962C8B-B14F-4D97-AF65-F5344CB8AC3E}">
        <p14:creationId xmlns:p14="http://schemas.microsoft.com/office/powerpoint/2010/main" val="2652318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0ADFEFE9-5CC8-4A14-B701-39B2293DE163}" type="datetimeFigureOut">
              <a:rPr lang="zh-CN" altLang="en-US" smtClean="0"/>
              <a:t>2020/12/2</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252E9B-727B-4729-83FF-03B5A5A8689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ADFEFE9-5CC8-4A14-B701-39B2293DE163}" type="datetimeFigureOut">
              <a:rPr lang="zh-CN" altLang="en-US" smtClean="0"/>
              <a:t>2020/12/2</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252E9B-727B-4729-83FF-03B5A5A8689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ADFEFE9-5CC8-4A14-B701-39B2293DE163}" type="datetimeFigureOut">
              <a:rPr lang="zh-CN" altLang="en-US" smtClean="0"/>
              <a:t>2020/12/2</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252E9B-727B-4729-83FF-03B5A5A8689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两栏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BA8CD9F4-60DE-4CC5-B9DA-B199115962D5}" type="datetimeFigureOut">
              <a:rPr lang="zh-CN" altLang="en-US" smtClean="0"/>
              <a:t>2020/12/2</a:t>
            </a:fld>
            <a:endParaRPr lang="zh-CN" altLang="en-US" dirty="0"/>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FFE69D-7151-4D91-9406-E252981396B5}" type="slidenum">
              <a:rPr lang="zh-CN" altLang="en-US" smtClean="0"/>
              <a:t>‹#›</a:t>
            </a:fld>
            <a:endParaRPr lang="zh-CN" altLang="en-US" dirty="0"/>
          </a:p>
        </p:txBody>
      </p:sp>
      <p:grpSp>
        <p:nvGrpSpPr>
          <p:cNvPr id="9" name="组合 8"/>
          <p:cNvGrpSpPr/>
          <p:nvPr userDrawn="1"/>
        </p:nvGrpSpPr>
        <p:grpSpPr>
          <a:xfrm>
            <a:off x="11014363" y="322118"/>
            <a:ext cx="831273" cy="374073"/>
            <a:chOff x="11014363" y="322118"/>
            <a:chExt cx="831273" cy="374073"/>
          </a:xfrm>
        </p:grpSpPr>
        <p:sp>
          <p:nvSpPr>
            <p:cNvPr id="10" name="矩形: 圆角 9"/>
            <p:cNvSpPr/>
            <p:nvPr/>
          </p:nvSpPr>
          <p:spPr>
            <a:xfrm>
              <a:off x="11014363" y="322118"/>
              <a:ext cx="831273" cy="374073"/>
            </a:xfrm>
            <a:prstGeom prst="roundRect">
              <a:avLst/>
            </a:prstGeom>
            <a:solidFill>
              <a:srgbClr val="FDC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1014363" y="357637"/>
              <a:ext cx="784895" cy="338554"/>
            </a:xfrm>
            <a:prstGeom prst="rect">
              <a:avLst/>
            </a:prstGeom>
            <a:noFill/>
          </p:spPr>
          <p:txBody>
            <a:bodyPr wrap="none" rtlCol="0">
              <a:spAutoFit/>
            </a:bodyPr>
            <a:lstStyle/>
            <a:p>
              <a:r>
                <a:rPr lang="en-US" altLang="zh-CN" sz="1600" b="1" i="1" dirty="0">
                  <a:solidFill>
                    <a:schemeClr val="bg1"/>
                  </a:solidFill>
                  <a:latin typeface="微软雅黑" panose="020B0503020204020204" pitchFamily="34" charset="-122"/>
                  <a:ea typeface="微软雅黑" panose="020B0503020204020204" pitchFamily="34" charset="-122"/>
                </a:rPr>
                <a:t>LOGO</a:t>
              </a:r>
              <a:endParaRPr lang="zh-CN" altLang="en-US" sz="1600" b="1" i="1" dirty="0">
                <a:solidFill>
                  <a:schemeClr val="bg1"/>
                </a:solidFill>
                <a:latin typeface="微软雅黑" panose="020B0503020204020204" pitchFamily="34" charset="-122"/>
                <a:ea typeface="微软雅黑" panose="020B0503020204020204" pitchFamily="34" charset="-122"/>
              </a:endParaRPr>
            </a:p>
          </p:txBody>
        </p:sp>
      </p:grpSp>
      <p:sp>
        <p:nvSpPr>
          <p:cNvPr id="8" name="矩形 7"/>
          <p:cNvSpPr/>
          <p:nvPr userDrawn="1"/>
        </p:nvSpPr>
        <p:spPr>
          <a:xfrm>
            <a:off x="-26353" y="1025524"/>
            <a:ext cx="12218353" cy="5223804"/>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a:solidFill>
                <a:prstClr val="white"/>
              </a:solidFill>
            </a:endParaRPr>
          </a:p>
        </p:txBody>
      </p:sp>
    </p:spTree>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9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 Images and Text">
    <p:spTree>
      <p:nvGrpSpPr>
        <p:cNvPr id="1" name=""/>
        <p:cNvGrpSpPr/>
        <p:nvPr/>
      </p:nvGrpSpPr>
      <p:grpSpPr>
        <a:xfrm>
          <a:off x="0" y="0"/>
          <a:ext cx="0" cy="0"/>
          <a:chOff x="0" y="0"/>
          <a:chExt cx="0" cy="0"/>
        </a:xfrm>
      </p:grpSpPr>
      <p:sp>
        <p:nvSpPr>
          <p:cNvPr id="5" name="Picture Placeholder 2"/>
          <p:cNvSpPr>
            <a:spLocks noGrp="1"/>
          </p:cNvSpPr>
          <p:nvPr>
            <p:ph type="pic" sz="quarter" idx="18"/>
          </p:nvPr>
        </p:nvSpPr>
        <p:spPr>
          <a:xfrm>
            <a:off x="609600" y="1942324"/>
            <a:ext cx="2641600" cy="3556000"/>
          </a:xfrm>
          <a:prstGeom prst="rect">
            <a:avLst/>
          </a:prstGeom>
          <a:ln w="28575">
            <a:noFill/>
          </a:ln>
        </p:spPr>
        <p:txBody>
          <a:bodyPr>
            <a:normAutofit/>
          </a:bodyPr>
          <a:lstStyle>
            <a:lvl1pPr marL="0" indent="0">
              <a:buNone/>
              <a:defRPr sz="1870">
                <a:latin typeface="+mn-ea"/>
                <a:ea typeface="+mn-ea"/>
              </a:defRPr>
            </a:lvl1pPr>
          </a:lstStyle>
          <a:p>
            <a:endParaRPr lang="en-US" dirty="0"/>
          </a:p>
        </p:txBody>
      </p:sp>
      <p:sp>
        <p:nvSpPr>
          <p:cNvPr id="6" name="Picture Placeholder 2"/>
          <p:cNvSpPr>
            <a:spLocks noGrp="1"/>
          </p:cNvSpPr>
          <p:nvPr>
            <p:ph type="pic" sz="quarter" idx="19"/>
          </p:nvPr>
        </p:nvSpPr>
        <p:spPr>
          <a:xfrm>
            <a:off x="9080500" y="1942324"/>
            <a:ext cx="2641600" cy="3556000"/>
          </a:xfrm>
          <a:prstGeom prst="rect">
            <a:avLst/>
          </a:prstGeom>
          <a:ln w="28575">
            <a:noFill/>
          </a:ln>
        </p:spPr>
        <p:txBody>
          <a:bodyPr>
            <a:normAutofit/>
          </a:bodyPr>
          <a:lstStyle>
            <a:lvl1pPr marL="0" indent="0">
              <a:buNone/>
              <a:defRPr sz="1870">
                <a:latin typeface="+mn-ea"/>
                <a:ea typeface="+mn-ea"/>
              </a:defRPr>
            </a:lvl1pPr>
          </a:lstStyle>
          <a:p>
            <a:endParaRPr lang="en-US" dirty="0"/>
          </a:p>
        </p:txBody>
      </p:sp>
      <p:sp>
        <p:nvSpPr>
          <p:cNvPr id="7" name="Picture Placeholder 2"/>
          <p:cNvSpPr>
            <a:spLocks noGrp="1"/>
          </p:cNvSpPr>
          <p:nvPr>
            <p:ph type="pic" sz="quarter" idx="20"/>
          </p:nvPr>
        </p:nvSpPr>
        <p:spPr>
          <a:xfrm>
            <a:off x="6256867" y="1942324"/>
            <a:ext cx="2641600" cy="3556000"/>
          </a:xfrm>
          <a:prstGeom prst="rect">
            <a:avLst/>
          </a:prstGeom>
          <a:ln w="28575">
            <a:noFill/>
          </a:ln>
        </p:spPr>
        <p:txBody>
          <a:bodyPr>
            <a:normAutofit/>
          </a:bodyPr>
          <a:lstStyle>
            <a:lvl1pPr marL="0" indent="0">
              <a:buNone/>
              <a:defRPr sz="1870">
                <a:latin typeface="+mn-ea"/>
                <a:ea typeface="+mn-ea"/>
              </a:defRPr>
            </a:lvl1pPr>
          </a:lstStyle>
          <a:p>
            <a:endParaRPr lang="en-US" dirty="0"/>
          </a:p>
        </p:txBody>
      </p:sp>
      <p:sp>
        <p:nvSpPr>
          <p:cNvPr id="8" name="Picture Placeholder 2"/>
          <p:cNvSpPr>
            <a:spLocks noGrp="1"/>
          </p:cNvSpPr>
          <p:nvPr>
            <p:ph type="pic" sz="quarter" idx="21"/>
          </p:nvPr>
        </p:nvSpPr>
        <p:spPr>
          <a:xfrm>
            <a:off x="3433234" y="1942324"/>
            <a:ext cx="2641600" cy="3556000"/>
          </a:xfrm>
          <a:prstGeom prst="rect">
            <a:avLst/>
          </a:prstGeom>
          <a:ln w="28575">
            <a:noFill/>
          </a:ln>
        </p:spPr>
        <p:txBody>
          <a:bodyPr>
            <a:normAutofit/>
          </a:bodyPr>
          <a:lstStyle>
            <a:lvl1pPr marL="0" indent="0">
              <a:buNone/>
              <a:defRPr sz="1870">
                <a:latin typeface="+mn-ea"/>
                <a:ea typeface="+mn-ea"/>
              </a:defRPr>
            </a:lvl1pPr>
          </a:lstStyle>
          <a:p>
            <a:endParaRPr lang="en-US" dirty="0"/>
          </a:p>
        </p:txBody>
      </p:sp>
      <p:sp>
        <p:nvSpPr>
          <p:cNvPr id="9" name="Text Placeholder 10"/>
          <p:cNvSpPr>
            <a:spLocks noGrp="1"/>
          </p:cNvSpPr>
          <p:nvPr>
            <p:ph type="body" sz="quarter" idx="22"/>
          </p:nvPr>
        </p:nvSpPr>
        <p:spPr>
          <a:xfrm>
            <a:off x="609600" y="5054600"/>
            <a:ext cx="2641600" cy="381000"/>
          </a:xfrm>
          <a:prstGeom prst="rect">
            <a:avLst/>
          </a:prstGeom>
          <a:solidFill>
            <a:schemeClr val="accent2">
              <a:alpha val="77000"/>
            </a:schemeClr>
          </a:solidFill>
          <a:ln>
            <a:noFill/>
          </a:ln>
        </p:spPr>
        <p:txBody>
          <a:bodyPr>
            <a:noAutofit/>
          </a:bodyPr>
          <a:lstStyle>
            <a:lvl1pPr marL="0" indent="0" algn="l">
              <a:lnSpc>
                <a:spcPct val="100000"/>
              </a:lnSpc>
              <a:spcBef>
                <a:spcPct val="320000"/>
              </a:spcBef>
              <a:buNone/>
              <a:defRPr sz="1870" b="1" baseline="0">
                <a:solidFill>
                  <a:schemeClr val="bg1"/>
                </a:solidFill>
                <a:latin typeface="+mn-ea"/>
                <a:ea typeface="+mn-ea"/>
                <a:cs typeface="Narkisim" panose="020E0502050101010101" pitchFamily="34" charset="-79"/>
              </a:defRPr>
            </a:lvl1pPr>
          </a:lstStyle>
          <a:p>
            <a:pPr lvl="0"/>
            <a:endParaRPr lang="en-US" dirty="0"/>
          </a:p>
        </p:txBody>
      </p:sp>
      <p:sp>
        <p:nvSpPr>
          <p:cNvPr id="10" name="Text Placeholder 10"/>
          <p:cNvSpPr>
            <a:spLocks noGrp="1"/>
          </p:cNvSpPr>
          <p:nvPr>
            <p:ph type="body" sz="quarter" idx="23"/>
          </p:nvPr>
        </p:nvSpPr>
        <p:spPr>
          <a:xfrm>
            <a:off x="609600" y="5473699"/>
            <a:ext cx="2641600" cy="596902"/>
          </a:xfrm>
          <a:prstGeom prst="rect">
            <a:avLst/>
          </a:prstGeom>
        </p:spPr>
        <p:txBody>
          <a:bodyPr>
            <a:noAutofit/>
          </a:bodyPr>
          <a:lstStyle>
            <a:lvl1pPr marL="0" indent="0" algn="l">
              <a:lnSpc>
                <a:spcPct val="100000"/>
              </a:lnSpc>
              <a:spcBef>
                <a:spcPct val="320000"/>
              </a:spcBef>
              <a:buNone/>
              <a:defRPr sz="1600" b="0" baseline="0">
                <a:solidFill>
                  <a:schemeClr val="tx2"/>
                </a:solidFill>
                <a:latin typeface="+mn-ea"/>
                <a:ea typeface="+mn-ea"/>
                <a:cs typeface="Narkisim" panose="020E0502050101010101" pitchFamily="34" charset="-79"/>
              </a:defRPr>
            </a:lvl1pPr>
          </a:lstStyle>
          <a:p>
            <a:pPr lvl="0"/>
            <a:endParaRPr lang="en-US" dirty="0"/>
          </a:p>
        </p:txBody>
      </p:sp>
      <p:sp>
        <p:nvSpPr>
          <p:cNvPr id="11" name="Text Placeholder 10"/>
          <p:cNvSpPr>
            <a:spLocks noGrp="1"/>
          </p:cNvSpPr>
          <p:nvPr>
            <p:ph type="body" sz="quarter" idx="24"/>
          </p:nvPr>
        </p:nvSpPr>
        <p:spPr>
          <a:xfrm>
            <a:off x="3429000" y="5054600"/>
            <a:ext cx="2641600" cy="381000"/>
          </a:xfrm>
          <a:prstGeom prst="rect">
            <a:avLst/>
          </a:prstGeom>
          <a:solidFill>
            <a:schemeClr val="accent2">
              <a:alpha val="77000"/>
            </a:schemeClr>
          </a:solidFill>
          <a:ln>
            <a:noFill/>
          </a:ln>
        </p:spPr>
        <p:txBody>
          <a:bodyPr>
            <a:noAutofit/>
          </a:bodyPr>
          <a:lstStyle>
            <a:lvl1pPr marL="0" indent="0" algn="l">
              <a:lnSpc>
                <a:spcPct val="100000"/>
              </a:lnSpc>
              <a:spcBef>
                <a:spcPct val="320000"/>
              </a:spcBef>
              <a:buNone/>
              <a:defRPr sz="1870" b="1" baseline="0">
                <a:solidFill>
                  <a:schemeClr val="bg1"/>
                </a:solidFill>
                <a:latin typeface="+mn-ea"/>
                <a:ea typeface="+mn-ea"/>
                <a:cs typeface="Narkisim" panose="020E0502050101010101" pitchFamily="34" charset="-79"/>
              </a:defRPr>
            </a:lvl1pPr>
          </a:lstStyle>
          <a:p>
            <a:pPr lvl="0"/>
            <a:endParaRPr lang="en-US" dirty="0"/>
          </a:p>
        </p:txBody>
      </p:sp>
      <p:sp>
        <p:nvSpPr>
          <p:cNvPr id="12" name="Text Placeholder 10"/>
          <p:cNvSpPr>
            <a:spLocks noGrp="1"/>
          </p:cNvSpPr>
          <p:nvPr>
            <p:ph type="body" sz="quarter" idx="25"/>
          </p:nvPr>
        </p:nvSpPr>
        <p:spPr>
          <a:xfrm>
            <a:off x="3429000" y="5473699"/>
            <a:ext cx="2641600" cy="596902"/>
          </a:xfrm>
          <a:prstGeom prst="rect">
            <a:avLst/>
          </a:prstGeom>
        </p:spPr>
        <p:txBody>
          <a:bodyPr>
            <a:noAutofit/>
          </a:bodyPr>
          <a:lstStyle>
            <a:lvl1pPr marL="0" indent="0" algn="l">
              <a:lnSpc>
                <a:spcPct val="100000"/>
              </a:lnSpc>
              <a:spcBef>
                <a:spcPct val="320000"/>
              </a:spcBef>
              <a:buNone/>
              <a:defRPr sz="1600" b="0" baseline="0">
                <a:solidFill>
                  <a:schemeClr val="tx2"/>
                </a:solidFill>
                <a:latin typeface="+mn-ea"/>
                <a:ea typeface="+mn-ea"/>
                <a:cs typeface="Narkisim" panose="020E0502050101010101" pitchFamily="34" charset="-79"/>
              </a:defRPr>
            </a:lvl1pPr>
          </a:lstStyle>
          <a:p>
            <a:pPr lvl="0"/>
            <a:endParaRPr lang="en-US" dirty="0"/>
          </a:p>
        </p:txBody>
      </p:sp>
      <p:sp>
        <p:nvSpPr>
          <p:cNvPr id="13" name="Text Placeholder 10"/>
          <p:cNvSpPr>
            <a:spLocks noGrp="1"/>
          </p:cNvSpPr>
          <p:nvPr>
            <p:ph type="body" sz="quarter" idx="26"/>
          </p:nvPr>
        </p:nvSpPr>
        <p:spPr>
          <a:xfrm>
            <a:off x="6261100" y="5054600"/>
            <a:ext cx="2641600" cy="381000"/>
          </a:xfrm>
          <a:prstGeom prst="rect">
            <a:avLst/>
          </a:prstGeom>
          <a:solidFill>
            <a:schemeClr val="accent2">
              <a:alpha val="77000"/>
            </a:schemeClr>
          </a:solidFill>
          <a:ln>
            <a:noFill/>
          </a:ln>
        </p:spPr>
        <p:txBody>
          <a:bodyPr>
            <a:noAutofit/>
          </a:bodyPr>
          <a:lstStyle>
            <a:lvl1pPr marL="0" indent="0" algn="l">
              <a:lnSpc>
                <a:spcPct val="100000"/>
              </a:lnSpc>
              <a:spcBef>
                <a:spcPct val="320000"/>
              </a:spcBef>
              <a:buNone/>
              <a:defRPr sz="1870" b="1" baseline="0">
                <a:solidFill>
                  <a:schemeClr val="bg1"/>
                </a:solidFill>
                <a:latin typeface="+mn-ea"/>
                <a:ea typeface="+mn-ea"/>
                <a:cs typeface="Narkisim" panose="020E0502050101010101" pitchFamily="34" charset="-79"/>
              </a:defRPr>
            </a:lvl1pPr>
          </a:lstStyle>
          <a:p>
            <a:pPr lvl="0"/>
            <a:endParaRPr lang="en-US" dirty="0"/>
          </a:p>
        </p:txBody>
      </p:sp>
      <p:sp>
        <p:nvSpPr>
          <p:cNvPr id="14" name="Text Placeholder 10"/>
          <p:cNvSpPr>
            <a:spLocks noGrp="1"/>
          </p:cNvSpPr>
          <p:nvPr>
            <p:ph type="body" sz="quarter" idx="27"/>
          </p:nvPr>
        </p:nvSpPr>
        <p:spPr>
          <a:xfrm>
            <a:off x="6261100" y="5473699"/>
            <a:ext cx="2641600" cy="596902"/>
          </a:xfrm>
          <a:prstGeom prst="rect">
            <a:avLst/>
          </a:prstGeom>
        </p:spPr>
        <p:txBody>
          <a:bodyPr>
            <a:noAutofit/>
          </a:bodyPr>
          <a:lstStyle>
            <a:lvl1pPr marL="0" indent="0" algn="l">
              <a:lnSpc>
                <a:spcPct val="100000"/>
              </a:lnSpc>
              <a:spcBef>
                <a:spcPct val="320000"/>
              </a:spcBef>
              <a:buNone/>
              <a:defRPr sz="1600" b="0" baseline="0">
                <a:solidFill>
                  <a:schemeClr val="tx2"/>
                </a:solidFill>
                <a:latin typeface="+mn-ea"/>
                <a:ea typeface="+mn-ea"/>
                <a:cs typeface="Narkisim" panose="020E0502050101010101" pitchFamily="34" charset="-79"/>
              </a:defRPr>
            </a:lvl1pPr>
          </a:lstStyle>
          <a:p>
            <a:pPr lvl="0"/>
            <a:endParaRPr lang="en-US" dirty="0"/>
          </a:p>
        </p:txBody>
      </p:sp>
      <p:sp>
        <p:nvSpPr>
          <p:cNvPr id="15" name="Text Placeholder 10"/>
          <p:cNvSpPr>
            <a:spLocks noGrp="1"/>
          </p:cNvSpPr>
          <p:nvPr>
            <p:ph type="body" sz="quarter" idx="28"/>
          </p:nvPr>
        </p:nvSpPr>
        <p:spPr>
          <a:xfrm>
            <a:off x="9080500" y="5054599"/>
            <a:ext cx="2641600" cy="381000"/>
          </a:xfrm>
          <a:prstGeom prst="rect">
            <a:avLst/>
          </a:prstGeom>
          <a:solidFill>
            <a:schemeClr val="accent2">
              <a:alpha val="77000"/>
            </a:schemeClr>
          </a:solidFill>
          <a:ln>
            <a:noFill/>
          </a:ln>
        </p:spPr>
        <p:txBody>
          <a:bodyPr>
            <a:noAutofit/>
          </a:bodyPr>
          <a:lstStyle>
            <a:lvl1pPr marL="0" indent="0" algn="l">
              <a:lnSpc>
                <a:spcPct val="100000"/>
              </a:lnSpc>
              <a:spcBef>
                <a:spcPct val="320000"/>
              </a:spcBef>
              <a:buNone/>
              <a:defRPr sz="1870" b="1" baseline="0">
                <a:solidFill>
                  <a:schemeClr val="bg1"/>
                </a:solidFill>
                <a:latin typeface="+mn-ea"/>
                <a:ea typeface="+mn-ea"/>
                <a:cs typeface="Narkisim" panose="020E0502050101010101" pitchFamily="34" charset="-79"/>
              </a:defRPr>
            </a:lvl1pPr>
          </a:lstStyle>
          <a:p>
            <a:pPr lvl="0"/>
            <a:endParaRPr lang="en-US" dirty="0"/>
          </a:p>
        </p:txBody>
      </p:sp>
      <p:sp>
        <p:nvSpPr>
          <p:cNvPr id="16" name="Text Placeholder 10"/>
          <p:cNvSpPr>
            <a:spLocks noGrp="1"/>
          </p:cNvSpPr>
          <p:nvPr>
            <p:ph type="body" sz="quarter" idx="29"/>
          </p:nvPr>
        </p:nvSpPr>
        <p:spPr>
          <a:xfrm>
            <a:off x="9080500" y="5473698"/>
            <a:ext cx="2641600" cy="596902"/>
          </a:xfrm>
          <a:prstGeom prst="rect">
            <a:avLst/>
          </a:prstGeom>
        </p:spPr>
        <p:txBody>
          <a:bodyPr>
            <a:noAutofit/>
          </a:bodyPr>
          <a:lstStyle>
            <a:lvl1pPr marL="0" indent="0" algn="l">
              <a:lnSpc>
                <a:spcPct val="100000"/>
              </a:lnSpc>
              <a:spcBef>
                <a:spcPct val="320000"/>
              </a:spcBef>
              <a:buNone/>
              <a:defRPr sz="1600" b="0" baseline="0">
                <a:solidFill>
                  <a:schemeClr val="tx2"/>
                </a:solidFill>
                <a:latin typeface="+mn-ea"/>
                <a:ea typeface="+mn-ea"/>
                <a:cs typeface="Narkisim" panose="020E0502050101010101" pitchFamily="34" charset="-79"/>
              </a:defRPr>
            </a:lvl1pPr>
          </a:lstStyle>
          <a:p>
            <a:pPr lvl="0"/>
            <a:endParaRPr lang="en-US" dirty="0"/>
          </a:p>
        </p:txBody>
      </p:sp>
      <p:sp>
        <p:nvSpPr>
          <p:cNvPr id="17" name="Text Placeholder 10"/>
          <p:cNvSpPr>
            <a:spLocks noGrp="1"/>
          </p:cNvSpPr>
          <p:nvPr>
            <p:ph type="body" sz="quarter" idx="17"/>
          </p:nvPr>
        </p:nvSpPr>
        <p:spPr>
          <a:xfrm>
            <a:off x="508000" y="1429386"/>
            <a:ext cx="9042400" cy="381000"/>
          </a:xfrm>
          <a:prstGeom prst="rect">
            <a:avLst/>
          </a:prstGeom>
        </p:spPr>
        <p:txBody>
          <a:bodyPr>
            <a:noAutofit/>
          </a:bodyPr>
          <a:lstStyle>
            <a:lvl1pPr marL="0" indent="0" algn="l">
              <a:lnSpc>
                <a:spcPct val="100000"/>
              </a:lnSpc>
              <a:spcBef>
                <a:spcPct val="320000"/>
              </a:spcBef>
              <a:buNone/>
              <a:defRPr sz="1870" b="0" baseline="0">
                <a:solidFill>
                  <a:schemeClr val="tx2"/>
                </a:solidFill>
                <a:latin typeface="+mn-ea"/>
                <a:ea typeface="+mn-ea"/>
                <a:cs typeface="Narkisim" panose="020E0502050101010101" pitchFamily="34" charset="-79"/>
              </a:defRPr>
            </a:lvl1pPr>
          </a:lstStyle>
          <a:p>
            <a:pPr lvl="0"/>
            <a:endParaRPr lang="en-US" dirty="0"/>
          </a:p>
        </p:txBody>
      </p:sp>
      <p:sp>
        <p:nvSpPr>
          <p:cNvPr id="18" name="Title 1"/>
          <p:cNvSpPr>
            <a:spLocks noGrp="1"/>
          </p:cNvSpPr>
          <p:nvPr>
            <p:ph type="ctrTitle"/>
          </p:nvPr>
        </p:nvSpPr>
        <p:spPr>
          <a:xfrm>
            <a:off x="508000" y="787400"/>
            <a:ext cx="9042400" cy="738664"/>
          </a:xfrm>
          <a:prstGeom prst="rect">
            <a:avLst/>
          </a:prstGeom>
        </p:spPr>
        <p:txBody>
          <a:bodyPr wrap="square" tIns="0" bIns="0" anchor="t" anchorCtr="0">
            <a:spAutoFit/>
          </a:bodyPr>
          <a:lstStyle>
            <a:lvl1pPr algn="l">
              <a:defRPr sz="4800" b="0" cap="none" normalizeH="0" baseline="0">
                <a:solidFill>
                  <a:schemeClr val="tx1">
                    <a:lumMod val="75000"/>
                    <a:lumOff val="25000"/>
                  </a:schemeClr>
                </a:solidFill>
                <a:latin typeface="+mn-ea"/>
                <a:ea typeface="+mn-ea"/>
                <a:cs typeface="Arial" panose="020B0604020202020204" pitchFamily="34" charset="0"/>
              </a:defRPr>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p14:dur="10" advTm="1000"/>
    </mc:Choice>
    <mc:Fallback xmlns="">
      <p:transition advTm="1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 Images and Description">
    <p:spTree>
      <p:nvGrpSpPr>
        <p:cNvPr id="1" name=""/>
        <p:cNvGrpSpPr/>
        <p:nvPr/>
      </p:nvGrpSpPr>
      <p:grpSpPr>
        <a:xfrm>
          <a:off x="0" y="0"/>
          <a:ext cx="0" cy="0"/>
          <a:chOff x="0" y="0"/>
          <a:chExt cx="0" cy="0"/>
        </a:xfrm>
      </p:grpSpPr>
      <p:sp>
        <p:nvSpPr>
          <p:cNvPr id="3" name="Picture Placeholder 2"/>
          <p:cNvSpPr>
            <a:spLocks noGrp="1"/>
          </p:cNvSpPr>
          <p:nvPr>
            <p:ph type="pic" sz="quarter" idx="18"/>
          </p:nvPr>
        </p:nvSpPr>
        <p:spPr>
          <a:xfrm>
            <a:off x="584200" y="1954766"/>
            <a:ext cx="2794000" cy="1760483"/>
          </a:xfrm>
          <a:prstGeom prst="rect">
            <a:avLst/>
          </a:prstGeom>
          <a:ln w="28575">
            <a:noFill/>
          </a:ln>
        </p:spPr>
        <p:txBody>
          <a:bodyPr>
            <a:normAutofit/>
          </a:bodyPr>
          <a:lstStyle>
            <a:lvl1pPr marL="0" indent="0">
              <a:buNone/>
              <a:defRPr sz="1870">
                <a:latin typeface="+mn-ea"/>
                <a:ea typeface="+mn-ea"/>
              </a:defRPr>
            </a:lvl1pPr>
          </a:lstStyle>
          <a:p>
            <a:endParaRPr lang="en-US" dirty="0"/>
          </a:p>
        </p:txBody>
      </p:sp>
      <p:sp>
        <p:nvSpPr>
          <p:cNvPr id="20" name="Text Placeholder 10"/>
          <p:cNvSpPr>
            <a:spLocks noGrp="1"/>
          </p:cNvSpPr>
          <p:nvPr>
            <p:ph type="body" sz="quarter" idx="19" hasCustomPrompt="1"/>
          </p:nvPr>
        </p:nvSpPr>
        <p:spPr>
          <a:xfrm>
            <a:off x="3467099" y="1907968"/>
            <a:ext cx="2527302" cy="1875598"/>
          </a:xfrm>
          <a:prstGeom prst="rect">
            <a:avLst/>
          </a:prstGeom>
        </p:spPr>
        <p:txBody>
          <a:bodyPr>
            <a:noAutofit/>
          </a:bodyPr>
          <a:lstStyle>
            <a:lvl1pPr marL="0" indent="0" algn="l">
              <a:lnSpc>
                <a:spcPct val="100000"/>
              </a:lnSpc>
              <a:spcBef>
                <a:spcPct val="320000"/>
              </a:spcBef>
              <a:buNone/>
              <a:defRPr sz="1600" b="0" baseline="0">
                <a:solidFill>
                  <a:schemeClr val="tx2"/>
                </a:solidFill>
                <a:latin typeface="+mn-ea"/>
                <a:ea typeface="+mn-ea"/>
                <a:cs typeface="Narkisim" panose="020E0502050101010101" pitchFamily="34" charset="-79"/>
              </a:defRPr>
            </a:lvl1pPr>
          </a:lstStyle>
          <a:p>
            <a:pPr lvl="0"/>
            <a:r>
              <a:rPr lang="en-US" dirty="0"/>
              <a:t>Title</a:t>
            </a:r>
          </a:p>
        </p:txBody>
      </p:sp>
      <p:sp>
        <p:nvSpPr>
          <p:cNvPr id="32" name="Text Placeholder 10"/>
          <p:cNvSpPr>
            <a:spLocks noGrp="1"/>
          </p:cNvSpPr>
          <p:nvPr>
            <p:ph type="body" sz="quarter" idx="26" hasCustomPrompt="1"/>
          </p:nvPr>
        </p:nvSpPr>
        <p:spPr>
          <a:xfrm>
            <a:off x="3454400" y="4232068"/>
            <a:ext cx="2527302" cy="1875598"/>
          </a:xfrm>
          <a:prstGeom prst="rect">
            <a:avLst/>
          </a:prstGeom>
        </p:spPr>
        <p:txBody>
          <a:bodyPr>
            <a:noAutofit/>
          </a:bodyPr>
          <a:lstStyle>
            <a:lvl1pPr marL="0" indent="0" algn="l">
              <a:lnSpc>
                <a:spcPct val="100000"/>
              </a:lnSpc>
              <a:spcBef>
                <a:spcPct val="320000"/>
              </a:spcBef>
              <a:buNone/>
              <a:defRPr sz="1600" b="0" baseline="0">
                <a:solidFill>
                  <a:schemeClr val="tx2"/>
                </a:solidFill>
                <a:latin typeface="+mn-ea"/>
                <a:ea typeface="+mn-ea"/>
                <a:cs typeface="Narkisim" panose="020E0502050101010101" pitchFamily="34" charset="-79"/>
              </a:defRPr>
            </a:lvl1pPr>
          </a:lstStyle>
          <a:p>
            <a:pPr lvl="0"/>
            <a:r>
              <a:rPr lang="en-US" dirty="0"/>
              <a:t>Title</a:t>
            </a:r>
          </a:p>
        </p:txBody>
      </p:sp>
      <p:sp>
        <p:nvSpPr>
          <p:cNvPr id="35" name="Text Placeholder 10"/>
          <p:cNvSpPr>
            <a:spLocks noGrp="1"/>
          </p:cNvSpPr>
          <p:nvPr>
            <p:ph type="body" sz="quarter" idx="29" hasCustomPrompt="1"/>
          </p:nvPr>
        </p:nvSpPr>
        <p:spPr>
          <a:xfrm>
            <a:off x="9258299" y="1907968"/>
            <a:ext cx="2527302" cy="1875598"/>
          </a:xfrm>
          <a:prstGeom prst="rect">
            <a:avLst/>
          </a:prstGeom>
        </p:spPr>
        <p:txBody>
          <a:bodyPr>
            <a:noAutofit/>
          </a:bodyPr>
          <a:lstStyle>
            <a:lvl1pPr marL="0" indent="0" algn="l">
              <a:lnSpc>
                <a:spcPct val="100000"/>
              </a:lnSpc>
              <a:spcBef>
                <a:spcPct val="320000"/>
              </a:spcBef>
              <a:buNone/>
              <a:defRPr sz="1600" b="0" baseline="0">
                <a:solidFill>
                  <a:schemeClr val="tx2"/>
                </a:solidFill>
                <a:latin typeface="+mn-ea"/>
                <a:ea typeface="+mn-ea"/>
                <a:cs typeface="Narkisim" panose="020E0502050101010101" pitchFamily="34" charset="-79"/>
              </a:defRPr>
            </a:lvl1pPr>
          </a:lstStyle>
          <a:p>
            <a:pPr lvl="0"/>
            <a:r>
              <a:rPr lang="en-US" dirty="0"/>
              <a:t>Title</a:t>
            </a:r>
          </a:p>
        </p:txBody>
      </p:sp>
      <p:sp>
        <p:nvSpPr>
          <p:cNvPr id="36" name="Text Placeholder 10"/>
          <p:cNvSpPr>
            <a:spLocks noGrp="1"/>
          </p:cNvSpPr>
          <p:nvPr>
            <p:ph type="body" sz="quarter" idx="30" hasCustomPrompt="1"/>
          </p:nvPr>
        </p:nvSpPr>
        <p:spPr>
          <a:xfrm>
            <a:off x="9245600" y="4232068"/>
            <a:ext cx="2527302" cy="1875598"/>
          </a:xfrm>
          <a:prstGeom prst="rect">
            <a:avLst/>
          </a:prstGeom>
        </p:spPr>
        <p:txBody>
          <a:bodyPr>
            <a:noAutofit/>
          </a:bodyPr>
          <a:lstStyle>
            <a:lvl1pPr marL="0" indent="0" algn="l">
              <a:lnSpc>
                <a:spcPct val="100000"/>
              </a:lnSpc>
              <a:spcBef>
                <a:spcPct val="320000"/>
              </a:spcBef>
              <a:buNone/>
              <a:defRPr sz="1600" b="0" baseline="0">
                <a:solidFill>
                  <a:schemeClr val="tx2"/>
                </a:solidFill>
                <a:latin typeface="+mn-ea"/>
                <a:ea typeface="+mn-ea"/>
                <a:cs typeface="Narkisim" panose="020E0502050101010101" pitchFamily="34" charset="-79"/>
              </a:defRPr>
            </a:lvl1pPr>
          </a:lstStyle>
          <a:p>
            <a:pPr lvl="0"/>
            <a:r>
              <a:rPr lang="en-US" dirty="0"/>
              <a:t>Title</a:t>
            </a:r>
          </a:p>
        </p:txBody>
      </p:sp>
      <p:sp>
        <p:nvSpPr>
          <p:cNvPr id="14" name="Picture Placeholder 2"/>
          <p:cNvSpPr>
            <a:spLocks noGrp="1"/>
          </p:cNvSpPr>
          <p:nvPr>
            <p:ph type="pic" sz="quarter" idx="31"/>
          </p:nvPr>
        </p:nvSpPr>
        <p:spPr>
          <a:xfrm>
            <a:off x="584200" y="4291566"/>
            <a:ext cx="2794000" cy="1760483"/>
          </a:xfrm>
          <a:prstGeom prst="rect">
            <a:avLst/>
          </a:prstGeom>
          <a:ln w="28575">
            <a:noFill/>
          </a:ln>
        </p:spPr>
        <p:txBody>
          <a:bodyPr>
            <a:normAutofit/>
          </a:bodyPr>
          <a:lstStyle>
            <a:lvl1pPr marL="0" indent="0">
              <a:buNone/>
              <a:defRPr sz="1870">
                <a:latin typeface="+mn-ea"/>
                <a:ea typeface="+mn-ea"/>
              </a:defRPr>
            </a:lvl1pPr>
          </a:lstStyle>
          <a:p>
            <a:endParaRPr lang="en-US" dirty="0"/>
          </a:p>
        </p:txBody>
      </p:sp>
      <p:sp>
        <p:nvSpPr>
          <p:cNvPr id="16" name="Picture Placeholder 2"/>
          <p:cNvSpPr>
            <a:spLocks noGrp="1"/>
          </p:cNvSpPr>
          <p:nvPr>
            <p:ph type="pic" sz="quarter" idx="32"/>
          </p:nvPr>
        </p:nvSpPr>
        <p:spPr>
          <a:xfrm>
            <a:off x="6375400" y="1954766"/>
            <a:ext cx="2794000" cy="1760483"/>
          </a:xfrm>
          <a:prstGeom prst="rect">
            <a:avLst/>
          </a:prstGeom>
          <a:ln w="28575">
            <a:noFill/>
          </a:ln>
        </p:spPr>
        <p:txBody>
          <a:bodyPr>
            <a:normAutofit/>
          </a:bodyPr>
          <a:lstStyle>
            <a:lvl1pPr marL="0" indent="0">
              <a:buNone/>
              <a:defRPr sz="1870">
                <a:latin typeface="+mn-ea"/>
                <a:ea typeface="+mn-ea"/>
              </a:defRPr>
            </a:lvl1pPr>
          </a:lstStyle>
          <a:p>
            <a:endParaRPr lang="en-US" dirty="0"/>
          </a:p>
        </p:txBody>
      </p:sp>
      <p:sp>
        <p:nvSpPr>
          <p:cNvPr id="18" name="Picture Placeholder 2"/>
          <p:cNvSpPr>
            <a:spLocks noGrp="1"/>
          </p:cNvSpPr>
          <p:nvPr>
            <p:ph type="pic" sz="quarter" idx="33"/>
          </p:nvPr>
        </p:nvSpPr>
        <p:spPr>
          <a:xfrm>
            <a:off x="6375400" y="4291566"/>
            <a:ext cx="2794000" cy="1760483"/>
          </a:xfrm>
          <a:prstGeom prst="rect">
            <a:avLst/>
          </a:prstGeom>
          <a:ln w="28575">
            <a:noFill/>
          </a:ln>
        </p:spPr>
        <p:txBody>
          <a:bodyPr>
            <a:normAutofit/>
          </a:bodyPr>
          <a:lstStyle>
            <a:lvl1pPr marL="0" indent="0">
              <a:buNone/>
              <a:defRPr sz="1870">
                <a:latin typeface="+mn-ea"/>
                <a:ea typeface="+mn-ea"/>
              </a:defRPr>
            </a:lvl1pPr>
          </a:lstStyle>
          <a:p>
            <a:endParaRPr lang="en-US" dirty="0"/>
          </a:p>
        </p:txBody>
      </p:sp>
      <p:sp>
        <p:nvSpPr>
          <p:cNvPr id="12" name="Text Placeholder 10"/>
          <p:cNvSpPr>
            <a:spLocks noGrp="1"/>
          </p:cNvSpPr>
          <p:nvPr>
            <p:ph type="body" sz="quarter" idx="17"/>
          </p:nvPr>
        </p:nvSpPr>
        <p:spPr>
          <a:xfrm>
            <a:off x="508000" y="1429386"/>
            <a:ext cx="9042400" cy="381000"/>
          </a:xfrm>
          <a:prstGeom prst="rect">
            <a:avLst/>
          </a:prstGeom>
        </p:spPr>
        <p:txBody>
          <a:bodyPr>
            <a:noAutofit/>
          </a:bodyPr>
          <a:lstStyle>
            <a:lvl1pPr marL="0" indent="0" algn="l">
              <a:lnSpc>
                <a:spcPct val="100000"/>
              </a:lnSpc>
              <a:spcBef>
                <a:spcPct val="320000"/>
              </a:spcBef>
              <a:buNone/>
              <a:defRPr sz="1870" b="0" baseline="0">
                <a:solidFill>
                  <a:schemeClr val="tx2"/>
                </a:solidFill>
                <a:latin typeface="+mn-ea"/>
                <a:ea typeface="+mn-ea"/>
                <a:cs typeface="Narkisim" panose="020E0502050101010101" pitchFamily="34" charset="-79"/>
              </a:defRPr>
            </a:lvl1pPr>
          </a:lstStyle>
          <a:p>
            <a:pPr lvl="0"/>
            <a:endParaRPr lang="en-US" dirty="0"/>
          </a:p>
        </p:txBody>
      </p:sp>
      <p:sp>
        <p:nvSpPr>
          <p:cNvPr id="13" name="Title 1"/>
          <p:cNvSpPr>
            <a:spLocks noGrp="1"/>
          </p:cNvSpPr>
          <p:nvPr>
            <p:ph type="ctrTitle"/>
          </p:nvPr>
        </p:nvSpPr>
        <p:spPr>
          <a:xfrm>
            <a:off x="508000" y="787400"/>
            <a:ext cx="9042400" cy="738664"/>
          </a:xfrm>
          <a:prstGeom prst="rect">
            <a:avLst/>
          </a:prstGeom>
        </p:spPr>
        <p:txBody>
          <a:bodyPr wrap="square" tIns="0" bIns="0" anchor="t" anchorCtr="0">
            <a:spAutoFit/>
          </a:bodyPr>
          <a:lstStyle>
            <a:lvl1pPr algn="l">
              <a:defRPr sz="4800" b="0" cap="none" normalizeH="0" baseline="0">
                <a:solidFill>
                  <a:schemeClr val="tx1">
                    <a:lumMod val="75000"/>
                    <a:lumOff val="25000"/>
                  </a:schemeClr>
                </a:solidFill>
                <a:latin typeface="+mn-ea"/>
                <a:ea typeface="+mn-ea"/>
                <a:cs typeface="Arial" panose="020B0604020202020204" pitchFamily="34" charset="0"/>
              </a:defRPr>
            </a:lvl1pPr>
          </a:lstStyle>
          <a:p>
            <a:endParaRPr lang="en-US" dirty="0"/>
          </a:p>
        </p:txBody>
      </p:sp>
      <p:sp>
        <p:nvSpPr>
          <p:cNvPr id="19" name="Text Placeholder 10"/>
          <p:cNvSpPr>
            <a:spLocks noGrp="1"/>
          </p:cNvSpPr>
          <p:nvPr>
            <p:ph type="body" sz="quarter" idx="34" hasCustomPrompt="1"/>
          </p:nvPr>
        </p:nvSpPr>
        <p:spPr>
          <a:xfrm>
            <a:off x="588434" y="1955800"/>
            <a:ext cx="60959" cy="1755648"/>
          </a:xfrm>
          <a:prstGeom prst="rect">
            <a:avLst/>
          </a:prstGeom>
          <a:solidFill>
            <a:schemeClr val="accent2">
              <a:alpha val="75000"/>
            </a:schemeClr>
          </a:solidFill>
        </p:spPr>
        <p:txBody>
          <a:bodyPr>
            <a:noAutofit/>
          </a:bodyPr>
          <a:lstStyle>
            <a:lvl1pPr marL="0" indent="0" algn="l">
              <a:lnSpc>
                <a:spcPct val="100000"/>
              </a:lnSpc>
              <a:spcBef>
                <a:spcPct val="320000"/>
              </a:spcBef>
              <a:buNone/>
              <a:defRPr sz="135" b="0" baseline="0">
                <a:solidFill>
                  <a:schemeClr val="tx2"/>
                </a:solidFill>
                <a:latin typeface="+mn-ea"/>
                <a:ea typeface="+mn-ea"/>
                <a:cs typeface="Narkisim" panose="020E0502050101010101" pitchFamily="34" charset="-79"/>
              </a:defRPr>
            </a:lvl1pPr>
          </a:lstStyle>
          <a:p>
            <a:pPr lvl="0"/>
            <a:r>
              <a:rPr lang="en-US" dirty="0"/>
              <a:t>.</a:t>
            </a:r>
          </a:p>
        </p:txBody>
      </p:sp>
      <p:sp>
        <p:nvSpPr>
          <p:cNvPr id="21" name="Text Placeholder 10"/>
          <p:cNvSpPr>
            <a:spLocks noGrp="1"/>
          </p:cNvSpPr>
          <p:nvPr>
            <p:ph type="body" sz="quarter" idx="35" hasCustomPrompt="1"/>
          </p:nvPr>
        </p:nvSpPr>
        <p:spPr>
          <a:xfrm>
            <a:off x="588434" y="4295904"/>
            <a:ext cx="60959" cy="1755648"/>
          </a:xfrm>
          <a:prstGeom prst="rect">
            <a:avLst/>
          </a:prstGeom>
          <a:solidFill>
            <a:schemeClr val="accent2">
              <a:alpha val="75000"/>
            </a:schemeClr>
          </a:solidFill>
        </p:spPr>
        <p:txBody>
          <a:bodyPr>
            <a:noAutofit/>
          </a:bodyPr>
          <a:lstStyle>
            <a:lvl1pPr marL="0" indent="0" algn="l">
              <a:lnSpc>
                <a:spcPct val="100000"/>
              </a:lnSpc>
              <a:spcBef>
                <a:spcPct val="320000"/>
              </a:spcBef>
              <a:buNone/>
              <a:defRPr sz="135" b="0" baseline="0">
                <a:solidFill>
                  <a:schemeClr val="tx2"/>
                </a:solidFill>
                <a:latin typeface="+mn-ea"/>
                <a:ea typeface="+mn-ea"/>
                <a:cs typeface="Narkisim" panose="020E0502050101010101" pitchFamily="34" charset="-79"/>
              </a:defRPr>
            </a:lvl1pPr>
          </a:lstStyle>
          <a:p>
            <a:pPr lvl="0"/>
            <a:r>
              <a:rPr lang="en-US" dirty="0"/>
              <a:t>.</a:t>
            </a:r>
          </a:p>
        </p:txBody>
      </p:sp>
      <p:sp>
        <p:nvSpPr>
          <p:cNvPr id="22" name="Text Placeholder 10"/>
          <p:cNvSpPr>
            <a:spLocks noGrp="1"/>
          </p:cNvSpPr>
          <p:nvPr>
            <p:ph type="body" sz="quarter" idx="36" hasCustomPrompt="1"/>
          </p:nvPr>
        </p:nvSpPr>
        <p:spPr>
          <a:xfrm>
            <a:off x="6378578" y="1955807"/>
            <a:ext cx="60959" cy="1755648"/>
          </a:xfrm>
          <a:prstGeom prst="rect">
            <a:avLst/>
          </a:prstGeom>
          <a:solidFill>
            <a:schemeClr val="accent2">
              <a:alpha val="75000"/>
            </a:schemeClr>
          </a:solidFill>
        </p:spPr>
        <p:txBody>
          <a:bodyPr>
            <a:noAutofit/>
          </a:bodyPr>
          <a:lstStyle>
            <a:lvl1pPr marL="0" indent="0" algn="l">
              <a:lnSpc>
                <a:spcPct val="100000"/>
              </a:lnSpc>
              <a:spcBef>
                <a:spcPct val="320000"/>
              </a:spcBef>
              <a:buNone/>
              <a:defRPr sz="135" b="0" baseline="0">
                <a:solidFill>
                  <a:schemeClr val="tx2"/>
                </a:solidFill>
                <a:latin typeface="+mn-ea"/>
                <a:ea typeface="+mn-ea"/>
                <a:cs typeface="Narkisim" panose="020E0502050101010101" pitchFamily="34" charset="-79"/>
              </a:defRPr>
            </a:lvl1pPr>
          </a:lstStyle>
          <a:p>
            <a:pPr lvl="0"/>
            <a:r>
              <a:rPr lang="en-US" dirty="0"/>
              <a:t>.</a:t>
            </a:r>
          </a:p>
        </p:txBody>
      </p:sp>
      <p:sp>
        <p:nvSpPr>
          <p:cNvPr id="23" name="Text Placeholder 10"/>
          <p:cNvSpPr>
            <a:spLocks noGrp="1"/>
          </p:cNvSpPr>
          <p:nvPr>
            <p:ph type="body" sz="quarter" idx="37" hasCustomPrompt="1"/>
          </p:nvPr>
        </p:nvSpPr>
        <p:spPr>
          <a:xfrm>
            <a:off x="6378578" y="4295911"/>
            <a:ext cx="60959" cy="1755648"/>
          </a:xfrm>
          <a:prstGeom prst="rect">
            <a:avLst/>
          </a:prstGeom>
          <a:solidFill>
            <a:schemeClr val="accent2">
              <a:alpha val="75000"/>
            </a:schemeClr>
          </a:solidFill>
        </p:spPr>
        <p:txBody>
          <a:bodyPr>
            <a:noAutofit/>
          </a:bodyPr>
          <a:lstStyle>
            <a:lvl1pPr marL="0" indent="0" algn="l">
              <a:lnSpc>
                <a:spcPct val="100000"/>
              </a:lnSpc>
              <a:spcBef>
                <a:spcPct val="320000"/>
              </a:spcBef>
              <a:buNone/>
              <a:defRPr sz="135" b="0" baseline="0">
                <a:solidFill>
                  <a:schemeClr val="tx2"/>
                </a:solidFill>
                <a:latin typeface="+mn-ea"/>
                <a:ea typeface="+mn-ea"/>
                <a:cs typeface="Narkisim" panose="020E0502050101010101" pitchFamily="34" charset="-79"/>
              </a:defRPr>
            </a:lvl1pPr>
          </a:lstStyle>
          <a:p>
            <a:pPr lvl="0"/>
            <a:r>
              <a:rPr lang="en-US" dirty="0"/>
              <a:t>.</a:t>
            </a:r>
          </a:p>
        </p:txBody>
      </p:sp>
    </p:spTree>
  </p:cSld>
  <p:clrMapOvr>
    <a:masterClrMapping/>
  </p:clrMapOvr>
  <mc:AlternateContent xmlns:mc="http://schemas.openxmlformats.org/markup-compatibility/2006" xmlns:p14="http://schemas.microsoft.com/office/powerpoint/2010/main">
    <mc:Choice Requires="p14">
      <p:transition p14:dur="10" advTm="1000"/>
    </mc:Choice>
    <mc:Fallback xmlns="">
      <p:transition advTm="1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 Images and 2 texts">
    <p:spTree>
      <p:nvGrpSpPr>
        <p:cNvPr id="1" name=""/>
        <p:cNvGrpSpPr/>
        <p:nvPr/>
      </p:nvGrpSpPr>
      <p:grpSpPr>
        <a:xfrm>
          <a:off x="0" y="0"/>
          <a:ext cx="0" cy="0"/>
          <a:chOff x="0" y="0"/>
          <a:chExt cx="0" cy="0"/>
        </a:xfrm>
      </p:grpSpPr>
      <p:sp>
        <p:nvSpPr>
          <p:cNvPr id="3" name="Text Placeholder 10"/>
          <p:cNvSpPr>
            <a:spLocks noGrp="1"/>
          </p:cNvSpPr>
          <p:nvPr>
            <p:ph type="body" sz="quarter" idx="17"/>
          </p:nvPr>
        </p:nvSpPr>
        <p:spPr>
          <a:xfrm>
            <a:off x="508000" y="1429386"/>
            <a:ext cx="9042400" cy="381000"/>
          </a:xfrm>
          <a:prstGeom prst="rect">
            <a:avLst/>
          </a:prstGeom>
        </p:spPr>
        <p:txBody>
          <a:bodyPr>
            <a:noAutofit/>
          </a:bodyPr>
          <a:lstStyle>
            <a:lvl1pPr marL="0" indent="0" algn="l">
              <a:lnSpc>
                <a:spcPct val="100000"/>
              </a:lnSpc>
              <a:spcBef>
                <a:spcPct val="320000"/>
              </a:spcBef>
              <a:buNone/>
              <a:defRPr sz="1870" b="0" baseline="0">
                <a:solidFill>
                  <a:schemeClr val="tx2"/>
                </a:solidFill>
                <a:latin typeface="+mn-ea"/>
                <a:ea typeface="+mn-ea"/>
                <a:cs typeface="Narkisim" panose="020E0502050101010101" pitchFamily="34" charset="-79"/>
              </a:defRPr>
            </a:lvl1pPr>
          </a:lstStyle>
          <a:p>
            <a:pPr lvl="0"/>
            <a:endParaRPr lang="en-US" dirty="0"/>
          </a:p>
        </p:txBody>
      </p:sp>
      <p:sp>
        <p:nvSpPr>
          <p:cNvPr id="4" name="Title 1"/>
          <p:cNvSpPr>
            <a:spLocks noGrp="1"/>
          </p:cNvSpPr>
          <p:nvPr>
            <p:ph type="ctrTitle"/>
          </p:nvPr>
        </p:nvSpPr>
        <p:spPr>
          <a:xfrm>
            <a:off x="508000" y="787400"/>
            <a:ext cx="9042400" cy="738664"/>
          </a:xfrm>
          <a:prstGeom prst="rect">
            <a:avLst/>
          </a:prstGeom>
        </p:spPr>
        <p:txBody>
          <a:bodyPr wrap="square" tIns="0" bIns="0" anchor="t" anchorCtr="0">
            <a:spAutoFit/>
          </a:bodyPr>
          <a:lstStyle>
            <a:lvl1pPr algn="l">
              <a:defRPr sz="4800" b="0" cap="none" normalizeH="0" baseline="0">
                <a:solidFill>
                  <a:schemeClr val="tx1">
                    <a:lumMod val="75000"/>
                    <a:lumOff val="25000"/>
                  </a:schemeClr>
                </a:solidFill>
                <a:latin typeface="+mn-ea"/>
                <a:ea typeface="+mn-ea"/>
                <a:cs typeface="Arial" panose="020B0604020202020204" pitchFamily="34" charset="0"/>
              </a:defRPr>
            </a:lvl1pPr>
          </a:lstStyle>
          <a:p>
            <a:endParaRPr lang="en-US" dirty="0"/>
          </a:p>
        </p:txBody>
      </p:sp>
      <p:sp>
        <p:nvSpPr>
          <p:cNvPr id="5" name="Picture Placeholder 2"/>
          <p:cNvSpPr>
            <a:spLocks noGrp="1"/>
          </p:cNvSpPr>
          <p:nvPr>
            <p:ph type="pic" sz="quarter" idx="18"/>
          </p:nvPr>
        </p:nvSpPr>
        <p:spPr>
          <a:xfrm>
            <a:off x="0" y="1954766"/>
            <a:ext cx="4368800" cy="1760483"/>
          </a:xfrm>
          <a:prstGeom prst="rect">
            <a:avLst/>
          </a:prstGeom>
          <a:ln w="28575">
            <a:noFill/>
          </a:ln>
        </p:spPr>
        <p:txBody>
          <a:bodyPr>
            <a:normAutofit/>
          </a:bodyPr>
          <a:lstStyle>
            <a:lvl1pPr marL="0" indent="0">
              <a:buNone/>
              <a:defRPr sz="1870">
                <a:latin typeface="+mn-ea"/>
                <a:ea typeface="+mn-ea"/>
              </a:defRPr>
            </a:lvl1pPr>
          </a:lstStyle>
          <a:p>
            <a:endParaRPr lang="en-US" dirty="0"/>
          </a:p>
        </p:txBody>
      </p:sp>
      <p:sp>
        <p:nvSpPr>
          <p:cNvPr id="6" name="Picture Placeholder 2"/>
          <p:cNvSpPr>
            <a:spLocks noGrp="1"/>
          </p:cNvSpPr>
          <p:nvPr>
            <p:ph type="pic" sz="quarter" idx="19"/>
          </p:nvPr>
        </p:nvSpPr>
        <p:spPr>
          <a:xfrm>
            <a:off x="4470399" y="1954766"/>
            <a:ext cx="2794000" cy="1760483"/>
          </a:xfrm>
          <a:prstGeom prst="rect">
            <a:avLst/>
          </a:prstGeom>
          <a:ln w="28575">
            <a:noFill/>
          </a:ln>
        </p:spPr>
        <p:txBody>
          <a:bodyPr>
            <a:normAutofit/>
          </a:bodyPr>
          <a:lstStyle>
            <a:lvl1pPr marL="0" indent="0">
              <a:buNone/>
              <a:defRPr sz="1870">
                <a:latin typeface="+mn-ea"/>
                <a:ea typeface="+mn-ea"/>
              </a:defRPr>
            </a:lvl1pPr>
          </a:lstStyle>
          <a:p>
            <a:endParaRPr lang="en-US" dirty="0"/>
          </a:p>
        </p:txBody>
      </p:sp>
      <p:sp>
        <p:nvSpPr>
          <p:cNvPr id="7" name="Text Placeholder 10"/>
          <p:cNvSpPr>
            <a:spLocks noGrp="1"/>
          </p:cNvSpPr>
          <p:nvPr>
            <p:ph type="body" sz="quarter" idx="20" hasCustomPrompt="1"/>
          </p:nvPr>
        </p:nvSpPr>
        <p:spPr>
          <a:xfrm>
            <a:off x="7365998" y="1907968"/>
            <a:ext cx="4318002" cy="1875598"/>
          </a:xfrm>
          <a:prstGeom prst="rect">
            <a:avLst/>
          </a:prstGeom>
        </p:spPr>
        <p:txBody>
          <a:bodyPr>
            <a:noAutofit/>
          </a:bodyPr>
          <a:lstStyle>
            <a:lvl1pPr marL="0" indent="0" algn="l">
              <a:lnSpc>
                <a:spcPct val="100000"/>
              </a:lnSpc>
              <a:spcBef>
                <a:spcPct val="320000"/>
              </a:spcBef>
              <a:buNone/>
              <a:defRPr sz="1600" b="0" baseline="0">
                <a:solidFill>
                  <a:schemeClr val="tx2"/>
                </a:solidFill>
                <a:latin typeface="+mn-ea"/>
                <a:ea typeface="+mn-ea"/>
                <a:cs typeface="Narkisim" panose="020E0502050101010101" pitchFamily="34" charset="-79"/>
              </a:defRPr>
            </a:lvl1pPr>
          </a:lstStyle>
          <a:p>
            <a:pPr lvl="0"/>
            <a:r>
              <a:rPr lang="en-US" dirty="0"/>
              <a:t>Title</a:t>
            </a:r>
          </a:p>
        </p:txBody>
      </p:sp>
      <p:sp>
        <p:nvSpPr>
          <p:cNvPr id="9" name="Picture Placeholder 2"/>
          <p:cNvSpPr>
            <a:spLocks noGrp="1"/>
          </p:cNvSpPr>
          <p:nvPr>
            <p:ph type="pic" sz="quarter" idx="34"/>
          </p:nvPr>
        </p:nvSpPr>
        <p:spPr>
          <a:xfrm>
            <a:off x="7823200" y="4310118"/>
            <a:ext cx="4368800" cy="1760483"/>
          </a:xfrm>
          <a:prstGeom prst="rect">
            <a:avLst/>
          </a:prstGeom>
          <a:ln w="28575">
            <a:noFill/>
          </a:ln>
        </p:spPr>
        <p:txBody>
          <a:bodyPr>
            <a:normAutofit/>
          </a:bodyPr>
          <a:lstStyle>
            <a:lvl1pPr marL="0" indent="0">
              <a:buNone/>
              <a:defRPr sz="1870">
                <a:latin typeface="+mn-ea"/>
                <a:ea typeface="+mn-ea"/>
              </a:defRPr>
            </a:lvl1pPr>
          </a:lstStyle>
          <a:p>
            <a:endParaRPr lang="en-US" dirty="0"/>
          </a:p>
        </p:txBody>
      </p:sp>
      <p:sp>
        <p:nvSpPr>
          <p:cNvPr id="10" name="Picture Placeholder 2"/>
          <p:cNvSpPr>
            <a:spLocks noGrp="1"/>
          </p:cNvSpPr>
          <p:nvPr>
            <p:ph type="pic" sz="quarter" idx="35"/>
          </p:nvPr>
        </p:nvSpPr>
        <p:spPr>
          <a:xfrm>
            <a:off x="4933951" y="4310118"/>
            <a:ext cx="2794000" cy="1760483"/>
          </a:xfrm>
          <a:prstGeom prst="rect">
            <a:avLst/>
          </a:prstGeom>
          <a:ln w="28575">
            <a:noFill/>
          </a:ln>
        </p:spPr>
        <p:txBody>
          <a:bodyPr>
            <a:normAutofit/>
          </a:bodyPr>
          <a:lstStyle>
            <a:lvl1pPr marL="0" indent="0">
              <a:buNone/>
              <a:defRPr sz="1870">
                <a:latin typeface="+mn-ea"/>
                <a:ea typeface="+mn-ea"/>
              </a:defRPr>
            </a:lvl1pPr>
          </a:lstStyle>
          <a:p>
            <a:endParaRPr lang="en-US" dirty="0"/>
          </a:p>
        </p:txBody>
      </p:sp>
      <p:sp>
        <p:nvSpPr>
          <p:cNvPr id="11" name="Text Placeholder 10"/>
          <p:cNvSpPr>
            <a:spLocks noGrp="1"/>
          </p:cNvSpPr>
          <p:nvPr>
            <p:ph type="body" sz="quarter" idx="36" hasCustomPrompt="1"/>
          </p:nvPr>
        </p:nvSpPr>
        <p:spPr>
          <a:xfrm>
            <a:off x="520701" y="4245803"/>
            <a:ext cx="4318002" cy="1875598"/>
          </a:xfrm>
          <a:prstGeom prst="rect">
            <a:avLst/>
          </a:prstGeom>
        </p:spPr>
        <p:txBody>
          <a:bodyPr>
            <a:noAutofit/>
          </a:bodyPr>
          <a:lstStyle>
            <a:lvl1pPr marL="0" indent="0" algn="l">
              <a:lnSpc>
                <a:spcPct val="100000"/>
              </a:lnSpc>
              <a:spcBef>
                <a:spcPct val="320000"/>
              </a:spcBef>
              <a:buNone/>
              <a:defRPr sz="1600" b="0" baseline="0">
                <a:solidFill>
                  <a:schemeClr val="tx2"/>
                </a:solidFill>
                <a:latin typeface="+mn-ea"/>
                <a:ea typeface="+mn-ea"/>
                <a:cs typeface="Narkisim" panose="020E0502050101010101" pitchFamily="34" charset="-79"/>
              </a:defRPr>
            </a:lvl1pPr>
          </a:lstStyle>
          <a:p>
            <a:pPr lvl="0"/>
            <a:r>
              <a:rPr lang="en-US" dirty="0"/>
              <a:t>Title</a:t>
            </a:r>
          </a:p>
        </p:txBody>
      </p:sp>
    </p:spTree>
  </p:cSld>
  <p:clrMapOvr>
    <a:masterClrMapping/>
  </p:clrMapOvr>
  <mc:AlternateContent xmlns:mc="http://schemas.openxmlformats.org/markup-compatibility/2006" xmlns:p14="http://schemas.microsoft.com/office/powerpoint/2010/main">
    <mc:Choice Requires="p14">
      <p:transition p14:dur="10" advTm="1000"/>
    </mc:Choice>
    <mc:Fallback xmlns="">
      <p:transition advTm="1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 Images and 3 Texts">
    <p:spTree>
      <p:nvGrpSpPr>
        <p:cNvPr id="1" name=""/>
        <p:cNvGrpSpPr/>
        <p:nvPr/>
      </p:nvGrpSpPr>
      <p:grpSpPr>
        <a:xfrm>
          <a:off x="0" y="0"/>
          <a:ext cx="0" cy="0"/>
          <a:chOff x="0" y="0"/>
          <a:chExt cx="0" cy="0"/>
        </a:xfrm>
      </p:grpSpPr>
      <p:sp>
        <p:nvSpPr>
          <p:cNvPr id="3" name="Text Placeholder 10"/>
          <p:cNvSpPr>
            <a:spLocks noGrp="1"/>
          </p:cNvSpPr>
          <p:nvPr>
            <p:ph type="body" sz="quarter" idx="17"/>
          </p:nvPr>
        </p:nvSpPr>
        <p:spPr>
          <a:xfrm>
            <a:off x="508000" y="1429386"/>
            <a:ext cx="9042400" cy="381000"/>
          </a:xfrm>
          <a:prstGeom prst="rect">
            <a:avLst/>
          </a:prstGeom>
        </p:spPr>
        <p:txBody>
          <a:bodyPr>
            <a:noAutofit/>
          </a:bodyPr>
          <a:lstStyle>
            <a:lvl1pPr marL="0" indent="0" algn="l">
              <a:lnSpc>
                <a:spcPct val="100000"/>
              </a:lnSpc>
              <a:spcBef>
                <a:spcPct val="320000"/>
              </a:spcBef>
              <a:buNone/>
              <a:defRPr sz="1870" b="0" baseline="0">
                <a:solidFill>
                  <a:schemeClr val="tx2"/>
                </a:solidFill>
                <a:latin typeface="+mn-ea"/>
                <a:ea typeface="+mn-ea"/>
                <a:cs typeface="Narkisim" panose="020E0502050101010101" pitchFamily="34" charset="-79"/>
              </a:defRPr>
            </a:lvl1pPr>
          </a:lstStyle>
          <a:p>
            <a:pPr lvl="0"/>
            <a:endParaRPr lang="en-US" dirty="0"/>
          </a:p>
        </p:txBody>
      </p:sp>
      <p:sp>
        <p:nvSpPr>
          <p:cNvPr id="4" name="Title 1"/>
          <p:cNvSpPr>
            <a:spLocks noGrp="1"/>
          </p:cNvSpPr>
          <p:nvPr>
            <p:ph type="ctrTitle"/>
          </p:nvPr>
        </p:nvSpPr>
        <p:spPr>
          <a:xfrm>
            <a:off x="508000" y="787400"/>
            <a:ext cx="9042400" cy="738664"/>
          </a:xfrm>
          <a:prstGeom prst="rect">
            <a:avLst/>
          </a:prstGeom>
        </p:spPr>
        <p:txBody>
          <a:bodyPr wrap="square" tIns="0" bIns="0" anchor="t" anchorCtr="0">
            <a:spAutoFit/>
          </a:bodyPr>
          <a:lstStyle>
            <a:lvl1pPr algn="l">
              <a:defRPr sz="4800" b="0" cap="none" normalizeH="0" baseline="0">
                <a:solidFill>
                  <a:schemeClr val="tx1">
                    <a:lumMod val="75000"/>
                    <a:lumOff val="25000"/>
                  </a:schemeClr>
                </a:solidFill>
                <a:latin typeface="+mn-ea"/>
                <a:ea typeface="+mn-ea"/>
                <a:cs typeface="Arial" panose="020B0604020202020204" pitchFamily="34" charset="0"/>
              </a:defRPr>
            </a:lvl1pPr>
          </a:lstStyle>
          <a:p>
            <a:endParaRPr lang="en-US" dirty="0"/>
          </a:p>
        </p:txBody>
      </p:sp>
      <p:sp>
        <p:nvSpPr>
          <p:cNvPr id="8" name="Picture Placeholder 7"/>
          <p:cNvSpPr>
            <a:spLocks noGrp="1"/>
          </p:cNvSpPr>
          <p:nvPr>
            <p:ph type="pic" sz="quarter" idx="18"/>
          </p:nvPr>
        </p:nvSpPr>
        <p:spPr>
          <a:xfrm>
            <a:off x="4978400" y="2175934"/>
            <a:ext cx="2235200" cy="2235200"/>
          </a:xfrm>
          <a:prstGeom prst="ellipse">
            <a:avLst/>
          </a:prstGeom>
          <a:ln w="76200">
            <a:solidFill>
              <a:schemeClr val="accent2"/>
            </a:solidFill>
          </a:ln>
        </p:spPr>
        <p:txBody>
          <a:bodyPr/>
          <a:lstStyle>
            <a:lvl1pPr marL="0" indent="0">
              <a:buNone/>
              <a:defRPr sz="2135">
                <a:latin typeface="+mn-ea"/>
                <a:ea typeface="+mn-ea"/>
              </a:defRPr>
            </a:lvl1pPr>
          </a:lstStyle>
          <a:p>
            <a:endParaRPr lang="en-US" dirty="0"/>
          </a:p>
        </p:txBody>
      </p:sp>
      <p:sp>
        <p:nvSpPr>
          <p:cNvPr id="9" name="Picture Placeholder 7"/>
          <p:cNvSpPr>
            <a:spLocks noGrp="1"/>
          </p:cNvSpPr>
          <p:nvPr>
            <p:ph type="pic" sz="quarter" idx="19"/>
          </p:nvPr>
        </p:nvSpPr>
        <p:spPr>
          <a:xfrm>
            <a:off x="3505200" y="1972734"/>
            <a:ext cx="2235200" cy="2235200"/>
          </a:xfrm>
          <a:prstGeom prst="ellipse">
            <a:avLst/>
          </a:prstGeom>
          <a:ln w="76200">
            <a:solidFill>
              <a:schemeClr val="accent2"/>
            </a:solidFill>
          </a:ln>
        </p:spPr>
        <p:txBody>
          <a:bodyPr/>
          <a:lstStyle>
            <a:lvl1pPr marL="0" indent="0">
              <a:buNone/>
              <a:defRPr sz="2135">
                <a:latin typeface="+mn-ea"/>
                <a:ea typeface="+mn-ea"/>
              </a:defRPr>
            </a:lvl1pPr>
          </a:lstStyle>
          <a:p>
            <a:endParaRPr lang="en-US" dirty="0"/>
          </a:p>
        </p:txBody>
      </p:sp>
      <p:sp>
        <p:nvSpPr>
          <p:cNvPr id="10" name="Picture Placeholder 7"/>
          <p:cNvSpPr>
            <a:spLocks noGrp="1"/>
          </p:cNvSpPr>
          <p:nvPr>
            <p:ph type="pic" sz="quarter" idx="20"/>
          </p:nvPr>
        </p:nvSpPr>
        <p:spPr>
          <a:xfrm>
            <a:off x="6451600" y="1972734"/>
            <a:ext cx="2235200" cy="2235200"/>
          </a:xfrm>
          <a:prstGeom prst="ellipse">
            <a:avLst/>
          </a:prstGeom>
          <a:ln w="76200">
            <a:solidFill>
              <a:schemeClr val="accent2"/>
            </a:solidFill>
          </a:ln>
        </p:spPr>
        <p:txBody>
          <a:bodyPr/>
          <a:lstStyle>
            <a:lvl1pPr marL="0" indent="0">
              <a:buNone/>
              <a:defRPr sz="2135">
                <a:latin typeface="+mn-ea"/>
                <a:ea typeface="+mn-ea"/>
              </a:defRPr>
            </a:lvl1pPr>
          </a:lstStyle>
          <a:p>
            <a:endParaRPr lang="en-US" dirty="0"/>
          </a:p>
        </p:txBody>
      </p:sp>
      <p:sp>
        <p:nvSpPr>
          <p:cNvPr id="14" name="Text Placeholder 13"/>
          <p:cNvSpPr>
            <a:spLocks noGrp="1"/>
          </p:cNvSpPr>
          <p:nvPr>
            <p:ph type="body" sz="quarter" idx="21"/>
          </p:nvPr>
        </p:nvSpPr>
        <p:spPr>
          <a:xfrm>
            <a:off x="5748867" y="4597400"/>
            <a:ext cx="711200" cy="406400"/>
          </a:xfrm>
          <a:prstGeom prst="roundRect">
            <a:avLst/>
          </a:prstGeom>
          <a:solidFill>
            <a:schemeClr val="accent2"/>
          </a:solidFill>
        </p:spPr>
        <p:txBody>
          <a:bodyPr anchor="ctr"/>
          <a:lstStyle>
            <a:lvl1pPr marL="0" indent="0" algn="ctr">
              <a:buNone/>
              <a:defRPr sz="1600">
                <a:solidFill>
                  <a:schemeClr val="bg1"/>
                </a:solidFill>
                <a:latin typeface="+mn-ea"/>
                <a:ea typeface="+mn-ea"/>
              </a:defRPr>
            </a:lvl1pPr>
          </a:lstStyle>
          <a:p>
            <a:pPr lvl="0"/>
            <a:endParaRPr lang="en-US" dirty="0"/>
          </a:p>
        </p:txBody>
      </p:sp>
      <p:sp>
        <p:nvSpPr>
          <p:cNvPr id="19" name="Text Placeholder 13"/>
          <p:cNvSpPr>
            <a:spLocks noGrp="1"/>
          </p:cNvSpPr>
          <p:nvPr>
            <p:ph type="body" sz="quarter" idx="22"/>
          </p:nvPr>
        </p:nvSpPr>
        <p:spPr>
          <a:xfrm>
            <a:off x="1354667" y="4597400"/>
            <a:ext cx="711200" cy="406400"/>
          </a:xfrm>
          <a:prstGeom prst="roundRect">
            <a:avLst/>
          </a:prstGeom>
          <a:solidFill>
            <a:schemeClr val="accent2"/>
          </a:solidFill>
        </p:spPr>
        <p:txBody>
          <a:bodyPr anchor="ctr"/>
          <a:lstStyle>
            <a:lvl1pPr marL="0" indent="0" algn="ctr">
              <a:buNone/>
              <a:defRPr sz="1600">
                <a:solidFill>
                  <a:schemeClr val="bg1"/>
                </a:solidFill>
                <a:latin typeface="+mn-ea"/>
                <a:ea typeface="+mn-ea"/>
              </a:defRPr>
            </a:lvl1pPr>
          </a:lstStyle>
          <a:p>
            <a:pPr lvl="0"/>
            <a:endParaRPr lang="en-US" dirty="0"/>
          </a:p>
        </p:txBody>
      </p:sp>
      <p:sp>
        <p:nvSpPr>
          <p:cNvPr id="20" name="Text Placeholder 13"/>
          <p:cNvSpPr>
            <a:spLocks noGrp="1"/>
          </p:cNvSpPr>
          <p:nvPr>
            <p:ph type="body" sz="quarter" idx="23"/>
          </p:nvPr>
        </p:nvSpPr>
        <p:spPr>
          <a:xfrm>
            <a:off x="10143067" y="4597400"/>
            <a:ext cx="711200" cy="406400"/>
          </a:xfrm>
          <a:prstGeom prst="roundRect">
            <a:avLst/>
          </a:prstGeom>
          <a:solidFill>
            <a:schemeClr val="accent2"/>
          </a:solidFill>
        </p:spPr>
        <p:txBody>
          <a:bodyPr anchor="ctr"/>
          <a:lstStyle>
            <a:lvl1pPr marL="0" indent="0" algn="ctr">
              <a:buNone/>
              <a:defRPr sz="1600">
                <a:solidFill>
                  <a:schemeClr val="bg1"/>
                </a:solidFill>
                <a:latin typeface="+mn-ea"/>
                <a:ea typeface="+mn-ea"/>
              </a:defRPr>
            </a:lvl1pPr>
          </a:lstStyle>
          <a:p>
            <a:pPr lvl="0"/>
            <a:endParaRPr lang="en-US" dirty="0"/>
          </a:p>
        </p:txBody>
      </p:sp>
      <p:sp>
        <p:nvSpPr>
          <p:cNvPr id="21" name="Text Placeholder 10"/>
          <p:cNvSpPr>
            <a:spLocks noGrp="1"/>
          </p:cNvSpPr>
          <p:nvPr>
            <p:ph type="body" sz="quarter" idx="24"/>
          </p:nvPr>
        </p:nvSpPr>
        <p:spPr>
          <a:xfrm>
            <a:off x="459744" y="5054600"/>
            <a:ext cx="2527302" cy="1117602"/>
          </a:xfrm>
          <a:prstGeom prst="rect">
            <a:avLst/>
          </a:prstGeom>
        </p:spPr>
        <p:txBody>
          <a:bodyPr>
            <a:noAutofit/>
          </a:bodyPr>
          <a:lstStyle>
            <a:lvl1pPr marL="0" indent="0" algn="l">
              <a:lnSpc>
                <a:spcPct val="100000"/>
              </a:lnSpc>
              <a:spcBef>
                <a:spcPct val="320000"/>
              </a:spcBef>
              <a:buNone/>
              <a:defRPr sz="1600" b="0" baseline="0">
                <a:solidFill>
                  <a:schemeClr val="tx2"/>
                </a:solidFill>
                <a:latin typeface="+mn-ea"/>
                <a:ea typeface="+mn-ea"/>
                <a:cs typeface="Narkisim" panose="020E0502050101010101" pitchFamily="34" charset="-79"/>
              </a:defRPr>
            </a:lvl1pPr>
          </a:lstStyle>
          <a:p>
            <a:pPr lvl="0"/>
            <a:endParaRPr lang="en-US" dirty="0"/>
          </a:p>
        </p:txBody>
      </p:sp>
      <p:sp>
        <p:nvSpPr>
          <p:cNvPr id="22" name="Text Placeholder 10"/>
          <p:cNvSpPr>
            <a:spLocks noGrp="1"/>
          </p:cNvSpPr>
          <p:nvPr>
            <p:ph type="body" sz="quarter" idx="25"/>
          </p:nvPr>
        </p:nvSpPr>
        <p:spPr>
          <a:xfrm>
            <a:off x="4853941" y="5054601"/>
            <a:ext cx="2527302" cy="1117602"/>
          </a:xfrm>
          <a:prstGeom prst="rect">
            <a:avLst/>
          </a:prstGeom>
        </p:spPr>
        <p:txBody>
          <a:bodyPr>
            <a:noAutofit/>
          </a:bodyPr>
          <a:lstStyle>
            <a:lvl1pPr marL="0" indent="0" algn="l">
              <a:lnSpc>
                <a:spcPct val="100000"/>
              </a:lnSpc>
              <a:spcBef>
                <a:spcPct val="320000"/>
              </a:spcBef>
              <a:buNone/>
              <a:defRPr sz="1600" b="0" baseline="0">
                <a:solidFill>
                  <a:schemeClr val="tx2"/>
                </a:solidFill>
                <a:latin typeface="+mn-ea"/>
                <a:ea typeface="+mn-ea"/>
                <a:cs typeface="Narkisim" panose="020E0502050101010101" pitchFamily="34" charset="-79"/>
              </a:defRPr>
            </a:lvl1pPr>
          </a:lstStyle>
          <a:p>
            <a:pPr lvl="0"/>
            <a:endParaRPr lang="en-US" dirty="0"/>
          </a:p>
        </p:txBody>
      </p:sp>
      <p:sp>
        <p:nvSpPr>
          <p:cNvPr id="23" name="Text Placeholder 10"/>
          <p:cNvSpPr>
            <a:spLocks noGrp="1"/>
          </p:cNvSpPr>
          <p:nvPr>
            <p:ph type="body" sz="quarter" idx="26"/>
          </p:nvPr>
        </p:nvSpPr>
        <p:spPr>
          <a:xfrm>
            <a:off x="9248139" y="5054601"/>
            <a:ext cx="2527302" cy="1117602"/>
          </a:xfrm>
          <a:prstGeom prst="rect">
            <a:avLst/>
          </a:prstGeom>
        </p:spPr>
        <p:txBody>
          <a:bodyPr>
            <a:noAutofit/>
          </a:bodyPr>
          <a:lstStyle>
            <a:lvl1pPr marL="0" indent="0" algn="l">
              <a:lnSpc>
                <a:spcPct val="100000"/>
              </a:lnSpc>
              <a:spcBef>
                <a:spcPct val="320000"/>
              </a:spcBef>
              <a:buNone/>
              <a:defRPr sz="1600" b="0" baseline="0">
                <a:solidFill>
                  <a:schemeClr val="tx2"/>
                </a:solidFill>
                <a:latin typeface="+mn-ea"/>
                <a:ea typeface="+mn-ea"/>
                <a:cs typeface="Narkisim" panose="020E0502050101010101" pitchFamily="34" charset="-79"/>
              </a:defRPr>
            </a:lvl1pPr>
          </a:lstStyle>
          <a:p>
            <a:pPr lvl="0"/>
            <a:endParaRPr lang="en-US" dirty="0"/>
          </a:p>
        </p:txBody>
      </p:sp>
    </p:spTree>
  </p:cSld>
  <p:clrMapOvr>
    <a:masterClrMapping/>
  </p:clrMapOvr>
  <mc:AlternateContent xmlns:mc="http://schemas.openxmlformats.org/markup-compatibility/2006" xmlns:p14="http://schemas.microsoft.com/office/powerpoint/2010/main">
    <mc:Choice Requires="p14">
      <p:transition p14:dur="10" advTm="1000"/>
    </mc:Choice>
    <mc:Fallback xmlns="">
      <p:transition advTm="1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内页">
    <p:spTree>
      <p:nvGrpSpPr>
        <p:cNvPr id="1" name=""/>
        <p:cNvGrpSpPr/>
        <p:nvPr/>
      </p:nvGrpSpPr>
      <p:grpSpPr>
        <a:xfrm>
          <a:off x="0" y="0"/>
          <a:ext cx="0" cy="0"/>
          <a:chOff x="0" y="0"/>
          <a:chExt cx="0" cy="0"/>
        </a:xfrm>
      </p:grpSpPr>
      <p:sp>
        <p:nvSpPr>
          <p:cNvPr id="2" name="图文框 1"/>
          <p:cNvSpPr/>
          <p:nvPr userDrawn="1"/>
        </p:nvSpPr>
        <p:spPr>
          <a:xfrm>
            <a:off x="488951" y="514505"/>
            <a:ext cx="11214100" cy="5886301"/>
          </a:xfrm>
          <a:prstGeom prst="frame">
            <a:avLst>
              <a:gd name="adj1" fmla="val 169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直角三角形 3"/>
          <p:cNvSpPr/>
          <p:nvPr userDrawn="1"/>
        </p:nvSpPr>
        <p:spPr>
          <a:xfrm>
            <a:off x="8331209" y="316054"/>
            <a:ext cx="112713" cy="198459"/>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userDrawn="1"/>
        </p:nvSpPr>
        <p:spPr>
          <a:xfrm flipH="1">
            <a:off x="3748097" y="316054"/>
            <a:ext cx="112713" cy="198459"/>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3860800" y="316055"/>
            <a:ext cx="4470400" cy="492079"/>
          </a:xfrm>
          <a:prstGeom prst="rect">
            <a:avLst/>
          </a:prstGeom>
          <a:solidFill>
            <a:srgbClr val="C80A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800" b="0" i="0" u="none" strike="noStrike" kern="0" cap="none" spc="300" normalizeH="0" baseline="0" noProof="0" dirty="0">
              <a:ln>
                <a:noFill/>
              </a:ln>
              <a:solidFill>
                <a:schemeClr val="bg1"/>
              </a:solidFill>
              <a:effectLst/>
              <a:uLnTx/>
              <a:uFillTx/>
            </a:endParaRPr>
          </a:p>
        </p:txBody>
      </p:sp>
      <p:sp>
        <p:nvSpPr>
          <p:cNvPr id="7" name="文本占位符 8"/>
          <p:cNvSpPr>
            <a:spLocks noGrp="1"/>
          </p:cNvSpPr>
          <p:nvPr>
            <p:ph type="body" sz="quarter" idx="10" hasCustomPrompt="1"/>
          </p:nvPr>
        </p:nvSpPr>
        <p:spPr>
          <a:xfrm>
            <a:off x="3860799" y="312821"/>
            <a:ext cx="4470400" cy="498518"/>
          </a:xfrm>
          <a:prstGeom prst="rect">
            <a:avLst/>
          </a:prstGeom>
        </p:spPr>
        <p:txBody>
          <a:bodyPr anchor="ctr"/>
          <a:lstStyle>
            <a:lvl1pPr marL="0" indent="0" algn="ctr">
              <a:lnSpc>
                <a:spcPct val="100000"/>
              </a:lnSpc>
              <a:spcBef>
                <a:spcPts val="0"/>
              </a:spcBef>
              <a:buNone/>
              <a:defRPr sz="2800">
                <a:solidFill>
                  <a:schemeClr val="bg1"/>
                </a:solidFill>
              </a:defRPr>
            </a:lvl1pPr>
          </a:lstStyle>
          <a:p>
            <a:pPr lvl="0"/>
            <a:r>
              <a:rPr lang="zh-CN" altLang="en-US" dirty="0"/>
              <a:t>请在此处添加标题</a:t>
            </a:r>
          </a:p>
        </p:txBody>
      </p:sp>
    </p:spTree>
  </p:cSld>
  <p:clrMapOvr>
    <a:masterClrMapping/>
  </p:clrMapOvr>
  <mc:AlternateContent xmlns:mc="http://schemas.openxmlformats.org/markup-compatibility/2006" xmlns:p14="http://schemas.microsoft.com/office/powerpoint/2010/main">
    <mc:Choice Requires="p14">
      <p:transition spd="slow" p14:dur="3000" advClick="0" advTm="2000">
        <p:blinds dir="vert"/>
      </p:transition>
    </mc:Choice>
    <mc:Fallback xmlns="">
      <p:transition spd="slow" advClick="0"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outVertical)">
                                      <p:cBhvr>
                                        <p:cTn id="7" dur="500"/>
                                        <p:tgtEl>
                                          <p:spTgt spid="7">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uild="p">
        <p:tmplLst>
          <p:tmpl lvl="1">
            <p:tnLst>
              <p:par>
                <p:cTn presetID="16" presetClass="entr" presetSubtype="37"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barn(outVertical)">
                      <p:cBhvr>
                        <p:cTn dur="500"/>
                        <p:tgtEl>
                          <p:spTgt spid="7"/>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Pieces 3 Images">
    <p:spTree>
      <p:nvGrpSpPr>
        <p:cNvPr id="1" name=""/>
        <p:cNvGrpSpPr/>
        <p:nvPr/>
      </p:nvGrpSpPr>
      <p:grpSpPr>
        <a:xfrm>
          <a:off x="0" y="0"/>
          <a:ext cx="0" cy="0"/>
          <a:chOff x="0" y="0"/>
          <a:chExt cx="0" cy="0"/>
        </a:xfrm>
      </p:grpSpPr>
      <p:sp>
        <p:nvSpPr>
          <p:cNvPr id="3" name="Picture Placeholder 2"/>
          <p:cNvSpPr>
            <a:spLocks noGrp="1"/>
          </p:cNvSpPr>
          <p:nvPr>
            <p:ph type="pic" sz="quarter" idx="18"/>
          </p:nvPr>
        </p:nvSpPr>
        <p:spPr>
          <a:xfrm>
            <a:off x="0" y="-12701"/>
            <a:ext cx="12192000" cy="3530600"/>
          </a:xfrm>
          <a:prstGeom prst="rect">
            <a:avLst/>
          </a:prstGeom>
        </p:spPr>
        <p:txBody>
          <a:bodyPr>
            <a:normAutofit/>
          </a:bodyPr>
          <a:lstStyle>
            <a:lvl1pPr marL="0" indent="0" algn="ctr">
              <a:buNone/>
              <a:defRPr sz="1600">
                <a:latin typeface="+mn-ea"/>
                <a:ea typeface="+mn-ea"/>
              </a:defRPr>
            </a:lvl1pPr>
          </a:lstStyle>
          <a:p>
            <a:endParaRPr lang="en-US" dirty="0"/>
          </a:p>
        </p:txBody>
      </p:sp>
      <p:sp>
        <p:nvSpPr>
          <p:cNvPr id="4" name="Text Placeholder 8"/>
          <p:cNvSpPr>
            <a:spLocks noGrp="1"/>
          </p:cNvSpPr>
          <p:nvPr>
            <p:ph type="body" sz="quarter" idx="25"/>
          </p:nvPr>
        </p:nvSpPr>
        <p:spPr>
          <a:xfrm>
            <a:off x="-50799" y="3530600"/>
            <a:ext cx="12293602" cy="711200"/>
          </a:xfrm>
          <a:prstGeom prst="rect">
            <a:avLst/>
          </a:prstGeom>
          <a:solidFill>
            <a:schemeClr val="accent2"/>
          </a:solidFill>
          <a:ln>
            <a:solidFill>
              <a:schemeClr val="bg1"/>
            </a:solidFill>
          </a:ln>
        </p:spPr>
        <p:txBody>
          <a:bodyPr anchor="t">
            <a:normAutofit/>
          </a:bodyPr>
          <a:lstStyle>
            <a:lvl1pPr marL="0" indent="0" algn="r">
              <a:spcBef>
                <a:spcPct val="160000"/>
              </a:spcBef>
              <a:buNone/>
              <a:defRPr sz="1600">
                <a:solidFill>
                  <a:schemeClr val="bg1"/>
                </a:solidFill>
                <a:latin typeface="+mn-ea"/>
                <a:ea typeface="+mn-ea"/>
              </a:defRPr>
            </a:lvl1pPr>
          </a:lstStyle>
          <a:p>
            <a:pPr lvl="0"/>
            <a:endParaRPr lang="en-US" dirty="0"/>
          </a:p>
        </p:txBody>
      </p:sp>
      <p:sp>
        <p:nvSpPr>
          <p:cNvPr id="5" name="Picture Placeholder 2"/>
          <p:cNvSpPr>
            <a:spLocks noGrp="1"/>
          </p:cNvSpPr>
          <p:nvPr>
            <p:ph type="pic" sz="quarter" idx="26"/>
          </p:nvPr>
        </p:nvSpPr>
        <p:spPr>
          <a:xfrm>
            <a:off x="0" y="4260850"/>
            <a:ext cx="8128000" cy="2616200"/>
          </a:xfrm>
          <a:prstGeom prst="rect">
            <a:avLst/>
          </a:prstGeom>
        </p:spPr>
        <p:txBody>
          <a:bodyPr>
            <a:normAutofit/>
          </a:bodyPr>
          <a:lstStyle>
            <a:lvl1pPr marL="0" indent="0" algn="ctr">
              <a:buNone/>
              <a:defRPr sz="1600">
                <a:latin typeface="+mn-ea"/>
                <a:ea typeface="+mn-ea"/>
              </a:defRPr>
            </a:lvl1pPr>
          </a:lstStyle>
          <a:p>
            <a:endParaRPr lang="en-US" dirty="0"/>
          </a:p>
        </p:txBody>
      </p:sp>
      <p:sp>
        <p:nvSpPr>
          <p:cNvPr id="6" name="Picture Placeholder 2"/>
          <p:cNvSpPr>
            <a:spLocks noGrp="1"/>
          </p:cNvSpPr>
          <p:nvPr>
            <p:ph type="pic" sz="quarter" idx="27"/>
          </p:nvPr>
        </p:nvSpPr>
        <p:spPr>
          <a:xfrm>
            <a:off x="8128000" y="4267623"/>
            <a:ext cx="4084320" cy="2616200"/>
          </a:xfrm>
          <a:prstGeom prst="rect">
            <a:avLst/>
          </a:prstGeom>
        </p:spPr>
        <p:txBody>
          <a:bodyPr>
            <a:normAutofit/>
          </a:bodyPr>
          <a:lstStyle>
            <a:lvl1pPr marL="0" indent="0" algn="ctr">
              <a:buNone/>
              <a:defRPr sz="1600">
                <a:latin typeface="+mn-ea"/>
                <a:ea typeface="+mn-ea"/>
              </a:defRPr>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p14:dur="10" advTm="1000"/>
    </mc:Choice>
    <mc:Fallback xmlns="">
      <p:transition advTm="1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794658" y="794658"/>
            <a:ext cx="10602685" cy="5268685"/>
          </a:xfrm>
          <a:custGeom>
            <a:avLst/>
            <a:gdLst>
              <a:gd name="connsiteX0" fmla="*/ 0 w 10602685"/>
              <a:gd name="connsiteY0" fmla="*/ 0 h 5268685"/>
              <a:gd name="connsiteX1" fmla="*/ 10602685 w 10602685"/>
              <a:gd name="connsiteY1" fmla="*/ 0 h 5268685"/>
              <a:gd name="connsiteX2" fmla="*/ 10602685 w 10602685"/>
              <a:gd name="connsiteY2" fmla="*/ 5268685 h 5268685"/>
              <a:gd name="connsiteX3" fmla="*/ 0 w 10602685"/>
              <a:gd name="connsiteY3" fmla="*/ 5268685 h 5268685"/>
            </a:gdLst>
            <a:ahLst/>
            <a:cxnLst>
              <a:cxn ang="0">
                <a:pos x="connsiteX0" y="connsiteY0"/>
              </a:cxn>
              <a:cxn ang="0">
                <a:pos x="connsiteX1" y="connsiteY1"/>
              </a:cxn>
              <a:cxn ang="0">
                <a:pos x="connsiteX2" y="connsiteY2"/>
              </a:cxn>
              <a:cxn ang="0">
                <a:pos x="connsiteX3" y="connsiteY3"/>
              </a:cxn>
            </a:cxnLst>
            <a:rect l="l" t="t" r="r" b="b"/>
            <a:pathLst>
              <a:path w="10602685" h="5268685">
                <a:moveTo>
                  <a:pt x="0" y="0"/>
                </a:moveTo>
                <a:lnTo>
                  <a:pt x="10602685" y="0"/>
                </a:lnTo>
                <a:lnTo>
                  <a:pt x="10602685" y="5268685"/>
                </a:lnTo>
                <a:lnTo>
                  <a:pt x="0" y="5268685"/>
                </a:lnTo>
                <a:close/>
              </a:path>
            </a:pathLst>
          </a:custGeom>
        </p:spPr>
        <p:txBody>
          <a:bodyPr wrap="square">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ADFEFE9-5CC8-4A14-B701-39B2293DE163}" type="datetimeFigureOut">
              <a:rPr lang="zh-CN" altLang="en-US" smtClean="0"/>
              <a:t>2020/12/2</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252E9B-727B-4729-83FF-03B5A5A8689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2514599" y="555172"/>
            <a:ext cx="3037115" cy="3657600"/>
          </a:xfrm>
          <a:custGeom>
            <a:avLst/>
            <a:gdLst>
              <a:gd name="connsiteX0" fmla="*/ 0 w 3037115"/>
              <a:gd name="connsiteY0" fmla="*/ 0 h 3657600"/>
              <a:gd name="connsiteX1" fmla="*/ 3037115 w 3037115"/>
              <a:gd name="connsiteY1" fmla="*/ 0 h 3657600"/>
              <a:gd name="connsiteX2" fmla="*/ 3037115 w 3037115"/>
              <a:gd name="connsiteY2" fmla="*/ 3657600 h 3657600"/>
              <a:gd name="connsiteX3" fmla="*/ 0 w 3037115"/>
              <a:gd name="connsiteY3" fmla="*/ 3657600 h 3657600"/>
            </a:gdLst>
            <a:ahLst/>
            <a:cxnLst>
              <a:cxn ang="0">
                <a:pos x="connsiteX0" y="connsiteY0"/>
              </a:cxn>
              <a:cxn ang="0">
                <a:pos x="connsiteX1" y="connsiteY1"/>
              </a:cxn>
              <a:cxn ang="0">
                <a:pos x="connsiteX2" y="connsiteY2"/>
              </a:cxn>
              <a:cxn ang="0">
                <a:pos x="connsiteX3" y="connsiteY3"/>
              </a:cxn>
            </a:cxnLst>
            <a:rect l="l" t="t" r="r" b="b"/>
            <a:pathLst>
              <a:path w="3037115" h="3657600">
                <a:moveTo>
                  <a:pt x="0" y="0"/>
                </a:moveTo>
                <a:lnTo>
                  <a:pt x="3037115" y="0"/>
                </a:lnTo>
                <a:lnTo>
                  <a:pt x="3037115" y="3657600"/>
                </a:lnTo>
                <a:lnTo>
                  <a:pt x="0" y="3657600"/>
                </a:lnTo>
                <a:close/>
              </a:path>
            </a:pathLst>
          </a:custGeom>
        </p:spPr>
        <p:txBody>
          <a:bodyPr wrap="square">
            <a:noAutofit/>
          </a:bodyPr>
          <a:lstStyle/>
          <a:p>
            <a:endParaRPr lang="en-US"/>
          </a:p>
        </p:txBody>
      </p:sp>
      <p:sp>
        <p:nvSpPr>
          <p:cNvPr id="11" name="Picture Placeholder 10"/>
          <p:cNvSpPr>
            <a:spLocks noGrp="1"/>
          </p:cNvSpPr>
          <p:nvPr>
            <p:ph type="pic" sz="quarter" idx="11"/>
          </p:nvPr>
        </p:nvSpPr>
        <p:spPr>
          <a:xfrm>
            <a:off x="6640286" y="555172"/>
            <a:ext cx="3037115" cy="3657600"/>
          </a:xfrm>
          <a:custGeom>
            <a:avLst/>
            <a:gdLst>
              <a:gd name="connsiteX0" fmla="*/ 0 w 3037115"/>
              <a:gd name="connsiteY0" fmla="*/ 0 h 3657600"/>
              <a:gd name="connsiteX1" fmla="*/ 3037115 w 3037115"/>
              <a:gd name="connsiteY1" fmla="*/ 0 h 3657600"/>
              <a:gd name="connsiteX2" fmla="*/ 3037115 w 3037115"/>
              <a:gd name="connsiteY2" fmla="*/ 3657600 h 3657600"/>
              <a:gd name="connsiteX3" fmla="*/ 0 w 3037115"/>
              <a:gd name="connsiteY3" fmla="*/ 3657600 h 3657600"/>
            </a:gdLst>
            <a:ahLst/>
            <a:cxnLst>
              <a:cxn ang="0">
                <a:pos x="connsiteX0" y="connsiteY0"/>
              </a:cxn>
              <a:cxn ang="0">
                <a:pos x="connsiteX1" y="connsiteY1"/>
              </a:cxn>
              <a:cxn ang="0">
                <a:pos x="connsiteX2" y="connsiteY2"/>
              </a:cxn>
              <a:cxn ang="0">
                <a:pos x="connsiteX3" y="connsiteY3"/>
              </a:cxn>
            </a:cxnLst>
            <a:rect l="l" t="t" r="r" b="b"/>
            <a:pathLst>
              <a:path w="3037115" h="3657600">
                <a:moveTo>
                  <a:pt x="0" y="0"/>
                </a:moveTo>
                <a:lnTo>
                  <a:pt x="3037115" y="0"/>
                </a:lnTo>
                <a:lnTo>
                  <a:pt x="3037115" y="3657600"/>
                </a:lnTo>
                <a:lnTo>
                  <a:pt x="0" y="3657600"/>
                </a:lnTo>
                <a:close/>
              </a:path>
            </a:pathLst>
          </a:custGeom>
        </p:spPr>
        <p:txBody>
          <a:bodyPr wrap="square">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a:xfrm>
            <a:off x="3363686" y="358346"/>
            <a:ext cx="6226629" cy="3527854"/>
          </a:xfrm>
          <a:custGeom>
            <a:avLst/>
            <a:gdLst>
              <a:gd name="connsiteX0" fmla="*/ 0 w 6226629"/>
              <a:gd name="connsiteY0" fmla="*/ 0 h 3527854"/>
              <a:gd name="connsiteX1" fmla="*/ 6226629 w 6226629"/>
              <a:gd name="connsiteY1" fmla="*/ 0 h 3527854"/>
              <a:gd name="connsiteX2" fmla="*/ 6226629 w 6226629"/>
              <a:gd name="connsiteY2" fmla="*/ 3527854 h 3527854"/>
              <a:gd name="connsiteX3" fmla="*/ 0 w 6226629"/>
              <a:gd name="connsiteY3" fmla="*/ 3527854 h 3527854"/>
            </a:gdLst>
            <a:ahLst/>
            <a:cxnLst>
              <a:cxn ang="0">
                <a:pos x="connsiteX0" y="connsiteY0"/>
              </a:cxn>
              <a:cxn ang="0">
                <a:pos x="connsiteX1" y="connsiteY1"/>
              </a:cxn>
              <a:cxn ang="0">
                <a:pos x="connsiteX2" y="connsiteY2"/>
              </a:cxn>
              <a:cxn ang="0">
                <a:pos x="connsiteX3" y="connsiteY3"/>
              </a:cxn>
            </a:cxnLst>
            <a:rect l="l" t="t" r="r" b="b"/>
            <a:pathLst>
              <a:path w="6226629" h="3527854">
                <a:moveTo>
                  <a:pt x="0" y="0"/>
                </a:moveTo>
                <a:lnTo>
                  <a:pt x="6226629" y="0"/>
                </a:lnTo>
                <a:lnTo>
                  <a:pt x="6226629" y="3527854"/>
                </a:lnTo>
                <a:lnTo>
                  <a:pt x="0" y="3527854"/>
                </a:lnTo>
                <a:close/>
              </a:path>
            </a:pathLst>
          </a:custGeom>
        </p:spPr>
        <p:txBody>
          <a:bodyPr wrap="square">
            <a:noAutofit/>
          </a:bodyPr>
          <a:lstStyle/>
          <a:p>
            <a:endParaRPr lang="en-US"/>
          </a:p>
        </p:txBody>
      </p:sp>
      <p:sp>
        <p:nvSpPr>
          <p:cNvPr id="17" name="Picture Placeholder 16"/>
          <p:cNvSpPr>
            <a:spLocks noGrp="1"/>
          </p:cNvSpPr>
          <p:nvPr>
            <p:ph type="pic" sz="quarter" idx="11"/>
          </p:nvPr>
        </p:nvSpPr>
        <p:spPr>
          <a:xfrm>
            <a:off x="5312230" y="4037717"/>
            <a:ext cx="4278084" cy="3429883"/>
          </a:xfrm>
          <a:custGeom>
            <a:avLst/>
            <a:gdLst>
              <a:gd name="connsiteX0" fmla="*/ 0 w 4278084"/>
              <a:gd name="connsiteY0" fmla="*/ 0 h 3429883"/>
              <a:gd name="connsiteX1" fmla="*/ 4278084 w 4278084"/>
              <a:gd name="connsiteY1" fmla="*/ 0 h 3429883"/>
              <a:gd name="connsiteX2" fmla="*/ 4278084 w 4278084"/>
              <a:gd name="connsiteY2" fmla="*/ 3429883 h 3429883"/>
              <a:gd name="connsiteX3" fmla="*/ 0 w 4278084"/>
              <a:gd name="connsiteY3" fmla="*/ 3429883 h 3429883"/>
            </a:gdLst>
            <a:ahLst/>
            <a:cxnLst>
              <a:cxn ang="0">
                <a:pos x="connsiteX0" y="connsiteY0"/>
              </a:cxn>
              <a:cxn ang="0">
                <a:pos x="connsiteX1" y="connsiteY1"/>
              </a:cxn>
              <a:cxn ang="0">
                <a:pos x="connsiteX2" y="connsiteY2"/>
              </a:cxn>
              <a:cxn ang="0">
                <a:pos x="connsiteX3" y="connsiteY3"/>
              </a:cxn>
            </a:cxnLst>
            <a:rect l="l" t="t" r="r" b="b"/>
            <a:pathLst>
              <a:path w="4278084" h="3429883">
                <a:moveTo>
                  <a:pt x="0" y="0"/>
                </a:moveTo>
                <a:lnTo>
                  <a:pt x="4278084" y="0"/>
                </a:lnTo>
                <a:lnTo>
                  <a:pt x="4278084" y="3429883"/>
                </a:lnTo>
                <a:lnTo>
                  <a:pt x="0" y="3429883"/>
                </a:lnTo>
                <a:close/>
              </a:path>
            </a:pathLst>
          </a:custGeom>
        </p:spPr>
        <p:txBody>
          <a:bodyPr wrap="square">
            <a:noAutofit/>
          </a:bodyPr>
          <a:lstStyle/>
          <a:p>
            <a:endParaRPr lang="en-US"/>
          </a:p>
        </p:txBody>
      </p:sp>
      <p:sp>
        <p:nvSpPr>
          <p:cNvPr id="19" name="Picture Placeholder 18"/>
          <p:cNvSpPr>
            <a:spLocks noGrp="1"/>
          </p:cNvSpPr>
          <p:nvPr>
            <p:ph type="pic" sz="quarter" idx="12"/>
          </p:nvPr>
        </p:nvSpPr>
        <p:spPr>
          <a:xfrm>
            <a:off x="9744143" y="2219803"/>
            <a:ext cx="2447857" cy="3429883"/>
          </a:xfrm>
          <a:custGeom>
            <a:avLst/>
            <a:gdLst>
              <a:gd name="connsiteX0" fmla="*/ 0 w 2447857"/>
              <a:gd name="connsiteY0" fmla="*/ 0 h 3429883"/>
              <a:gd name="connsiteX1" fmla="*/ 2447857 w 2447857"/>
              <a:gd name="connsiteY1" fmla="*/ 0 h 3429883"/>
              <a:gd name="connsiteX2" fmla="*/ 2447857 w 2447857"/>
              <a:gd name="connsiteY2" fmla="*/ 3429883 h 3429883"/>
              <a:gd name="connsiteX3" fmla="*/ 0 w 2447857"/>
              <a:gd name="connsiteY3" fmla="*/ 3429883 h 3429883"/>
            </a:gdLst>
            <a:ahLst/>
            <a:cxnLst>
              <a:cxn ang="0">
                <a:pos x="connsiteX0" y="connsiteY0"/>
              </a:cxn>
              <a:cxn ang="0">
                <a:pos x="connsiteX1" y="connsiteY1"/>
              </a:cxn>
              <a:cxn ang="0">
                <a:pos x="connsiteX2" y="connsiteY2"/>
              </a:cxn>
              <a:cxn ang="0">
                <a:pos x="connsiteX3" y="connsiteY3"/>
              </a:cxn>
            </a:cxnLst>
            <a:rect l="l" t="t" r="r" b="b"/>
            <a:pathLst>
              <a:path w="2447857" h="3429883">
                <a:moveTo>
                  <a:pt x="0" y="0"/>
                </a:moveTo>
                <a:lnTo>
                  <a:pt x="2447857" y="0"/>
                </a:lnTo>
                <a:lnTo>
                  <a:pt x="2447857" y="3429883"/>
                </a:lnTo>
                <a:lnTo>
                  <a:pt x="0" y="3429883"/>
                </a:lnTo>
                <a:close/>
              </a:path>
            </a:pathLst>
          </a:custGeom>
        </p:spPr>
        <p:txBody>
          <a:bodyPr wrap="square">
            <a:noAutofit/>
          </a:bodyPr>
          <a:lstStyle/>
          <a:p>
            <a:endParaRPr lang="en-US"/>
          </a:p>
        </p:txBody>
      </p:sp>
      <p:sp>
        <p:nvSpPr>
          <p:cNvPr id="18" name="Picture Placeholder 17"/>
          <p:cNvSpPr>
            <a:spLocks noGrp="1"/>
          </p:cNvSpPr>
          <p:nvPr>
            <p:ph type="pic" sz="quarter" idx="13"/>
          </p:nvPr>
        </p:nvSpPr>
        <p:spPr>
          <a:xfrm>
            <a:off x="9744143" y="358346"/>
            <a:ext cx="2447857" cy="1709940"/>
          </a:xfrm>
          <a:custGeom>
            <a:avLst/>
            <a:gdLst>
              <a:gd name="connsiteX0" fmla="*/ 0 w 2447857"/>
              <a:gd name="connsiteY0" fmla="*/ 0 h 1709940"/>
              <a:gd name="connsiteX1" fmla="*/ 2447857 w 2447857"/>
              <a:gd name="connsiteY1" fmla="*/ 0 h 1709940"/>
              <a:gd name="connsiteX2" fmla="*/ 2447857 w 2447857"/>
              <a:gd name="connsiteY2" fmla="*/ 1709940 h 1709940"/>
              <a:gd name="connsiteX3" fmla="*/ 0 w 2447857"/>
              <a:gd name="connsiteY3" fmla="*/ 1709940 h 1709940"/>
            </a:gdLst>
            <a:ahLst/>
            <a:cxnLst>
              <a:cxn ang="0">
                <a:pos x="connsiteX0" y="connsiteY0"/>
              </a:cxn>
              <a:cxn ang="0">
                <a:pos x="connsiteX1" y="connsiteY1"/>
              </a:cxn>
              <a:cxn ang="0">
                <a:pos x="connsiteX2" y="connsiteY2"/>
              </a:cxn>
              <a:cxn ang="0">
                <a:pos x="connsiteX3" y="connsiteY3"/>
              </a:cxn>
            </a:cxnLst>
            <a:rect l="l" t="t" r="r" b="b"/>
            <a:pathLst>
              <a:path w="2447857" h="1709940">
                <a:moveTo>
                  <a:pt x="0" y="0"/>
                </a:moveTo>
                <a:lnTo>
                  <a:pt x="2447857" y="0"/>
                </a:lnTo>
                <a:lnTo>
                  <a:pt x="2447857" y="1709940"/>
                </a:lnTo>
                <a:lnTo>
                  <a:pt x="0" y="1709940"/>
                </a:lnTo>
                <a:close/>
              </a:path>
            </a:pathLst>
          </a:custGeom>
        </p:spPr>
        <p:txBody>
          <a:bodyPr wrap="square">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0ADFEFE9-5CC8-4A14-B701-39B2293DE163}" type="datetimeFigureOut">
              <a:rPr lang="zh-CN" altLang="en-US" smtClean="0">
                <a:solidFill>
                  <a:prstClr val="black">
                    <a:tint val="75000"/>
                  </a:prstClr>
                </a:solidFill>
              </a:rPr>
              <a:pPr/>
              <a:t>2020/12/2</a:t>
            </a:fld>
            <a:endParaRPr lang="zh-CN" altLang="en-US" dirty="0">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F252E9B-727B-4729-83FF-03B5A5A86894}" type="slidenum">
              <a:rPr lang="zh-CN" altLang="en-US" smtClean="0">
                <a:solidFill>
                  <a:prstClr val="black">
                    <a:tint val="75000"/>
                  </a:prstClr>
                </a:solidFill>
              </a: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2756853775"/>
      </p:ext>
    </p:extLst>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ADFEFE9-5CC8-4A14-B701-39B2293DE163}" type="datetimeFigureOut">
              <a:rPr lang="zh-CN" altLang="en-US" smtClean="0">
                <a:solidFill>
                  <a:prstClr val="black">
                    <a:tint val="75000"/>
                  </a:prstClr>
                </a:solidFill>
              </a:rPr>
              <a:pPr/>
              <a:t>2020/12/2</a:t>
            </a:fld>
            <a:endParaRPr lang="zh-CN" altLang="en-US" dirty="0">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F252E9B-727B-4729-83FF-03B5A5A86894}" type="slidenum">
              <a:rPr lang="zh-CN" altLang="en-US" smtClean="0">
                <a:solidFill>
                  <a:prstClr val="black">
                    <a:tint val="75000"/>
                  </a:prstClr>
                </a:solidFill>
              </a: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4256999285"/>
      </p:ext>
    </p:extLst>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0ADFEFE9-5CC8-4A14-B701-39B2293DE163}" type="datetimeFigureOut">
              <a:rPr lang="zh-CN" altLang="en-US" smtClean="0">
                <a:solidFill>
                  <a:prstClr val="black">
                    <a:tint val="75000"/>
                  </a:prstClr>
                </a:solidFill>
              </a:rPr>
              <a:pPr/>
              <a:t>2020/12/2</a:t>
            </a:fld>
            <a:endParaRPr lang="zh-CN" altLang="en-US" dirty="0">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F252E9B-727B-4729-83FF-03B5A5A86894}" type="slidenum">
              <a:rPr lang="zh-CN" altLang="en-US" smtClean="0">
                <a:solidFill>
                  <a:prstClr val="black">
                    <a:tint val="75000"/>
                  </a:prstClr>
                </a:solidFill>
              </a: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493126253"/>
      </p:ext>
    </p:extLst>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ADFEFE9-5CC8-4A14-B701-39B2293DE163}" type="datetimeFigureOut">
              <a:rPr lang="zh-CN" altLang="en-US" smtClean="0">
                <a:solidFill>
                  <a:prstClr val="black">
                    <a:tint val="75000"/>
                  </a:prstClr>
                </a:solidFill>
              </a:rPr>
              <a:pPr/>
              <a:t>2020/12/2</a:t>
            </a:fld>
            <a:endParaRPr lang="zh-CN" altLang="en-US" dirty="0">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3F252E9B-727B-4729-83FF-03B5A5A86894}" type="slidenum">
              <a:rPr lang="zh-CN" altLang="en-US" smtClean="0">
                <a:solidFill>
                  <a:prstClr val="black">
                    <a:tint val="75000"/>
                  </a:prstClr>
                </a:solidFill>
              </a: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50032470"/>
      </p:ext>
    </p:extLst>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17" name="图片 16"/>
          <p:cNvPicPr>
            <a:picLocks noChangeAspect="1"/>
          </p:cNvPicPr>
          <p:nvPr userDrawn="1"/>
        </p:nvPicPr>
        <p:blipFill rotWithShape="1">
          <a:blip r:embed="rId2">
            <a:extLst>
              <a:ext uri="{28A0092B-C50C-407E-A947-70E740481C1C}">
                <a14:useLocalDpi xmlns:a14="http://schemas.microsoft.com/office/drawing/2010/main" val="0"/>
              </a:ext>
            </a:extLst>
          </a:blip>
          <a:srcRect t="19805" b="14175"/>
          <a:stretch>
            <a:fillRect/>
          </a:stretch>
        </p:blipFill>
        <p:spPr>
          <a:xfrm>
            <a:off x="1549237" y="0"/>
            <a:ext cx="9896002" cy="6858000"/>
          </a:xfrm>
          <a:prstGeom prst="rect">
            <a:avLst/>
          </a:prstGeom>
        </p:spPr>
      </p:pic>
      <p:sp>
        <p:nvSpPr>
          <p:cNvPr id="18" name="矩形 17"/>
          <p:cNvSpPr/>
          <p:nvPr userDrawn="1"/>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日期占位符 6"/>
          <p:cNvSpPr>
            <a:spLocks noGrp="1"/>
          </p:cNvSpPr>
          <p:nvPr>
            <p:ph type="dt" sz="half" idx="10"/>
          </p:nvPr>
        </p:nvSpPr>
        <p:spPr/>
        <p:txBody>
          <a:bodyPr/>
          <a:lstStyle/>
          <a:p>
            <a:fld id="{0ADFEFE9-5CC8-4A14-B701-39B2293DE163}" type="datetimeFigureOut">
              <a:rPr lang="zh-CN" altLang="en-US" smtClean="0">
                <a:solidFill>
                  <a:prstClr val="black">
                    <a:tint val="75000"/>
                  </a:prstClr>
                </a:solidFill>
              </a:rPr>
              <a:pPr/>
              <a:t>2020/12/2</a:t>
            </a:fld>
            <a:endParaRPr lang="zh-CN" altLang="en-US" dirty="0">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3F252E9B-727B-4729-83FF-03B5A5A86894}" type="slidenum">
              <a:rPr lang="zh-CN" altLang="en-US" smtClean="0">
                <a:solidFill>
                  <a:prstClr val="black">
                    <a:tint val="75000"/>
                  </a:prstClr>
                </a:solidFill>
              </a:rPr>
              <a:pPr/>
              <a:t>‹#›</a:t>
            </a:fld>
            <a:endParaRPr lang="zh-CN" altLang="en-US" dirty="0">
              <a:solidFill>
                <a:prstClr val="black">
                  <a:tint val="75000"/>
                </a:prstClr>
              </a:solidFill>
            </a:endParaRPr>
          </a:p>
        </p:txBody>
      </p:sp>
      <p:pic>
        <p:nvPicPr>
          <p:cNvPr id="10" name="图片 9"/>
          <p:cNvPicPr>
            <a:picLocks noChangeAspect="1"/>
          </p:cNvPicPr>
          <p:nvPr userDrawn="1"/>
        </p:nvPicPr>
        <p:blipFill rotWithShape="1">
          <a:blip r:embed="rId3" cstate="print">
            <a:extLst>
              <a:ext uri="{28A0092B-C50C-407E-A947-70E740481C1C}">
                <a14:useLocalDpi xmlns:a14="http://schemas.microsoft.com/office/drawing/2010/main" val="0"/>
              </a:ext>
            </a:extLst>
          </a:blip>
          <a:srcRect l="15358" r="9145" b="27542"/>
          <a:stretch>
            <a:fillRect/>
          </a:stretch>
        </p:blipFill>
        <p:spPr>
          <a:xfrm>
            <a:off x="10965148" y="4212719"/>
            <a:ext cx="5624997" cy="3036745"/>
          </a:xfrm>
          <a:prstGeom prst="rect">
            <a:avLst/>
          </a:prstGeom>
        </p:spPr>
      </p:pic>
      <p:grpSp>
        <p:nvGrpSpPr>
          <p:cNvPr id="11" name="组合 10"/>
          <p:cNvGrpSpPr/>
          <p:nvPr userDrawn="1"/>
        </p:nvGrpSpPr>
        <p:grpSpPr>
          <a:xfrm>
            <a:off x="425065" y="325953"/>
            <a:ext cx="508902" cy="396897"/>
            <a:chOff x="6468477" y="1576639"/>
            <a:chExt cx="555374" cy="433141"/>
          </a:xfrm>
        </p:grpSpPr>
        <p:sp>
          <p:nvSpPr>
            <p:cNvPr id="12" name="矩形 11"/>
            <p:cNvSpPr/>
            <p:nvPr/>
          </p:nvSpPr>
          <p:spPr>
            <a:xfrm rot="2700000">
              <a:off x="6468477" y="1576639"/>
              <a:ext cx="433141" cy="4331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3" name="矩形 12"/>
            <p:cNvSpPr/>
            <p:nvPr/>
          </p:nvSpPr>
          <p:spPr>
            <a:xfrm rot="2700000">
              <a:off x="6590710" y="1576639"/>
              <a:ext cx="433141" cy="433141"/>
            </a:xfrm>
            <a:prstGeom prst="rect">
              <a:avLst/>
            </a:prstGeom>
            <a:gradFill>
              <a:gsLst>
                <a:gs pos="0">
                  <a:srgbClr val="049AAB"/>
                </a:gs>
                <a:gs pos="100000">
                  <a:srgbClr val="0130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grpSp>
    </p:spTree>
    <p:extLst>
      <p:ext uri="{BB962C8B-B14F-4D97-AF65-F5344CB8AC3E}">
        <p14:creationId xmlns:p14="http://schemas.microsoft.com/office/powerpoint/2010/main" val="608869983"/>
      </p:ext>
    </p:extLst>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ADFEFE9-5CC8-4A14-B701-39B2293DE163}" type="datetimeFigureOut">
              <a:rPr lang="zh-CN" altLang="en-US" smtClean="0">
                <a:solidFill>
                  <a:prstClr val="black">
                    <a:tint val="75000"/>
                  </a:prstClr>
                </a:solidFill>
              </a:rPr>
              <a:pPr/>
              <a:t>2020/12/2</a:t>
            </a:fld>
            <a:endParaRPr lang="zh-CN" altLang="en-US" dirty="0">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3F252E9B-727B-4729-83FF-03B5A5A86894}" type="slidenum">
              <a:rPr lang="zh-CN" altLang="en-US" smtClean="0">
                <a:solidFill>
                  <a:prstClr val="black">
                    <a:tint val="75000"/>
                  </a:prstClr>
                </a:solidFill>
              </a: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806738865"/>
      </p:ext>
    </p:extLst>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ADFEFE9-5CC8-4A14-B701-39B2293DE163}" type="datetimeFigureOut">
              <a:rPr lang="zh-CN" altLang="en-US" smtClean="0">
                <a:solidFill>
                  <a:prstClr val="black">
                    <a:tint val="75000"/>
                  </a:prstClr>
                </a:solidFill>
              </a:rPr>
              <a:pPr/>
              <a:t>2020/12/2</a:t>
            </a:fld>
            <a:endParaRPr lang="zh-CN" altLang="en-US" dirty="0">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3F252E9B-727B-4729-83FF-03B5A5A86894}" type="slidenum">
              <a:rPr lang="zh-CN" altLang="en-US" smtClean="0">
                <a:solidFill>
                  <a:prstClr val="black">
                    <a:tint val="75000"/>
                  </a:prstClr>
                </a:solidFill>
              </a: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204432583"/>
      </p:ext>
    </p:extLst>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ADFEFE9-5CC8-4A14-B701-39B2293DE163}" type="datetimeFigureOut">
              <a:rPr lang="zh-CN" altLang="en-US" smtClean="0">
                <a:solidFill>
                  <a:prstClr val="black">
                    <a:tint val="75000"/>
                  </a:prstClr>
                </a:solidFill>
              </a:rPr>
              <a:pPr/>
              <a:t>2020/12/2</a:t>
            </a:fld>
            <a:endParaRPr lang="zh-CN" altLang="en-US" dirty="0">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3F252E9B-727B-4729-83FF-03B5A5A86894}" type="slidenum">
              <a:rPr lang="zh-CN" altLang="en-US" smtClean="0">
                <a:solidFill>
                  <a:prstClr val="black">
                    <a:tint val="75000"/>
                  </a:prstClr>
                </a:solidFill>
              </a: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1672302960"/>
      </p:ext>
    </p:extLst>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0ADFEFE9-5CC8-4A14-B701-39B2293DE163}" type="datetimeFigureOut">
              <a:rPr lang="zh-CN" altLang="en-US" smtClean="0"/>
              <a:t>2020/12/2</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252E9B-727B-4729-83FF-03B5A5A8689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ADFEFE9-5CC8-4A14-B701-39B2293DE163}" type="datetimeFigureOut">
              <a:rPr lang="zh-CN" altLang="en-US" smtClean="0">
                <a:solidFill>
                  <a:prstClr val="black">
                    <a:tint val="75000"/>
                  </a:prstClr>
                </a:solidFill>
              </a:rPr>
              <a:pPr/>
              <a:t>2020/12/2</a:t>
            </a:fld>
            <a:endParaRPr lang="zh-CN" altLang="en-US" dirty="0">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3F252E9B-727B-4729-83FF-03B5A5A86894}" type="slidenum">
              <a:rPr lang="zh-CN" altLang="en-US" smtClean="0">
                <a:solidFill>
                  <a:prstClr val="black">
                    <a:tint val="75000"/>
                  </a:prstClr>
                </a:solidFill>
              </a: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1702196429"/>
      </p:ext>
    </p:extLst>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ADFEFE9-5CC8-4A14-B701-39B2293DE163}" type="datetimeFigureOut">
              <a:rPr lang="zh-CN" altLang="en-US" smtClean="0">
                <a:solidFill>
                  <a:prstClr val="black">
                    <a:tint val="75000"/>
                  </a:prstClr>
                </a:solidFill>
              </a:rPr>
              <a:pPr/>
              <a:t>2020/12/2</a:t>
            </a:fld>
            <a:endParaRPr lang="zh-CN" altLang="en-US" dirty="0">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F252E9B-727B-4729-83FF-03B5A5A86894}" type="slidenum">
              <a:rPr lang="zh-CN" altLang="en-US" smtClean="0">
                <a:solidFill>
                  <a:prstClr val="black">
                    <a:tint val="75000"/>
                  </a:prstClr>
                </a:solidFill>
              </a: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1097586525"/>
      </p:ext>
    </p:extLst>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ADFEFE9-5CC8-4A14-B701-39B2293DE163}" type="datetimeFigureOut">
              <a:rPr lang="zh-CN" altLang="en-US" smtClean="0">
                <a:solidFill>
                  <a:prstClr val="black">
                    <a:tint val="75000"/>
                  </a:prstClr>
                </a:solidFill>
              </a:rPr>
              <a:pPr/>
              <a:t>2020/12/2</a:t>
            </a:fld>
            <a:endParaRPr lang="zh-CN" altLang="en-US" dirty="0">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F252E9B-727B-4729-83FF-03B5A5A86894}" type="slidenum">
              <a:rPr lang="zh-CN" altLang="en-US" smtClean="0">
                <a:solidFill>
                  <a:prstClr val="black">
                    <a:tint val="75000"/>
                  </a:prstClr>
                </a:solidFill>
              </a: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1534869977"/>
      </p:ext>
    </p:extLst>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两栏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BA8CD9F4-60DE-4CC5-B9DA-B199115962D5}" type="datetimeFigureOut">
              <a:rPr lang="zh-CN" altLang="en-US" smtClean="0">
                <a:solidFill>
                  <a:prstClr val="black">
                    <a:tint val="75000"/>
                  </a:prstClr>
                </a:solidFill>
              </a:rPr>
              <a:pPr/>
              <a:t>2020/12/2</a:t>
            </a:fld>
            <a:endParaRPr lang="zh-CN" altLang="en-US" dirty="0">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96FFE69D-7151-4D91-9406-E252981396B5}" type="slidenum">
              <a:rPr lang="zh-CN" altLang="en-US" smtClean="0">
                <a:solidFill>
                  <a:prstClr val="black">
                    <a:tint val="75000"/>
                  </a:prstClr>
                </a:solidFill>
              </a:rPr>
              <a:pPr/>
              <a:t>‹#›</a:t>
            </a:fld>
            <a:endParaRPr lang="zh-CN" altLang="en-US" dirty="0">
              <a:solidFill>
                <a:prstClr val="black">
                  <a:tint val="75000"/>
                </a:prstClr>
              </a:solidFill>
            </a:endParaRPr>
          </a:p>
        </p:txBody>
      </p:sp>
      <p:grpSp>
        <p:nvGrpSpPr>
          <p:cNvPr id="9" name="组合 8"/>
          <p:cNvGrpSpPr/>
          <p:nvPr userDrawn="1"/>
        </p:nvGrpSpPr>
        <p:grpSpPr>
          <a:xfrm>
            <a:off x="11014363" y="322118"/>
            <a:ext cx="831273" cy="374073"/>
            <a:chOff x="11014363" y="322118"/>
            <a:chExt cx="831273" cy="374073"/>
          </a:xfrm>
        </p:grpSpPr>
        <p:sp>
          <p:nvSpPr>
            <p:cNvPr id="10" name="矩形: 圆角 9"/>
            <p:cNvSpPr/>
            <p:nvPr/>
          </p:nvSpPr>
          <p:spPr>
            <a:xfrm>
              <a:off x="11014363" y="322118"/>
              <a:ext cx="831273" cy="374073"/>
            </a:xfrm>
            <a:prstGeom prst="roundRect">
              <a:avLst/>
            </a:prstGeom>
            <a:solidFill>
              <a:srgbClr val="FDC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文本框 10"/>
            <p:cNvSpPr txBox="1"/>
            <p:nvPr/>
          </p:nvSpPr>
          <p:spPr>
            <a:xfrm>
              <a:off x="11014363" y="357637"/>
              <a:ext cx="784895" cy="338554"/>
            </a:xfrm>
            <a:prstGeom prst="rect">
              <a:avLst/>
            </a:prstGeom>
            <a:noFill/>
          </p:spPr>
          <p:txBody>
            <a:bodyPr wrap="none" rtlCol="0">
              <a:spAutoFit/>
            </a:bodyPr>
            <a:lstStyle/>
            <a:p>
              <a:r>
                <a:rPr lang="en-US" altLang="zh-CN" sz="1600" b="1" i="1" dirty="0">
                  <a:solidFill>
                    <a:prstClr val="white"/>
                  </a:solidFill>
                  <a:latin typeface="微软雅黑" panose="020B0503020204020204" pitchFamily="34" charset="-122"/>
                  <a:ea typeface="微软雅黑" panose="020B0503020204020204" pitchFamily="34" charset="-122"/>
                </a:rPr>
                <a:t>LOGO</a:t>
              </a:r>
              <a:endParaRPr lang="zh-CN" altLang="en-US" sz="1600" b="1" i="1" dirty="0">
                <a:solidFill>
                  <a:prstClr val="white"/>
                </a:solidFill>
                <a:latin typeface="微软雅黑" panose="020B0503020204020204" pitchFamily="34" charset="-122"/>
                <a:ea typeface="微软雅黑" panose="020B0503020204020204" pitchFamily="34" charset="-122"/>
              </a:endParaRPr>
            </a:p>
          </p:txBody>
        </p:sp>
      </p:grpSp>
      <p:sp>
        <p:nvSpPr>
          <p:cNvPr id="8" name="矩形 7"/>
          <p:cNvSpPr/>
          <p:nvPr userDrawn="1"/>
        </p:nvSpPr>
        <p:spPr>
          <a:xfrm>
            <a:off x="-26353" y="1025524"/>
            <a:ext cx="12218353" cy="5223804"/>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a:solidFill>
                <a:prstClr val="white"/>
              </a:solidFill>
            </a:endParaRPr>
          </a:p>
        </p:txBody>
      </p:sp>
    </p:spTree>
    <p:extLst>
      <p:ext uri="{BB962C8B-B14F-4D97-AF65-F5344CB8AC3E}">
        <p14:creationId xmlns:p14="http://schemas.microsoft.com/office/powerpoint/2010/main" val="1527628281"/>
      </p:ext>
    </p:extLst>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9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4 Images and Text">
    <p:spTree>
      <p:nvGrpSpPr>
        <p:cNvPr id="1" name=""/>
        <p:cNvGrpSpPr/>
        <p:nvPr/>
      </p:nvGrpSpPr>
      <p:grpSpPr>
        <a:xfrm>
          <a:off x="0" y="0"/>
          <a:ext cx="0" cy="0"/>
          <a:chOff x="0" y="0"/>
          <a:chExt cx="0" cy="0"/>
        </a:xfrm>
      </p:grpSpPr>
      <p:sp>
        <p:nvSpPr>
          <p:cNvPr id="5" name="Picture Placeholder 2"/>
          <p:cNvSpPr>
            <a:spLocks noGrp="1"/>
          </p:cNvSpPr>
          <p:nvPr>
            <p:ph type="pic" sz="quarter" idx="18"/>
          </p:nvPr>
        </p:nvSpPr>
        <p:spPr>
          <a:xfrm>
            <a:off x="609600" y="1942324"/>
            <a:ext cx="2641600" cy="3556000"/>
          </a:xfrm>
          <a:prstGeom prst="rect">
            <a:avLst/>
          </a:prstGeom>
          <a:ln w="28575">
            <a:noFill/>
          </a:ln>
        </p:spPr>
        <p:txBody>
          <a:bodyPr>
            <a:normAutofit/>
          </a:bodyPr>
          <a:lstStyle>
            <a:lvl1pPr marL="0" indent="0">
              <a:buNone/>
              <a:defRPr sz="1870">
                <a:latin typeface="+mn-ea"/>
                <a:ea typeface="+mn-ea"/>
              </a:defRPr>
            </a:lvl1pPr>
          </a:lstStyle>
          <a:p>
            <a:endParaRPr lang="en-US" dirty="0"/>
          </a:p>
        </p:txBody>
      </p:sp>
      <p:sp>
        <p:nvSpPr>
          <p:cNvPr id="6" name="Picture Placeholder 2"/>
          <p:cNvSpPr>
            <a:spLocks noGrp="1"/>
          </p:cNvSpPr>
          <p:nvPr>
            <p:ph type="pic" sz="quarter" idx="19"/>
          </p:nvPr>
        </p:nvSpPr>
        <p:spPr>
          <a:xfrm>
            <a:off x="9080500" y="1942324"/>
            <a:ext cx="2641600" cy="3556000"/>
          </a:xfrm>
          <a:prstGeom prst="rect">
            <a:avLst/>
          </a:prstGeom>
          <a:ln w="28575">
            <a:noFill/>
          </a:ln>
        </p:spPr>
        <p:txBody>
          <a:bodyPr>
            <a:normAutofit/>
          </a:bodyPr>
          <a:lstStyle>
            <a:lvl1pPr marL="0" indent="0">
              <a:buNone/>
              <a:defRPr sz="1870">
                <a:latin typeface="+mn-ea"/>
                <a:ea typeface="+mn-ea"/>
              </a:defRPr>
            </a:lvl1pPr>
          </a:lstStyle>
          <a:p>
            <a:endParaRPr lang="en-US" dirty="0"/>
          </a:p>
        </p:txBody>
      </p:sp>
      <p:sp>
        <p:nvSpPr>
          <p:cNvPr id="7" name="Picture Placeholder 2"/>
          <p:cNvSpPr>
            <a:spLocks noGrp="1"/>
          </p:cNvSpPr>
          <p:nvPr>
            <p:ph type="pic" sz="quarter" idx="20"/>
          </p:nvPr>
        </p:nvSpPr>
        <p:spPr>
          <a:xfrm>
            <a:off x="6256867" y="1942324"/>
            <a:ext cx="2641600" cy="3556000"/>
          </a:xfrm>
          <a:prstGeom prst="rect">
            <a:avLst/>
          </a:prstGeom>
          <a:ln w="28575">
            <a:noFill/>
          </a:ln>
        </p:spPr>
        <p:txBody>
          <a:bodyPr>
            <a:normAutofit/>
          </a:bodyPr>
          <a:lstStyle>
            <a:lvl1pPr marL="0" indent="0">
              <a:buNone/>
              <a:defRPr sz="1870">
                <a:latin typeface="+mn-ea"/>
                <a:ea typeface="+mn-ea"/>
              </a:defRPr>
            </a:lvl1pPr>
          </a:lstStyle>
          <a:p>
            <a:endParaRPr lang="en-US" dirty="0"/>
          </a:p>
        </p:txBody>
      </p:sp>
      <p:sp>
        <p:nvSpPr>
          <p:cNvPr id="8" name="Picture Placeholder 2"/>
          <p:cNvSpPr>
            <a:spLocks noGrp="1"/>
          </p:cNvSpPr>
          <p:nvPr>
            <p:ph type="pic" sz="quarter" idx="21"/>
          </p:nvPr>
        </p:nvSpPr>
        <p:spPr>
          <a:xfrm>
            <a:off x="3433234" y="1942324"/>
            <a:ext cx="2641600" cy="3556000"/>
          </a:xfrm>
          <a:prstGeom prst="rect">
            <a:avLst/>
          </a:prstGeom>
          <a:ln w="28575">
            <a:noFill/>
          </a:ln>
        </p:spPr>
        <p:txBody>
          <a:bodyPr>
            <a:normAutofit/>
          </a:bodyPr>
          <a:lstStyle>
            <a:lvl1pPr marL="0" indent="0">
              <a:buNone/>
              <a:defRPr sz="1870">
                <a:latin typeface="+mn-ea"/>
                <a:ea typeface="+mn-ea"/>
              </a:defRPr>
            </a:lvl1pPr>
          </a:lstStyle>
          <a:p>
            <a:endParaRPr lang="en-US" dirty="0"/>
          </a:p>
        </p:txBody>
      </p:sp>
      <p:sp>
        <p:nvSpPr>
          <p:cNvPr id="9" name="Text Placeholder 10"/>
          <p:cNvSpPr>
            <a:spLocks noGrp="1"/>
          </p:cNvSpPr>
          <p:nvPr>
            <p:ph type="body" sz="quarter" idx="22"/>
          </p:nvPr>
        </p:nvSpPr>
        <p:spPr>
          <a:xfrm>
            <a:off x="609600" y="5054600"/>
            <a:ext cx="2641600" cy="381000"/>
          </a:xfrm>
          <a:prstGeom prst="rect">
            <a:avLst/>
          </a:prstGeom>
          <a:solidFill>
            <a:schemeClr val="accent2">
              <a:alpha val="77000"/>
            </a:schemeClr>
          </a:solidFill>
          <a:ln>
            <a:noFill/>
          </a:ln>
        </p:spPr>
        <p:txBody>
          <a:bodyPr>
            <a:noAutofit/>
          </a:bodyPr>
          <a:lstStyle>
            <a:lvl1pPr marL="0" indent="0" algn="l">
              <a:lnSpc>
                <a:spcPct val="100000"/>
              </a:lnSpc>
              <a:spcBef>
                <a:spcPct val="320000"/>
              </a:spcBef>
              <a:buNone/>
              <a:defRPr sz="1870" b="1" baseline="0">
                <a:solidFill>
                  <a:schemeClr val="bg1"/>
                </a:solidFill>
                <a:latin typeface="+mn-ea"/>
                <a:ea typeface="+mn-ea"/>
                <a:cs typeface="Narkisim" panose="020E0502050101010101" pitchFamily="34" charset="-79"/>
              </a:defRPr>
            </a:lvl1pPr>
          </a:lstStyle>
          <a:p>
            <a:pPr lvl="0"/>
            <a:endParaRPr lang="en-US" dirty="0"/>
          </a:p>
        </p:txBody>
      </p:sp>
      <p:sp>
        <p:nvSpPr>
          <p:cNvPr id="10" name="Text Placeholder 10"/>
          <p:cNvSpPr>
            <a:spLocks noGrp="1"/>
          </p:cNvSpPr>
          <p:nvPr>
            <p:ph type="body" sz="quarter" idx="23"/>
          </p:nvPr>
        </p:nvSpPr>
        <p:spPr>
          <a:xfrm>
            <a:off x="609600" y="5473699"/>
            <a:ext cx="2641600" cy="596902"/>
          </a:xfrm>
          <a:prstGeom prst="rect">
            <a:avLst/>
          </a:prstGeom>
        </p:spPr>
        <p:txBody>
          <a:bodyPr>
            <a:noAutofit/>
          </a:bodyPr>
          <a:lstStyle>
            <a:lvl1pPr marL="0" indent="0" algn="l">
              <a:lnSpc>
                <a:spcPct val="100000"/>
              </a:lnSpc>
              <a:spcBef>
                <a:spcPct val="320000"/>
              </a:spcBef>
              <a:buNone/>
              <a:defRPr sz="1600" b="0" baseline="0">
                <a:solidFill>
                  <a:schemeClr val="tx2"/>
                </a:solidFill>
                <a:latin typeface="+mn-ea"/>
                <a:ea typeface="+mn-ea"/>
                <a:cs typeface="Narkisim" panose="020E0502050101010101" pitchFamily="34" charset="-79"/>
              </a:defRPr>
            </a:lvl1pPr>
          </a:lstStyle>
          <a:p>
            <a:pPr lvl="0"/>
            <a:endParaRPr lang="en-US" dirty="0"/>
          </a:p>
        </p:txBody>
      </p:sp>
      <p:sp>
        <p:nvSpPr>
          <p:cNvPr id="11" name="Text Placeholder 10"/>
          <p:cNvSpPr>
            <a:spLocks noGrp="1"/>
          </p:cNvSpPr>
          <p:nvPr>
            <p:ph type="body" sz="quarter" idx="24"/>
          </p:nvPr>
        </p:nvSpPr>
        <p:spPr>
          <a:xfrm>
            <a:off x="3429000" y="5054600"/>
            <a:ext cx="2641600" cy="381000"/>
          </a:xfrm>
          <a:prstGeom prst="rect">
            <a:avLst/>
          </a:prstGeom>
          <a:solidFill>
            <a:schemeClr val="accent2">
              <a:alpha val="77000"/>
            </a:schemeClr>
          </a:solidFill>
          <a:ln>
            <a:noFill/>
          </a:ln>
        </p:spPr>
        <p:txBody>
          <a:bodyPr>
            <a:noAutofit/>
          </a:bodyPr>
          <a:lstStyle>
            <a:lvl1pPr marL="0" indent="0" algn="l">
              <a:lnSpc>
                <a:spcPct val="100000"/>
              </a:lnSpc>
              <a:spcBef>
                <a:spcPct val="320000"/>
              </a:spcBef>
              <a:buNone/>
              <a:defRPr sz="1870" b="1" baseline="0">
                <a:solidFill>
                  <a:schemeClr val="bg1"/>
                </a:solidFill>
                <a:latin typeface="+mn-ea"/>
                <a:ea typeface="+mn-ea"/>
                <a:cs typeface="Narkisim" panose="020E0502050101010101" pitchFamily="34" charset="-79"/>
              </a:defRPr>
            </a:lvl1pPr>
          </a:lstStyle>
          <a:p>
            <a:pPr lvl="0"/>
            <a:endParaRPr lang="en-US" dirty="0"/>
          </a:p>
        </p:txBody>
      </p:sp>
      <p:sp>
        <p:nvSpPr>
          <p:cNvPr id="12" name="Text Placeholder 10"/>
          <p:cNvSpPr>
            <a:spLocks noGrp="1"/>
          </p:cNvSpPr>
          <p:nvPr>
            <p:ph type="body" sz="quarter" idx="25"/>
          </p:nvPr>
        </p:nvSpPr>
        <p:spPr>
          <a:xfrm>
            <a:off x="3429000" y="5473699"/>
            <a:ext cx="2641600" cy="596902"/>
          </a:xfrm>
          <a:prstGeom prst="rect">
            <a:avLst/>
          </a:prstGeom>
        </p:spPr>
        <p:txBody>
          <a:bodyPr>
            <a:noAutofit/>
          </a:bodyPr>
          <a:lstStyle>
            <a:lvl1pPr marL="0" indent="0" algn="l">
              <a:lnSpc>
                <a:spcPct val="100000"/>
              </a:lnSpc>
              <a:spcBef>
                <a:spcPct val="320000"/>
              </a:spcBef>
              <a:buNone/>
              <a:defRPr sz="1600" b="0" baseline="0">
                <a:solidFill>
                  <a:schemeClr val="tx2"/>
                </a:solidFill>
                <a:latin typeface="+mn-ea"/>
                <a:ea typeface="+mn-ea"/>
                <a:cs typeface="Narkisim" panose="020E0502050101010101" pitchFamily="34" charset="-79"/>
              </a:defRPr>
            </a:lvl1pPr>
          </a:lstStyle>
          <a:p>
            <a:pPr lvl="0"/>
            <a:endParaRPr lang="en-US" dirty="0"/>
          </a:p>
        </p:txBody>
      </p:sp>
      <p:sp>
        <p:nvSpPr>
          <p:cNvPr id="13" name="Text Placeholder 10"/>
          <p:cNvSpPr>
            <a:spLocks noGrp="1"/>
          </p:cNvSpPr>
          <p:nvPr>
            <p:ph type="body" sz="quarter" idx="26"/>
          </p:nvPr>
        </p:nvSpPr>
        <p:spPr>
          <a:xfrm>
            <a:off x="6261100" y="5054600"/>
            <a:ext cx="2641600" cy="381000"/>
          </a:xfrm>
          <a:prstGeom prst="rect">
            <a:avLst/>
          </a:prstGeom>
          <a:solidFill>
            <a:schemeClr val="accent2">
              <a:alpha val="77000"/>
            </a:schemeClr>
          </a:solidFill>
          <a:ln>
            <a:noFill/>
          </a:ln>
        </p:spPr>
        <p:txBody>
          <a:bodyPr>
            <a:noAutofit/>
          </a:bodyPr>
          <a:lstStyle>
            <a:lvl1pPr marL="0" indent="0" algn="l">
              <a:lnSpc>
                <a:spcPct val="100000"/>
              </a:lnSpc>
              <a:spcBef>
                <a:spcPct val="320000"/>
              </a:spcBef>
              <a:buNone/>
              <a:defRPr sz="1870" b="1" baseline="0">
                <a:solidFill>
                  <a:schemeClr val="bg1"/>
                </a:solidFill>
                <a:latin typeface="+mn-ea"/>
                <a:ea typeface="+mn-ea"/>
                <a:cs typeface="Narkisim" panose="020E0502050101010101" pitchFamily="34" charset="-79"/>
              </a:defRPr>
            </a:lvl1pPr>
          </a:lstStyle>
          <a:p>
            <a:pPr lvl="0"/>
            <a:endParaRPr lang="en-US" dirty="0"/>
          </a:p>
        </p:txBody>
      </p:sp>
      <p:sp>
        <p:nvSpPr>
          <p:cNvPr id="14" name="Text Placeholder 10"/>
          <p:cNvSpPr>
            <a:spLocks noGrp="1"/>
          </p:cNvSpPr>
          <p:nvPr>
            <p:ph type="body" sz="quarter" idx="27"/>
          </p:nvPr>
        </p:nvSpPr>
        <p:spPr>
          <a:xfrm>
            <a:off x="6261100" y="5473699"/>
            <a:ext cx="2641600" cy="596902"/>
          </a:xfrm>
          <a:prstGeom prst="rect">
            <a:avLst/>
          </a:prstGeom>
        </p:spPr>
        <p:txBody>
          <a:bodyPr>
            <a:noAutofit/>
          </a:bodyPr>
          <a:lstStyle>
            <a:lvl1pPr marL="0" indent="0" algn="l">
              <a:lnSpc>
                <a:spcPct val="100000"/>
              </a:lnSpc>
              <a:spcBef>
                <a:spcPct val="320000"/>
              </a:spcBef>
              <a:buNone/>
              <a:defRPr sz="1600" b="0" baseline="0">
                <a:solidFill>
                  <a:schemeClr val="tx2"/>
                </a:solidFill>
                <a:latin typeface="+mn-ea"/>
                <a:ea typeface="+mn-ea"/>
                <a:cs typeface="Narkisim" panose="020E0502050101010101" pitchFamily="34" charset="-79"/>
              </a:defRPr>
            </a:lvl1pPr>
          </a:lstStyle>
          <a:p>
            <a:pPr lvl="0"/>
            <a:endParaRPr lang="en-US" dirty="0"/>
          </a:p>
        </p:txBody>
      </p:sp>
      <p:sp>
        <p:nvSpPr>
          <p:cNvPr id="15" name="Text Placeholder 10"/>
          <p:cNvSpPr>
            <a:spLocks noGrp="1"/>
          </p:cNvSpPr>
          <p:nvPr>
            <p:ph type="body" sz="quarter" idx="28"/>
          </p:nvPr>
        </p:nvSpPr>
        <p:spPr>
          <a:xfrm>
            <a:off x="9080500" y="5054599"/>
            <a:ext cx="2641600" cy="381000"/>
          </a:xfrm>
          <a:prstGeom prst="rect">
            <a:avLst/>
          </a:prstGeom>
          <a:solidFill>
            <a:schemeClr val="accent2">
              <a:alpha val="77000"/>
            </a:schemeClr>
          </a:solidFill>
          <a:ln>
            <a:noFill/>
          </a:ln>
        </p:spPr>
        <p:txBody>
          <a:bodyPr>
            <a:noAutofit/>
          </a:bodyPr>
          <a:lstStyle>
            <a:lvl1pPr marL="0" indent="0" algn="l">
              <a:lnSpc>
                <a:spcPct val="100000"/>
              </a:lnSpc>
              <a:spcBef>
                <a:spcPct val="320000"/>
              </a:spcBef>
              <a:buNone/>
              <a:defRPr sz="1870" b="1" baseline="0">
                <a:solidFill>
                  <a:schemeClr val="bg1"/>
                </a:solidFill>
                <a:latin typeface="+mn-ea"/>
                <a:ea typeface="+mn-ea"/>
                <a:cs typeface="Narkisim" panose="020E0502050101010101" pitchFamily="34" charset="-79"/>
              </a:defRPr>
            </a:lvl1pPr>
          </a:lstStyle>
          <a:p>
            <a:pPr lvl="0"/>
            <a:endParaRPr lang="en-US" dirty="0"/>
          </a:p>
        </p:txBody>
      </p:sp>
      <p:sp>
        <p:nvSpPr>
          <p:cNvPr id="16" name="Text Placeholder 10"/>
          <p:cNvSpPr>
            <a:spLocks noGrp="1"/>
          </p:cNvSpPr>
          <p:nvPr>
            <p:ph type="body" sz="quarter" idx="29"/>
          </p:nvPr>
        </p:nvSpPr>
        <p:spPr>
          <a:xfrm>
            <a:off x="9080500" y="5473698"/>
            <a:ext cx="2641600" cy="596902"/>
          </a:xfrm>
          <a:prstGeom prst="rect">
            <a:avLst/>
          </a:prstGeom>
        </p:spPr>
        <p:txBody>
          <a:bodyPr>
            <a:noAutofit/>
          </a:bodyPr>
          <a:lstStyle>
            <a:lvl1pPr marL="0" indent="0" algn="l">
              <a:lnSpc>
                <a:spcPct val="100000"/>
              </a:lnSpc>
              <a:spcBef>
                <a:spcPct val="320000"/>
              </a:spcBef>
              <a:buNone/>
              <a:defRPr sz="1600" b="0" baseline="0">
                <a:solidFill>
                  <a:schemeClr val="tx2"/>
                </a:solidFill>
                <a:latin typeface="+mn-ea"/>
                <a:ea typeface="+mn-ea"/>
                <a:cs typeface="Narkisim" panose="020E0502050101010101" pitchFamily="34" charset="-79"/>
              </a:defRPr>
            </a:lvl1pPr>
          </a:lstStyle>
          <a:p>
            <a:pPr lvl="0"/>
            <a:endParaRPr lang="en-US" dirty="0"/>
          </a:p>
        </p:txBody>
      </p:sp>
      <p:sp>
        <p:nvSpPr>
          <p:cNvPr id="17" name="Text Placeholder 10"/>
          <p:cNvSpPr>
            <a:spLocks noGrp="1"/>
          </p:cNvSpPr>
          <p:nvPr>
            <p:ph type="body" sz="quarter" idx="17"/>
          </p:nvPr>
        </p:nvSpPr>
        <p:spPr>
          <a:xfrm>
            <a:off x="508000" y="1429386"/>
            <a:ext cx="9042400" cy="381000"/>
          </a:xfrm>
          <a:prstGeom prst="rect">
            <a:avLst/>
          </a:prstGeom>
        </p:spPr>
        <p:txBody>
          <a:bodyPr>
            <a:noAutofit/>
          </a:bodyPr>
          <a:lstStyle>
            <a:lvl1pPr marL="0" indent="0" algn="l">
              <a:lnSpc>
                <a:spcPct val="100000"/>
              </a:lnSpc>
              <a:spcBef>
                <a:spcPct val="320000"/>
              </a:spcBef>
              <a:buNone/>
              <a:defRPr sz="1870" b="0" baseline="0">
                <a:solidFill>
                  <a:schemeClr val="tx2"/>
                </a:solidFill>
                <a:latin typeface="+mn-ea"/>
                <a:ea typeface="+mn-ea"/>
                <a:cs typeface="Narkisim" panose="020E0502050101010101" pitchFamily="34" charset="-79"/>
              </a:defRPr>
            </a:lvl1pPr>
          </a:lstStyle>
          <a:p>
            <a:pPr lvl="0"/>
            <a:endParaRPr lang="en-US" dirty="0"/>
          </a:p>
        </p:txBody>
      </p:sp>
      <p:sp>
        <p:nvSpPr>
          <p:cNvPr id="18" name="Title 1"/>
          <p:cNvSpPr>
            <a:spLocks noGrp="1"/>
          </p:cNvSpPr>
          <p:nvPr>
            <p:ph type="ctrTitle"/>
          </p:nvPr>
        </p:nvSpPr>
        <p:spPr>
          <a:xfrm>
            <a:off x="508000" y="787400"/>
            <a:ext cx="9042400" cy="738664"/>
          </a:xfrm>
          <a:prstGeom prst="rect">
            <a:avLst/>
          </a:prstGeom>
        </p:spPr>
        <p:txBody>
          <a:bodyPr wrap="square" tIns="0" bIns="0" anchor="t" anchorCtr="0">
            <a:spAutoFit/>
          </a:bodyPr>
          <a:lstStyle>
            <a:lvl1pPr algn="l">
              <a:defRPr sz="4800" b="0" cap="none" normalizeH="0" baseline="0">
                <a:solidFill>
                  <a:schemeClr val="tx1">
                    <a:lumMod val="75000"/>
                    <a:lumOff val="25000"/>
                  </a:schemeClr>
                </a:solidFill>
                <a:latin typeface="+mn-ea"/>
                <a:ea typeface="+mn-ea"/>
                <a:cs typeface="Arial" panose="020B0604020202020204" pitchFamily="34" charset="0"/>
              </a:defRPr>
            </a:lvl1pPr>
          </a:lstStyle>
          <a:p>
            <a:endParaRPr lang="en-US" dirty="0"/>
          </a:p>
        </p:txBody>
      </p:sp>
    </p:spTree>
    <p:extLst>
      <p:ext uri="{BB962C8B-B14F-4D97-AF65-F5344CB8AC3E}">
        <p14:creationId xmlns:p14="http://schemas.microsoft.com/office/powerpoint/2010/main" val="2076563352"/>
      </p:ext>
    </p:extLst>
  </p:cSld>
  <p:clrMapOvr>
    <a:masterClrMapping/>
  </p:clrMapOvr>
  <mc:AlternateContent xmlns:mc="http://schemas.openxmlformats.org/markup-compatibility/2006" xmlns:p14="http://schemas.microsoft.com/office/powerpoint/2010/main">
    <mc:Choice Requires="p14">
      <p:transition p14:dur="10" advTm="1000"/>
    </mc:Choice>
    <mc:Fallback xmlns="">
      <p:transition advTm="1000"/>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4 Images and Description">
    <p:spTree>
      <p:nvGrpSpPr>
        <p:cNvPr id="1" name=""/>
        <p:cNvGrpSpPr/>
        <p:nvPr/>
      </p:nvGrpSpPr>
      <p:grpSpPr>
        <a:xfrm>
          <a:off x="0" y="0"/>
          <a:ext cx="0" cy="0"/>
          <a:chOff x="0" y="0"/>
          <a:chExt cx="0" cy="0"/>
        </a:xfrm>
      </p:grpSpPr>
      <p:sp>
        <p:nvSpPr>
          <p:cNvPr id="3" name="Picture Placeholder 2"/>
          <p:cNvSpPr>
            <a:spLocks noGrp="1"/>
          </p:cNvSpPr>
          <p:nvPr>
            <p:ph type="pic" sz="quarter" idx="18"/>
          </p:nvPr>
        </p:nvSpPr>
        <p:spPr>
          <a:xfrm>
            <a:off x="584200" y="1954766"/>
            <a:ext cx="2794000" cy="1760483"/>
          </a:xfrm>
          <a:prstGeom prst="rect">
            <a:avLst/>
          </a:prstGeom>
          <a:ln w="28575">
            <a:noFill/>
          </a:ln>
        </p:spPr>
        <p:txBody>
          <a:bodyPr>
            <a:normAutofit/>
          </a:bodyPr>
          <a:lstStyle>
            <a:lvl1pPr marL="0" indent="0">
              <a:buNone/>
              <a:defRPr sz="1870">
                <a:latin typeface="+mn-ea"/>
                <a:ea typeface="+mn-ea"/>
              </a:defRPr>
            </a:lvl1pPr>
          </a:lstStyle>
          <a:p>
            <a:endParaRPr lang="en-US" dirty="0"/>
          </a:p>
        </p:txBody>
      </p:sp>
      <p:sp>
        <p:nvSpPr>
          <p:cNvPr id="20" name="Text Placeholder 10"/>
          <p:cNvSpPr>
            <a:spLocks noGrp="1"/>
          </p:cNvSpPr>
          <p:nvPr>
            <p:ph type="body" sz="quarter" idx="19" hasCustomPrompt="1"/>
          </p:nvPr>
        </p:nvSpPr>
        <p:spPr>
          <a:xfrm>
            <a:off x="3467099" y="1907968"/>
            <a:ext cx="2527302" cy="1875598"/>
          </a:xfrm>
          <a:prstGeom prst="rect">
            <a:avLst/>
          </a:prstGeom>
        </p:spPr>
        <p:txBody>
          <a:bodyPr>
            <a:noAutofit/>
          </a:bodyPr>
          <a:lstStyle>
            <a:lvl1pPr marL="0" indent="0" algn="l">
              <a:lnSpc>
                <a:spcPct val="100000"/>
              </a:lnSpc>
              <a:spcBef>
                <a:spcPct val="320000"/>
              </a:spcBef>
              <a:buNone/>
              <a:defRPr sz="1600" b="0" baseline="0">
                <a:solidFill>
                  <a:schemeClr val="tx2"/>
                </a:solidFill>
                <a:latin typeface="+mn-ea"/>
                <a:ea typeface="+mn-ea"/>
                <a:cs typeface="Narkisim" panose="020E0502050101010101" pitchFamily="34" charset="-79"/>
              </a:defRPr>
            </a:lvl1pPr>
          </a:lstStyle>
          <a:p>
            <a:pPr lvl="0"/>
            <a:r>
              <a:rPr lang="en-US" dirty="0"/>
              <a:t>Title</a:t>
            </a:r>
          </a:p>
        </p:txBody>
      </p:sp>
      <p:sp>
        <p:nvSpPr>
          <p:cNvPr id="32" name="Text Placeholder 10"/>
          <p:cNvSpPr>
            <a:spLocks noGrp="1"/>
          </p:cNvSpPr>
          <p:nvPr>
            <p:ph type="body" sz="quarter" idx="26" hasCustomPrompt="1"/>
          </p:nvPr>
        </p:nvSpPr>
        <p:spPr>
          <a:xfrm>
            <a:off x="3454400" y="4232068"/>
            <a:ext cx="2527302" cy="1875598"/>
          </a:xfrm>
          <a:prstGeom prst="rect">
            <a:avLst/>
          </a:prstGeom>
        </p:spPr>
        <p:txBody>
          <a:bodyPr>
            <a:noAutofit/>
          </a:bodyPr>
          <a:lstStyle>
            <a:lvl1pPr marL="0" indent="0" algn="l">
              <a:lnSpc>
                <a:spcPct val="100000"/>
              </a:lnSpc>
              <a:spcBef>
                <a:spcPct val="320000"/>
              </a:spcBef>
              <a:buNone/>
              <a:defRPr sz="1600" b="0" baseline="0">
                <a:solidFill>
                  <a:schemeClr val="tx2"/>
                </a:solidFill>
                <a:latin typeface="+mn-ea"/>
                <a:ea typeface="+mn-ea"/>
                <a:cs typeface="Narkisim" panose="020E0502050101010101" pitchFamily="34" charset="-79"/>
              </a:defRPr>
            </a:lvl1pPr>
          </a:lstStyle>
          <a:p>
            <a:pPr lvl="0"/>
            <a:r>
              <a:rPr lang="en-US" dirty="0"/>
              <a:t>Title</a:t>
            </a:r>
          </a:p>
        </p:txBody>
      </p:sp>
      <p:sp>
        <p:nvSpPr>
          <p:cNvPr id="35" name="Text Placeholder 10"/>
          <p:cNvSpPr>
            <a:spLocks noGrp="1"/>
          </p:cNvSpPr>
          <p:nvPr>
            <p:ph type="body" sz="quarter" idx="29" hasCustomPrompt="1"/>
          </p:nvPr>
        </p:nvSpPr>
        <p:spPr>
          <a:xfrm>
            <a:off x="9258299" y="1907968"/>
            <a:ext cx="2527302" cy="1875598"/>
          </a:xfrm>
          <a:prstGeom prst="rect">
            <a:avLst/>
          </a:prstGeom>
        </p:spPr>
        <p:txBody>
          <a:bodyPr>
            <a:noAutofit/>
          </a:bodyPr>
          <a:lstStyle>
            <a:lvl1pPr marL="0" indent="0" algn="l">
              <a:lnSpc>
                <a:spcPct val="100000"/>
              </a:lnSpc>
              <a:spcBef>
                <a:spcPct val="320000"/>
              </a:spcBef>
              <a:buNone/>
              <a:defRPr sz="1600" b="0" baseline="0">
                <a:solidFill>
                  <a:schemeClr val="tx2"/>
                </a:solidFill>
                <a:latin typeface="+mn-ea"/>
                <a:ea typeface="+mn-ea"/>
                <a:cs typeface="Narkisim" panose="020E0502050101010101" pitchFamily="34" charset="-79"/>
              </a:defRPr>
            </a:lvl1pPr>
          </a:lstStyle>
          <a:p>
            <a:pPr lvl="0"/>
            <a:r>
              <a:rPr lang="en-US" dirty="0"/>
              <a:t>Title</a:t>
            </a:r>
          </a:p>
        </p:txBody>
      </p:sp>
      <p:sp>
        <p:nvSpPr>
          <p:cNvPr id="36" name="Text Placeholder 10"/>
          <p:cNvSpPr>
            <a:spLocks noGrp="1"/>
          </p:cNvSpPr>
          <p:nvPr>
            <p:ph type="body" sz="quarter" idx="30" hasCustomPrompt="1"/>
          </p:nvPr>
        </p:nvSpPr>
        <p:spPr>
          <a:xfrm>
            <a:off x="9245600" y="4232068"/>
            <a:ext cx="2527302" cy="1875598"/>
          </a:xfrm>
          <a:prstGeom prst="rect">
            <a:avLst/>
          </a:prstGeom>
        </p:spPr>
        <p:txBody>
          <a:bodyPr>
            <a:noAutofit/>
          </a:bodyPr>
          <a:lstStyle>
            <a:lvl1pPr marL="0" indent="0" algn="l">
              <a:lnSpc>
                <a:spcPct val="100000"/>
              </a:lnSpc>
              <a:spcBef>
                <a:spcPct val="320000"/>
              </a:spcBef>
              <a:buNone/>
              <a:defRPr sz="1600" b="0" baseline="0">
                <a:solidFill>
                  <a:schemeClr val="tx2"/>
                </a:solidFill>
                <a:latin typeface="+mn-ea"/>
                <a:ea typeface="+mn-ea"/>
                <a:cs typeface="Narkisim" panose="020E0502050101010101" pitchFamily="34" charset="-79"/>
              </a:defRPr>
            </a:lvl1pPr>
          </a:lstStyle>
          <a:p>
            <a:pPr lvl="0"/>
            <a:r>
              <a:rPr lang="en-US" dirty="0"/>
              <a:t>Title</a:t>
            </a:r>
          </a:p>
        </p:txBody>
      </p:sp>
      <p:sp>
        <p:nvSpPr>
          <p:cNvPr id="14" name="Picture Placeholder 2"/>
          <p:cNvSpPr>
            <a:spLocks noGrp="1"/>
          </p:cNvSpPr>
          <p:nvPr>
            <p:ph type="pic" sz="quarter" idx="31"/>
          </p:nvPr>
        </p:nvSpPr>
        <p:spPr>
          <a:xfrm>
            <a:off x="584200" y="4291566"/>
            <a:ext cx="2794000" cy="1760483"/>
          </a:xfrm>
          <a:prstGeom prst="rect">
            <a:avLst/>
          </a:prstGeom>
          <a:ln w="28575">
            <a:noFill/>
          </a:ln>
        </p:spPr>
        <p:txBody>
          <a:bodyPr>
            <a:normAutofit/>
          </a:bodyPr>
          <a:lstStyle>
            <a:lvl1pPr marL="0" indent="0">
              <a:buNone/>
              <a:defRPr sz="1870">
                <a:latin typeface="+mn-ea"/>
                <a:ea typeface="+mn-ea"/>
              </a:defRPr>
            </a:lvl1pPr>
          </a:lstStyle>
          <a:p>
            <a:endParaRPr lang="en-US" dirty="0"/>
          </a:p>
        </p:txBody>
      </p:sp>
      <p:sp>
        <p:nvSpPr>
          <p:cNvPr id="16" name="Picture Placeholder 2"/>
          <p:cNvSpPr>
            <a:spLocks noGrp="1"/>
          </p:cNvSpPr>
          <p:nvPr>
            <p:ph type="pic" sz="quarter" idx="32"/>
          </p:nvPr>
        </p:nvSpPr>
        <p:spPr>
          <a:xfrm>
            <a:off x="6375400" y="1954766"/>
            <a:ext cx="2794000" cy="1760483"/>
          </a:xfrm>
          <a:prstGeom prst="rect">
            <a:avLst/>
          </a:prstGeom>
          <a:ln w="28575">
            <a:noFill/>
          </a:ln>
        </p:spPr>
        <p:txBody>
          <a:bodyPr>
            <a:normAutofit/>
          </a:bodyPr>
          <a:lstStyle>
            <a:lvl1pPr marL="0" indent="0">
              <a:buNone/>
              <a:defRPr sz="1870">
                <a:latin typeface="+mn-ea"/>
                <a:ea typeface="+mn-ea"/>
              </a:defRPr>
            </a:lvl1pPr>
          </a:lstStyle>
          <a:p>
            <a:endParaRPr lang="en-US" dirty="0"/>
          </a:p>
        </p:txBody>
      </p:sp>
      <p:sp>
        <p:nvSpPr>
          <p:cNvPr id="18" name="Picture Placeholder 2"/>
          <p:cNvSpPr>
            <a:spLocks noGrp="1"/>
          </p:cNvSpPr>
          <p:nvPr>
            <p:ph type="pic" sz="quarter" idx="33"/>
          </p:nvPr>
        </p:nvSpPr>
        <p:spPr>
          <a:xfrm>
            <a:off x="6375400" y="4291566"/>
            <a:ext cx="2794000" cy="1760483"/>
          </a:xfrm>
          <a:prstGeom prst="rect">
            <a:avLst/>
          </a:prstGeom>
          <a:ln w="28575">
            <a:noFill/>
          </a:ln>
        </p:spPr>
        <p:txBody>
          <a:bodyPr>
            <a:normAutofit/>
          </a:bodyPr>
          <a:lstStyle>
            <a:lvl1pPr marL="0" indent="0">
              <a:buNone/>
              <a:defRPr sz="1870">
                <a:latin typeface="+mn-ea"/>
                <a:ea typeface="+mn-ea"/>
              </a:defRPr>
            </a:lvl1pPr>
          </a:lstStyle>
          <a:p>
            <a:endParaRPr lang="en-US" dirty="0"/>
          </a:p>
        </p:txBody>
      </p:sp>
      <p:sp>
        <p:nvSpPr>
          <p:cNvPr id="12" name="Text Placeholder 10"/>
          <p:cNvSpPr>
            <a:spLocks noGrp="1"/>
          </p:cNvSpPr>
          <p:nvPr>
            <p:ph type="body" sz="quarter" idx="17"/>
          </p:nvPr>
        </p:nvSpPr>
        <p:spPr>
          <a:xfrm>
            <a:off x="508000" y="1429386"/>
            <a:ext cx="9042400" cy="381000"/>
          </a:xfrm>
          <a:prstGeom prst="rect">
            <a:avLst/>
          </a:prstGeom>
        </p:spPr>
        <p:txBody>
          <a:bodyPr>
            <a:noAutofit/>
          </a:bodyPr>
          <a:lstStyle>
            <a:lvl1pPr marL="0" indent="0" algn="l">
              <a:lnSpc>
                <a:spcPct val="100000"/>
              </a:lnSpc>
              <a:spcBef>
                <a:spcPct val="320000"/>
              </a:spcBef>
              <a:buNone/>
              <a:defRPr sz="1870" b="0" baseline="0">
                <a:solidFill>
                  <a:schemeClr val="tx2"/>
                </a:solidFill>
                <a:latin typeface="+mn-ea"/>
                <a:ea typeface="+mn-ea"/>
                <a:cs typeface="Narkisim" panose="020E0502050101010101" pitchFamily="34" charset="-79"/>
              </a:defRPr>
            </a:lvl1pPr>
          </a:lstStyle>
          <a:p>
            <a:pPr lvl="0"/>
            <a:endParaRPr lang="en-US" dirty="0"/>
          </a:p>
        </p:txBody>
      </p:sp>
      <p:sp>
        <p:nvSpPr>
          <p:cNvPr id="13" name="Title 1"/>
          <p:cNvSpPr>
            <a:spLocks noGrp="1"/>
          </p:cNvSpPr>
          <p:nvPr>
            <p:ph type="ctrTitle"/>
          </p:nvPr>
        </p:nvSpPr>
        <p:spPr>
          <a:xfrm>
            <a:off x="508000" y="787400"/>
            <a:ext cx="9042400" cy="738664"/>
          </a:xfrm>
          <a:prstGeom prst="rect">
            <a:avLst/>
          </a:prstGeom>
        </p:spPr>
        <p:txBody>
          <a:bodyPr wrap="square" tIns="0" bIns="0" anchor="t" anchorCtr="0">
            <a:spAutoFit/>
          </a:bodyPr>
          <a:lstStyle>
            <a:lvl1pPr algn="l">
              <a:defRPr sz="4800" b="0" cap="none" normalizeH="0" baseline="0">
                <a:solidFill>
                  <a:schemeClr val="tx1">
                    <a:lumMod val="75000"/>
                    <a:lumOff val="25000"/>
                  </a:schemeClr>
                </a:solidFill>
                <a:latin typeface="+mn-ea"/>
                <a:ea typeface="+mn-ea"/>
                <a:cs typeface="Arial" panose="020B0604020202020204" pitchFamily="34" charset="0"/>
              </a:defRPr>
            </a:lvl1pPr>
          </a:lstStyle>
          <a:p>
            <a:endParaRPr lang="en-US" dirty="0"/>
          </a:p>
        </p:txBody>
      </p:sp>
      <p:sp>
        <p:nvSpPr>
          <p:cNvPr id="19" name="Text Placeholder 10"/>
          <p:cNvSpPr>
            <a:spLocks noGrp="1"/>
          </p:cNvSpPr>
          <p:nvPr>
            <p:ph type="body" sz="quarter" idx="34" hasCustomPrompt="1"/>
          </p:nvPr>
        </p:nvSpPr>
        <p:spPr>
          <a:xfrm>
            <a:off x="588434" y="1955800"/>
            <a:ext cx="60959" cy="1755648"/>
          </a:xfrm>
          <a:prstGeom prst="rect">
            <a:avLst/>
          </a:prstGeom>
          <a:solidFill>
            <a:schemeClr val="accent2">
              <a:alpha val="75000"/>
            </a:schemeClr>
          </a:solidFill>
        </p:spPr>
        <p:txBody>
          <a:bodyPr>
            <a:noAutofit/>
          </a:bodyPr>
          <a:lstStyle>
            <a:lvl1pPr marL="0" indent="0" algn="l">
              <a:lnSpc>
                <a:spcPct val="100000"/>
              </a:lnSpc>
              <a:spcBef>
                <a:spcPct val="320000"/>
              </a:spcBef>
              <a:buNone/>
              <a:defRPr sz="135" b="0" baseline="0">
                <a:solidFill>
                  <a:schemeClr val="tx2"/>
                </a:solidFill>
                <a:latin typeface="+mn-ea"/>
                <a:ea typeface="+mn-ea"/>
                <a:cs typeface="Narkisim" panose="020E0502050101010101" pitchFamily="34" charset="-79"/>
              </a:defRPr>
            </a:lvl1pPr>
          </a:lstStyle>
          <a:p>
            <a:pPr lvl="0"/>
            <a:r>
              <a:rPr lang="en-US" dirty="0"/>
              <a:t>.</a:t>
            </a:r>
          </a:p>
        </p:txBody>
      </p:sp>
      <p:sp>
        <p:nvSpPr>
          <p:cNvPr id="21" name="Text Placeholder 10"/>
          <p:cNvSpPr>
            <a:spLocks noGrp="1"/>
          </p:cNvSpPr>
          <p:nvPr>
            <p:ph type="body" sz="quarter" idx="35" hasCustomPrompt="1"/>
          </p:nvPr>
        </p:nvSpPr>
        <p:spPr>
          <a:xfrm>
            <a:off x="588434" y="4295904"/>
            <a:ext cx="60959" cy="1755648"/>
          </a:xfrm>
          <a:prstGeom prst="rect">
            <a:avLst/>
          </a:prstGeom>
          <a:solidFill>
            <a:schemeClr val="accent2">
              <a:alpha val="75000"/>
            </a:schemeClr>
          </a:solidFill>
        </p:spPr>
        <p:txBody>
          <a:bodyPr>
            <a:noAutofit/>
          </a:bodyPr>
          <a:lstStyle>
            <a:lvl1pPr marL="0" indent="0" algn="l">
              <a:lnSpc>
                <a:spcPct val="100000"/>
              </a:lnSpc>
              <a:spcBef>
                <a:spcPct val="320000"/>
              </a:spcBef>
              <a:buNone/>
              <a:defRPr sz="135" b="0" baseline="0">
                <a:solidFill>
                  <a:schemeClr val="tx2"/>
                </a:solidFill>
                <a:latin typeface="+mn-ea"/>
                <a:ea typeface="+mn-ea"/>
                <a:cs typeface="Narkisim" panose="020E0502050101010101" pitchFamily="34" charset="-79"/>
              </a:defRPr>
            </a:lvl1pPr>
          </a:lstStyle>
          <a:p>
            <a:pPr lvl="0"/>
            <a:r>
              <a:rPr lang="en-US" dirty="0"/>
              <a:t>.</a:t>
            </a:r>
          </a:p>
        </p:txBody>
      </p:sp>
      <p:sp>
        <p:nvSpPr>
          <p:cNvPr id="22" name="Text Placeholder 10"/>
          <p:cNvSpPr>
            <a:spLocks noGrp="1"/>
          </p:cNvSpPr>
          <p:nvPr>
            <p:ph type="body" sz="quarter" idx="36" hasCustomPrompt="1"/>
          </p:nvPr>
        </p:nvSpPr>
        <p:spPr>
          <a:xfrm>
            <a:off x="6378578" y="1955807"/>
            <a:ext cx="60959" cy="1755648"/>
          </a:xfrm>
          <a:prstGeom prst="rect">
            <a:avLst/>
          </a:prstGeom>
          <a:solidFill>
            <a:schemeClr val="accent2">
              <a:alpha val="75000"/>
            </a:schemeClr>
          </a:solidFill>
        </p:spPr>
        <p:txBody>
          <a:bodyPr>
            <a:noAutofit/>
          </a:bodyPr>
          <a:lstStyle>
            <a:lvl1pPr marL="0" indent="0" algn="l">
              <a:lnSpc>
                <a:spcPct val="100000"/>
              </a:lnSpc>
              <a:spcBef>
                <a:spcPct val="320000"/>
              </a:spcBef>
              <a:buNone/>
              <a:defRPr sz="135" b="0" baseline="0">
                <a:solidFill>
                  <a:schemeClr val="tx2"/>
                </a:solidFill>
                <a:latin typeface="+mn-ea"/>
                <a:ea typeface="+mn-ea"/>
                <a:cs typeface="Narkisim" panose="020E0502050101010101" pitchFamily="34" charset="-79"/>
              </a:defRPr>
            </a:lvl1pPr>
          </a:lstStyle>
          <a:p>
            <a:pPr lvl="0"/>
            <a:r>
              <a:rPr lang="en-US" dirty="0"/>
              <a:t>.</a:t>
            </a:r>
          </a:p>
        </p:txBody>
      </p:sp>
      <p:sp>
        <p:nvSpPr>
          <p:cNvPr id="23" name="Text Placeholder 10"/>
          <p:cNvSpPr>
            <a:spLocks noGrp="1"/>
          </p:cNvSpPr>
          <p:nvPr>
            <p:ph type="body" sz="quarter" idx="37" hasCustomPrompt="1"/>
          </p:nvPr>
        </p:nvSpPr>
        <p:spPr>
          <a:xfrm>
            <a:off x="6378578" y="4295911"/>
            <a:ext cx="60959" cy="1755648"/>
          </a:xfrm>
          <a:prstGeom prst="rect">
            <a:avLst/>
          </a:prstGeom>
          <a:solidFill>
            <a:schemeClr val="accent2">
              <a:alpha val="75000"/>
            </a:schemeClr>
          </a:solidFill>
        </p:spPr>
        <p:txBody>
          <a:bodyPr>
            <a:noAutofit/>
          </a:bodyPr>
          <a:lstStyle>
            <a:lvl1pPr marL="0" indent="0" algn="l">
              <a:lnSpc>
                <a:spcPct val="100000"/>
              </a:lnSpc>
              <a:spcBef>
                <a:spcPct val="320000"/>
              </a:spcBef>
              <a:buNone/>
              <a:defRPr sz="135" b="0" baseline="0">
                <a:solidFill>
                  <a:schemeClr val="tx2"/>
                </a:solidFill>
                <a:latin typeface="+mn-ea"/>
                <a:ea typeface="+mn-ea"/>
                <a:cs typeface="Narkisim" panose="020E0502050101010101" pitchFamily="34" charset="-79"/>
              </a:defRPr>
            </a:lvl1pPr>
          </a:lstStyle>
          <a:p>
            <a:pPr lvl="0"/>
            <a:r>
              <a:rPr lang="en-US" dirty="0"/>
              <a:t>.</a:t>
            </a:r>
          </a:p>
        </p:txBody>
      </p:sp>
    </p:spTree>
    <p:extLst>
      <p:ext uri="{BB962C8B-B14F-4D97-AF65-F5344CB8AC3E}">
        <p14:creationId xmlns:p14="http://schemas.microsoft.com/office/powerpoint/2010/main" val="2477362606"/>
      </p:ext>
    </p:extLst>
  </p:cSld>
  <p:clrMapOvr>
    <a:masterClrMapping/>
  </p:clrMapOvr>
  <mc:AlternateContent xmlns:mc="http://schemas.openxmlformats.org/markup-compatibility/2006" xmlns:p14="http://schemas.microsoft.com/office/powerpoint/2010/main">
    <mc:Choice Requires="p14">
      <p:transition p14:dur="10" advTm="1000"/>
    </mc:Choice>
    <mc:Fallback xmlns="">
      <p:transition advTm="1000"/>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4 Images and 2 texts">
    <p:spTree>
      <p:nvGrpSpPr>
        <p:cNvPr id="1" name=""/>
        <p:cNvGrpSpPr/>
        <p:nvPr/>
      </p:nvGrpSpPr>
      <p:grpSpPr>
        <a:xfrm>
          <a:off x="0" y="0"/>
          <a:ext cx="0" cy="0"/>
          <a:chOff x="0" y="0"/>
          <a:chExt cx="0" cy="0"/>
        </a:xfrm>
      </p:grpSpPr>
      <p:sp>
        <p:nvSpPr>
          <p:cNvPr id="3" name="Text Placeholder 10"/>
          <p:cNvSpPr>
            <a:spLocks noGrp="1"/>
          </p:cNvSpPr>
          <p:nvPr>
            <p:ph type="body" sz="quarter" idx="17"/>
          </p:nvPr>
        </p:nvSpPr>
        <p:spPr>
          <a:xfrm>
            <a:off x="508000" y="1429386"/>
            <a:ext cx="9042400" cy="381000"/>
          </a:xfrm>
          <a:prstGeom prst="rect">
            <a:avLst/>
          </a:prstGeom>
        </p:spPr>
        <p:txBody>
          <a:bodyPr>
            <a:noAutofit/>
          </a:bodyPr>
          <a:lstStyle>
            <a:lvl1pPr marL="0" indent="0" algn="l">
              <a:lnSpc>
                <a:spcPct val="100000"/>
              </a:lnSpc>
              <a:spcBef>
                <a:spcPct val="320000"/>
              </a:spcBef>
              <a:buNone/>
              <a:defRPr sz="1870" b="0" baseline="0">
                <a:solidFill>
                  <a:schemeClr val="tx2"/>
                </a:solidFill>
                <a:latin typeface="+mn-ea"/>
                <a:ea typeface="+mn-ea"/>
                <a:cs typeface="Narkisim" panose="020E0502050101010101" pitchFamily="34" charset="-79"/>
              </a:defRPr>
            </a:lvl1pPr>
          </a:lstStyle>
          <a:p>
            <a:pPr lvl="0"/>
            <a:endParaRPr lang="en-US" dirty="0"/>
          </a:p>
        </p:txBody>
      </p:sp>
      <p:sp>
        <p:nvSpPr>
          <p:cNvPr id="4" name="Title 1"/>
          <p:cNvSpPr>
            <a:spLocks noGrp="1"/>
          </p:cNvSpPr>
          <p:nvPr>
            <p:ph type="ctrTitle"/>
          </p:nvPr>
        </p:nvSpPr>
        <p:spPr>
          <a:xfrm>
            <a:off x="508000" y="787400"/>
            <a:ext cx="9042400" cy="738664"/>
          </a:xfrm>
          <a:prstGeom prst="rect">
            <a:avLst/>
          </a:prstGeom>
        </p:spPr>
        <p:txBody>
          <a:bodyPr wrap="square" tIns="0" bIns="0" anchor="t" anchorCtr="0">
            <a:spAutoFit/>
          </a:bodyPr>
          <a:lstStyle>
            <a:lvl1pPr algn="l">
              <a:defRPr sz="4800" b="0" cap="none" normalizeH="0" baseline="0">
                <a:solidFill>
                  <a:schemeClr val="tx1">
                    <a:lumMod val="75000"/>
                    <a:lumOff val="25000"/>
                  </a:schemeClr>
                </a:solidFill>
                <a:latin typeface="+mn-ea"/>
                <a:ea typeface="+mn-ea"/>
                <a:cs typeface="Arial" panose="020B0604020202020204" pitchFamily="34" charset="0"/>
              </a:defRPr>
            </a:lvl1pPr>
          </a:lstStyle>
          <a:p>
            <a:endParaRPr lang="en-US" dirty="0"/>
          </a:p>
        </p:txBody>
      </p:sp>
      <p:sp>
        <p:nvSpPr>
          <p:cNvPr id="5" name="Picture Placeholder 2"/>
          <p:cNvSpPr>
            <a:spLocks noGrp="1"/>
          </p:cNvSpPr>
          <p:nvPr>
            <p:ph type="pic" sz="quarter" idx="18"/>
          </p:nvPr>
        </p:nvSpPr>
        <p:spPr>
          <a:xfrm>
            <a:off x="0" y="1954766"/>
            <a:ext cx="4368800" cy="1760483"/>
          </a:xfrm>
          <a:prstGeom prst="rect">
            <a:avLst/>
          </a:prstGeom>
          <a:ln w="28575">
            <a:noFill/>
          </a:ln>
        </p:spPr>
        <p:txBody>
          <a:bodyPr>
            <a:normAutofit/>
          </a:bodyPr>
          <a:lstStyle>
            <a:lvl1pPr marL="0" indent="0">
              <a:buNone/>
              <a:defRPr sz="1870">
                <a:latin typeface="+mn-ea"/>
                <a:ea typeface="+mn-ea"/>
              </a:defRPr>
            </a:lvl1pPr>
          </a:lstStyle>
          <a:p>
            <a:endParaRPr lang="en-US" dirty="0"/>
          </a:p>
        </p:txBody>
      </p:sp>
      <p:sp>
        <p:nvSpPr>
          <p:cNvPr id="6" name="Picture Placeholder 2"/>
          <p:cNvSpPr>
            <a:spLocks noGrp="1"/>
          </p:cNvSpPr>
          <p:nvPr>
            <p:ph type="pic" sz="quarter" idx="19"/>
          </p:nvPr>
        </p:nvSpPr>
        <p:spPr>
          <a:xfrm>
            <a:off x="4470399" y="1954766"/>
            <a:ext cx="2794000" cy="1760483"/>
          </a:xfrm>
          <a:prstGeom prst="rect">
            <a:avLst/>
          </a:prstGeom>
          <a:ln w="28575">
            <a:noFill/>
          </a:ln>
        </p:spPr>
        <p:txBody>
          <a:bodyPr>
            <a:normAutofit/>
          </a:bodyPr>
          <a:lstStyle>
            <a:lvl1pPr marL="0" indent="0">
              <a:buNone/>
              <a:defRPr sz="1870">
                <a:latin typeface="+mn-ea"/>
                <a:ea typeface="+mn-ea"/>
              </a:defRPr>
            </a:lvl1pPr>
          </a:lstStyle>
          <a:p>
            <a:endParaRPr lang="en-US" dirty="0"/>
          </a:p>
        </p:txBody>
      </p:sp>
      <p:sp>
        <p:nvSpPr>
          <p:cNvPr id="7" name="Text Placeholder 10"/>
          <p:cNvSpPr>
            <a:spLocks noGrp="1"/>
          </p:cNvSpPr>
          <p:nvPr>
            <p:ph type="body" sz="quarter" idx="20" hasCustomPrompt="1"/>
          </p:nvPr>
        </p:nvSpPr>
        <p:spPr>
          <a:xfrm>
            <a:off x="7365998" y="1907968"/>
            <a:ext cx="4318002" cy="1875598"/>
          </a:xfrm>
          <a:prstGeom prst="rect">
            <a:avLst/>
          </a:prstGeom>
        </p:spPr>
        <p:txBody>
          <a:bodyPr>
            <a:noAutofit/>
          </a:bodyPr>
          <a:lstStyle>
            <a:lvl1pPr marL="0" indent="0" algn="l">
              <a:lnSpc>
                <a:spcPct val="100000"/>
              </a:lnSpc>
              <a:spcBef>
                <a:spcPct val="320000"/>
              </a:spcBef>
              <a:buNone/>
              <a:defRPr sz="1600" b="0" baseline="0">
                <a:solidFill>
                  <a:schemeClr val="tx2"/>
                </a:solidFill>
                <a:latin typeface="+mn-ea"/>
                <a:ea typeface="+mn-ea"/>
                <a:cs typeface="Narkisim" panose="020E0502050101010101" pitchFamily="34" charset="-79"/>
              </a:defRPr>
            </a:lvl1pPr>
          </a:lstStyle>
          <a:p>
            <a:pPr lvl="0"/>
            <a:r>
              <a:rPr lang="en-US" dirty="0"/>
              <a:t>Title</a:t>
            </a:r>
          </a:p>
        </p:txBody>
      </p:sp>
      <p:sp>
        <p:nvSpPr>
          <p:cNvPr id="9" name="Picture Placeholder 2"/>
          <p:cNvSpPr>
            <a:spLocks noGrp="1"/>
          </p:cNvSpPr>
          <p:nvPr>
            <p:ph type="pic" sz="quarter" idx="34"/>
          </p:nvPr>
        </p:nvSpPr>
        <p:spPr>
          <a:xfrm>
            <a:off x="7823200" y="4310118"/>
            <a:ext cx="4368800" cy="1760483"/>
          </a:xfrm>
          <a:prstGeom prst="rect">
            <a:avLst/>
          </a:prstGeom>
          <a:ln w="28575">
            <a:noFill/>
          </a:ln>
        </p:spPr>
        <p:txBody>
          <a:bodyPr>
            <a:normAutofit/>
          </a:bodyPr>
          <a:lstStyle>
            <a:lvl1pPr marL="0" indent="0">
              <a:buNone/>
              <a:defRPr sz="1870">
                <a:latin typeface="+mn-ea"/>
                <a:ea typeface="+mn-ea"/>
              </a:defRPr>
            </a:lvl1pPr>
          </a:lstStyle>
          <a:p>
            <a:endParaRPr lang="en-US" dirty="0"/>
          </a:p>
        </p:txBody>
      </p:sp>
      <p:sp>
        <p:nvSpPr>
          <p:cNvPr id="10" name="Picture Placeholder 2"/>
          <p:cNvSpPr>
            <a:spLocks noGrp="1"/>
          </p:cNvSpPr>
          <p:nvPr>
            <p:ph type="pic" sz="quarter" idx="35"/>
          </p:nvPr>
        </p:nvSpPr>
        <p:spPr>
          <a:xfrm>
            <a:off x="4933951" y="4310118"/>
            <a:ext cx="2794000" cy="1760483"/>
          </a:xfrm>
          <a:prstGeom prst="rect">
            <a:avLst/>
          </a:prstGeom>
          <a:ln w="28575">
            <a:noFill/>
          </a:ln>
        </p:spPr>
        <p:txBody>
          <a:bodyPr>
            <a:normAutofit/>
          </a:bodyPr>
          <a:lstStyle>
            <a:lvl1pPr marL="0" indent="0">
              <a:buNone/>
              <a:defRPr sz="1870">
                <a:latin typeface="+mn-ea"/>
                <a:ea typeface="+mn-ea"/>
              </a:defRPr>
            </a:lvl1pPr>
          </a:lstStyle>
          <a:p>
            <a:endParaRPr lang="en-US" dirty="0"/>
          </a:p>
        </p:txBody>
      </p:sp>
      <p:sp>
        <p:nvSpPr>
          <p:cNvPr id="11" name="Text Placeholder 10"/>
          <p:cNvSpPr>
            <a:spLocks noGrp="1"/>
          </p:cNvSpPr>
          <p:nvPr>
            <p:ph type="body" sz="quarter" idx="36" hasCustomPrompt="1"/>
          </p:nvPr>
        </p:nvSpPr>
        <p:spPr>
          <a:xfrm>
            <a:off x="520701" y="4245803"/>
            <a:ext cx="4318002" cy="1875598"/>
          </a:xfrm>
          <a:prstGeom prst="rect">
            <a:avLst/>
          </a:prstGeom>
        </p:spPr>
        <p:txBody>
          <a:bodyPr>
            <a:noAutofit/>
          </a:bodyPr>
          <a:lstStyle>
            <a:lvl1pPr marL="0" indent="0" algn="l">
              <a:lnSpc>
                <a:spcPct val="100000"/>
              </a:lnSpc>
              <a:spcBef>
                <a:spcPct val="320000"/>
              </a:spcBef>
              <a:buNone/>
              <a:defRPr sz="1600" b="0" baseline="0">
                <a:solidFill>
                  <a:schemeClr val="tx2"/>
                </a:solidFill>
                <a:latin typeface="+mn-ea"/>
                <a:ea typeface="+mn-ea"/>
                <a:cs typeface="Narkisim" panose="020E0502050101010101" pitchFamily="34" charset="-79"/>
              </a:defRPr>
            </a:lvl1pPr>
          </a:lstStyle>
          <a:p>
            <a:pPr lvl="0"/>
            <a:r>
              <a:rPr lang="en-US" dirty="0"/>
              <a:t>Title</a:t>
            </a:r>
          </a:p>
        </p:txBody>
      </p:sp>
    </p:spTree>
    <p:extLst>
      <p:ext uri="{BB962C8B-B14F-4D97-AF65-F5344CB8AC3E}">
        <p14:creationId xmlns:p14="http://schemas.microsoft.com/office/powerpoint/2010/main" val="969112970"/>
      </p:ext>
    </p:extLst>
  </p:cSld>
  <p:clrMapOvr>
    <a:masterClrMapping/>
  </p:clrMapOvr>
  <mc:AlternateContent xmlns:mc="http://schemas.openxmlformats.org/markup-compatibility/2006" xmlns:p14="http://schemas.microsoft.com/office/powerpoint/2010/main">
    <mc:Choice Requires="p14">
      <p:transition p14:dur="10" advTm="1000"/>
    </mc:Choice>
    <mc:Fallback xmlns="">
      <p:transition advTm="1000"/>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 Images and 3 Texts">
    <p:spTree>
      <p:nvGrpSpPr>
        <p:cNvPr id="1" name=""/>
        <p:cNvGrpSpPr/>
        <p:nvPr/>
      </p:nvGrpSpPr>
      <p:grpSpPr>
        <a:xfrm>
          <a:off x="0" y="0"/>
          <a:ext cx="0" cy="0"/>
          <a:chOff x="0" y="0"/>
          <a:chExt cx="0" cy="0"/>
        </a:xfrm>
      </p:grpSpPr>
      <p:sp>
        <p:nvSpPr>
          <p:cNvPr id="3" name="Text Placeholder 10"/>
          <p:cNvSpPr>
            <a:spLocks noGrp="1"/>
          </p:cNvSpPr>
          <p:nvPr>
            <p:ph type="body" sz="quarter" idx="17"/>
          </p:nvPr>
        </p:nvSpPr>
        <p:spPr>
          <a:xfrm>
            <a:off x="508000" y="1429386"/>
            <a:ext cx="9042400" cy="381000"/>
          </a:xfrm>
          <a:prstGeom prst="rect">
            <a:avLst/>
          </a:prstGeom>
        </p:spPr>
        <p:txBody>
          <a:bodyPr>
            <a:noAutofit/>
          </a:bodyPr>
          <a:lstStyle>
            <a:lvl1pPr marL="0" indent="0" algn="l">
              <a:lnSpc>
                <a:spcPct val="100000"/>
              </a:lnSpc>
              <a:spcBef>
                <a:spcPct val="320000"/>
              </a:spcBef>
              <a:buNone/>
              <a:defRPr sz="1870" b="0" baseline="0">
                <a:solidFill>
                  <a:schemeClr val="tx2"/>
                </a:solidFill>
                <a:latin typeface="+mn-ea"/>
                <a:ea typeface="+mn-ea"/>
                <a:cs typeface="Narkisim" panose="020E0502050101010101" pitchFamily="34" charset="-79"/>
              </a:defRPr>
            </a:lvl1pPr>
          </a:lstStyle>
          <a:p>
            <a:pPr lvl="0"/>
            <a:endParaRPr lang="en-US" dirty="0"/>
          </a:p>
        </p:txBody>
      </p:sp>
      <p:sp>
        <p:nvSpPr>
          <p:cNvPr id="4" name="Title 1"/>
          <p:cNvSpPr>
            <a:spLocks noGrp="1"/>
          </p:cNvSpPr>
          <p:nvPr>
            <p:ph type="ctrTitle"/>
          </p:nvPr>
        </p:nvSpPr>
        <p:spPr>
          <a:xfrm>
            <a:off x="508000" y="787400"/>
            <a:ext cx="9042400" cy="738664"/>
          </a:xfrm>
          <a:prstGeom prst="rect">
            <a:avLst/>
          </a:prstGeom>
        </p:spPr>
        <p:txBody>
          <a:bodyPr wrap="square" tIns="0" bIns="0" anchor="t" anchorCtr="0">
            <a:spAutoFit/>
          </a:bodyPr>
          <a:lstStyle>
            <a:lvl1pPr algn="l">
              <a:defRPr sz="4800" b="0" cap="none" normalizeH="0" baseline="0">
                <a:solidFill>
                  <a:schemeClr val="tx1">
                    <a:lumMod val="75000"/>
                    <a:lumOff val="25000"/>
                  </a:schemeClr>
                </a:solidFill>
                <a:latin typeface="+mn-ea"/>
                <a:ea typeface="+mn-ea"/>
                <a:cs typeface="Arial" panose="020B0604020202020204" pitchFamily="34" charset="0"/>
              </a:defRPr>
            </a:lvl1pPr>
          </a:lstStyle>
          <a:p>
            <a:endParaRPr lang="en-US" dirty="0"/>
          </a:p>
        </p:txBody>
      </p:sp>
      <p:sp>
        <p:nvSpPr>
          <p:cNvPr id="8" name="Picture Placeholder 7"/>
          <p:cNvSpPr>
            <a:spLocks noGrp="1"/>
          </p:cNvSpPr>
          <p:nvPr>
            <p:ph type="pic" sz="quarter" idx="18"/>
          </p:nvPr>
        </p:nvSpPr>
        <p:spPr>
          <a:xfrm>
            <a:off x="4978400" y="2175934"/>
            <a:ext cx="2235200" cy="2235200"/>
          </a:xfrm>
          <a:prstGeom prst="ellipse">
            <a:avLst/>
          </a:prstGeom>
          <a:ln w="76200">
            <a:solidFill>
              <a:schemeClr val="accent2"/>
            </a:solidFill>
          </a:ln>
        </p:spPr>
        <p:txBody>
          <a:bodyPr/>
          <a:lstStyle>
            <a:lvl1pPr marL="0" indent="0">
              <a:buNone/>
              <a:defRPr sz="2135">
                <a:latin typeface="+mn-ea"/>
                <a:ea typeface="+mn-ea"/>
              </a:defRPr>
            </a:lvl1pPr>
          </a:lstStyle>
          <a:p>
            <a:endParaRPr lang="en-US" dirty="0"/>
          </a:p>
        </p:txBody>
      </p:sp>
      <p:sp>
        <p:nvSpPr>
          <p:cNvPr id="9" name="Picture Placeholder 7"/>
          <p:cNvSpPr>
            <a:spLocks noGrp="1"/>
          </p:cNvSpPr>
          <p:nvPr>
            <p:ph type="pic" sz="quarter" idx="19"/>
          </p:nvPr>
        </p:nvSpPr>
        <p:spPr>
          <a:xfrm>
            <a:off x="3505200" y="1972734"/>
            <a:ext cx="2235200" cy="2235200"/>
          </a:xfrm>
          <a:prstGeom prst="ellipse">
            <a:avLst/>
          </a:prstGeom>
          <a:ln w="76200">
            <a:solidFill>
              <a:schemeClr val="accent2"/>
            </a:solidFill>
          </a:ln>
        </p:spPr>
        <p:txBody>
          <a:bodyPr/>
          <a:lstStyle>
            <a:lvl1pPr marL="0" indent="0">
              <a:buNone/>
              <a:defRPr sz="2135">
                <a:latin typeface="+mn-ea"/>
                <a:ea typeface="+mn-ea"/>
              </a:defRPr>
            </a:lvl1pPr>
          </a:lstStyle>
          <a:p>
            <a:endParaRPr lang="en-US" dirty="0"/>
          </a:p>
        </p:txBody>
      </p:sp>
      <p:sp>
        <p:nvSpPr>
          <p:cNvPr id="10" name="Picture Placeholder 7"/>
          <p:cNvSpPr>
            <a:spLocks noGrp="1"/>
          </p:cNvSpPr>
          <p:nvPr>
            <p:ph type="pic" sz="quarter" idx="20"/>
          </p:nvPr>
        </p:nvSpPr>
        <p:spPr>
          <a:xfrm>
            <a:off x="6451600" y="1972734"/>
            <a:ext cx="2235200" cy="2235200"/>
          </a:xfrm>
          <a:prstGeom prst="ellipse">
            <a:avLst/>
          </a:prstGeom>
          <a:ln w="76200">
            <a:solidFill>
              <a:schemeClr val="accent2"/>
            </a:solidFill>
          </a:ln>
        </p:spPr>
        <p:txBody>
          <a:bodyPr/>
          <a:lstStyle>
            <a:lvl1pPr marL="0" indent="0">
              <a:buNone/>
              <a:defRPr sz="2135">
                <a:latin typeface="+mn-ea"/>
                <a:ea typeface="+mn-ea"/>
              </a:defRPr>
            </a:lvl1pPr>
          </a:lstStyle>
          <a:p>
            <a:endParaRPr lang="en-US" dirty="0"/>
          </a:p>
        </p:txBody>
      </p:sp>
      <p:sp>
        <p:nvSpPr>
          <p:cNvPr id="14" name="Text Placeholder 13"/>
          <p:cNvSpPr>
            <a:spLocks noGrp="1"/>
          </p:cNvSpPr>
          <p:nvPr>
            <p:ph type="body" sz="quarter" idx="21"/>
          </p:nvPr>
        </p:nvSpPr>
        <p:spPr>
          <a:xfrm>
            <a:off x="5748867" y="4597400"/>
            <a:ext cx="711200" cy="406400"/>
          </a:xfrm>
          <a:prstGeom prst="roundRect">
            <a:avLst/>
          </a:prstGeom>
          <a:solidFill>
            <a:schemeClr val="accent2"/>
          </a:solidFill>
        </p:spPr>
        <p:txBody>
          <a:bodyPr anchor="ctr"/>
          <a:lstStyle>
            <a:lvl1pPr marL="0" indent="0" algn="ctr">
              <a:buNone/>
              <a:defRPr sz="1600">
                <a:solidFill>
                  <a:schemeClr val="bg1"/>
                </a:solidFill>
                <a:latin typeface="+mn-ea"/>
                <a:ea typeface="+mn-ea"/>
              </a:defRPr>
            </a:lvl1pPr>
          </a:lstStyle>
          <a:p>
            <a:pPr lvl="0"/>
            <a:endParaRPr lang="en-US" dirty="0"/>
          </a:p>
        </p:txBody>
      </p:sp>
      <p:sp>
        <p:nvSpPr>
          <p:cNvPr id="19" name="Text Placeholder 13"/>
          <p:cNvSpPr>
            <a:spLocks noGrp="1"/>
          </p:cNvSpPr>
          <p:nvPr>
            <p:ph type="body" sz="quarter" idx="22"/>
          </p:nvPr>
        </p:nvSpPr>
        <p:spPr>
          <a:xfrm>
            <a:off x="1354667" y="4597400"/>
            <a:ext cx="711200" cy="406400"/>
          </a:xfrm>
          <a:prstGeom prst="roundRect">
            <a:avLst/>
          </a:prstGeom>
          <a:solidFill>
            <a:schemeClr val="accent2"/>
          </a:solidFill>
        </p:spPr>
        <p:txBody>
          <a:bodyPr anchor="ctr"/>
          <a:lstStyle>
            <a:lvl1pPr marL="0" indent="0" algn="ctr">
              <a:buNone/>
              <a:defRPr sz="1600">
                <a:solidFill>
                  <a:schemeClr val="bg1"/>
                </a:solidFill>
                <a:latin typeface="+mn-ea"/>
                <a:ea typeface="+mn-ea"/>
              </a:defRPr>
            </a:lvl1pPr>
          </a:lstStyle>
          <a:p>
            <a:pPr lvl="0"/>
            <a:endParaRPr lang="en-US" dirty="0"/>
          </a:p>
        </p:txBody>
      </p:sp>
      <p:sp>
        <p:nvSpPr>
          <p:cNvPr id="20" name="Text Placeholder 13"/>
          <p:cNvSpPr>
            <a:spLocks noGrp="1"/>
          </p:cNvSpPr>
          <p:nvPr>
            <p:ph type="body" sz="quarter" idx="23"/>
          </p:nvPr>
        </p:nvSpPr>
        <p:spPr>
          <a:xfrm>
            <a:off x="10143067" y="4597400"/>
            <a:ext cx="711200" cy="406400"/>
          </a:xfrm>
          <a:prstGeom prst="roundRect">
            <a:avLst/>
          </a:prstGeom>
          <a:solidFill>
            <a:schemeClr val="accent2"/>
          </a:solidFill>
        </p:spPr>
        <p:txBody>
          <a:bodyPr anchor="ctr"/>
          <a:lstStyle>
            <a:lvl1pPr marL="0" indent="0" algn="ctr">
              <a:buNone/>
              <a:defRPr sz="1600">
                <a:solidFill>
                  <a:schemeClr val="bg1"/>
                </a:solidFill>
                <a:latin typeface="+mn-ea"/>
                <a:ea typeface="+mn-ea"/>
              </a:defRPr>
            </a:lvl1pPr>
          </a:lstStyle>
          <a:p>
            <a:pPr lvl="0"/>
            <a:endParaRPr lang="en-US" dirty="0"/>
          </a:p>
        </p:txBody>
      </p:sp>
      <p:sp>
        <p:nvSpPr>
          <p:cNvPr id="21" name="Text Placeholder 10"/>
          <p:cNvSpPr>
            <a:spLocks noGrp="1"/>
          </p:cNvSpPr>
          <p:nvPr>
            <p:ph type="body" sz="quarter" idx="24"/>
          </p:nvPr>
        </p:nvSpPr>
        <p:spPr>
          <a:xfrm>
            <a:off x="459744" y="5054600"/>
            <a:ext cx="2527302" cy="1117602"/>
          </a:xfrm>
          <a:prstGeom prst="rect">
            <a:avLst/>
          </a:prstGeom>
        </p:spPr>
        <p:txBody>
          <a:bodyPr>
            <a:noAutofit/>
          </a:bodyPr>
          <a:lstStyle>
            <a:lvl1pPr marL="0" indent="0" algn="l">
              <a:lnSpc>
                <a:spcPct val="100000"/>
              </a:lnSpc>
              <a:spcBef>
                <a:spcPct val="320000"/>
              </a:spcBef>
              <a:buNone/>
              <a:defRPr sz="1600" b="0" baseline="0">
                <a:solidFill>
                  <a:schemeClr val="tx2"/>
                </a:solidFill>
                <a:latin typeface="+mn-ea"/>
                <a:ea typeface="+mn-ea"/>
                <a:cs typeface="Narkisim" panose="020E0502050101010101" pitchFamily="34" charset="-79"/>
              </a:defRPr>
            </a:lvl1pPr>
          </a:lstStyle>
          <a:p>
            <a:pPr lvl="0"/>
            <a:endParaRPr lang="en-US" dirty="0"/>
          </a:p>
        </p:txBody>
      </p:sp>
      <p:sp>
        <p:nvSpPr>
          <p:cNvPr id="22" name="Text Placeholder 10"/>
          <p:cNvSpPr>
            <a:spLocks noGrp="1"/>
          </p:cNvSpPr>
          <p:nvPr>
            <p:ph type="body" sz="quarter" idx="25"/>
          </p:nvPr>
        </p:nvSpPr>
        <p:spPr>
          <a:xfrm>
            <a:off x="4853941" y="5054601"/>
            <a:ext cx="2527302" cy="1117602"/>
          </a:xfrm>
          <a:prstGeom prst="rect">
            <a:avLst/>
          </a:prstGeom>
        </p:spPr>
        <p:txBody>
          <a:bodyPr>
            <a:noAutofit/>
          </a:bodyPr>
          <a:lstStyle>
            <a:lvl1pPr marL="0" indent="0" algn="l">
              <a:lnSpc>
                <a:spcPct val="100000"/>
              </a:lnSpc>
              <a:spcBef>
                <a:spcPct val="320000"/>
              </a:spcBef>
              <a:buNone/>
              <a:defRPr sz="1600" b="0" baseline="0">
                <a:solidFill>
                  <a:schemeClr val="tx2"/>
                </a:solidFill>
                <a:latin typeface="+mn-ea"/>
                <a:ea typeface="+mn-ea"/>
                <a:cs typeface="Narkisim" panose="020E0502050101010101" pitchFamily="34" charset="-79"/>
              </a:defRPr>
            </a:lvl1pPr>
          </a:lstStyle>
          <a:p>
            <a:pPr lvl="0"/>
            <a:endParaRPr lang="en-US" dirty="0"/>
          </a:p>
        </p:txBody>
      </p:sp>
      <p:sp>
        <p:nvSpPr>
          <p:cNvPr id="23" name="Text Placeholder 10"/>
          <p:cNvSpPr>
            <a:spLocks noGrp="1"/>
          </p:cNvSpPr>
          <p:nvPr>
            <p:ph type="body" sz="quarter" idx="26"/>
          </p:nvPr>
        </p:nvSpPr>
        <p:spPr>
          <a:xfrm>
            <a:off x="9248139" y="5054601"/>
            <a:ext cx="2527302" cy="1117602"/>
          </a:xfrm>
          <a:prstGeom prst="rect">
            <a:avLst/>
          </a:prstGeom>
        </p:spPr>
        <p:txBody>
          <a:bodyPr>
            <a:noAutofit/>
          </a:bodyPr>
          <a:lstStyle>
            <a:lvl1pPr marL="0" indent="0" algn="l">
              <a:lnSpc>
                <a:spcPct val="100000"/>
              </a:lnSpc>
              <a:spcBef>
                <a:spcPct val="320000"/>
              </a:spcBef>
              <a:buNone/>
              <a:defRPr sz="1600" b="0" baseline="0">
                <a:solidFill>
                  <a:schemeClr val="tx2"/>
                </a:solidFill>
                <a:latin typeface="+mn-ea"/>
                <a:ea typeface="+mn-ea"/>
                <a:cs typeface="Narkisim" panose="020E0502050101010101" pitchFamily="34" charset="-79"/>
              </a:defRPr>
            </a:lvl1pPr>
          </a:lstStyle>
          <a:p>
            <a:pPr lvl="0"/>
            <a:endParaRPr lang="en-US" dirty="0"/>
          </a:p>
        </p:txBody>
      </p:sp>
    </p:spTree>
    <p:extLst>
      <p:ext uri="{BB962C8B-B14F-4D97-AF65-F5344CB8AC3E}">
        <p14:creationId xmlns:p14="http://schemas.microsoft.com/office/powerpoint/2010/main" val="1404725094"/>
      </p:ext>
    </p:extLst>
  </p:cSld>
  <p:clrMapOvr>
    <a:masterClrMapping/>
  </p:clrMapOvr>
  <mc:AlternateContent xmlns:mc="http://schemas.openxmlformats.org/markup-compatibility/2006" xmlns:p14="http://schemas.microsoft.com/office/powerpoint/2010/main">
    <mc:Choice Requires="p14">
      <p:transition p14:dur="10" advTm="1000"/>
    </mc:Choice>
    <mc:Fallback xmlns="">
      <p:transition advTm="1000"/>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内页">
    <p:spTree>
      <p:nvGrpSpPr>
        <p:cNvPr id="1" name=""/>
        <p:cNvGrpSpPr/>
        <p:nvPr/>
      </p:nvGrpSpPr>
      <p:grpSpPr>
        <a:xfrm>
          <a:off x="0" y="0"/>
          <a:ext cx="0" cy="0"/>
          <a:chOff x="0" y="0"/>
          <a:chExt cx="0" cy="0"/>
        </a:xfrm>
      </p:grpSpPr>
      <p:sp>
        <p:nvSpPr>
          <p:cNvPr id="2" name="图文框 1"/>
          <p:cNvSpPr/>
          <p:nvPr userDrawn="1"/>
        </p:nvSpPr>
        <p:spPr>
          <a:xfrm>
            <a:off x="488951" y="514505"/>
            <a:ext cx="11214100" cy="5886301"/>
          </a:xfrm>
          <a:prstGeom prst="frame">
            <a:avLst>
              <a:gd name="adj1" fmla="val 169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4" name="直角三角形 3"/>
          <p:cNvSpPr/>
          <p:nvPr userDrawn="1"/>
        </p:nvSpPr>
        <p:spPr>
          <a:xfrm>
            <a:off x="8331209" y="316054"/>
            <a:ext cx="112713" cy="198459"/>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直角三角形 4"/>
          <p:cNvSpPr/>
          <p:nvPr userDrawn="1"/>
        </p:nvSpPr>
        <p:spPr>
          <a:xfrm flipH="1">
            <a:off x="3748097" y="316054"/>
            <a:ext cx="112713" cy="198459"/>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矩形 5"/>
          <p:cNvSpPr/>
          <p:nvPr userDrawn="1"/>
        </p:nvSpPr>
        <p:spPr>
          <a:xfrm>
            <a:off x="3860800" y="316055"/>
            <a:ext cx="4470400" cy="492079"/>
          </a:xfrm>
          <a:prstGeom prst="rect">
            <a:avLst/>
          </a:prstGeom>
          <a:solidFill>
            <a:srgbClr val="C80A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800" kern="0" spc="300" dirty="0">
              <a:solidFill>
                <a:prstClr val="white"/>
              </a:solidFill>
            </a:endParaRPr>
          </a:p>
        </p:txBody>
      </p:sp>
      <p:sp>
        <p:nvSpPr>
          <p:cNvPr id="7" name="文本占位符 8"/>
          <p:cNvSpPr>
            <a:spLocks noGrp="1"/>
          </p:cNvSpPr>
          <p:nvPr>
            <p:ph type="body" sz="quarter" idx="10" hasCustomPrompt="1"/>
          </p:nvPr>
        </p:nvSpPr>
        <p:spPr>
          <a:xfrm>
            <a:off x="3860799" y="312821"/>
            <a:ext cx="4470400" cy="498518"/>
          </a:xfrm>
          <a:prstGeom prst="rect">
            <a:avLst/>
          </a:prstGeom>
        </p:spPr>
        <p:txBody>
          <a:bodyPr anchor="ctr"/>
          <a:lstStyle>
            <a:lvl1pPr marL="0" indent="0" algn="ctr">
              <a:lnSpc>
                <a:spcPct val="100000"/>
              </a:lnSpc>
              <a:spcBef>
                <a:spcPts val="0"/>
              </a:spcBef>
              <a:buNone/>
              <a:defRPr sz="2800">
                <a:solidFill>
                  <a:schemeClr val="bg1"/>
                </a:solidFill>
              </a:defRPr>
            </a:lvl1pPr>
          </a:lstStyle>
          <a:p>
            <a:pPr lvl="0"/>
            <a:r>
              <a:rPr lang="zh-CN" altLang="en-US" dirty="0"/>
              <a:t>请在此处添加标题</a:t>
            </a:r>
          </a:p>
        </p:txBody>
      </p:sp>
    </p:spTree>
    <p:extLst>
      <p:ext uri="{BB962C8B-B14F-4D97-AF65-F5344CB8AC3E}">
        <p14:creationId xmlns:p14="http://schemas.microsoft.com/office/powerpoint/2010/main" val="704695897"/>
      </p:ext>
    </p:extLst>
  </p:cSld>
  <p:clrMapOvr>
    <a:masterClrMapping/>
  </p:clrMapOvr>
  <mc:AlternateContent xmlns:mc="http://schemas.openxmlformats.org/markup-compatibility/2006" xmlns:p14="http://schemas.microsoft.com/office/powerpoint/2010/main">
    <mc:Choice Requires="p14">
      <p:transition spd="slow" p14:dur="3000" advClick="0" advTm="2000">
        <p:blinds dir="vert"/>
      </p:transition>
    </mc:Choice>
    <mc:Fallback xmlns="">
      <p:transition spd="slow" advClick="0" advTm="200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outVertical)">
                                      <p:cBhvr>
                                        <p:cTn id="7" dur="500"/>
                                        <p:tgtEl>
                                          <p:spTgt spid="7">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uild="p">
        <p:tmplLst>
          <p:tmpl lvl="1">
            <p:tnLst>
              <p:par>
                <p:cTn presetID="16" presetClass="entr" presetSubtype="37"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barn(outVertical)">
                      <p:cBhvr>
                        <p:cTn dur="500"/>
                        <p:tgtEl>
                          <p:spTgt spid="7"/>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Pieces 3 Images">
    <p:spTree>
      <p:nvGrpSpPr>
        <p:cNvPr id="1" name=""/>
        <p:cNvGrpSpPr/>
        <p:nvPr/>
      </p:nvGrpSpPr>
      <p:grpSpPr>
        <a:xfrm>
          <a:off x="0" y="0"/>
          <a:ext cx="0" cy="0"/>
          <a:chOff x="0" y="0"/>
          <a:chExt cx="0" cy="0"/>
        </a:xfrm>
      </p:grpSpPr>
      <p:sp>
        <p:nvSpPr>
          <p:cNvPr id="3" name="Picture Placeholder 2"/>
          <p:cNvSpPr>
            <a:spLocks noGrp="1"/>
          </p:cNvSpPr>
          <p:nvPr>
            <p:ph type="pic" sz="quarter" idx="18"/>
          </p:nvPr>
        </p:nvSpPr>
        <p:spPr>
          <a:xfrm>
            <a:off x="0" y="-12701"/>
            <a:ext cx="12192000" cy="3530600"/>
          </a:xfrm>
          <a:prstGeom prst="rect">
            <a:avLst/>
          </a:prstGeom>
        </p:spPr>
        <p:txBody>
          <a:bodyPr>
            <a:normAutofit/>
          </a:bodyPr>
          <a:lstStyle>
            <a:lvl1pPr marL="0" indent="0" algn="ctr">
              <a:buNone/>
              <a:defRPr sz="1600">
                <a:latin typeface="+mn-ea"/>
                <a:ea typeface="+mn-ea"/>
              </a:defRPr>
            </a:lvl1pPr>
          </a:lstStyle>
          <a:p>
            <a:endParaRPr lang="en-US" dirty="0"/>
          </a:p>
        </p:txBody>
      </p:sp>
      <p:sp>
        <p:nvSpPr>
          <p:cNvPr id="4" name="Text Placeholder 8"/>
          <p:cNvSpPr>
            <a:spLocks noGrp="1"/>
          </p:cNvSpPr>
          <p:nvPr>
            <p:ph type="body" sz="quarter" idx="25"/>
          </p:nvPr>
        </p:nvSpPr>
        <p:spPr>
          <a:xfrm>
            <a:off x="-50799" y="3530600"/>
            <a:ext cx="12293602" cy="711200"/>
          </a:xfrm>
          <a:prstGeom prst="rect">
            <a:avLst/>
          </a:prstGeom>
          <a:solidFill>
            <a:schemeClr val="accent2"/>
          </a:solidFill>
          <a:ln>
            <a:solidFill>
              <a:schemeClr val="bg1"/>
            </a:solidFill>
          </a:ln>
        </p:spPr>
        <p:txBody>
          <a:bodyPr anchor="t">
            <a:normAutofit/>
          </a:bodyPr>
          <a:lstStyle>
            <a:lvl1pPr marL="0" indent="0" algn="r">
              <a:spcBef>
                <a:spcPct val="160000"/>
              </a:spcBef>
              <a:buNone/>
              <a:defRPr sz="1600">
                <a:solidFill>
                  <a:schemeClr val="bg1"/>
                </a:solidFill>
                <a:latin typeface="+mn-ea"/>
                <a:ea typeface="+mn-ea"/>
              </a:defRPr>
            </a:lvl1pPr>
          </a:lstStyle>
          <a:p>
            <a:pPr lvl="0"/>
            <a:endParaRPr lang="en-US" dirty="0"/>
          </a:p>
        </p:txBody>
      </p:sp>
      <p:sp>
        <p:nvSpPr>
          <p:cNvPr id="5" name="Picture Placeholder 2"/>
          <p:cNvSpPr>
            <a:spLocks noGrp="1"/>
          </p:cNvSpPr>
          <p:nvPr>
            <p:ph type="pic" sz="quarter" idx="26"/>
          </p:nvPr>
        </p:nvSpPr>
        <p:spPr>
          <a:xfrm>
            <a:off x="0" y="4260850"/>
            <a:ext cx="8128000" cy="2616200"/>
          </a:xfrm>
          <a:prstGeom prst="rect">
            <a:avLst/>
          </a:prstGeom>
        </p:spPr>
        <p:txBody>
          <a:bodyPr>
            <a:normAutofit/>
          </a:bodyPr>
          <a:lstStyle>
            <a:lvl1pPr marL="0" indent="0" algn="ctr">
              <a:buNone/>
              <a:defRPr sz="1600">
                <a:latin typeface="+mn-ea"/>
                <a:ea typeface="+mn-ea"/>
              </a:defRPr>
            </a:lvl1pPr>
          </a:lstStyle>
          <a:p>
            <a:endParaRPr lang="en-US" dirty="0"/>
          </a:p>
        </p:txBody>
      </p:sp>
      <p:sp>
        <p:nvSpPr>
          <p:cNvPr id="6" name="Picture Placeholder 2"/>
          <p:cNvSpPr>
            <a:spLocks noGrp="1"/>
          </p:cNvSpPr>
          <p:nvPr>
            <p:ph type="pic" sz="quarter" idx="27"/>
          </p:nvPr>
        </p:nvSpPr>
        <p:spPr>
          <a:xfrm>
            <a:off x="8128000" y="4267623"/>
            <a:ext cx="4084320" cy="2616200"/>
          </a:xfrm>
          <a:prstGeom prst="rect">
            <a:avLst/>
          </a:prstGeom>
        </p:spPr>
        <p:txBody>
          <a:bodyPr>
            <a:normAutofit/>
          </a:bodyPr>
          <a:lstStyle>
            <a:lvl1pPr marL="0" indent="0" algn="ctr">
              <a:buNone/>
              <a:defRPr sz="1600">
                <a:latin typeface="+mn-ea"/>
                <a:ea typeface="+mn-ea"/>
              </a:defRPr>
            </a:lvl1pPr>
          </a:lstStyle>
          <a:p>
            <a:endParaRPr lang="en-US" dirty="0"/>
          </a:p>
        </p:txBody>
      </p:sp>
    </p:spTree>
    <p:extLst>
      <p:ext uri="{BB962C8B-B14F-4D97-AF65-F5344CB8AC3E}">
        <p14:creationId xmlns:p14="http://schemas.microsoft.com/office/powerpoint/2010/main" val="2864949106"/>
      </p:ext>
    </p:extLst>
  </p:cSld>
  <p:clrMapOvr>
    <a:masterClrMapping/>
  </p:clrMapOvr>
  <mc:AlternateContent xmlns:mc="http://schemas.openxmlformats.org/markup-compatibility/2006" xmlns:p14="http://schemas.microsoft.com/office/powerpoint/2010/main">
    <mc:Choice Requires="p14">
      <p:transition p14:dur="10" advTm="1000"/>
    </mc:Choice>
    <mc:Fallback xmlns="">
      <p:transition advTm="1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ADFEFE9-5CC8-4A14-B701-39B2293DE163}" type="datetimeFigureOut">
              <a:rPr lang="zh-CN" altLang="en-US" smtClean="0"/>
              <a:t>2020/12/2</a:t>
            </a:fld>
            <a:endParaRPr lang="zh-CN" altLang="en-US" dirty="0"/>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252E9B-727B-4729-83FF-03B5A5A8689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794658" y="794658"/>
            <a:ext cx="10602685" cy="5268685"/>
          </a:xfrm>
          <a:custGeom>
            <a:avLst/>
            <a:gdLst>
              <a:gd name="connsiteX0" fmla="*/ 0 w 10602685"/>
              <a:gd name="connsiteY0" fmla="*/ 0 h 5268685"/>
              <a:gd name="connsiteX1" fmla="*/ 10602685 w 10602685"/>
              <a:gd name="connsiteY1" fmla="*/ 0 h 5268685"/>
              <a:gd name="connsiteX2" fmla="*/ 10602685 w 10602685"/>
              <a:gd name="connsiteY2" fmla="*/ 5268685 h 5268685"/>
              <a:gd name="connsiteX3" fmla="*/ 0 w 10602685"/>
              <a:gd name="connsiteY3" fmla="*/ 5268685 h 5268685"/>
            </a:gdLst>
            <a:ahLst/>
            <a:cxnLst>
              <a:cxn ang="0">
                <a:pos x="connsiteX0" y="connsiteY0"/>
              </a:cxn>
              <a:cxn ang="0">
                <a:pos x="connsiteX1" y="connsiteY1"/>
              </a:cxn>
              <a:cxn ang="0">
                <a:pos x="connsiteX2" y="connsiteY2"/>
              </a:cxn>
              <a:cxn ang="0">
                <a:pos x="connsiteX3" y="connsiteY3"/>
              </a:cxn>
            </a:cxnLst>
            <a:rect l="l" t="t" r="r" b="b"/>
            <a:pathLst>
              <a:path w="10602685" h="5268685">
                <a:moveTo>
                  <a:pt x="0" y="0"/>
                </a:moveTo>
                <a:lnTo>
                  <a:pt x="10602685" y="0"/>
                </a:lnTo>
                <a:lnTo>
                  <a:pt x="10602685" y="5268685"/>
                </a:lnTo>
                <a:lnTo>
                  <a:pt x="0" y="5268685"/>
                </a:lnTo>
                <a:close/>
              </a:path>
            </a:pathLst>
          </a:custGeom>
        </p:spPr>
        <p:txBody>
          <a:bodyPr wrap="square">
            <a:noAutofit/>
          </a:bodyPr>
          <a:lstStyle/>
          <a:p>
            <a:endParaRPr lang="en-US"/>
          </a:p>
        </p:txBody>
      </p:sp>
    </p:spTree>
    <p:extLst>
      <p:ext uri="{BB962C8B-B14F-4D97-AF65-F5344CB8AC3E}">
        <p14:creationId xmlns:p14="http://schemas.microsoft.com/office/powerpoint/2010/main" val="1705894028"/>
      </p:ext>
    </p:extLst>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2514599" y="555172"/>
            <a:ext cx="3037115" cy="3657600"/>
          </a:xfrm>
          <a:custGeom>
            <a:avLst/>
            <a:gdLst>
              <a:gd name="connsiteX0" fmla="*/ 0 w 3037115"/>
              <a:gd name="connsiteY0" fmla="*/ 0 h 3657600"/>
              <a:gd name="connsiteX1" fmla="*/ 3037115 w 3037115"/>
              <a:gd name="connsiteY1" fmla="*/ 0 h 3657600"/>
              <a:gd name="connsiteX2" fmla="*/ 3037115 w 3037115"/>
              <a:gd name="connsiteY2" fmla="*/ 3657600 h 3657600"/>
              <a:gd name="connsiteX3" fmla="*/ 0 w 3037115"/>
              <a:gd name="connsiteY3" fmla="*/ 3657600 h 3657600"/>
            </a:gdLst>
            <a:ahLst/>
            <a:cxnLst>
              <a:cxn ang="0">
                <a:pos x="connsiteX0" y="connsiteY0"/>
              </a:cxn>
              <a:cxn ang="0">
                <a:pos x="connsiteX1" y="connsiteY1"/>
              </a:cxn>
              <a:cxn ang="0">
                <a:pos x="connsiteX2" y="connsiteY2"/>
              </a:cxn>
              <a:cxn ang="0">
                <a:pos x="connsiteX3" y="connsiteY3"/>
              </a:cxn>
            </a:cxnLst>
            <a:rect l="l" t="t" r="r" b="b"/>
            <a:pathLst>
              <a:path w="3037115" h="3657600">
                <a:moveTo>
                  <a:pt x="0" y="0"/>
                </a:moveTo>
                <a:lnTo>
                  <a:pt x="3037115" y="0"/>
                </a:lnTo>
                <a:lnTo>
                  <a:pt x="3037115" y="3657600"/>
                </a:lnTo>
                <a:lnTo>
                  <a:pt x="0" y="3657600"/>
                </a:lnTo>
                <a:close/>
              </a:path>
            </a:pathLst>
          </a:custGeom>
        </p:spPr>
        <p:txBody>
          <a:bodyPr wrap="square">
            <a:noAutofit/>
          </a:bodyPr>
          <a:lstStyle/>
          <a:p>
            <a:endParaRPr lang="en-US"/>
          </a:p>
        </p:txBody>
      </p:sp>
      <p:sp>
        <p:nvSpPr>
          <p:cNvPr id="11" name="Picture Placeholder 10"/>
          <p:cNvSpPr>
            <a:spLocks noGrp="1"/>
          </p:cNvSpPr>
          <p:nvPr>
            <p:ph type="pic" sz="quarter" idx="11"/>
          </p:nvPr>
        </p:nvSpPr>
        <p:spPr>
          <a:xfrm>
            <a:off x="6640286" y="555172"/>
            <a:ext cx="3037115" cy="3657600"/>
          </a:xfrm>
          <a:custGeom>
            <a:avLst/>
            <a:gdLst>
              <a:gd name="connsiteX0" fmla="*/ 0 w 3037115"/>
              <a:gd name="connsiteY0" fmla="*/ 0 h 3657600"/>
              <a:gd name="connsiteX1" fmla="*/ 3037115 w 3037115"/>
              <a:gd name="connsiteY1" fmla="*/ 0 h 3657600"/>
              <a:gd name="connsiteX2" fmla="*/ 3037115 w 3037115"/>
              <a:gd name="connsiteY2" fmla="*/ 3657600 h 3657600"/>
              <a:gd name="connsiteX3" fmla="*/ 0 w 3037115"/>
              <a:gd name="connsiteY3" fmla="*/ 3657600 h 3657600"/>
            </a:gdLst>
            <a:ahLst/>
            <a:cxnLst>
              <a:cxn ang="0">
                <a:pos x="connsiteX0" y="connsiteY0"/>
              </a:cxn>
              <a:cxn ang="0">
                <a:pos x="connsiteX1" y="connsiteY1"/>
              </a:cxn>
              <a:cxn ang="0">
                <a:pos x="connsiteX2" y="connsiteY2"/>
              </a:cxn>
              <a:cxn ang="0">
                <a:pos x="connsiteX3" y="connsiteY3"/>
              </a:cxn>
            </a:cxnLst>
            <a:rect l="l" t="t" r="r" b="b"/>
            <a:pathLst>
              <a:path w="3037115" h="3657600">
                <a:moveTo>
                  <a:pt x="0" y="0"/>
                </a:moveTo>
                <a:lnTo>
                  <a:pt x="3037115" y="0"/>
                </a:lnTo>
                <a:lnTo>
                  <a:pt x="3037115" y="3657600"/>
                </a:lnTo>
                <a:lnTo>
                  <a:pt x="0" y="3657600"/>
                </a:lnTo>
                <a:close/>
              </a:path>
            </a:pathLst>
          </a:custGeom>
        </p:spPr>
        <p:txBody>
          <a:bodyPr wrap="square">
            <a:noAutofit/>
          </a:bodyPr>
          <a:lstStyle/>
          <a:p>
            <a:endParaRPr lang="en-US"/>
          </a:p>
        </p:txBody>
      </p:sp>
    </p:spTree>
    <p:extLst>
      <p:ext uri="{BB962C8B-B14F-4D97-AF65-F5344CB8AC3E}">
        <p14:creationId xmlns:p14="http://schemas.microsoft.com/office/powerpoint/2010/main" val="1291244571"/>
      </p:ext>
    </p:extLst>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a:xfrm>
            <a:off x="3363686" y="358346"/>
            <a:ext cx="6226629" cy="3527854"/>
          </a:xfrm>
          <a:custGeom>
            <a:avLst/>
            <a:gdLst>
              <a:gd name="connsiteX0" fmla="*/ 0 w 6226629"/>
              <a:gd name="connsiteY0" fmla="*/ 0 h 3527854"/>
              <a:gd name="connsiteX1" fmla="*/ 6226629 w 6226629"/>
              <a:gd name="connsiteY1" fmla="*/ 0 h 3527854"/>
              <a:gd name="connsiteX2" fmla="*/ 6226629 w 6226629"/>
              <a:gd name="connsiteY2" fmla="*/ 3527854 h 3527854"/>
              <a:gd name="connsiteX3" fmla="*/ 0 w 6226629"/>
              <a:gd name="connsiteY3" fmla="*/ 3527854 h 3527854"/>
            </a:gdLst>
            <a:ahLst/>
            <a:cxnLst>
              <a:cxn ang="0">
                <a:pos x="connsiteX0" y="connsiteY0"/>
              </a:cxn>
              <a:cxn ang="0">
                <a:pos x="connsiteX1" y="connsiteY1"/>
              </a:cxn>
              <a:cxn ang="0">
                <a:pos x="connsiteX2" y="connsiteY2"/>
              </a:cxn>
              <a:cxn ang="0">
                <a:pos x="connsiteX3" y="connsiteY3"/>
              </a:cxn>
            </a:cxnLst>
            <a:rect l="l" t="t" r="r" b="b"/>
            <a:pathLst>
              <a:path w="6226629" h="3527854">
                <a:moveTo>
                  <a:pt x="0" y="0"/>
                </a:moveTo>
                <a:lnTo>
                  <a:pt x="6226629" y="0"/>
                </a:lnTo>
                <a:lnTo>
                  <a:pt x="6226629" y="3527854"/>
                </a:lnTo>
                <a:lnTo>
                  <a:pt x="0" y="3527854"/>
                </a:lnTo>
                <a:close/>
              </a:path>
            </a:pathLst>
          </a:custGeom>
        </p:spPr>
        <p:txBody>
          <a:bodyPr wrap="square">
            <a:noAutofit/>
          </a:bodyPr>
          <a:lstStyle/>
          <a:p>
            <a:endParaRPr lang="en-US"/>
          </a:p>
        </p:txBody>
      </p:sp>
      <p:sp>
        <p:nvSpPr>
          <p:cNvPr id="17" name="Picture Placeholder 16"/>
          <p:cNvSpPr>
            <a:spLocks noGrp="1"/>
          </p:cNvSpPr>
          <p:nvPr>
            <p:ph type="pic" sz="quarter" idx="11"/>
          </p:nvPr>
        </p:nvSpPr>
        <p:spPr>
          <a:xfrm>
            <a:off x="5312230" y="4037717"/>
            <a:ext cx="4278084" cy="3429883"/>
          </a:xfrm>
          <a:custGeom>
            <a:avLst/>
            <a:gdLst>
              <a:gd name="connsiteX0" fmla="*/ 0 w 4278084"/>
              <a:gd name="connsiteY0" fmla="*/ 0 h 3429883"/>
              <a:gd name="connsiteX1" fmla="*/ 4278084 w 4278084"/>
              <a:gd name="connsiteY1" fmla="*/ 0 h 3429883"/>
              <a:gd name="connsiteX2" fmla="*/ 4278084 w 4278084"/>
              <a:gd name="connsiteY2" fmla="*/ 3429883 h 3429883"/>
              <a:gd name="connsiteX3" fmla="*/ 0 w 4278084"/>
              <a:gd name="connsiteY3" fmla="*/ 3429883 h 3429883"/>
            </a:gdLst>
            <a:ahLst/>
            <a:cxnLst>
              <a:cxn ang="0">
                <a:pos x="connsiteX0" y="connsiteY0"/>
              </a:cxn>
              <a:cxn ang="0">
                <a:pos x="connsiteX1" y="connsiteY1"/>
              </a:cxn>
              <a:cxn ang="0">
                <a:pos x="connsiteX2" y="connsiteY2"/>
              </a:cxn>
              <a:cxn ang="0">
                <a:pos x="connsiteX3" y="connsiteY3"/>
              </a:cxn>
            </a:cxnLst>
            <a:rect l="l" t="t" r="r" b="b"/>
            <a:pathLst>
              <a:path w="4278084" h="3429883">
                <a:moveTo>
                  <a:pt x="0" y="0"/>
                </a:moveTo>
                <a:lnTo>
                  <a:pt x="4278084" y="0"/>
                </a:lnTo>
                <a:lnTo>
                  <a:pt x="4278084" y="3429883"/>
                </a:lnTo>
                <a:lnTo>
                  <a:pt x="0" y="3429883"/>
                </a:lnTo>
                <a:close/>
              </a:path>
            </a:pathLst>
          </a:custGeom>
        </p:spPr>
        <p:txBody>
          <a:bodyPr wrap="square">
            <a:noAutofit/>
          </a:bodyPr>
          <a:lstStyle/>
          <a:p>
            <a:endParaRPr lang="en-US"/>
          </a:p>
        </p:txBody>
      </p:sp>
      <p:sp>
        <p:nvSpPr>
          <p:cNvPr id="19" name="Picture Placeholder 18"/>
          <p:cNvSpPr>
            <a:spLocks noGrp="1"/>
          </p:cNvSpPr>
          <p:nvPr>
            <p:ph type="pic" sz="quarter" idx="12"/>
          </p:nvPr>
        </p:nvSpPr>
        <p:spPr>
          <a:xfrm>
            <a:off x="9744143" y="2219803"/>
            <a:ext cx="2447857" cy="3429883"/>
          </a:xfrm>
          <a:custGeom>
            <a:avLst/>
            <a:gdLst>
              <a:gd name="connsiteX0" fmla="*/ 0 w 2447857"/>
              <a:gd name="connsiteY0" fmla="*/ 0 h 3429883"/>
              <a:gd name="connsiteX1" fmla="*/ 2447857 w 2447857"/>
              <a:gd name="connsiteY1" fmla="*/ 0 h 3429883"/>
              <a:gd name="connsiteX2" fmla="*/ 2447857 w 2447857"/>
              <a:gd name="connsiteY2" fmla="*/ 3429883 h 3429883"/>
              <a:gd name="connsiteX3" fmla="*/ 0 w 2447857"/>
              <a:gd name="connsiteY3" fmla="*/ 3429883 h 3429883"/>
            </a:gdLst>
            <a:ahLst/>
            <a:cxnLst>
              <a:cxn ang="0">
                <a:pos x="connsiteX0" y="connsiteY0"/>
              </a:cxn>
              <a:cxn ang="0">
                <a:pos x="connsiteX1" y="connsiteY1"/>
              </a:cxn>
              <a:cxn ang="0">
                <a:pos x="connsiteX2" y="connsiteY2"/>
              </a:cxn>
              <a:cxn ang="0">
                <a:pos x="connsiteX3" y="connsiteY3"/>
              </a:cxn>
            </a:cxnLst>
            <a:rect l="l" t="t" r="r" b="b"/>
            <a:pathLst>
              <a:path w="2447857" h="3429883">
                <a:moveTo>
                  <a:pt x="0" y="0"/>
                </a:moveTo>
                <a:lnTo>
                  <a:pt x="2447857" y="0"/>
                </a:lnTo>
                <a:lnTo>
                  <a:pt x="2447857" y="3429883"/>
                </a:lnTo>
                <a:lnTo>
                  <a:pt x="0" y="3429883"/>
                </a:lnTo>
                <a:close/>
              </a:path>
            </a:pathLst>
          </a:custGeom>
        </p:spPr>
        <p:txBody>
          <a:bodyPr wrap="square">
            <a:noAutofit/>
          </a:bodyPr>
          <a:lstStyle/>
          <a:p>
            <a:endParaRPr lang="en-US"/>
          </a:p>
        </p:txBody>
      </p:sp>
      <p:sp>
        <p:nvSpPr>
          <p:cNvPr id="18" name="Picture Placeholder 17"/>
          <p:cNvSpPr>
            <a:spLocks noGrp="1"/>
          </p:cNvSpPr>
          <p:nvPr>
            <p:ph type="pic" sz="quarter" idx="13"/>
          </p:nvPr>
        </p:nvSpPr>
        <p:spPr>
          <a:xfrm>
            <a:off x="9744143" y="358346"/>
            <a:ext cx="2447857" cy="1709940"/>
          </a:xfrm>
          <a:custGeom>
            <a:avLst/>
            <a:gdLst>
              <a:gd name="connsiteX0" fmla="*/ 0 w 2447857"/>
              <a:gd name="connsiteY0" fmla="*/ 0 h 1709940"/>
              <a:gd name="connsiteX1" fmla="*/ 2447857 w 2447857"/>
              <a:gd name="connsiteY1" fmla="*/ 0 h 1709940"/>
              <a:gd name="connsiteX2" fmla="*/ 2447857 w 2447857"/>
              <a:gd name="connsiteY2" fmla="*/ 1709940 h 1709940"/>
              <a:gd name="connsiteX3" fmla="*/ 0 w 2447857"/>
              <a:gd name="connsiteY3" fmla="*/ 1709940 h 1709940"/>
            </a:gdLst>
            <a:ahLst/>
            <a:cxnLst>
              <a:cxn ang="0">
                <a:pos x="connsiteX0" y="connsiteY0"/>
              </a:cxn>
              <a:cxn ang="0">
                <a:pos x="connsiteX1" y="connsiteY1"/>
              </a:cxn>
              <a:cxn ang="0">
                <a:pos x="connsiteX2" y="connsiteY2"/>
              </a:cxn>
              <a:cxn ang="0">
                <a:pos x="connsiteX3" y="connsiteY3"/>
              </a:cxn>
            </a:cxnLst>
            <a:rect l="l" t="t" r="r" b="b"/>
            <a:pathLst>
              <a:path w="2447857" h="1709940">
                <a:moveTo>
                  <a:pt x="0" y="0"/>
                </a:moveTo>
                <a:lnTo>
                  <a:pt x="2447857" y="0"/>
                </a:lnTo>
                <a:lnTo>
                  <a:pt x="2447857" y="1709940"/>
                </a:lnTo>
                <a:lnTo>
                  <a:pt x="0" y="1709940"/>
                </a:lnTo>
                <a:close/>
              </a:path>
            </a:pathLst>
          </a:custGeom>
        </p:spPr>
        <p:txBody>
          <a:bodyPr wrap="square">
            <a:noAutofit/>
          </a:bodyPr>
          <a:lstStyle/>
          <a:p>
            <a:endParaRPr lang="en-US"/>
          </a:p>
        </p:txBody>
      </p:sp>
    </p:spTree>
    <p:extLst>
      <p:ext uri="{BB962C8B-B14F-4D97-AF65-F5344CB8AC3E}">
        <p14:creationId xmlns:p14="http://schemas.microsoft.com/office/powerpoint/2010/main" val="2439806528"/>
      </p:ext>
    </p:extLst>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6893751"/>
      </p:ext>
    </p:extLst>
  </p:cSld>
  <p:clrMapOvr>
    <a:masterClrMapping/>
  </p:clrMapOvr>
  <mc:AlternateContent xmlns:mc="http://schemas.openxmlformats.org/markup-compatibility/2006" xmlns:p14="http://schemas.microsoft.com/office/powerpoint/2010/main">
    <mc:Choice Requires="p14">
      <p:transition p14:dur="10" advTm="1000"/>
    </mc:Choice>
    <mc:Fallback xmlns="">
      <p:transition advTm="1000"/>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_标题和内容">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863756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5_标题和内容">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809602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6_标题和内容">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387223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4" name="Text Placeholder 10"/>
          <p:cNvSpPr>
            <a:spLocks noGrp="1"/>
          </p:cNvSpPr>
          <p:nvPr>
            <p:ph type="body" sz="quarter" idx="17"/>
          </p:nvPr>
        </p:nvSpPr>
        <p:spPr>
          <a:xfrm>
            <a:off x="508000" y="1429386"/>
            <a:ext cx="9042400" cy="381000"/>
          </a:xfrm>
          <a:prstGeom prst="rect">
            <a:avLst/>
          </a:prstGeom>
        </p:spPr>
        <p:txBody>
          <a:bodyPr>
            <a:noAutofit/>
          </a:bodyPr>
          <a:lstStyle>
            <a:lvl1pPr marL="0" indent="0" algn="l">
              <a:lnSpc>
                <a:spcPct val="100000"/>
              </a:lnSpc>
              <a:spcBef>
                <a:spcPct val="320000"/>
              </a:spcBef>
              <a:buNone/>
              <a:defRPr sz="1870" b="0" baseline="0">
                <a:solidFill>
                  <a:schemeClr val="tx2"/>
                </a:solidFill>
                <a:latin typeface="+mn-ea"/>
                <a:ea typeface="+mn-ea"/>
                <a:cs typeface="Narkisim" panose="020E0502050101010101" pitchFamily="34" charset="-79"/>
              </a:defRPr>
            </a:lvl1pPr>
          </a:lstStyle>
          <a:p>
            <a:pPr lvl="0"/>
            <a:endParaRPr lang="en-US" dirty="0"/>
          </a:p>
        </p:txBody>
      </p:sp>
      <p:sp>
        <p:nvSpPr>
          <p:cNvPr id="5" name="Title 1"/>
          <p:cNvSpPr>
            <a:spLocks noGrp="1"/>
          </p:cNvSpPr>
          <p:nvPr>
            <p:ph type="ctrTitle"/>
          </p:nvPr>
        </p:nvSpPr>
        <p:spPr>
          <a:xfrm>
            <a:off x="508000" y="787400"/>
            <a:ext cx="9042400" cy="738664"/>
          </a:xfrm>
          <a:prstGeom prst="rect">
            <a:avLst/>
          </a:prstGeom>
        </p:spPr>
        <p:txBody>
          <a:bodyPr wrap="square" tIns="0" bIns="0" anchor="t" anchorCtr="0">
            <a:spAutoFit/>
          </a:bodyPr>
          <a:lstStyle>
            <a:lvl1pPr algn="l">
              <a:defRPr sz="4800" b="0" cap="none" normalizeH="0" baseline="0">
                <a:solidFill>
                  <a:schemeClr val="tx1">
                    <a:lumMod val="75000"/>
                    <a:lumOff val="25000"/>
                  </a:schemeClr>
                </a:solidFill>
                <a:latin typeface="+mn-ea"/>
                <a:ea typeface="+mn-ea"/>
                <a:cs typeface="Arial" panose="020B0604020202020204" pitchFamily="34" charset="0"/>
              </a:defRPr>
            </a:lvl1pPr>
          </a:lstStyle>
          <a:p>
            <a:endParaRPr lang="en-US" dirty="0"/>
          </a:p>
        </p:txBody>
      </p:sp>
    </p:spTree>
    <p:extLst>
      <p:ext uri="{BB962C8B-B14F-4D97-AF65-F5344CB8AC3E}">
        <p14:creationId xmlns:p14="http://schemas.microsoft.com/office/powerpoint/2010/main" val="1670508331"/>
      </p:ext>
    </p:extLst>
  </p:cSld>
  <p:clrMapOvr>
    <a:masterClrMapping/>
  </p:clrMapOvr>
  <mc:AlternateContent xmlns:mc="http://schemas.openxmlformats.org/markup-compatibility/2006" xmlns:p14="http://schemas.microsoft.com/office/powerpoint/2010/main">
    <mc:Choice Requires="p14">
      <p:transition p14:dur="10" advTm="1000"/>
    </mc:Choice>
    <mc:Fallback xmlns="">
      <p:transition advTm="1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17" name="图片 16"/>
          <p:cNvPicPr>
            <a:picLocks noChangeAspect="1"/>
          </p:cNvPicPr>
          <p:nvPr userDrawn="1"/>
        </p:nvPicPr>
        <p:blipFill rotWithShape="1">
          <a:blip r:embed="rId2">
            <a:extLst>
              <a:ext uri="{28A0092B-C50C-407E-A947-70E740481C1C}">
                <a14:useLocalDpi xmlns:a14="http://schemas.microsoft.com/office/drawing/2010/main" val="0"/>
              </a:ext>
            </a:extLst>
          </a:blip>
          <a:srcRect t="19805" b="14175"/>
          <a:stretch>
            <a:fillRect/>
          </a:stretch>
        </p:blipFill>
        <p:spPr>
          <a:xfrm>
            <a:off x="1549237" y="0"/>
            <a:ext cx="9896002" cy="6858000"/>
          </a:xfrm>
          <a:prstGeom prst="rect">
            <a:avLst/>
          </a:prstGeom>
        </p:spPr>
      </p:pic>
      <p:sp>
        <p:nvSpPr>
          <p:cNvPr id="18" name="矩形 17"/>
          <p:cNvSpPr/>
          <p:nvPr userDrawn="1"/>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日期占位符 6"/>
          <p:cNvSpPr>
            <a:spLocks noGrp="1"/>
          </p:cNvSpPr>
          <p:nvPr>
            <p:ph type="dt" sz="half" idx="10"/>
          </p:nvPr>
        </p:nvSpPr>
        <p:spPr/>
        <p:txBody>
          <a:bodyPr/>
          <a:lstStyle/>
          <a:p>
            <a:fld id="{0ADFEFE9-5CC8-4A14-B701-39B2293DE163}" type="datetimeFigureOut">
              <a:rPr lang="zh-CN" altLang="en-US" smtClean="0"/>
              <a:t>2020/12/2</a:t>
            </a:fld>
            <a:endParaRPr lang="zh-CN" altLang="en-US" dirty="0"/>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F252E9B-727B-4729-83FF-03B5A5A86894}" type="slidenum">
              <a:rPr lang="zh-CN" altLang="en-US" smtClean="0"/>
              <a:t>‹#›</a:t>
            </a:fld>
            <a:endParaRPr lang="zh-CN" altLang="en-US" dirty="0"/>
          </a:p>
        </p:txBody>
      </p:sp>
      <p:pic>
        <p:nvPicPr>
          <p:cNvPr id="10" name="图片 9"/>
          <p:cNvPicPr>
            <a:picLocks noChangeAspect="1"/>
          </p:cNvPicPr>
          <p:nvPr userDrawn="1"/>
        </p:nvPicPr>
        <p:blipFill rotWithShape="1">
          <a:blip r:embed="rId3" cstate="print">
            <a:extLst>
              <a:ext uri="{28A0092B-C50C-407E-A947-70E740481C1C}">
                <a14:useLocalDpi xmlns:a14="http://schemas.microsoft.com/office/drawing/2010/main" val="0"/>
              </a:ext>
            </a:extLst>
          </a:blip>
          <a:srcRect l="15358" r="9145" b="27542"/>
          <a:stretch>
            <a:fillRect/>
          </a:stretch>
        </p:blipFill>
        <p:spPr>
          <a:xfrm>
            <a:off x="10965148" y="4212719"/>
            <a:ext cx="5624997" cy="3036745"/>
          </a:xfrm>
          <a:prstGeom prst="rect">
            <a:avLst/>
          </a:prstGeom>
        </p:spPr>
      </p:pic>
      <p:grpSp>
        <p:nvGrpSpPr>
          <p:cNvPr id="11" name="组合 10"/>
          <p:cNvGrpSpPr/>
          <p:nvPr userDrawn="1"/>
        </p:nvGrpSpPr>
        <p:grpSpPr>
          <a:xfrm>
            <a:off x="425065" y="325953"/>
            <a:ext cx="508902" cy="396897"/>
            <a:chOff x="6468477" y="1576639"/>
            <a:chExt cx="555374" cy="433141"/>
          </a:xfrm>
        </p:grpSpPr>
        <p:sp>
          <p:nvSpPr>
            <p:cNvPr id="12" name="矩形 11"/>
            <p:cNvSpPr/>
            <p:nvPr/>
          </p:nvSpPr>
          <p:spPr>
            <a:xfrm rot="2700000">
              <a:off x="6468477" y="1576639"/>
              <a:ext cx="433141" cy="4331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nvSpPr>
          <p:spPr>
            <a:xfrm rot="2700000">
              <a:off x="6590710" y="1576639"/>
              <a:ext cx="433141" cy="433141"/>
            </a:xfrm>
            <a:prstGeom prst="rect">
              <a:avLst/>
            </a:prstGeom>
            <a:gradFill>
              <a:gsLst>
                <a:gs pos="0">
                  <a:srgbClr val="049AAB"/>
                </a:gs>
                <a:gs pos="100000">
                  <a:srgbClr val="0130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ADFEFE9-5CC8-4A14-B701-39B2293DE163}" type="datetimeFigureOut">
              <a:rPr lang="zh-CN" altLang="en-US" smtClean="0"/>
              <a:t>2020/12/2</a:t>
            </a:fld>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F252E9B-727B-4729-83FF-03B5A5A8689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ADFEFE9-5CC8-4A14-B701-39B2293DE163}" type="datetimeFigureOut">
              <a:rPr lang="zh-CN" altLang="en-US" smtClean="0"/>
              <a:t>2020/12/2</a:t>
            </a:fld>
            <a:endParaRPr lang="zh-CN" altLang="en-US" dirty="0"/>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F252E9B-727B-4729-83FF-03B5A5A8689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ADFEFE9-5CC8-4A14-B701-39B2293DE163}" type="datetimeFigureOut">
              <a:rPr lang="zh-CN" altLang="en-US" smtClean="0"/>
              <a:t>2020/12/2</a:t>
            </a:fld>
            <a:endParaRPr lang="zh-CN" altLang="en-US" dirty="0"/>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252E9B-727B-4729-83FF-03B5A5A8689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ADFEFE9-5CC8-4A14-B701-39B2293DE163}" type="datetimeFigureOut">
              <a:rPr lang="zh-CN" altLang="en-US" smtClean="0"/>
              <a:t>2020/12/2</a:t>
            </a:fld>
            <a:endParaRPr lang="zh-CN" altLang="en-US" dirty="0"/>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252E9B-727B-4729-83FF-03B5A5A8689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26" Type="http://schemas.openxmlformats.org/officeDocument/2006/relationships/slideLayout" Target="../slideLayouts/slideLayout47.xml"/><Relationship Id="rId3" Type="http://schemas.openxmlformats.org/officeDocument/2006/relationships/slideLayout" Target="../slideLayouts/slideLayout24.xml"/><Relationship Id="rId21" Type="http://schemas.openxmlformats.org/officeDocument/2006/relationships/slideLayout" Target="../slideLayouts/slideLayout4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5" Type="http://schemas.openxmlformats.org/officeDocument/2006/relationships/slideLayout" Target="../slideLayouts/slideLayout46.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24" Type="http://schemas.openxmlformats.org/officeDocument/2006/relationships/slideLayout" Target="../slideLayouts/slideLayout45.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slideLayout" Target="../slideLayouts/slideLayout44.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slideLayout" Target="../slideLayouts/slideLayout43.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DFEFE9-5CC8-4A14-B701-39B2293DE163}" type="datetimeFigureOut">
              <a:rPr lang="zh-CN" altLang="en-US" smtClean="0"/>
              <a:t>2020/12/2</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52E9B-727B-4729-83FF-03B5A5A86894}"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DFEFE9-5CC8-4A14-B701-39B2293DE163}" type="datetimeFigureOut">
              <a:rPr lang="zh-CN" altLang="en-US" smtClean="0">
                <a:solidFill>
                  <a:prstClr val="black">
                    <a:tint val="75000"/>
                  </a:prstClr>
                </a:solidFill>
              </a:rPr>
              <a:pPr/>
              <a:t>2020/12/2</a:t>
            </a:fld>
            <a:endParaRPr lang="zh-CN" altLang="en-US" dirty="0">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52E9B-727B-4729-83FF-03B5A5A86894}" type="slidenum">
              <a:rPr lang="zh-CN" altLang="en-US" smtClean="0">
                <a:solidFill>
                  <a:prstClr val="black">
                    <a:tint val="75000"/>
                  </a:prstClr>
                </a:solidFill>
              </a: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148587950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 id="2147483691" r:id="rId21"/>
    <p:sldLayoutId id="2147483692" r:id="rId22"/>
    <p:sldLayoutId id="2147483693" r:id="rId23"/>
    <p:sldLayoutId id="2147483694" r:id="rId24"/>
    <p:sldLayoutId id="2147483695" r:id="rId25"/>
    <p:sldLayoutId id="2147483696" r:id="rId26"/>
  </p:sldLayoutIdLst>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9" name="文本框 18"/>
          <p:cNvSpPr txBox="1"/>
          <p:nvPr/>
        </p:nvSpPr>
        <p:spPr>
          <a:xfrm>
            <a:off x="11014363" y="357637"/>
            <a:ext cx="784895" cy="338554"/>
          </a:xfrm>
          <a:prstGeom prst="rect">
            <a:avLst/>
          </a:prstGeom>
          <a:noFill/>
        </p:spPr>
        <p:txBody>
          <a:bodyPr wrap="none" rtlCol="0">
            <a:spAutoFit/>
          </a:bodyPr>
          <a:lstStyle/>
          <a:p>
            <a:r>
              <a:rPr lang="en-US" altLang="zh-CN" sz="1600" b="1" i="1" dirty="0">
                <a:solidFill>
                  <a:schemeClr val="bg1"/>
                </a:solidFill>
                <a:latin typeface="微软雅黑" panose="020B0503020204020204" pitchFamily="34" charset="-122"/>
                <a:ea typeface="微软雅黑" panose="020B0503020204020204" pitchFamily="34" charset="-122"/>
              </a:rPr>
              <a:t>LOGO</a:t>
            </a:r>
            <a:endParaRPr lang="zh-CN" altLang="en-US" sz="1600" b="1" i="1" dirty="0">
              <a:solidFill>
                <a:schemeClr val="bg1"/>
              </a:solidFill>
              <a:latin typeface="微软雅黑" panose="020B0503020204020204" pitchFamily="34" charset="-122"/>
              <a:ea typeface="微软雅黑" panose="020B0503020204020204" pitchFamily="34" charset="-122"/>
            </a:endParaRPr>
          </a:p>
        </p:txBody>
      </p:sp>
      <p:sp>
        <p:nvSpPr>
          <p:cNvPr id="4" name="矩形 259"/>
          <p:cNvSpPr>
            <a:spLocks noChangeArrowheads="1"/>
          </p:cNvSpPr>
          <p:nvPr/>
        </p:nvSpPr>
        <p:spPr bwMode="auto">
          <a:xfrm>
            <a:off x="4570956" y="1528776"/>
            <a:ext cx="6757759" cy="37610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TW" sz="5500" dirty="0"/>
              <a:t>Machine Learning Final Project</a:t>
            </a:r>
            <a:r>
              <a:rPr lang="en-US" altLang="zh-TW" sz="4000" dirty="0"/>
              <a:t> </a:t>
            </a:r>
          </a:p>
          <a:p>
            <a:pPr algn="ctr">
              <a:buNone/>
            </a:pPr>
            <a:endParaRPr lang="en-US" altLang="zh-TW" sz="4000" dirty="0"/>
          </a:p>
          <a:p>
            <a:pPr algn="ctr">
              <a:buNone/>
            </a:pPr>
            <a:r>
              <a:rPr lang="en-US" altLang="zh-TW" sz="4000" dirty="0"/>
              <a:t>(Gary Har)</a:t>
            </a:r>
          </a:p>
          <a:p>
            <a:pPr algn="ctr">
              <a:buNone/>
            </a:pPr>
            <a:endParaRPr lang="zh-CN" altLang="en-US" b="1" cap="all" dirty="0">
              <a:ln/>
              <a:solidFill>
                <a:schemeClr val="accent1"/>
              </a:solidFill>
              <a:effectLst>
                <a:outerShdw blurRad="38100" dist="25400" dir="5400000" algn="ctr" rotWithShape="0">
                  <a:srgbClr val="6E747A">
                    <a:alpha val="43000"/>
                  </a:srgbClr>
                </a:outerShdw>
              </a:effectLst>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136073" y="207707"/>
            <a:ext cx="10819953" cy="584775"/>
          </a:xfrm>
          <a:prstGeom prst="rect">
            <a:avLst/>
          </a:prstGeom>
          <a:noFill/>
        </p:spPr>
        <p:txBody>
          <a:bodyPr wrap="square" rtlCol="0">
            <a:spAutoFit/>
          </a:bodyPr>
          <a:lstStyle/>
          <a:p>
            <a:r>
              <a:rPr lang="en-US" altLang="zh-CN" sz="3200" b="1" dirty="0">
                <a:latin typeface="Microsoft YaHei" panose="020B0503020204020204" pitchFamily="34" charset="-122"/>
                <a:ea typeface="Microsoft YaHei" panose="020B0503020204020204" pitchFamily="34" charset="-122"/>
              </a:rPr>
              <a:t>Data Exploration</a:t>
            </a:r>
            <a:r>
              <a:rPr lang="en-US" altLang="zh-CN" sz="2800" b="1" dirty="0">
                <a:latin typeface="Microsoft YaHei" panose="020B0503020204020204" pitchFamily="34" charset="-122"/>
                <a:ea typeface="Microsoft YaHei" panose="020B0503020204020204" pitchFamily="34" charset="-122"/>
              </a:rPr>
              <a:t> – </a:t>
            </a:r>
            <a:r>
              <a:rPr lang="en-US" altLang="zh-CN" sz="2400" b="1" dirty="0">
                <a:latin typeface="Arial" panose="020B0604020202020204" pitchFamily="34" charset="0"/>
                <a:ea typeface="Microsoft YaHei" panose="020B0503020204020204" pitchFamily="34" charset="-122"/>
                <a:cs typeface="Arial" panose="020B0604020202020204" pitchFamily="34" charset="0"/>
              </a:rPr>
              <a:t>Data visualization &amp; analysis</a:t>
            </a:r>
            <a:endParaRPr lang="zh-CN" altLang="en-US" sz="2400" b="1" dirty="0">
              <a:latin typeface="Arial" panose="020B0604020202020204" pitchFamily="34" charset="0"/>
              <a:ea typeface="Microsoft YaHei" panose="020B0503020204020204" pitchFamily="34" charset="-122"/>
              <a:cs typeface="Arial" panose="020B0604020202020204" pitchFamily="34" charset="0"/>
            </a:endParaRPr>
          </a:p>
        </p:txBody>
      </p:sp>
      <p:sp>
        <p:nvSpPr>
          <p:cNvPr id="11" name="Rectangle 24"/>
          <p:cNvSpPr>
            <a:spLocks noChangeArrowheads="1"/>
          </p:cNvSpPr>
          <p:nvPr/>
        </p:nvSpPr>
        <p:spPr bwMode="auto">
          <a:xfrm>
            <a:off x="1234393" y="1180520"/>
            <a:ext cx="461580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700" dirty="0">
                <a:latin typeface="Arial" panose="020B0604020202020204" pitchFamily="34" charset="0"/>
                <a:cs typeface="Arial" panose="020B0604020202020204" pitchFamily="34" charset="0"/>
              </a:rPr>
              <a:t>      </a:t>
            </a:r>
            <a:endParaRPr lang="en-US" b="1" i="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FDEA0C28-4FB0-4D12-98C2-677677ADEC6C}"/>
              </a:ext>
            </a:extLst>
          </p:cNvPr>
          <p:cNvPicPr>
            <a:picLocks noChangeAspect="1"/>
          </p:cNvPicPr>
          <p:nvPr/>
        </p:nvPicPr>
        <p:blipFill>
          <a:blip r:embed="rId3"/>
          <a:stretch>
            <a:fillRect/>
          </a:stretch>
        </p:blipFill>
        <p:spPr>
          <a:xfrm>
            <a:off x="998423" y="1059839"/>
            <a:ext cx="5245062" cy="4617642"/>
          </a:xfrm>
          <a:prstGeom prst="rect">
            <a:avLst/>
          </a:prstGeom>
        </p:spPr>
      </p:pic>
      <p:pic>
        <p:nvPicPr>
          <p:cNvPr id="18" name="Picture 17">
            <a:extLst>
              <a:ext uri="{FF2B5EF4-FFF2-40B4-BE49-F238E27FC236}">
                <a16:creationId xmlns:a16="http://schemas.microsoft.com/office/drawing/2014/main" id="{C5FF0B53-FB42-47D4-88BD-4DFDDA0CFB4E}"/>
              </a:ext>
            </a:extLst>
          </p:cNvPr>
          <p:cNvPicPr>
            <a:picLocks noChangeAspect="1"/>
          </p:cNvPicPr>
          <p:nvPr/>
        </p:nvPicPr>
        <p:blipFill>
          <a:blip r:embed="rId4"/>
          <a:stretch>
            <a:fillRect/>
          </a:stretch>
        </p:blipFill>
        <p:spPr>
          <a:xfrm>
            <a:off x="6778123" y="983226"/>
            <a:ext cx="5089411" cy="4617642"/>
          </a:xfrm>
          <a:prstGeom prst="rect">
            <a:avLst/>
          </a:prstGeom>
        </p:spPr>
      </p:pic>
      <p:sp>
        <p:nvSpPr>
          <p:cNvPr id="21" name="TextBox 20">
            <a:extLst>
              <a:ext uri="{FF2B5EF4-FFF2-40B4-BE49-F238E27FC236}">
                <a16:creationId xmlns:a16="http://schemas.microsoft.com/office/drawing/2014/main" id="{DC748C30-0916-470C-A801-D2EAFDAAFBEB}"/>
              </a:ext>
            </a:extLst>
          </p:cNvPr>
          <p:cNvSpPr txBox="1"/>
          <p:nvPr/>
        </p:nvSpPr>
        <p:spPr>
          <a:xfrm>
            <a:off x="1029320" y="5874774"/>
            <a:ext cx="10248280" cy="646331"/>
          </a:xfrm>
          <a:prstGeom prst="rect">
            <a:avLst/>
          </a:prstGeom>
          <a:noFill/>
        </p:spPr>
        <p:txBody>
          <a:bodyPr wrap="square">
            <a:spAutoFit/>
          </a:bodyPr>
          <a:lstStyle/>
          <a:p>
            <a:r>
              <a:rPr lang="en-US" b="0" i="0" dirty="0">
                <a:solidFill>
                  <a:srgbClr val="000000"/>
                </a:solidFill>
                <a:effectLst/>
                <a:latin typeface="Helvetica Neue"/>
              </a:rPr>
              <a:t>👀 </a:t>
            </a:r>
            <a:r>
              <a:rPr lang="en-US" sz="1700" b="0" i="0" dirty="0">
                <a:solidFill>
                  <a:srgbClr val="000000"/>
                </a:solidFill>
                <a:effectLst/>
                <a:latin typeface="Arial" panose="020B0604020202020204" pitchFamily="34" charset="0"/>
                <a:cs typeface="Arial" panose="020B0604020202020204" pitchFamily="34" charset="0"/>
              </a:rPr>
              <a:t>As observed above, the illustration of the graph shows that the number of exited and non-exited customers are almost the same in all range of Tenure and </a:t>
            </a:r>
            <a:r>
              <a:rPr lang="en-US" sz="1700" b="0" i="0" dirty="0" err="1">
                <a:solidFill>
                  <a:srgbClr val="000000"/>
                </a:solidFill>
                <a:effectLst/>
                <a:latin typeface="Arial" panose="020B0604020202020204" pitchFamily="34" charset="0"/>
                <a:cs typeface="Arial" panose="020B0604020202020204" pitchFamily="34" charset="0"/>
              </a:rPr>
              <a:t>EstimatedSalary</a:t>
            </a:r>
            <a:r>
              <a:rPr lang="en-US" sz="1700" b="0" i="0" dirty="0">
                <a:solidFill>
                  <a:srgbClr val="000000"/>
                </a:solidFill>
                <a:effectLst/>
                <a:latin typeface="Arial" panose="020B0604020202020204" pitchFamily="34" charset="0"/>
                <a:cs typeface="Arial" panose="020B0604020202020204" pitchFamily="34" charset="0"/>
              </a:rPr>
              <a:t>.</a:t>
            </a:r>
            <a:endParaRPr lang="en-SG"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9854135"/>
      </p:ext>
    </p:extLst>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6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136073" y="207707"/>
            <a:ext cx="10819953" cy="584775"/>
          </a:xfrm>
          <a:prstGeom prst="rect">
            <a:avLst/>
          </a:prstGeom>
          <a:noFill/>
        </p:spPr>
        <p:txBody>
          <a:bodyPr wrap="square" rtlCol="0">
            <a:spAutoFit/>
          </a:bodyPr>
          <a:lstStyle/>
          <a:p>
            <a:r>
              <a:rPr lang="en-US" altLang="zh-CN" sz="3200" b="1" dirty="0">
                <a:latin typeface="Microsoft YaHei" panose="020B0503020204020204" pitchFamily="34" charset="-122"/>
                <a:ea typeface="Microsoft YaHei" panose="020B0503020204020204" pitchFamily="34" charset="-122"/>
              </a:rPr>
              <a:t>Data Exploration</a:t>
            </a:r>
            <a:r>
              <a:rPr lang="en-US" altLang="zh-CN" sz="2800" b="1" dirty="0">
                <a:latin typeface="Microsoft YaHei" panose="020B0503020204020204" pitchFamily="34" charset="-122"/>
                <a:ea typeface="Microsoft YaHei" panose="020B0503020204020204" pitchFamily="34" charset="-122"/>
              </a:rPr>
              <a:t> – </a:t>
            </a:r>
            <a:r>
              <a:rPr lang="en-US" altLang="zh-CN" sz="2400" b="1" dirty="0">
                <a:latin typeface="Arial" panose="020B0604020202020204" pitchFamily="34" charset="0"/>
                <a:ea typeface="Microsoft YaHei" panose="020B0503020204020204" pitchFamily="34" charset="-122"/>
                <a:cs typeface="Arial" panose="020B0604020202020204" pitchFamily="34" charset="0"/>
              </a:rPr>
              <a:t>Data visualization &amp; analysis</a:t>
            </a:r>
            <a:endParaRPr lang="zh-CN" altLang="en-US" sz="2400" b="1" dirty="0">
              <a:latin typeface="Arial" panose="020B0604020202020204" pitchFamily="34" charset="0"/>
              <a:ea typeface="Microsoft YaHei" panose="020B0503020204020204" pitchFamily="34" charset="-122"/>
              <a:cs typeface="Arial" panose="020B0604020202020204" pitchFamily="34" charset="0"/>
            </a:endParaRPr>
          </a:p>
        </p:txBody>
      </p:sp>
      <p:sp>
        <p:nvSpPr>
          <p:cNvPr id="11" name="Rectangle 24"/>
          <p:cNvSpPr>
            <a:spLocks noChangeArrowheads="1"/>
          </p:cNvSpPr>
          <p:nvPr/>
        </p:nvSpPr>
        <p:spPr bwMode="auto">
          <a:xfrm>
            <a:off x="1234393" y="1180520"/>
            <a:ext cx="461580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700" dirty="0">
                <a:latin typeface="Arial" panose="020B0604020202020204" pitchFamily="34" charset="0"/>
                <a:cs typeface="Arial" panose="020B0604020202020204" pitchFamily="34" charset="0"/>
              </a:rPr>
              <a:t>      </a:t>
            </a:r>
            <a:endParaRPr lang="en-US" b="1" i="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649DBE87-CAB5-47AE-A76F-C9D2EACA1DDA}"/>
              </a:ext>
            </a:extLst>
          </p:cNvPr>
          <p:cNvPicPr>
            <a:picLocks noChangeAspect="1"/>
          </p:cNvPicPr>
          <p:nvPr/>
        </p:nvPicPr>
        <p:blipFill>
          <a:blip r:embed="rId3"/>
          <a:stretch>
            <a:fillRect/>
          </a:stretch>
        </p:blipFill>
        <p:spPr>
          <a:xfrm>
            <a:off x="1136073" y="997577"/>
            <a:ext cx="10328340" cy="4313608"/>
          </a:xfrm>
          <a:prstGeom prst="rect">
            <a:avLst/>
          </a:prstGeom>
        </p:spPr>
      </p:pic>
      <p:sp>
        <p:nvSpPr>
          <p:cNvPr id="9" name="TextBox 8">
            <a:extLst>
              <a:ext uri="{FF2B5EF4-FFF2-40B4-BE49-F238E27FC236}">
                <a16:creationId xmlns:a16="http://schemas.microsoft.com/office/drawing/2014/main" id="{DAFF1CBA-31F3-4384-B7EE-682D1F7909EB}"/>
              </a:ext>
            </a:extLst>
          </p:cNvPr>
          <p:cNvSpPr txBox="1"/>
          <p:nvPr/>
        </p:nvSpPr>
        <p:spPr>
          <a:xfrm>
            <a:off x="1234393" y="5311185"/>
            <a:ext cx="10230020" cy="892552"/>
          </a:xfrm>
          <a:prstGeom prst="rect">
            <a:avLst/>
          </a:prstGeom>
          <a:noFill/>
        </p:spPr>
        <p:txBody>
          <a:bodyPr wrap="square">
            <a:spAutoFit/>
          </a:bodyPr>
          <a:lstStyle/>
          <a:p>
            <a:r>
              <a:rPr lang="en-US" b="0" i="0" dirty="0">
                <a:solidFill>
                  <a:srgbClr val="000000"/>
                </a:solidFill>
                <a:effectLst/>
                <a:latin typeface="Helvetica Neue"/>
              </a:rPr>
              <a:t>👀 </a:t>
            </a:r>
            <a:r>
              <a:rPr lang="en-US" sz="1700" b="0" i="0" dirty="0">
                <a:solidFill>
                  <a:srgbClr val="000000"/>
                </a:solidFill>
                <a:effectLst/>
                <a:latin typeface="Arial" panose="020B0604020202020204" pitchFamily="34" charset="0"/>
                <a:cs typeface="Arial" panose="020B0604020202020204" pitchFamily="34" charset="0"/>
              </a:rPr>
              <a:t>As observed, more female customers (55.94%) tend to leave the bank as compared to the number of male customers. Based on the gender proportion, a total of 25.07% female customers exited the bank within the female group while only 16.45% male customers exited the bank within the male group.</a:t>
            </a:r>
            <a:endParaRPr lang="en-SG"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7650219"/>
      </p:ext>
    </p:extLst>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6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136073" y="207707"/>
            <a:ext cx="10819953" cy="584775"/>
          </a:xfrm>
          <a:prstGeom prst="rect">
            <a:avLst/>
          </a:prstGeom>
          <a:noFill/>
        </p:spPr>
        <p:txBody>
          <a:bodyPr wrap="square" rtlCol="0">
            <a:spAutoFit/>
          </a:bodyPr>
          <a:lstStyle/>
          <a:p>
            <a:r>
              <a:rPr lang="en-US" altLang="zh-CN" sz="3200" b="1" dirty="0">
                <a:latin typeface="Microsoft YaHei" panose="020B0503020204020204" pitchFamily="34" charset="-122"/>
                <a:ea typeface="Microsoft YaHei" panose="020B0503020204020204" pitchFamily="34" charset="-122"/>
              </a:rPr>
              <a:t>Data Exploration</a:t>
            </a:r>
            <a:r>
              <a:rPr lang="en-US" altLang="zh-CN" sz="2800" b="1" dirty="0">
                <a:latin typeface="Microsoft YaHei" panose="020B0503020204020204" pitchFamily="34" charset="-122"/>
                <a:ea typeface="Microsoft YaHei" panose="020B0503020204020204" pitchFamily="34" charset="-122"/>
              </a:rPr>
              <a:t> – </a:t>
            </a:r>
            <a:r>
              <a:rPr lang="en-US" altLang="zh-CN" sz="2400" b="1" dirty="0">
                <a:latin typeface="Arial" panose="020B0604020202020204" pitchFamily="34" charset="0"/>
                <a:ea typeface="Microsoft YaHei" panose="020B0503020204020204" pitchFamily="34" charset="-122"/>
                <a:cs typeface="Arial" panose="020B0604020202020204" pitchFamily="34" charset="0"/>
              </a:rPr>
              <a:t>Data visualization &amp; analysis</a:t>
            </a:r>
            <a:endParaRPr lang="zh-CN" altLang="en-US" sz="2400" b="1" dirty="0">
              <a:latin typeface="Arial" panose="020B0604020202020204" pitchFamily="34" charset="0"/>
              <a:ea typeface="Microsoft YaHei" panose="020B0503020204020204" pitchFamily="34" charset="-122"/>
              <a:cs typeface="Arial" panose="020B0604020202020204" pitchFamily="34" charset="0"/>
            </a:endParaRPr>
          </a:p>
        </p:txBody>
      </p:sp>
      <p:sp>
        <p:nvSpPr>
          <p:cNvPr id="11" name="Rectangle 24"/>
          <p:cNvSpPr>
            <a:spLocks noChangeArrowheads="1"/>
          </p:cNvSpPr>
          <p:nvPr/>
        </p:nvSpPr>
        <p:spPr bwMode="auto">
          <a:xfrm>
            <a:off x="1234393" y="1180520"/>
            <a:ext cx="461580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700" dirty="0">
                <a:latin typeface="Arial" panose="020B0604020202020204" pitchFamily="34" charset="0"/>
                <a:cs typeface="Arial" panose="020B0604020202020204" pitchFamily="34" charset="0"/>
              </a:rPr>
              <a:t>      </a:t>
            </a:r>
            <a:endParaRPr lang="en-US" b="1" i="1"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EFA75696-CC37-4FC7-9A89-72AFD815F89E}"/>
              </a:ext>
            </a:extLst>
          </p:cNvPr>
          <p:cNvPicPr>
            <a:picLocks noChangeAspect="1"/>
          </p:cNvPicPr>
          <p:nvPr/>
        </p:nvPicPr>
        <p:blipFill>
          <a:blip r:embed="rId3"/>
          <a:stretch>
            <a:fillRect/>
          </a:stretch>
        </p:blipFill>
        <p:spPr>
          <a:xfrm>
            <a:off x="1234394" y="973396"/>
            <a:ext cx="10308678" cy="3883740"/>
          </a:xfrm>
          <a:prstGeom prst="rect">
            <a:avLst/>
          </a:prstGeom>
        </p:spPr>
      </p:pic>
      <p:sp>
        <p:nvSpPr>
          <p:cNvPr id="8" name="TextBox 7">
            <a:extLst>
              <a:ext uri="{FF2B5EF4-FFF2-40B4-BE49-F238E27FC236}">
                <a16:creationId xmlns:a16="http://schemas.microsoft.com/office/drawing/2014/main" id="{714F7F7F-864A-4050-911D-B0C15ABB446D}"/>
              </a:ext>
            </a:extLst>
          </p:cNvPr>
          <p:cNvSpPr txBox="1"/>
          <p:nvPr/>
        </p:nvSpPr>
        <p:spPr>
          <a:xfrm>
            <a:off x="1234393" y="5102942"/>
            <a:ext cx="10397168" cy="1415772"/>
          </a:xfrm>
          <a:prstGeom prst="rect">
            <a:avLst/>
          </a:prstGeom>
          <a:noFill/>
        </p:spPr>
        <p:txBody>
          <a:bodyPr wrap="square">
            <a:spAutoFit/>
          </a:bodyPr>
          <a:lstStyle/>
          <a:p>
            <a:pPr algn="l"/>
            <a:r>
              <a:rPr lang="en-US" dirty="0">
                <a:solidFill>
                  <a:srgbClr val="000000"/>
                </a:solidFill>
                <a:effectLst/>
              </a:rPr>
              <a:t>👀 </a:t>
            </a:r>
            <a:r>
              <a:rPr lang="en-US" sz="1700" dirty="0">
                <a:solidFill>
                  <a:srgbClr val="000000"/>
                </a:solidFill>
                <a:effectLst/>
                <a:latin typeface="Arial" panose="020B0604020202020204" pitchFamily="34" charset="0"/>
                <a:cs typeface="Arial" panose="020B0604020202020204" pitchFamily="34" charset="0"/>
              </a:rPr>
              <a:t>As observed, more German customers (39.98%) tend to leave the bank as compared to other countries, followed by France (39.78%) and Spain (20.24%) respectively. But based on the individual country's proportion, Germany still maintained the highest exited rate at 32.46%. However, for France and Spain, Spain has actually got more customers who exited the bank (16.65%) as compared to France (16.16%) within its own country</a:t>
            </a:r>
            <a:r>
              <a:rPr lang="en-US" sz="1700" dirty="0">
                <a:solidFill>
                  <a:srgbClr val="000000"/>
                </a:solidFill>
                <a:latin typeface="Arial" panose="020B0604020202020204" pitchFamily="34" charset="0"/>
                <a:cs typeface="Arial" panose="020B0604020202020204" pitchFamily="34" charset="0"/>
              </a:rPr>
              <a:t>.</a:t>
            </a:r>
            <a:endParaRPr lang="en-SG" dirty="0"/>
          </a:p>
        </p:txBody>
      </p:sp>
    </p:spTree>
    <p:extLst>
      <p:ext uri="{BB962C8B-B14F-4D97-AF65-F5344CB8AC3E}">
        <p14:creationId xmlns:p14="http://schemas.microsoft.com/office/powerpoint/2010/main" val="1238540439"/>
      </p:ext>
    </p:extLst>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6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136073" y="207707"/>
            <a:ext cx="10819953" cy="584775"/>
          </a:xfrm>
          <a:prstGeom prst="rect">
            <a:avLst/>
          </a:prstGeom>
          <a:noFill/>
        </p:spPr>
        <p:txBody>
          <a:bodyPr wrap="square" rtlCol="0">
            <a:spAutoFit/>
          </a:bodyPr>
          <a:lstStyle/>
          <a:p>
            <a:r>
              <a:rPr lang="en-US" altLang="zh-CN" sz="3200" b="1" dirty="0">
                <a:latin typeface="Microsoft YaHei" panose="020B0503020204020204" pitchFamily="34" charset="-122"/>
                <a:ea typeface="Microsoft YaHei" panose="020B0503020204020204" pitchFamily="34" charset="-122"/>
              </a:rPr>
              <a:t>Data Exploration</a:t>
            </a:r>
            <a:r>
              <a:rPr lang="en-US" altLang="zh-CN" sz="2800" b="1" dirty="0">
                <a:latin typeface="Microsoft YaHei" panose="020B0503020204020204" pitchFamily="34" charset="-122"/>
                <a:ea typeface="Microsoft YaHei" panose="020B0503020204020204" pitchFamily="34" charset="-122"/>
              </a:rPr>
              <a:t> – </a:t>
            </a:r>
            <a:r>
              <a:rPr lang="en-US" altLang="zh-CN" sz="2400" b="1" dirty="0">
                <a:latin typeface="Arial" panose="020B0604020202020204" pitchFamily="34" charset="0"/>
                <a:ea typeface="Microsoft YaHei" panose="020B0503020204020204" pitchFamily="34" charset="-122"/>
                <a:cs typeface="Arial" panose="020B0604020202020204" pitchFamily="34" charset="0"/>
              </a:rPr>
              <a:t>Data visualization &amp; analysis</a:t>
            </a:r>
            <a:endParaRPr lang="zh-CN" altLang="en-US" sz="2400" b="1" dirty="0">
              <a:latin typeface="Arial" panose="020B0604020202020204" pitchFamily="34" charset="0"/>
              <a:ea typeface="Microsoft YaHei" panose="020B0503020204020204" pitchFamily="34" charset="-122"/>
              <a:cs typeface="Arial" panose="020B0604020202020204" pitchFamily="34" charset="0"/>
            </a:endParaRPr>
          </a:p>
        </p:txBody>
      </p:sp>
      <p:sp>
        <p:nvSpPr>
          <p:cNvPr id="11" name="Rectangle 24"/>
          <p:cNvSpPr>
            <a:spLocks noChangeArrowheads="1"/>
          </p:cNvSpPr>
          <p:nvPr/>
        </p:nvSpPr>
        <p:spPr bwMode="auto">
          <a:xfrm>
            <a:off x="1234393" y="1180520"/>
            <a:ext cx="461580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700" dirty="0">
                <a:latin typeface="Arial" panose="020B0604020202020204" pitchFamily="34" charset="0"/>
                <a:cs typeface="Arial" panose="020B0604020202020204" pitchFamily="34" charset="0"/>
              </a:rPr>
              <a:t>      </a:t>
            </a:r>
            <a:endParaRPr lang="en-US" b="1" i="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DE9B34EE-62AC-4048-B91C-EFCE06DE71AD}"/>
              </a:ext>
            </a:extLst>
          </p:cNvPr>
          <p:cNvPicPr>
            <a:picLocks noChangeAspect="1"/>
          </p:cNvPicPr>
          <p:nvPr/>
        </p:nvPicPr>
        <p:blipFill>
          <a:blip r:embed="rId3"/>
          <a:stretch>
            <a:fillRect/>
          </a:stretch>
        </p:blipFill>
        <p:spPr>
          <a:xfrm>
            <a:off x="1234393" y="1045292"/>
            <a:ext cx="10092368" cy="3733185"/>
          </a:xfrm>
          <a:prstGeom prst="rect">
            <a:avLst/>
          </a:prstGeom>
        </p:spPr>
      </p:pic>
      <p:sp>
        <p:nvSpPr>
          <p:cNvPr id="9" name="TextBox 8">
            <a:extLst>
              <a:ext uri="{FF2B5EF4-FFF2-40B4-BE49-F238E27FC236}">
                <a16:creationId xmlns:a16="http://schemas.microsoft.com/office/drawing/2014/main" id="{E26503CE-CA96-4FF4-B58A-1EF42F1603D5}"/>
              </a:ext>
            </a:extLst>
          </p:cNvPr>
          <p:cNvSpPr txBox="1"/>
          <p:nvPr/>
        </p:nvSpPr>
        <p:spPr>
          <a:xfrm>
            <a:off x="1234393" y="4969594"/>
            <a:ext cx="10397168" cy="1415772"/>
          </a:xfrm>
          <a:prstGeom prst="rect">
            <a:avLst/>
          </a:prstGeom>
          <a:noFill/>
        </p:spPr>
        <p:txBody>
          <a:bodyPr wrap="square">
            <a:spAutoFit/>
          </a:bodyPr>
          <a:lstStyle/>
          <a:p>
            <a:r>
              <a:rPr lang="en-US" b="0" i="0" dirty="0">
                <a:solidFill>
                  <a:srgbClr val="000000"/>
                </a:solidFill>
                <a:effectLst/>
                <a:latin typeface="Helvetica Neue"/>
              </a:rPr>
              <a:t>👀 </a:t>
            </a:r>
            <a:r>
              <a:rPr lang="en-US" sz="1700" b="0" i="0" dirty="0">
                <a:solidFill>
                  <a:srgbClr val="000000"/>
                </a:solidFill>
                <a:effectLst/>
                <a:latin typeface="Arial" panose="020B0604020202020204" pitchFamily="34" charset="0"/>
                <a:cs typeface="Arial" panose="020B0604020202020204" pitchFamily="34" charset="0"/>
              </a:rPr>
              <a:t>As observed, most customers who tend to leave the bank have one product (69.16%) while customers who have more than one product tend to stay with the bank especially those who have four products (2.95%). On the contrary, based on the individual grouping's proportion analysis, customers who have four products (100%) tend to leave the most, followed by customers who have three products (82.71%), one product (27.71%), and finally, customers who have two products (7.58%) with the bank.</a:t>
            </a:r>
            <a:endParaRPr lang="en-SG"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0024715"/>
      </p:ext>
    </p:extLst>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6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136073" y="207707"/>
            <a:ext cx="10819953" cy="584775"/>
          </a:xfrm>
          <a:prstGeom prst="rect">
            <a:avLst/>
          </a:prstGeom>
          <a:noFill/>
        </p:spPr>
        <p:txBody>
          <a:bodyPr wrap="square" rtlCol="0">
            <a:spAutoFit/>
          </a:bodyPr>
          <a:lstStyle/>
          <a:p>
            <a:r>
              <a:rPr lang="en-US" altLang="zh-CN" sz="3200" b="1" dirty="0">
                <a:latin typeface="Microsoft YaHei" panose="020B0503020204020204" pitchFamily="34" charset="-122"/>
                <a:ea typeface="Microsoft YaHei" panose="020B0503020204020204" pitchFamily="34" charset="-122"/>
              </a:rPr>
              <a:t>Data Exploration</a:t>
            </a:r>
            <a:r>
              <a:rPr lang="en-US" altLang="zh-CN" sz="2800" b="1" dirty="0">
                <a:latin typeface="Microsoft YaHei" panose="020B0503020204020204" pitchFamily="34" charset="-122"/>
                <a:ea typeface="Microsoft YaHei" panose="020B0503020204020204" pitchFamily="34" charset="-122"/>
              </a:rPr>
              <a:t> – </a:t>
            </a:r>
            <a:r>
              <a:rPr lang="en-US" altLang="zh-CN" sz="2400" b="1" dirty="0">
                <a:latin typeface="Arial" panose="020B0604020202020204" pitchFamily="34" charset="0"/>
                <a:ea typeface="Microsoft YaHei" panose="020B0503020204020204" pitchFamily="34" charset="-122"/>
                <a:cs typeface="Arial" panose="020B0604020202020204" pitchFamily="34" charset="0"/>
              </a:rPr>
              <a:t>Data visualization &amp; analysis</a:t>
            </a:r>
            <a:endParaRPr lang="zh-CN" altLang="en-US" sz="2400" b="1" dirty="0">
              <a:latin typeface="Arial" panose="020B0604020202020204" pitchFamily="34" charset="0"/>
              <a:ea typeface="Microsoft YaHei" panose="020B0503020204020204" pitchFamily="34" charset="-122"/>
              <a:cs typeface="Arial" panose="020B0604020202020204" pitchFamily="34" charset="0"/>
            </a:endParaRPr>
          </a:p>
        </p:txBody>
      </p:sp>
      <p:sp>
        <p:nvSpPr>
          <p:cNvPr id="11" name="Rectangle 24"/>
          <p:cNvSpPr>
            <a:spLocks noChangeArrowheads="1"/>
          </p:cNvSpPr>
          <p:nvPr/>
        </p:nvSpPr>
        <p:spPr bwMode="auto">
          <a:xfrm>
            <a:off x="1234393" y="1180520"/>
            <a:ext cx="461580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700" dirty="0">
                <a:latin typeface="Arial" panose="020B0604020202020204" pitchFamily="34" charset="0"/>
                <a:cs typeface="Arial" panose="020B0604020202020204" pitchFamily="34" charset="0"/>
              </a:rPr>
              <a:t>      </a:t>
            </a:r>
            <a:endParaRPr lang="en-US" b="1" i="1"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2EFC7B32-3325-4492-B910-0E4345640535}"/>
              </a:ext>
            </a:extLst>
          </p:cNvPr>
          <p:cNvPicPr>
            <a:picLocks noChangeAspect="1"/>
          </p:cNvPicPr>
          <p:nvPr/>
        </p:nvPicPr>
        <p:blipFill>
          <a:blip r:embed="rId3"/>
          <a:stretch>
            <a:fillRect/>
          </a:stretch>
        </p:blipFill>
        <p:spPr>
          <a:xfrm>
            <a:off x="1136072" y="1111045"/>
            <a:ext cx="10397168" cy="3687097"/>
          </a:xfrm>
          <a:prstGeom prst="rect">
            <a:avLst/>
          </a:prstGeom>
        </p:spPr>
      </p:pic>
      <p:sp>
        <p:nvSpPr>
          <p:cNvPr id="8" name="TextBox 7">
            <a:extLst>
              <a:ext uri="{FF2B5EF4-FFF2-40B4-BE49-F238E27FC236}">
                <a16:creationId xmlns:a16="http://schemas.microsoft.com/office/drawing/2014/main" id="{E1075314-DA4B-4768-8F4B-D10871B3641D}"/>
              </a:ext>
            </a:extLst>
          </p:cNvPr>
          <p:cNvSpPr txBox="1"/>
          <p:nvPr/>
        </p:nvSpPr>
        <p:spPr>
          <a:xfrm>
            <a:off x="1234393" y="5100399"/>
            <a:ext cx="10564317" cy="1154162"/>
          </a:xfrm>
          <a:prstGeom prst="rect">
            <a:avLst/>
          </a:prstGeom>
          <a:noFill/>
        </p:spPr>
        <p:txBody>
          <a:bodyPr wrap="square">
            <a:spAutoFit/>
          </a:bodyPr>
          <a:lstStyle/>
          <a:p>
            <a:r>
              <a:rPr lang="en-US" b="0" i="0" dirty="0">
                <a:solidFill>
                  <a:srgbClr val="000000"/>
                </a:solidFill>
                <a:effectLst/>
                <a:latin typeface="Helvetica Neue"/>
              </a:rPr>
              <a:t>👀 </a:t>
            </a:r>
            <a:r>
              <a:rPr lang="en-US" sz="1700" b="0" i="0" dirty="0">
                <a:solidFill>
                  <a:srgbClr val="000000"/>
                </a:solidFill>
                <a:effectLst/>
                <a:latin typeface="Arial" panose="020B0604020202020204" pitchFamily="34" charset="0"/>
                <a:cs typeface="Arial" panose="020B0604020202020204" pitchFamily="34" charset="0"/>
              </a:rPr>
              <a:t>As observed, customers who have a credit card (69.89%) tend to leave the bank as compared to those who don't have it. Based on the grouping's proportion analysis, it shows the other way round, those customers who don't have a credit card with the bank (20.82%) tend to leave the bank instead of those who have a credit card with the bank (20.17%).</a:t>
            </a:r>
            <a:endParaRPr lang="en-SG"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7972761"/>
      </p:ext>
    </p:extLst>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6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136073" y="207707"/>
            <a:ext cx="10819953" cy="584775"/>
          </a:xfrm>
          <a:prstGeom prst="rect">
            <a:avLst/>
          </a:prstGeom>
          <a:noFill/>
        </p:spPr>
        <p:txBody>
          <a:bodyPr wrap="square" rtlCol="0">
            <a:spAutoFit/>
          </a:bodyPr>
          <a:lstStyle/>
          <a:p>
            <a:r>
              <a:rPr lang="en-US" altLang="zh-CN" sz="3200" b="1" dirty="0">
                <a:latin typeface="Microsoft YaHei" panose="020B0503020204020204" pitchFamily="34" charset="-122"/>
                <a:ea typeface="Microsoft YaHei" panose="020B0503020204020204" pitchFamily="34" charset="-122"/>
              </a:rPr>
              <a:t>Data Exploration</a:t>
            </a:r>
            <a:r>
              <a:rPr lang="en-US" altLang="zh-CN" sz="2800" b="1" dirty="0">
                <a:latin typeface="Microsoft YaHei" panose="020B0503020204020204" pitchFamily="34" charset="-122"/>
                <a:ea typeface="Microsoft YaHei" panose="020B0503020204020204" pitchFamily="34" charset="-122"/>
              </a:rPr>
              <a:t> – </a:t>
            </a:r>
            <a:r>
              <a:rPr lang="en-US" altLang="zh-CN" sz="2400" b="1" dirty="0">
                <a:latin typeface="Arial" panose="020B0604020202020204" pitchFamily="34" charset="0"/>
                <a:ea typeface="Microsoft YaHei" panose="020B0503020204020204" pitchFamily="34" charset="-122"/>
                <a:cs typeface="Arial" panose="020B0604020202020204" pitchFamily="34" charset="0"/>
              </a:rPr>
              <a:t>Data visualization &amp; analysis</a:t>
            </a:r>
            <a:endParaRPr lang="zh-CN" altLang="en-US" sz="2400" b="1" dirty="0">
              <a:latin typeface="Arial" panose="020B0604020202020204" pitchFamily="34" charset="0"/>
              <a:ea typeface="Microsoft YaHei" panose="020B0503020204020204" pitchFamily="34" charset="-122"/>
              <a:cs typeface="Arial" panose="020B0604020202020204" pitchFamily="34" charset="0"/>
            </a:endParaRPr>
          </a:p>
        </p:txBody>
      </p:sp>
      <p:sp>
        <p:nvSpPr>
          <p:cNvPr id="11" name="Rectangle 24"/>
          <p:cNvSpPr>
            <a:spLocks noChangeArrowheads="1"/>
          </p:cNvSpPr>
          <p:nvPr/>
        </p:nvSpPr>
        <p:spPr bwMode="auto">
          <a:xfrm>
            <a:off x="1234393" y="1180520"/>
            <a:ext cx="461580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700" dirty="0">
                <a:latin typeface="Arial" panose="020B0604020202020204" pitchFamily="34" charset="0"/>
                <a:cs typeface="Arial" panose="020B0604020202020204" pitchFamily="34" charset="0"/>
              </a:rPr>
              <a:t>      </a:t>
            </a:r>
            <a:endParaRPr lang="en-US" b="1" i="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8A0B60EB-8BB7-4354-812F-F4945B4BF0FC}"/>
              </a:ext>
            </a:extLst>
          </p:cNvPr>
          <p:cNvPicPr>
            <a:picLocks noChangeAspect="1"/>
          </p:cNvPicPr>
          <p:nvPr/>
        </p:nvPicPr>
        <p:blipFill>
          <a:blip r:embed="rId3"/>
          <a:stretch>
            <a:fillRect/>
          </a:stretch>
        </p:blipFill>
        <p:spPr>
          <a:xfrm>
            <a:off x="1136072" y="1081549"/>
            <a:ext cx="10141527" cy="4070554"/>
          </a:xfrm>
          <a:prstGeom prst="rect">
            <a:avLst/>
          </a:prstGeom>
        </p:spPr>
      </p:pic>
      <p:sp>
        <p:nvSpPr>
          <p:cNvPr id="9" name="TextBox 8">
            <a:extLst>
              <a:ext uri="{FF2B5EF4-FFF2-40B4-BE49-F238E27FC236}">
                <a16:creationId xmlns:a16="http://schemas.microsoft.com/office/drawing/2014/main" id="{6DD70E44-8526-41E1-908F-AE56BFACDFDB}"/>
              </a:ext>
            </a:extLst>
          </p:cNvPr>
          <p:cNvSpPr txBox="1"/>
          <p:nvPr/>
        </p:nvSpPr>
        <p:spPr>
          <a:xfrm>
            <a:off x="1136072" y="5314786"/>
            <a:ext cx="10574146" cy="923330"/>
          </a:xfrm>
          <a:prstGeom prst="rect">
            <a:avLst/>
          </a:prstGeom>
          <a:noFill/>
        </p:spPr>
        <p:txBody>
          <a:bodyPr wrap="square">
            <a:spAutoFit/>
          </a:bodyPr>
          <a:lstStyle/>
          <a:p>
            <a:r>
              <a:rPr lang="en-US" b="0" i="0" dirty="0">
                <a:solidFill>
                  <a:srgbClr val="000000"/>
                </a:solidFill>
                <a:effectLst/>
                <a:latin typeface="Helvetica Neue"/>
              </a:rPr>
              <a:t>👀 As observed, customers who are non-active members (63.95%) tend to leave the bank as compared to those who remained active. Similar results show in the grouping's proportion analysis as well.</a:t>
            </a:r>
            <a:endParaRPr lang="en-SG" dirty="0"/>
          </a:p>
        </p:txBody>
      </p:sp>
    </p:spTree>
    <p:extLst>
      <p:ext uri="{BB962C8B-B14F-4D97-AF65-F5344CB8AC3E}">
        <p14:creationId xmlns:p14="http://schemas.microsoft.com/office/powerpoint/2010/main" val="3911327794"/>
      </p:ext>
    </p:extLst>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6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136073" y="207707"/>
            <a:ext cx="10819953" cy="584775"/>
          </a:xfrm>
          <a:prstGeom prst="rect">
            <a:avLst/>
          </a:prstGeom>
          <a:noFill/>
        </p:spPr>
        <p:txBody>
          <a:bodyPr wrap="square" rtlCol="0">
            <a:spAutoFit/>
          </a:bodyPr>
          <a:lstStyle/>
          <a:p>
            <a:r>
              <a:rPr lang="en-US" altLang="zh-CN" sz="3200" b="1" dirty="0">
                <a:latin typeface="Microsoft YaHei" panose="020B0503020204020204" pitchFamily="34" charset="-122"/>
                <a:ea typeface="Microsoft YaHei" panose="020B0503020204020204" pitchFamily="34" charset="-122"/>
              </a:rPr>
              <a:t>Data Exploration</a:t>
            </a:r>
            <a:r>
              <a:rPr lang="en-US" altLang="zh-CN" sz="2800" b="1" dirty="0">
                <a:latin typeface="Microsoft YaHei" panose="020B0503020204020204" pitchFamily="34" charset="-122"/>
                <a:ea typeface="Microsoft YaHei" panose="020B0503020204020204" pitchFamily="34" charset="-122"/>
              </a:rPr>
              <a:t> – </a:t>
            </a:r>
            <a:r>
              <a:rPr lang="en-US" altLang="zh-CN" sz="2400" b="1" dirty="0">
                <a:latin typeface="Arial" panose="020B0604020202020204" pitchFamily="34" charset="0"/>
                <a:ea typeface="Microsoft YaHei" panose="020B0503020204020204" pitchFamily="34" charset="-122"/>
                <a:cs typeface="Arial" panose="020B0604020202020204" pitchFamily="34" charset="0"/>
              </a:rPr>
              <a:t>Summary</a:t>
            </a:r>
            <a:endParaRPr lang="zh-CN" altLang="en-US" sz="2400" b="1" dirty="0">
              <a:latin typeface="Arial" panose="020B0604020202020204" pitchFamily="34" charset="0"/>
              <a:ea typeface="Microsoft YaHei" panose="020B0503020204020204" pitchFamily="34" charset="-122"/>
              <a:cs typeface="Arial" panose="020B0604020202020204" pitchFamily="34" charset="0"/>
            </a:endParaRPr>
          </a:p>
        </p:txBody>
      </p:sp>
      <p:sp>
        <p:nvSpPr>
          <p:cNvPr id="11" name="Rectangle 24"/>
          <p:cNvSpPr>
            <a:spLocks noChangeArrowheads="1"/>
          </p:cNvSpPr>
          <p:nvPr/>
        </p:nvSpPr>
        <p:spPr bwMode="auto">
          <a:xfrm>
            <a:off x="1234393" y="1180520"/>
            <a:ext cx="461580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700" dirty="0">
                <a:latin typeface="Arial" panose="020B0604020202020204" pitchFamily="34" charset="0"/>
                <a:cs typeface="Arial" panose="020B0604020202020204" pitchFamily="34" charset="0"/>
              </a:rPr>
              <a:t>      </a:t>
            </a:r>
            <a:endParaRPr lang="en-US" b="1" i="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2D1CA1D4-B46B-45B4-8D99-5B82FC8AD6E0}"/>
              </a:ext>
            </a:extLst>
          </p:cNvPr>
          <p:cNvSpPr txBox="1"/>
          <p:nvPr/>
        </p:nvSpPr>
        <p:spPr>
          <a:xfrm>
            <a:off x="1136073" y="1530620"/>
            <a:ext cx="10515153" cy="4539704"/>
          </a:xfrm>
          <a:prstGeom prst="rect">
            <a:avLst/>
          </a:prstGeom>
          <a:noFill/>
        </p:spPr>
        <p:txBody>
          <a:bodyPr wrap="square">
            <a:spAutoFit/>
          </a:bodyPr>
          <a:lstStyle/>
          <a:p>
            <a:pPr algn="l">
              <a:buFont typeface="Arial" panose="020B0604020202020204" pitchFamily="34" charset="0"/>
              <a:buChar char="•"/>
            </a:pPr>
            <a:r>
              <a:rPr lang="en-US" sz="1700" b="0" i="0" dirty="0">
                <a:solidFill>
                  <a:srgbClr val="000000"/>
                </a:solidFill>
                <a:effectLst/>
                <a:latin typeface="Arial" panose="020B0604020202020204" pitchFamily="34" charset="0"/>
                <a:cs typeface="Arial" panose="020B0604020202020204" pitchFamily="34" charset="0"/>
              </a:rPr>
              <a:t>   59.08% of exited customers are from ages 37 to 52 years old.</a:t>
            </a:r>
          </a:p>
          <a:p>
            <a:pPr algn="l"/>
            <a:endParaRPr lang="en-US" sz="1700" b="0" i="0" dirty="0">
              <a:solidFill>
                <a:srgbClr val="000000"/>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700" b="0" i="0" dirty="0">
                <a:solidFill>
                  <a:srgbClr val="000000"/>
                </a:solidFill>
                <a:effectLst/>
                <a:latin typeface="Arial" panose="020B0604020202020204" pitchFamily="34" charset="0"/>
                <a:cs typeface="Arial" panose="020B0604020202020204" pitchFamily="34" charset="0"/>
              </a:rPr>
              <a:t>   73.12% of exited customers are from zero savings (24.5%) and savings range between 97.5K to</a:t>
            </a:r>
          </a:p>
          <a:p>
            <a:pPr algn="l"/>
            <a:r>
              <a:rPr lang="en-US" sz="1700" dirty="0">
                <a:solidFill>
                  <a:srgbClr val="000000"/>
                </a:solidFill>
                <a:latin typeface="Arial" panose="020B0604020202020204" pitchFamily="34" charset="0"/>
                <a:cs typeface="Arial" panose="020B0604020202020204" pitchFamily="34" charset="0"/>
              </a:rPr>
              <a:t>   </a:t>
            </a:r>
            <a:r>
              <a:rPr lang="en-US" sz="1700" b="0" i="0" dirty="0">
                <a:solidFill>
                  <a:srgbClr val="000000"/>
                </a:solidFill>
                <a:effectLst/>
                <a:latin typeface="Arial" panose="020B0604020202020204" pitchFamily="34" charset="0"/>
                <a:cs typeface="Arial" panose="020B0604020202020204" pitchFamily="34" charset="0"/>
              </a:rPr>
              <a:t> 147.5K(48.62%).</a:t>
            </a:r>
          </a:p>
          <a:p>
            <a:pPr algn="l"/>
            <a:endParaRPr lang="en-US" sz="1700" b="0" i="0" dirty="0">
              <a:solidFill>
                <a:srgbClr val="000000"/>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700" b="0" i="0" dirty="0">
                <a:solidFill>
                  <a:srgbClr val="000000"/>
                </a:solidFill>
                <a:effectLst/>
                <a:latin typeface="Arial" panose="020B0604020202020204" pitchFamily="34" charset="0"/>
                <a:cs typeface="Arial" panose="020B0604020202020204" pitchFamily="34" charset="0"/>
              </a:rPr>
              <a:t>   51.86% of exited customers have a credit score between 550 to 700.</a:t>
            </a:r>
          </a:p>
          <a:p>
            <a:pPr algn="l">
              <a:buFont typeface="Arial" panose="020B0604020202020204" pitchFamily="34" charset="0"/>
              <a:buChar char="•"/>
            </a:pPr>
            <a:endParaRPr lang="en-US" sz="1700" b="0" i="0" dirty="0">
              <a:solidFill>
                <a:srgbClr val="000000"/>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700" b="0" i="0" dirty="0">
                <a:solidFill>
                  <a:srgbClr val="000000"/>
                </a:solidFill>
                <a:effectLst/>
                <a:latin typeface="Arial" panose="020B0604020202020204" pitchFamily="34" charset="0"/>
                <a:cs typeface="Arial" panose="020B0604020202020204" pitchFamily="34" charset="0"/>
              </a:rPr>
              <a:t>   63.95% of non-active members tend to exit from the bank.</a:t>
            </a:r>
          </a:p>
          <a:p>
            <a:pPr algn="l">
              <a:buFont typeface="Arial" panose="020B0604020202020204" pitchFamily="34" charset="0"/>
              <a:buChar char="•"/>
            </a:pPr>
            <a:endParaRPr lang="en-US" sz="1700" b="0" i="0" dirty="0">
              <a:solidFill>
                <a:srgbClr val="000000"/>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700" b="0" i="0" dirty="0">
                <a:solidFill>
                  <a:srgbClr val="000000"/>
                </a:solidFill>
                <a:effectLst/>
                <a:latin typeface="Arial" panose="020B0604020202020204" pitchFamily="34" charset="0"/>
                <a:cs typeface="Arial" panose="020B0604020202020204" pitchFamily="34" charset="0"/>
              </a:rPr>
              <a:t>   Female customers tend to have a higher exited rate as compared to male customers.</a:t>
            </a:r>
          </a:p>
          <a:p>
            <a:pPr algn="l">
              <a:buFont typeface="Arial" panose="020B0604020202020204" pitchFamily="34" charset="0"/>
              <a:buChar char="•"/>
            </a:pPr>
            <a:endParaRPr lang="en-US" sz="1700" b="0" i="0" dirty="0">
              <a:solidFill>
                <a:srgbClr val="000000"/>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700" b="0" i="0" dirty="0">
                <a:solidFill>
                  <a:srgbClr val="000000"/>
                </a:solidFill>
                <a:effectLst/>
                <a:latin typeface="Arial" panose="020B0604020202020204" pitchFamily="34" charset="0"/>
                <a:cs typeface="Arial" panose="020B0604020202020204" pitchFamily="34" charset="0"/>
              </a:rPr>
              <a:t>   Germany has more exited customers followed by Spain then France.</a:t>
            </a:r>
          </a:p>
          <a:p>
            <a:pPr algn="l">
              <a:buFont typeface="Arial" panose="020B0604020202020204" pitchFamily="34" charset="0"/>
              <a:buChar char="•"/>
            </a:pPr>
            <a:endParaRPr lang="en-US" sz="1700" b="0" i="0" dirty="0">
              <a:solidFill>
                <a:srgbClr val="000000"/>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700" b="0" i="0" dirty="0">
                <a:solidFill>
                  <a:srgbClr val="000000"/>
                </a:solidFill>
                <a:effectLst/>
                <a:latin typeface="Arial" panose="020B0604020202020204" pitchFamily="34" charset="0"/>
                <a:cs typeface="Arial" panose="020B0604020202020204" pitchFamily="34" charset="0"/>
              </a:rPr>
              <a:t>   Customers who have 4 products tend to leave the most, followed by 3, 1, and finally 2 products.</a:t>
            </a:r>
          </a:p>
          <a:p>
            <a:pPr algn="l">
              <a:buFont typeface="Arial" panose="020B0604020202020204" pitchFamily="34" charset="0"/>
              <a:buChar char="•"/>
            </a:pPr>
            <a:endParaRPr lang="en-US" sz="1700" b="0" i="0" dirty="0">
              <a:solidFill>
                <a:srgbClr val="000000"/>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700" b="0" i="0" dirty="0">
                <a:solidFill>
                  <a:srgbClr val="000000"/>
                </a:solidFill>
                <a:effectLst/>
                <a:latin typeface="Arial" panose="020B0604020202020204" pitchFamily="34" charset="0"/>
                <a:cs typeface="Arial" panose="020B0604020202020204" pitchFamily="34" charset="0"/>
              </a:rPr>
              <a:t>   Customers who don't have a credit card tend to leave the bank.</a:t>
            </a:r>
          </a:p>
          <a:p>
            <a:pPr algn="l">
              <a:buFont typeface="Arial" panose="020B0604020202020204" pitchFamily="34" charset="0"/>
              <a:buChar char="•"/>
            </a:pPr>
            <a:endParaRPr lang="en-US" sz="1700" b="0" i="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5579619"/>
      </p:ext>
    </p:extLst>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6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136073" y="207707"/>
            <a:ext cx="10819953" cy="584775"/>
          </a:xfrm>
          <a:prstGeom prst="rect">
            <a:avLst/>
          </a:prstGeom>
          <a:noFill/>
        </p:spPr>
        <p:txBody>
          <a:bodyPr wrap="square" rtlCol="0">
            <a:spAutoFit/>
          </a:bodyPr>
          <a:lstStyle/>
          <a:p>
            <a:r>
              <a:rPr lang="en-US" altLang="zh-CN" sz="3200" b="1" dirty="0">
                <a:latin typeface="Microsoft YaHei" panose="020B0503020204020204" pitchFamily="34" charset="-122"/>
                <a:ea typeface="Microsoft YaHei" panose="020B0503020204020204" pitchFamily="34" charset="-122"/>
              </a:rPr>
              <a:t>Modeling</a:t>
            </a:r>
            <a:r>
              <a:rPr lang="en-US" altLang="zh-CN" sz="2800" b="1" dirty="0">
                <a:latin typeface="Microsoft YaHei" panose="020B0503020204020204" pitchFamily="34" charset="-122"/>
                <a:ea typeface="Microsoft YaHei" panose="020B0503020204020204" pitchFamily="34" charset="-122"/>
              </a:rPr>
              <a:t> – </a:t>
            </a:r>
            <a:r>
              <a:rPr lang="en-US" altLang="zh-CN" sz="2400" b="1" dirty="0">
                <a:latin typeface="Arial" panose="020B0604020202020204" pitchFamily="34" charset="0"/>
                <a:ea typeface="Microsoft YaHei" panose="020B0503020204020204" pitchFamily="34" charset="-122"/>
                <a:cs typeface="Arial" panose="020B0604020202020204" pitchFamily="34" charset="0"/>
              </a:rPr>
              <a:t>Flow &amp; process</a:t>
            </a:r>
            <a:endParaRPr lang="zh-CN" altLang="en-US" sz="2400" b="1" dirty="0">
              <a:latin typeface="Arial" panose="020B0604020202020204" pitchFamily="34" charset="0"/>
              <a:ea typeface="Microsoft YaHei" panose="020B0503020204020204" pitchFamily="34" charset="-122"/>
              <a:cs typeface="Arial" panose="020B0604020202020204" pitchFamily="34" charset="0"/>
            </a:endParaRPr>
          </a:p>
        </p:txBody>
      </p:sp>
      <p:sp>
        <p:nvSpPr>
          <p:cNvPr id="7" name="TextBox 6">
            <a:extLst>
              <a:ext uri="{FF2B5EF4-FFF2-40B4-BE49-F238E27FC236}">
                <a16:creationId xmlns:a16="http://schemas.microsoft.com/office/drawing/2014/main" id="{C6B30A82-BAFD-4BCB-952A-109D0AA133EC}"/>
              </a:ext>
            </a:extLst>
          </p:cNvPr>
          <p:cNvSpPr txBox="1"/>
          <p:nvPr/>
        </p:nvSpPr>
        <p:spPr>
          <a:xfrm>
            <a:off x="1136073" y="977914"/>
            <a:ext cx="10318508" cy="877163"/>
          </a:xfrm>
          <a:prstGeom prst="rect">
            <a:avLst/>
          </a:prstGeom>
          <a:noFill/>
        </p:spPr>
        <p:txBody>
          <a:bodyPr wrap="square">
            <a:spAutoFit/>
          </a:bodyPr>
          <a:lstStyle/>
          <a:p>
            <a:r>
              <a:rPr lang="en-US" sz="1700" b="0" i="0" dirty="0">
                <a:solidFill>
                  <a:srgbClr val="000000"/>
                </a:solidFill>
                <a:effectLst/>
                <a:latin typeface="Arial" panose="020B0604020202020204" pitchFamily="34" charset="0"/>
                <a:cs typeface="Arial" panose="020B0604020202020204" pitchFamily="34" charset="0"/>
              </a:rPr>
              <a:t>In machine learning, classification is a supervised learning concept which basically categorizes a set of data into classes. In this project, our goal is to predict the probability of a customer is likely to churn or not to churn, therefore, we will use classification algorithms for this binary classification scenario.</a:t>
            </a:r>
            <a:endParaRPr lang="en-SG" sz="1700" dirty="0">
              <a:latin typeface="Arial" panose="020B0604020202020204" pitchFamily="34" charset="0"/>
              <a:cs typeface="Arial" panose="020B0604020202020204" pitchFamily="34" charset="0"/>
            </a:endParaRPr>
          </a:p>
        </p:txBody>
      </p:sp>
      <p:graphicFrame>
        <p:nvGraphicFramePr>
          <p:cNvPr id="12" name="图示 1">
            <a:extLst>
              <a:ext uri="{FF2B5EF4-FFF2-40B4-BE49-F238E27FC236}">
                <a16:creationId xmlns:a16="http://schemas.microsoft.com/office/drawing/2014/main" id="{8A93CA02-63F5-4808-9575-139B599BC130}"/>
              </a:ext>
            </a:extLst>
          </p:cNvPr>
          <p:cNvGraphicFramePr/>
          <p:nvPr>
            <p:extLst>
              <p:ext uri="{D42A27DB-BD31-4B8C-83A1-F6EECF244321}">
                <p14:modId xmlns:p14="http://schemas.microsoft.com/office/powerpoint/2010/main" val="269167112"/>
              </p:ext>
            </p:extLst>
          </p:nvPr>
        </p:nvGraphicFramePr>
        <p:xfrm>
          <a:off x="1136073" y="2040509"/>
          <a:ext cx="10371300" cy="47848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75185064"/>
      </p:ext>
    </p:extLst>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136073" y="207707"/>
            <a:ext cx="10819953" cy="584775"/>
          </a:xfrm>
          <a:prstGeom prst="rect">
            <a:avLst/>
          </a:prstGeom>
          <a:noFill/>
        </p:spPr>
        <p:txBody>
          <a:bodyPr wrap="square" rtlCol="0">
            <a:spAutoFit/>
          </a:bodyPr>
          <a:lstStyle/>
          <a:p>
            <a:r>
              <a:rPr lang="en-US" altLang="zh-CN" sz="3200" b="1" dirty="0">
                <a:latin typeface="Microsoft YaHei" panose="020B0503020204020204" pitchFamily="34" charset="-122"/>
                <a:ea typeface="Microsoft YaHei" panose="020B0503020204020204" pitchFamily="34" charset="-122"/>
              </a:rPr>
              <a:t>Modeling</a:t>
            </a:r>
            <a:r>
              <a:rPr lang="en-US" altLang="zh-CN" sz="2800" b="1" dirty="0">
                <a:latin typeface="Microsoft YaHei" panose="020B0503020204020204" pitchFamily="34" charset="-122"/>
                <a:ea typeface="Microsoft YaHei" panose="020B0503020204020204" pitchFamily="34" charset="-122"/>
              </a:rPr>
              <a:t> – </a:t>
            </a:r>
            <a:r>
              <a:rPr lang="en-US" altLang="zh-CN" sz="2400" b="1" dirty="0">
                <a:latin typeface="Arial" panose="020B0604020202020204" pitchFamily="34" charset="0"/>
                <a:ea typeface="Microsoft YaHei" panose="020B0503020204020204" pitchFamily="34" charset="-122"/>
                <a:cs typeface="Arial" panose="020B0604020202020204" pitchFamily="34" charset="0"/>
              </a:rPr>
              <a:t> Gradient boosting classifier’s SFS</a:t>
            </a:r>
            <a:r>
              <a:rPr lang="en-SG" sz="2400" b="1" i="0" dirty="0">
                <a:solidFill>
                  <a:schemeClr val="tx1"/>
                </a:solidFill>
                <a:effectLst/>
              </a:rPr>
              <a:t> </a:t>
            </a:r>
            <a:r>
              <a:rPr lang="en-US" sz="2400" b="1" i="0" dirty="0">
                <a:solidFill>
                  <a:schemeClr val="tx1"/>
                </a:solidFill>
                <a:effectLst/>
                <a:latin typeface="Arial" panose="020B0604020202020204" pitchFamily="34" charset="0"/>
                <a:ea typeface="Microsoft YaHei" panose="020B0503020204020204" pitchFamily="34" charset="-122"/>
                <a:cs typeface="Arial" panose="020B0604020202020204" pitchFamily="34" charset="0"/>
              </a:rPr>
              <a:t>r</a:t>
            </a:r>
            <a:r>
              <a:rPr lang="en-US" altLang="zh-CN" sz="2400" b="1" dirty="0">
                <a:latin typeface="Arial" panose="020B0604020202020204" pitchFamily="34" charset="0"/>
                <a:ea typeface="Microsoft YaHei" panose="020B0503020204020204" pitchFamily="34" charset="-122"/>
                <a:cs typeface="Arial" panose="020B0604020202020204" pitchFamily="34" charset="0"/>
              </a:rPr>
              <a:t>esult</a:t>
            </a:r>
            <a:endParaRPr lang="zh-CN" altLang="en-US" sz="2400" b="1" dirty="0">
              <a:latin typeface="Arial" panose="020B0604020202020204" pitchFamily="34" charset="0"/>
              <a:ea typeface="Microsoft YaHei" panose="020B0503020204020204" pitchFamily="34" charset="-122"/>
              <a:cs typeface="Arial" panose="020B0604020202020204" pitchFamily="34" charset="0"/>
            </a:endParaRPr>
          </a:p>
        </p:txBody>
      </p:sp>
      <p:pic>
        <p:nvPicPr>
          <p:cNvPr id="14" name="Picture 13">
            <a:extLst>
              <a:ext uri="{FF2B5EF4-FFF2-40B4-BE49-F238E27FC236}">
                <a16:creationId xmlns:a16="http://schemas.microsoft.com/office/drawing/2014/main" id="{7E39BB9E-4592-4D52-8BE6-DDDB1AEF0B20}"/>
              </a:ext>
            </a:extLst>
          </p:cNvPr>
          <p:cNvPicPr>
            <a:picLocks noChangeAspect="1"/>
          </p:cNvPicPr>
          <p:nvPr/>
        </p:nvPicPr>
        <p:blipFill>
          <a:blip r:embed="rId3"/>
          <a:stretch>
            <a:fillRect/>
          </a:stretch>
        </p:blipFill>
        <p:spPr>
          <a:xfrm>
            <a:off x="1897626" y="1087081"/>
            <a:ext cx="7561006" cy="3506327"/>
          </a:xfrm>
          <a:prstGeom prst="rect">
            <a:avLst/>
          </a:prstGeom>
        </p:spPr>
      </p:pic>
      <p:sp>
        <p:nvSpPr>
          <p:cNvPr id="17" name="Rectangle 2">
            <a:extLst>
              <a:ext uri="{FF2B5EF4-FFF2-40B4-BE49-F238E27FC236}">
                <a16:creationId xmlns:a16="http://schemas.microsoft.com/office/drawing/2014/main" id="{F51806BE-D2F5-437A-8BCB-0E1C14CFB7AF}"/>
              </a:ext>
            </a:extLst>
          </p:cNvPr>
          <p:cNvSpPr>
            <a:spLocks noChangeArrowheads="1"/>
          </p:cNvSpPr>
          <p:nvPr/>
        </p:nvSpPr>
        <p:spPr bwMode="auto">
          <a:xfrm>
            <a:off x="1136073" y="4810933"/>
            <a:ext cx="10230017" cy="183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000000"/>
                </a:solidFill>
                <a:effectLst/>
                <a:ea typeface="Helvetica Neue"/>
                <a:cs typeface="Arial" panose="020B0604020202020204" pitchFamily="34" charset="0"/>
              </a:rPr>
              <a:t>Selected Feature names: ('</a:t>
            </a:r>
            <a:r>
              <a:rPr kumimoji="0" lang="en-US" altLang="en-US" sz="1700" b="0" i="0" u="none" strike="noStrike" cap="none" normalizeH="0" baseline="0" dirty="0" err="1">
                <a:ln>
                  <a:noFill/>
                </a:ln>
                <a:solidFill>
                  <a:srgbClr val="000000"/>
                </a:solidFill>
                <a:effectLst/>
                <a:ea typeface="Helvetica Neue"/>
                <a:cs typeface="Arial" panose="020B0604020202020204" pitchFamily="34" charset="0"/>
              </a:rPr>
              <a:t>CredRate</a:t>
            </a:r>
            <a:r>
              <a:rPr kumimoji="0" lang="en-US" altLang="en-US" sz="1700" b="0" i="0" u="none" strike="noStrike" cap="none" normalizeH="0" baseline="0" dirty="0">
                <a:ln>
                  <a:noFill/>
                </a:ln>
                <a:solidFill>
                  <a:srgbClr val="000000"/>
                </a:solidFill>
                <a:effectLst/>
                <a:ea typeface="Helvetica Neue"/>
                <a:cs typeface="Arial" panose="020B0604020202020204" pitchFamily="34" charset="0"/>
              </a:rPr>
              <a:t>', 'Age', 'Balance', '</a:t>
            </a:r>
            <a:r>
              <a:rPr kumimoji="0" lang="en-US" altLang="en-US" sz="1700" b="0" i="0" u="none" strike="noStrike" cap="none" normalizeH="0" baseline="0" dirty="0" err="1">
                <a:ln>
                  <a:noFill/>
                </a:ln>
                <a:solidFill>
                  <a:srgbClr val="000000"/>
                </a:solidFill>
                <a:effectLst/>
                <a:ea typeface="Helvetica Neue"/>
                <a:cs typeface="Arial" panose="020B0604020202020204" pitchFamily="34" charset="0"/>
              </a:rPr>
              <a:t>Prod_Number</a:t>
            </a:r>
            <a:r>
              <a:rPr kumimoji="0" lang="en-US" altLang="en-US" sz="1700" b="0" i="0" u="none" strike="noStrike" cap="none" normalizeH="0" baseline="0" dirty="0">
                <a:ln>
                  <a:noFill/>
                </a:ln>
                <a:solidFill>
                  <a:srgbClr val="000000"/>
                </a:solidFill>
                <a:effectLst/>
                <a:ea typeface="Helvetica Neue"/>
                <a:cs typeface="Arial" panose="020B0604020202020204" pitchFamily="34" charset="0"/>
              </a:rPr>
              <a:t>', '</a:t>
            </a:r>
            <a:r>
              <a:rPr kumimoji="0" lang="en-US" altLang="en-US" sz="1700" b="0" i="0" u="none" strike="noStrike" cap="none" normalizeH="0" baseline="0" dirty="0" err="1">
                <a:ln>
                  <a:noFill/>
                </a:ln>
                <a:solidFill>
                  <a:srgbClr val="000000"/>
                </a:solidFill>
                <a:effectLst/>
                <a:ea typeface="Helvetica Neue"/>
                <a:cs typeface="Arial" panose="020B0604020202020204" pitchFamily="34" charset="0"/>
              </a:rPr>
              <a:t>HasCrCard</a:t>
            </a:r>
            <a:r>
              <a:rPr kumimoji="0" lang="en-US" altLang="en-US" sz="1700" b="0" i="0" u="none" strike="noStrike" cap="none" normalizeH="0" baseline="0" dirty="0">
                <a:ln>
                  <a:noFill/>
                </a:ln>
                <a:solidFill>
                  <a:srgbClr val="000000"/>
                </a:solidFill>
                <a:effectLst/>
                <a:ea typeface="Helvetica Neue"/>
                <a:cs typeface="Arial" panose="020B0604020202020204" pitchFamily="34" charset="0"/>
              </a:rPr>
              <a:t>', '</a:t>
            </a:r>
            <a:r>
              <a:rPr kumimoji="0" lang="en-US" altLang="en-US" sz="1700" b="0" i="0" u="none" strike="noStrike" cap="none" normalizeH="0" baseline="0" dirty="0" err="1">
                <a:ln>
                  <a:noFill/>
                </a:ln>
                <a:solidFill>
                  <a:srgbClr val="000000"/>
                </a:solidFill>
                <a:effectLst/>
                <a:ea typeface="Helvetica Neue"/>
                <a:cs typeface="Arial" panose="020B0604020202020204" pitchFamily="34" charset="0"/>
              </a:rPr>
              <a:t>ActMem</a:t>
            </a:r>
            <a:r>
              <a:rPr kumimoji="0" lang="en-US" altLang="en-US" sz="1700" b="0" i="0" u="none" strike="noStrike" cap="none" normalizeH="0" baseline="0" dirty="0">
                <a:ln>
                  <a:noFill/>
                </a:ln>
                <a:solidFill>
                  <a:srgbClr val="000000"/>
                </a:solidFill>
                <a:effectLst/>
                <a:ea typeface="Helvetica Neue"/>
                <a:cs typeface="Arial" panose="020B0604020202020204" pitchFamily="34" charset="0"/>
              </a:rPr>
              <a:t>', '</a:t>
            </a:r>
            <a:r>
              <a:rPr kumimoji="0" lang="en-US" altLang="en-US" sz="1700" b="0" i="0" u="none" strike="noStrike" cap="none" normalizeH="0" baseline="0" dirty="0" err="1">
                <a:ln>
                  <a:noFill/>
                </a:ln>
                <a:solidFill>
                  <a:srgbClr val="000000"/>
                </a:solidFill>
                <a:effectLst/>
                <a:ea typeface="Helvetica Neue"/>
                <a:cs typeface="Arial" panose="020B0604020202020204" pitchFamily="34" charset="0"/>
              </a:rPr>
              <a:t>Geography_Germany</a:t>
            </a:r>
            <a:r>
              <a:rPr kumimoji="0" lang="en-US" altLang="en-US" sz="1700" b="0" i="0" u="none" strike="noStrike" cap="none" normalizeH="0" baseline="0" dirty="0">
                <a:ln>
                  <a:noFill/>
                </a:ln>
                <a:solidFill>
                  <a:srgbClr val="000000"/>
                </a:solidFill>
                <a:effectLst/>
                <a:ea typeface="Helvetica Neue"/>
                <a:cs typeface="Arial" panose="020B0604020202020204" pitchFamily="34" charset="0"/>
              </a:rPr>
              <a:t>', '</a:t>
            </a:r>
            <a:r>
              <a:rPr kumimoji="0" lang="en-US" altLang="en-US" sz="1700" b="0" i="0" u="none" strike="noStrike" cap="none" normalizeH="0" baseline="0" dirty="0" err="1">
                <a:ln>
                  <a:noFill/>
                </a:ln>
                <a:solidFill>
                  <a:srgbClr val="000000"/>
                </a:solidFill>
                <a:effectLst/>
                <a:ea typeface="Helvetica Neue"/>
                <a:cs typeface="Arial" panose="020B0604020202020204" pitchFamily="34" charset="0"/>
              </a:rPr>
              <a:t>Geography_Spain</a:t>
            </a:r>
            <a:r>
              <a:rPr kumimoji="0" lang="en-US" altLang="en-US" sz="1700" b="0" i="0" u="none" strike="noStrike" cap="none" normalizeH="0" baseline="0" dirty="0">
                <a:ln>
                  <a:noFill/>
                </a:ln>
                <a:solidFill>
                  <a:srgbClr val="000000"/>
                </a:solidFill>
                <a:effectLst/>
                <a:ea typeface="Helvetica Neue"/>
                <a:cs typeface="Arial" panose="020B0604020202020204" pitchFamily="34" charset="0"/>
              </a:rPr>
              <a:t>', '</a:t>
            </a:r>
            <a:r>
              <a:rPr kumimoji="0" lang="en-US" altLang="en-US" sz="1700" b="0" i="0" u="none" strike="noStrike" cap="none" normalizeH="0" baseline="0" dirty="0" err="1">
                <a:ln>
                  <a:noFill/>
                </a:ln>
                <a:solidFill>
                  <a:srgbClr val="000000"/>
                </a:solidFill>
                <a:effectLst/>
                <a:ea typeface="Helvetica Neue"/>
                <a:cs typeface="Arial" panose="020B0604020202020204" pitchFamily="34" charset="0"/>
              </a:rPr>
              <a:t>Gender_Male</a:t>
            </a:r>
            <a:r>
              <a:rPr kumimoji="0" lang="en-US" altLang="en-US" sz="1700" b="0" i="0" u="none" strike="noStrike" cap="none" normalizeH="0" baseline="0" dirty="0">
                <a:ln>
                  <a:noFill/>
                </a:ln>
                <a:solidFill>
                  <a:srgbClr val="000000"/>
                </a:solidFill>
                <a:effectLst/>
                <a:ea typeface="Helvetica Neue"/>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700" dirty="0">
              <a:solidFill>
                <a:srgbClr val="000000"/>
              </a:solidFill>
              <a:ea typeface="Helvetica Neue"/>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000000"/>
                </a:solidFill>
                <a:effectLst/>
                <a:ea typeface="Helvetica Neue"/>
                <a:cs typeface="Arial" panose="020B0604020202020204" pitchFamily="34" charset="0"/>
              </a:rPr>
              <a:t>CV Score: 0.47789473684210526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rgbClr val="000000"/>
                </a:solidFill>
                <a:effectLst/>
                <a:ea typeface="Helvetica Neue"/>
                <a:cs typeface="Arial" panose="020B0604020202020204" pitchFamily="34" charset="0"/>
              </a:rPr>
              <a:t>👀 Observed that with 9 features the model will perform better, hence, will drop Tenure and Estimated Salary columns.</a:t>
            </a:r>
            <a:endParaRPr kumimoji="0" lang="en-US" altLang="en-US" sz="1700" b="0" i="0" u="none" strike="noStrike" cap="none" normalizeH="0" baseline="0" dirty="0">
              <a:ln>
                <a:noFill/>
              </a:ln>
              <a:solidFill>
                <a:schemeClr val="tx1"/>
              </a:solidFill>
              <a:effectLst/>
              <a:cs typeface="Arial" panose="020B0604020202020204" pitchFamily="34" charset="0"/>
            </a:endParaRPr>
          </a:p>
        </p:txBody>
      </p:sp>
      <p:sp>
        <p:nvSpPr>
          <p:cNvPr id="18" name="Oval 17">
            <a:extLst>
              <a:ext uri="{FF2B5EF4-FFF2-40B4-BE49-F238E27FC236}">
                <a16:creationId xmlns:a16="http://schemas.microsoft.com/office/drawing/2014/main" id="{5AEC4C46-929E-4FAC-B8E3-ECFD5B07A2B5}"/>
              </a:ext>
            </a:extLst>
          </p:cNvPr>
          <p:cNvSpPr/>
          <p:nvPr/>
        </p:nvSpPr>
        <p:spPr>
          <a:xfrm>
            <a:off x="7452852" y="1990546"/>
            <a:ext cx="353962" cy="5407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1058867191"/>
      </p:ext>
    </p:extLst>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136073" y="207707"/>
            <a:ext cx="10819953" cy="584775"/>
          </a:xfrm>
          <a:prstGeom prst="rect">
            <a:avLst/>
          </a:prstGeom>
          <a:noFill/>
        </p:spPr>
        <p:txBody>
          <a:bodyPr wrap="square" rtlCol="0">
            <a:spAutoFit/>
          </a:bodyPr>
          <a:lstStyle/>
          <a:p>
            <a:r>
              <a:rPr lang="en-US" altLang="zh-CN" sz="3200" b="1" dirty="0">
                <a:latin typeface="Microsoft YaHei" panose="020B0503020204020204" pitchFamily="34" charset="-122"/>
                <a:ea typeface="Microsoft YaHei" panose="020B0503020204020204" pitchFamily="34" charset="-122"/>
              </a:rPr>
              <a:t>Modeling</a:t>
            </a:r>
            <a:r>
              <a:rPr lang="en-US" altLang="zh-CN" sz="2800" b="1" dirty="0">
                <a:latin typeface="Microsoft YaHei" panose="020B0503020204020204" pitchFamily="34" charset="-122"/>
                <a:ea typeface="Microsoft YaHei" panose="020B0503020204020204" pitchFamily="34" charset="-122"/>
              </a:rPr>
              <a:t> – </a:t>
            </a:r>
            <a:r>
              <a:rPr lang="en-US" altLang="zh-CN" sz="2400" b="1" dirty="0">
                <a:latin typeface="Arial" panose="020B0604020202020204" pitchFamily="34" charset="0"/>
                <a:ea typeface="Microsoft YaHei" panose="020B0503020204020204" pitchFamily="34" charset="-122"/>
                <a:cs typeface="Arial" panose="020B0604020202020204" pitchFamily="34" charset="0"/>
              </a:rPr>
              <a:t>Gradient boosting classifier confusion matrix result</a:t>
            </a:r>
            <a:endParaRPr lang="zh-CN" altLang="en-US" sz="2400" b="1" dirty="0">
              <a:latin typeface="Arial" panose="020B0604020202020204" pitchFamily="34" charset="0"/>
              <a:ea typeface="Microsoft YaHei" panose="020B0503020204020204" pitchFamily="34" charset="-122"/>
              <a:cs typeface="Arial" panose="020B0604020202020204" pitchFamily="34" charset="0"/>
            </a:endParaRPr>
          </a:p>
        </p:txBody>
      </p:sp>
      <p:pic>
        <p:nvPicPr>
          <p:cNvPr id="4" name="Picture 3">
            <a:extLst>
              <a:ext uri="{FF2B5EF4-FFF2-40B4-BE49-F238E27FC236}">
                <a16:creationId xmlns:a16="http://schemas.microsoft.com/office/drawing/2014/main" id="{B3FE8E39-2809-4D11-A666-18A27AAA9232}"/>
              </a:ext>
            </a:extLst>
          </p:cNvPr>
          <p:cNvPicPr>
            <a:picLocks noChangeAspect="1"/>
          </p:cNvPicPr>
          <p:nvPr/>
        </p:nvPicPr>
        <p:blipFill>
          <a:blip r:embed="rId3"/>
          <a:stretch>
            <a:fillRect/>
          </a:stretch>
        </p:blipFill>
        <p:spPr>
          <a:xfrm>
            <a:off x="1136073" y="1412466"/>
            <a:ext cx="4959927" cy="5125987"/>
          </a:xfrm>
          <a:prstGeom prst="rect">
            <a:avLst/>
          </a:prstGeom>
        </p:spPr>
      </p:pic>
      <p:pic>
        <p:nvPicPr>
          <p:cNvPr id="5" name="Picture 4">
            <a:extLst>
              <a:ext uri="{FF2B5EF4-FFF2-40B4-BE49-F238E27FC236}">
                <a16:creationId xmlns:a16="http://schemas.microsoft.com/office/drawing/2014/main" id="{5AD9F193-15E1-49C1-8C1B-89BD372D8159}"/>
              </a:ext>
            </a:extLst>
          </p:cNvPr>
          <p:cNvPicPr>
            <a:picLocks noChangeAspect="1"/>
          </p:cNvPicPr>
          <p:nvPr/>
        </p:nvPicPr>
        <p:blipFill>
          <a:blip r:embed="rId4"/>
          <a:stretch>
            <a:fillRect/>
          </a:stretch>
        </p:blipFill>
        <p:spPr>
          <a:xfrm>
            <a:off x="6375771" y="1412468"/>
            <a:ext cx="5172061" cy="5125985"/>
          </a:xfrm>
          <a:prstGeom prst="rect">
            <a:avLst/>
          </a:prstGeom>
        </p:spPr>
      </p:pic>
      <p:sp>
        <p:nvSpPr>
          <p:cNvPr id="6" name="Oval 5">
            <a:extLst>
              <a:ext uri="{FF2B5EF4-FFF2-40B4-BE49-F238E27FC236}">
                <a16:creationId xmlns:a16="http://schemas.microsoft.com/office/drawing/2014/main" id="{9DAA78B9-10AB-4827-95F8-3AA13EA92D27}"/>
              </a:ext>
            </a:extLst>
          </p:cNvPr>
          <p:cNvSpPr/>
          <p:nvPr/>
        </p:nvSpPr>
        <p:spPr>
          <a:xfrm>
            <a:off x="3616036" y="2079521"/>
            <a:ext cx="757084" cy="28513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Oval 10">
            <a:extLst>
              <a:ext uri="{FF2B5EF4-FFF2-40B4-BE49-F238E27FC236}">
                <a16:creationId xmlns:a16="http://schemas.microsoft.com/office/drawing/2014/main" id="{CB9F200A-CE21-47F3-A91F-C28EFEBA75B9}"/>
              </a:ext>
            </a:extLst>
          </p:cNvPr>
          <p:cNvSpPr/>
          <p:nvPr/>
        </p:nvSpPr>
        <p:spPr>
          <a:xfrm>
            <a:off x="8961801" y="2079520"/>
            <a:ext cx="757084" cy="28513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 name="Oval 7">
            <a:extLst>
              <a:ext uri="{FF2B5EF4-FFF2-40B4-BE49-F238E27FC236}">
                <a16:creationId xmlns:a16="http://schemas.microsoft.com/office/drawing/2014/main" id="{74BA9892-952D-4A20-94D1-4333F993BDD6}"/>
              </a:ext>
            </a:extLst>
          </p:cNvPr>
          <p:cNvSpPr/>
          <p:nvPr/>
        </p:nvSpPr>
        <p:spPr>
          <a:xfrm>
            <a:off x="1747906" y="5145652"/>
            <a:ext cx="2625213" cy="599768"/>
          </a:xfrm>
          <a:prstGeom prst="ellipse">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Oval 12">
            <a:extLst>
              <a:ext uri="{FF2B5EF4-FFF2-40B4-BE49-F238E27FC236}">
                <a16:creationId xmlns:a16="http://schemas.microsoft.com/office/drawing/2014/main" id="{C58C3697-0C18-47AD-8FD9-4008536A91FF}"/>
              </a:ext>
            </a:extLst>
          </p:cNvPr>
          <p:cNvSpPr/>
          <p:nvPr/>
        </p:nvSpPr>
        <p:spPr>
          <a:xfrm>
            <a:off x="7093673" y="5225847"/>
            <a:ext cx="2625213" cy="599768"/>
          </a:xfrm>
          <a:prstGeom prst="ellipse">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662475281"/>
      </p:ext>
    </p:extLst>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
          <p:cNvSpPr txBox="1"/>
          <p:nvPr/>
        </p:nvSpPr>
        <p:spPr>
          <a:xfrm>
            <a:off x="1174606" y="256868"/>
            <a:ext cx="8896754" cy="584775"/>
          </a:xfrm>
          <a:prstGeom prst="rect">
            <a:avLst/>
          </a:prstGeom>
          <a:noFill/>
        </p:spPr>
        <p:txBody>
          <a:bodyPr wrap="square" rtlCol="0">
            <a:spAutoFit/>
          </a:bodyPr>
          <a:lstStyle/>
          <a:p>
            <a:r>
              <a:rPr lang="en-US" altLang="zh-TW" sz="3200" b="1" dirty="0">
                <a:latin typeface="Microsoft YaHei" panose="020B0503020204020204" pitchFamily="34" charset="-122"/>
                <a:ea typeface="Microsoft YaHei" panose="020B0503020204020204" pitchFamily="34" charset="-122"/>
              </a:rPr>
              <a:t>Introduction </a:t>
            </a:r>
            <a:endParaRPr lang="zh-CN" altLang="en-US" sz="3200" b="1" dirty="0">
              <a:latin typeface="Microsoft YaHei" panose="020B0503020204020204" pitchFamily="34" charset="-122"/>
              <a:ea typeface="Microsoft YaHei" panose="020B0503020204020204" pitchFamily="34" charset="-122"/>
            </a:endParaRPr>
          </a:p>
        </p:txBody>
      </p:sp>
      <p:sp>
        <p:nvSpPr>
          <p:cNvPr id="4" name="Rectangle 24"/>
          <p:cNvSpPr>
            <a:spLocks noChangeArrowheads="1"/>
          </p:cNvSpPr>
          <p:nvPr/>
        </p:nvSpPr>
        <p:spPr bwMode="auto">
          <a:xfrm>
            <a:off x="1312258" y="1697596"/>
            <a:ext cx="9965342" cy="3425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20000"/>
              </a:lnSpc>
              <a:spcBef>
                <a:spcPts val="400"/>
              </a:spcBef>
              <a:defRPr/>
            </a:pPr>
            <a:r>
              <a:rPr lang="en-US" altLang="zh-TW" sz="2400" b="1" dirty="0">
                <a:latin typeface="Arial" panose="020B0604020202020204" pitchFamily="34" charset="0"/>
                <a:ea typeface="SimSun" panose="02010600030101010101" pitchFamily="2" charset="-122"/>
                <a:cs typeface="Arial" panose="020B0604020202020204" pitchFamily="34" charset="0"/>
              </a:rPr>
              <a:t>Problem statement :</a:t>
            </a:r>
          </a:p>
          <a:p>
            <a:pPr defTabSz="1218565">
              <a:lnSpc>
                <a:spcPct val="120000"/>
              </a:lnSpc>
              <a:spcBef>
                <a:spcPts val="400"/>
              </a:spcBef>
              <a:defRPr/>
            </a:pPr>
            <a:r>
              <a:rPr lang="en-US" sz="2000" dirty="0">
                <a:latin typeface="Arial" panose="020B0604020202020204" pitchFamily="34" charset="0"/>
                <a:cs typeface="Arial" panose="020B0604020202020204" pitchFamily="34" charset="0"/>
              </a:rPr>
              <a:t>The number of customers using the banking services has declined, and the bank is worried that existing customers have stopped using them as their main bank.</a:t>
            </a:r>
            <a:endParaRPr lang="en-US" altLang="zh-TW" sz="2000" b="1" dirty="0">
              <a:latin typeface="Arial" panose="020B0604020202020204" pitchFamily="34" charset="0"/>
              <a:ea typeface="SimSun" panose="02010600030101010101" pitchFamily="2" charset="-122"/>
              <a:cs typeface="Arial" panose="020B0604020202020204" pitchFamily="34" charset="0"/>
            </a:endParaRPr>
          </a:p>
          <a:p>
            <a:pPr defTabSz="1218565">
              <a:lnSpc>
                <a:spcPct val="120000"/>
              </a:lnSpc>
              <a:spcBef>
                <a:spcPts val="400"/>
              </a:spcBef>
              <a:defRPr/>
            </a:pPr>
            <a:endParaRPr lang="en-US" altLang="zh-TW" sz="2400" b="1" dirty="0">
              <a:latin typeface="Arial" panose="020B0604020202020204" pitchFamily="34" charset="0"/>
              <a:ea typeface="SimSun" panose="02010600030101010101" pitchFamily="2" charset="-122"/>
              <a:cs typeface="Arial" panose="020B0604020202020204" pitchFamily="34" charset="0"/>
            </a:endParaRPr>
          </a:p>
          <a:p>
            <a:pPr defTabSz="1218565">
              <a:lnSpc>
                <a:spcPct val="120000"/>
              </a:lnSpc>
              <a:spcBef>
                <a:spcPts val="400"/>
              </a:spcBef>
              <a:defRPr/>
            </a:pPr>
            <a:r>
              <a:rPr lang="en-US" altLang="zh-TW" sz="2400" b="1" dirty="0">
                <a:latin typeface="Arial" panose="020B0604020202020204" pitchFamily="34" charset="0"/>
                <a:ea typeface="SimSun" panose="02010600030101010101" pitchFamily="2" charset="-122"/>
                <a:cs typeface="Arial" panose="020B0604020202020204" pitchFamily="34" charset="0"/>
              </a:rPr>
              <a:t>Action Plan :</a:t>
            </a:r>
          </a:p>
          <a:p>
            <a:pPr defTabSz="1218565">
              <a:lnSpc>
                <a:spcPct val="120000"/>
              </a:lnSpc>
              <a:spcBef>
                <a:spcPts val="400"/>
              </a:spcBef>
              <a:defRPr/>
            </a:pPr>
            <a:r>
              <a:rPr lang="en-SG" sz="17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Identify which factors contribute to customer churn </a:t>
            </a:r>
            <a:r>
              <a:rPr lang="en-US" sz="1700" dirty="0">
                <a:latin typeface="Arial" panose="020B0604020202020204" pitchFamily="34" charset="0"/>
                <a:cs typeface="Arial" panose="020B0604020202020204" pitchFamily="34" charset="0"/>
              </a:rPr>
              <a:t>and develop a prediction model to </a:t>
            </a:r>
            <a:r>
              <a:rPr lang="en-SG" sz="1700" dirty="0">
                <a:latin typeface="Arial" panose="020B0604020202020204" pitchFamily="34" charset="0"/>
                <a:cs typeface="Arial" panose="020B0604020202020204" pitchFamily="34" charset="0"/>
              </a:rPr>
              <a:t>predict customer churn.</a:t>
            </a:r>
            <a:endParaRPr lang="en-SG" sz="1700" dirty="0">
              <a:effectLst/>
              <a:latin typeface="Arial" panose="020B0604020202020204" pitchFamily="34" charset="0"/>
              <a:ea typeface="DengXian" panose="02010600030101010101" pitchFamily="2" charset="-122"/>
              <a:cs typeface="Arial" panose="020B0604020202020204" pitchFamily="34" charset="0"/>
            </a:endParaRPr>
          </a:p>
          <a:p>
            <a:pPr defTabSz="1218565">
              <a:lnSpc>
                <a:spcPct val="120000"/>
              </a:lnSpc>
              <a:spcBef>
                <a:spcPts val="400"/>
              </a:spcBef>
              <a:defRPr/>
            </a:pPr>
            <a:endParaRPr lang="zh-TW" altLang="en-US" sz="28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8360320"/>
      </p:ext>
    </p:extLst>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136073" y="207707"/>
            <a:ext cx="10200521" cy="584775"/>
          </a:xfrm>
          <a:prstGeom prst="rect">
            <a:avLst/>
          </a:prstGeom>
          <a:noFill/>
        </p:spPr>
        <p:txBody>
          <a:bodyPr wrap="square" rtlCol="0">
            <a:spAutoFit/>
          </a:bodyPr>
          <a:lstStyle/>
          <a:p>
            <a:r>
              <a:rPr lang="en-US" altLang="zh-CN" sz="3200" b="1" dirty="0">
                <a:latin typeface="Microsoft YaHei" panose="020B0503020204020204" pitchFamily="34" charset="-122"/>
                <a:ea typeface="Microsoft YaHei" panose="020B0503020204020204" pitchFamily="34" charset="-122"/>
              </a:rPr>
              <a:t>Modeling</a:t>
            </a:r>
            <a:r>
              <a:rPr lang="en-US" altLang="zh-CN" sz="2800" b="1" dirty="0">
                <a:latin typeface="Microsoft YaHei" panose="020B0503020204020204" pitchFamily="34" charset="-122"/>
                <a:ea typeface="Microsoft YaHei" panose="020B0503020204020204" pitchFamily="34" charset="-122"/>
              </a:rPr>
              <a:t> – </a:t>
            </a:r>
            <a:r>
              <a:rPr lang="en-US" altLang="zh-CN" sz="2400" b="1" dirty="0">
                <a:latin typeface="Arial" panose="020B0604020202020204" pitchFamily="34" charset="0"/>
                <a:ea typeface="Microsoft YaHei" panose="020B0503020204020204" pitchFamily="34" charset="-122"/>
                <a:cs typeface="Arial" panose="020B0604020202020204" pitchFamily="34" charset="0"/>
              </a:rPr>
              <a:t>Gradient boosting classifier’s r</a:t>
            </a:r>
            <a:r>
              <a:rPr lang="en-SG" altLang="zh-CN" sz="2400" b="1" dirty="0" err="1">
                <a:latin typeface="Arial" panose="020B0604020202020204" pitchFamily="34" charset="0"/>
                <a:cs typeface="Arial" panose="020B0604020202020204" pitchFamily="34" charset="0"/>
              </a:rPr>
              <a:t>oc_auc_score</a:t>
            </a:r>
            <a:endParaRPr lang="zh-CN" altLang="en-US" sz="2400" b="1" dirty="0">
              <a:latin typeface="Arial" panose="020B0604020202020204" pitchFamily="34" charset="0"/>
              <a:ea typeface="Microsoft YaHei" panose="020B0503020204020204" pitchFamily="34" charset="-122"/>
              <a:cs typeface="Arial" panose="020B0604020202020204" pitchFamily="34" charset="0"/>
            </a:endParaRPr>
          </a:p>
        </p:txBody>
      </p:sp>
      <p:pic>
        <p:nvPicPr>
          <p:cNvPr id="2" name="Picture 1">
            <a:extLst>
              <a:ext uri="{FF2B5EF4-FFF2-40B4-BE49-F238E27FC236}">
                <a16:creationId xmlns:a16="http://schemas.microsoft.com/office/drawing/2014/main" id="{6CC5901F-985F-457B-A62F-DB44283916E7}"/>
              </a:ext>
            </a:extLst>
          </p:cNvPr>
          <p:cNvPicPr>
            <a:picLocks noChangeAspect="1"/>
          </p:cNvPicPr>
          <p:nvPr/>
        </p:nvPicPr>
        <p:blipFill>
          <a:blip r:embed="rId3"/>
          <a:stretch>
            <a:fillRect/>
          </a:stretch>
        </p:blipFill>
        <p:spPr>
          <a:xfrm>
            <a:off x="2113936" y="931606"/>
            <a:ext cx="7964128" cy="4495800"/>
          </a:xfrm>
          <a:prstGeom prst="rect">
            <a:avLst/>
          </a:prstGeom>
        </p:spPr>
      </p:pic>
      <p:sp>
        <p:nvSpPr>
          <p:cNvPr id="12" name="TextBox 11">
            <a:extLst>
              <a:ext uri="{FF2B5EF4-FFF2-40B4-BE49-F238E27FC236}">
                <a16:creationId xmlns:a16="http://schemas.microsoft.com/office/drawing/2014/main" id="{32424AFD-EF21-4E73-9462-E5EB37F731B7}"/>
              </a:ext>
            </a:extLst>
          </p:cNvPr>
          <p:cNvSpPr txBox="1"/>
          <p:nvPr/>
        </p:nvSpPr>
        <p:spPr>
          <a:xfrm>
            <a:off x="2435942" y="5357596"/>
            <a:ext cx="8293508" cy="923330"/>
          </a:xfrm>
          <a:prstGeom prst="rect">
            <a:avLst/>
          </a:prstGeom>
          <a:noFill/>
        </p:spPr>
        <p:txBody>
          <a:bodyPr wrap="square">
            <a:spAutoFit/>
          </a:bodyPr>
          <a:lstStyle/>
          <a:p>
            <a:pPr algn="l"/>
            <a:r>
              <a:rPr lang="en-US" b="0" i="0" dirty="0">
                <a:solidFill>
                  <a:srgbClr val="000000"/>
                </a:solidFill>
                <a:effectLst/>
                <a:latin typeface="Helvetica Neue"/>
              </a:rPr>
              <a:t>👀 Improvement shown in Gradient Boosting Classification model as below :</a:t>
            </a:r>
          </a:p>
          <a:p>
            <a:pPr lvl="1">
              <a:buFont typeface="Arial" panose="020B0604020202020204" pitchFamily="34" charset="0"/>
              <a:buChar char="•"/>
            </a:pPr>
            <a:r>
              <a:rPr lang="en-US" b="0" i="0" dirty="0">
                <a:solidFill>
                  <a:srgbClr val="000000"/>
                </a:solidFill>
                <a:effectLst/>
                <a:latin typeface="Helvetica Neue"/>
              </a:rPr>
              <a:t>     Recall score improved from 45% to 47%</a:t>
            </a:r>
          </a:p>
          <a:p>
            <a:pPr lvl="1">
              <a:buFont typeface="Arial" panose="020B0604020202020204" pitchFamily="34" charset="0"/>
              <a:buChar char="•"/>
            </a:pPr>
            <a:r>
              <a:rPr lang="en-US" b="0" i="0" dirty="0">
                <a:solidFill>
                  <a:srgbClr val="000000"/>
                </a:solidFill>
                <a:effectLst/>
                <a:latin typeface="Helvetica Neue"/>
              </a:rPr>
              <a:t>     </a:t>
            </a:r>
            <a:r>
              <a:rPr lang="en-US" b="0" i="0" dirty="0" err="1">
                <a:solidFill>
                  <a:srgbClr val="000000"/>
                </a:solidFill>
                <a:effectLst/>
                <a:latin typeface="Helvetica Neue"/>
              </a:rPr>
              <a:t>roc_auc_score</a:t>
            </a:r>
            <a:r>
              <a:rPr lang="en-US" b="0" i="0" dirty="0">
                <a:solidFill>
                  <a:srgbClr val="000000"/>
                </a:solidFill>
                <a:effectLst/>
                <a:latin typeface="Helvetica Neue"/>
              </a:rPr>
              <a:t> improved from 70.89% to 71.70%</a:t>
            </a:r>
          </a:p>
        </p:txBody>
      </p:sp>
    </p:spTree>
    <p:extLst>
      <p:ext uri="{BB962C8B-B14F-4D97-AF65-F5344CB8AC3E}">
        <p14:creationId xmlns:p14="http://schemas.microsoft.com/office/powerpoint/2010/main" val="1922770301"/>
      </p:ext>
    </p:extLst>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136073" y="207707"/>
            <a:ext cx="10200521" cy="584775"/>
          </a:xfrm>
          <a:prstGeom prst="rect">
            <a:avLst/>
          </a:prstGeom>
          <a:noFill/>
        </p:spPr>
        <p:txBody>
          <a:bodyPr wrap="square" rtlCol="0">
            <a:spAutoFit/>
          </a:bodyPr>
          <a:lstStyle/>
          <a:p>
            <a:r>
              <a:rPr lang="en-US" altLang="zh-CN" sz="3200" b="1" dirty="0">
                <a:latin typeface="Microsoft YaHei" panose="020B0503020204020204" pitchFamily="34" charset="-122"/>
                <a:ea typeface="Microsoft YaHei" panose="020B0503020204020204" pitchFamily="34" charset="-122"/>
              </a:rPr>
              <a:t>Modeling</a:t>
            </a:r>
            <a:r>
              <a:rPr lang="en-US" altLang="zh-CN" sz="2800" b="1" dirty="0">
                <a:latin typeface="Microsoft YaHei" panose="020B0503020204020204" pitchFamily="34" charset="-122"/>
                <a:ea typeface="Microsoft YaHei" panose="020B0503020204020204" pitchFamily="34" charset="-122"/>
              </a:rPr>
              <a:t> – </a:t>
            </a:r>
            <a:r>
              <a:rPr lang="en-US" altLang="zh-CN" sz="2400" b="1" dirty="0">
                <a:latin typeface="Arial" panose="020B0604020202020204" pitchFamily="34" charset="0"/>
                <a:ea typeface="Microsoft YaHei" panose="020B0503020204020204" pitchFamily="34" charset="-122"/>
                <a:cs typeface="Arial" panose="020B0604020202020204" pitchFamily="34" charset="0"/>
              </a:rPr>
              <a:t>Summary</a:t>
            </a:r>
            <a:endParaRPr lang="zh-CN" altLang="en-US" sz="2400" b="1" dirty="0">
              <a:latin typeface="Arial" panose="020B0604020202020204" pitchFamily="34" charset="0"/>
              <a:ea typeface="Microsoft YaHei" panose="020B0503020204020204" pitchFamily="34" charset="-122"/>
              <a:cs typeface="Arial" panose="020B0604020202020204" pitchFamily="34" charset="0"/>
            </a:endParaRPr>
          </a:p>
        </p:txBody>
      </p:sp>
      <p:sp>
        <p:nvSpPr>
          <p:cNvPr id="7" name="TextBox 6">
            <a:extLst>
              <a:ext uri="{FF2B5EF4-FFF2-40B4-BE49-F238E27FC236}">
                <a16:creationId xmlns:a16="http://schemas.microsoft.com/office/drawing/2014/main" id="{520F930A-0B2F-4325-B564-928BDC970DE1}"/>
              </a:ext>
            </a:extLst>
          </p:cNvPr>
          <p:cNvSpPr txBox="1"/>
          <p:nvPr/>
        </p:nvSpPr>
        <p:spPr>
          <a:xfrm>
            <a:off x="1136073" y="1266869"/>
            <a:ext cx="10131695" cy="4324261"/>
          </a:xfrm>
          <a:prstGeom prst="rect">
            <a:avLst/>
          </a:prstGeom>
          <a:noFill/>
        </p:spPr>
        <p:txBody>
          <a:bodyPr wrap="square">
            <a:spAutoFit/>
          </a:bodyPr>
          <a:lstStyle/>
          <a:p>
            <a:pPr algn="l"/>
            <a:r>
              <a:rPr lang="en-US" sz="1700" b="0" i="0" dirty="0">
                <a:solidFill>
                  <a:srgbClr val="000000"/>
                </a:solidFill>
                <a:effectLst/>
                <a:latin typeface="Arial" panose="020B0604020202020204" pitchFamily="34" charset="0"/>
                <a:cs typeface="Arial" panose="020B0604020202020204" pitchFamily="34" charset="0"/>
              </a:rPr>
              <a:t>The main objective of this project is to predict the probability of whether the customers are likely to churn or not so that the bank can put in necessary action to retain the customers. That is why the recall metrics score on the True positive cases (1 in recall score) are the most important in this scenario. It helps the bank to focus on spending their resources effectively towards the right target instead of wasting effort on the false-negative cases.</a:t>
            </a:r>
          </a:p>
          <a:p>
            <a:pPr algn="l"/>
            <a:endParaRPr lang="en-US" sz="1700" b="0" i="0" dirty="0">
              <a:solidFill>
                <a:srgbClr val="000000"/>
              </a:solidFill>
              <a:effectLst/>
              <a:latin typeface="Arial" panose="020B0604020202020204" pitchFamily="34" charset="0"/>
              <a:cs typeface="Arial" panose="020B0604020202020204" pitchFamily="34" charset="0"/>
            </a:endParaRPr>
          </a:p>
          <a:p>
            <a:pPr algn="l"/>
            <a:r>
              <a:rPr lang="en-US" sz="1700" b="0" i="0" dirty="0">
                <a:solidFill>
                  <a:srgbClr val="000000"/>
                </a:solidFill>
                <a:effectLst/>
                <a:latin typeface="Arial" panose="020B0604020202020204" pitchFamily="34" charset="0"/>
                <a:cs typeface="Arial" panose="020B0604020202020204" pitchFamily="34" charset="0"/>
              </a:rPr>
              <a:t>Given the results generated by both models, the gradient boosting classifier has derived a better recall score in this case. Besides, the data itself has only 20.37% of churned customer's records while the low CV score (47.79%) over the features of importance also increased the challenge to the model to predict more accurately. However, the model still managed to capture 47% of True-positive cases. The model also shows a 71.70% capacity to capture the true-positive rate against the false-positive rate in the </a:t>
            </a:r>
            <a:r>
              <a:rPr lang="en-US" sz="1700" b="0" i="0" dirty="0" err="1">
                <a:solidFill>
                  <a:srgbClr val="000000"/>
                </a:solidFill>
                <a:effectLst/>
                <a:latin typeface="Arial" panose="020B0604020202020204" pitchFamily="34" charset="0"/>
                <a:cs typeface="Arial" panose="020B0604020202020204" pitchFamily="34" charset="0"/>
              </a:rPr>
              <a:t>roc_auc_score</a:t>
            </a:r>
            <a:r>
              <a:rPr lang="en-US" sz="1700" b="0" i="0" dirty="0">
                <a:solidFill>
                  <a:srgbClr val="000000"/>
                </a:solidFill>
                <a:effectLst/>
                <a:latin typeface="Arial" panose="020B0604020202020204" pitchFamily="34" charset="0"/>
                <a:cs typeface="Arial" panose="020B0604020202020204" pitchFamily="34" charset="0"/>
              </a:rPr>
              <a:t>.</a:t>
            </a:r>
          </a:p>
          <a:p>
            <a:pPr algn="l"/>
            <a:endParaRPr lang="en-US" sz="1700" dirty="0">
              <a:solidFill>
                <a:srgbClr val="000000"/>
              </a:solidFill>
              <a:latin typeface="Arial" panose="020B0604020202020204" pitchFamily="34" charset="0"/>
              <a:cs typeface="Arial" panose="020B0604020202020204" pitchFamily="34" charset="0"/>
            </a:endParaRPr>
          </a:p>
          <a:p>
            <a:r>
              <a:rPr lang="en-US" sz="1800" dirty="0">
                <a:effectLst/>
                <a:latin typeface="Arial" panose="020B0604020202020204" pitchFamily="34" charset="0"/>
                <a:ea typeface="Times New Roman" panose="02020603050405020304" pitchFamily="18" charset="0"/>
              </a:rPr>
              <a:t>Since the CV score did not perform well, I suggest driving in more deeply in the feature engineering portion in the future if more time is allowed and more resources provided.  It will definitely help the model to achieve better performance. </a:t>
            </a:r>
          </a:p>
        </p:txBody>
      </p:sp>
    </p:spTree>
    <p:extLst>
      <p:ext uri="{BB962C8B-B14F-4D97-AF65-F5344CB8AC3E}">
        <p14:creationId xmlns:p14="http://schemas.microsoft.com/office/powerpoint/2010/main" val="3362937255"/>
      </p:ext>
    </p:extLst>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98900" y="1659235"/>
            <a:ext cx="6096000" cy="3323987"/>
          </a:xfrm>
          <a:prstGeom prst="rect">
            <a:avLst/>
          </a:prstGeom>
        </p:spPr>
        <p:txBody>
          <a:bodyPr>
            <a:spAutoFit/>
          </a:bodyPr>
          <a:lstStyle/>
          <a:p>
            <a:pPr algn="ctr"/>
            <a:r>
              <a:rPr lang="en-US" altLang="zh-CN" sz="7000" b="1" dirty="0"/>
              <a:t>Questions</a:t>
            </a:r>
          </a:p>
          <a:p>
            <a:pPr algn="ctr"/>
            <a:r>
              <a:rPr lang="en-US" altLang="zh-CN" sz="7000" b="1" dirty="0"/>
              <a:t>&amp;</a:t>
            </a:r>
          </a:p>
          <a:p>
            <a:pPr algn="ctr"/>
            <a:r>
              <a:rPr lang="en-US" altLang="zh-CN" sz="7000" b="1" dirty="0"/>
              <a:t>Answers</a:t>
            </a:r>
            <a:endParaRPr lang="zh-CN" altLang="en-US" sz="7000" b="1" dirty="0"/>
          </a:p>
        </p:txBody>
      </p:sp>
      <p:pic>
        <p:nvPicPr>
          <p:cNvPr id="3" name="图片 2" descr="(O35G{LUAKCC43I9Y%7_T`D.png"/>
          <p:cNvPicPr>
            <a:picLocks noChangeAspect="1"/>
          </p:cNvPicPr>
          <p:nvPr/>
        </p:nvPicPr>
        <p:blipFill>
          <a:blip r:embed="rId2" cstate="print"/>
          <a:stretch>
            <a:fillRect/>
          </a:stretch>
        </p:blipFill>
        <p:spPr>
          <a:xfrm>
            <a:off x="347751" y="311069"/>
            <a:ext cx="4059149" cy="6020318"/>
          </a:xfrm>
          <a:prstGeom prst="rect">
            <a:avLst/>
          </a:prstGeom>
        </p:spPr>
      </p:pic>
    </p:spTree>
    <p:extLst>
      <p:ext uri="{BB962C8B-B14F-4D97-AF65-F5344CB8AC3E}">
        <p14:creationId xmlns:p14="http://schemas.microsoft.com/office/powerpoint/2010/main" val="3597931678"/>
      </p:ext>
    </p:extLst>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矩形 259"/>
          <p:cNvSpPr>
            <a:spLocks noChangeArrowheads="1"/>
          </p:cNvSpPr>
          <p:nvPr/>
        </p:nvSpPr>
        <p:spPr bwMode="auto">
          <a:xfrm>
            <a:off x="5658048" y="2583509"/>
            <a:ext cx="5733852" cy="11079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altLang="zh-CN" sz="7200" b="1" cap="all" dirty="0">
                <a:solidFill>
                  <a:srgbClr val="049AAB"/>
                </a:solidFill>
                <a:latin typeface="Arial" panose="020B0604020202020204" pitchFamily="34" charset="0"/>
                <a:cs typeface="Arial" panose="020B0604020202020204" pitchFamily="34" charset="0"/>
              </a:rPr>
              <a:t>Thank </a:t>
            </a:r>
            <a:r>
              <a:rPr lang="en-US" altLang="zh-CN" sz="7200" b="1" cap="all" dirty="0">
                <a:solidFill>
                  <a:srgbClr val="595959"/>
                </a:solidFill>
                <a:latin typeface="Arial" panose="020B0604020202020204" pitchFamily="34" charset="0"/>
                <a:cs typeface="Arial" panose="020B0604020202020204" pitchFamily="34" charset="0"/>
              </a:rPr>
              <a:t>you</a:t>
            </a:r>
            <a:endParaRPr kumimoji="0" lang="zh-CN" altLang="en-US" sz="7200" b="0" i="0" u="none" strike="noStrike" kern="1200" cap="all" spc="0" normalizeH="0" baseline="0" noProof="0" dirty="0">
              <a:ln>
                <a:noFill/>
              </a:ln>
              <a:solidFill>
                <a:srgbClr val="595959"/>
              </a:solidFill>
              <a:effectLst/>
              <a:uLnTx/>
              <a:uFillTx/>
              <a:latin typeface="Arial" panose="020B0604020202020204" pitchFamily="34" charset="0"/>
              <a:cs typeface="Arial" panose="020B0604020202020204" pitchFamily="34" charset="0"/>
              <a:sym typeface="Calibri" panose="020F0502020204030204" pitchFamily="34" charset="0"/>
            </a:endParaRPr>
          </a:p>
        </p:txBody>
      </p:sp>
      <p:sp>
        <p:nvSpPr>
          <p:cNvPr id="19" name="文本框 18"/>
          <p:cNvSpPr txBox="1"/>
          <p:nvPr/>
        </p:nvSpPr>
        <p:spPr>
          <a:xfrm>
            <a:off x="11014363" y="357637"/>
            <a:ext cx="184731"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1"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
                                        </p:tgtEl>
                                      </p:cBhvr>
                                    </p:animEffect>
                                  </p:childTnLst>
                                </p:cTn>
                              </p:par>
                            </p:childTnLst>
                          </p:cTn>
                        </p:par>
                        <p:par>
                          <p:cTn id="12" fill="hold">
                            <p:stCondLst>
                              <p:cond delay="85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13"/>
                                        </p:tgtEl>
                                      </p:cBhvr>
                                    </p:animEffect>
                                    <p:animScale>
                                      <p:cBhvr>
                                        <p:cTn id="15"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136073" y="207707"/>
            <a:ext cx="8824004" cy="1015663"/>
          </a:xfrm>
          <a:prstGeom prst="rect">
            <a:avLst/>
          </a:prstGeom>
          <a:noFill/>
        </p:spPr>
        <p:txBody>
          <a:bodyPr wrap="square" rtlCol="0">
            <a:spAutoFit/>
          </a:bodyPr>
          <a:lstStyle/>
          <a:p>
            <a:r>
              <a:rPr lang="en-US" altLang="zh-CN" sz="3200" b="1" dirty="0">
                <a:latin typeface="Microsoft YaHei" panose="020B0503020204020204" pitchFamily="34" charset="-122"/>
                <a:ea typeface="Microsoft YaHei" panose="020B0503020204020204" pitchFamily="34" charset="-122"/>
              </a:rPr>
              <a:t>Data Exploration</a:t>
            </a:r>
            <a:r>
              <a:rPr lang="en-US" altLang="zh-CN" sz="2800" b="1" dirty="0">
                <a:latin typeface="Microsoft YaHei" panose="020B0503020204020204" pitchFamily="34" charset="-122"/>
                <a:ea typeface="Microsoft YaHei" panose="020B0503020204020204" pitchFamily="34" charset="-122"/>
              </a:rPr>
              <a:t> </a:t>
            </a:r>
            <a:r>
              <a:rPr lang="en-US" altLang="zh-CN" sz="2800" b="1" dirty="0">
                <a:latin typeface="Arial" panose="020B0604020202020204" pitchFamily="34" charset="0"/>
                <a:ea typeface="Microsoft YaHei" panose="020B0503020204020204" pitchFamily="34" charset="-122"/>
                <a:cs typeface="Arial" panose="020B0604020202020204" pitchFamily="34" charset="0"/>
              </a:rPr>
              <a:t>-</a:t>
            </a:r>
            <a:r>
              <a:rPr lang="en-US" altLang="zh-CN" sz="2800" b="1" dirty="0">
                <a:latin typeface="Microsoft YaHei" panose="020B0503020204020204" pitchFamily="34" charset="-122"/>
                <a:ea typeface="Microsoft YaHei" panose="020B0503020204020204" pitchFamily="34" charset="-122"/>
              </a:rPr>
              <a:t> </a:t>
            </a:r>
            <a:r>
              <a:rPr lang="en-US" sz="2400" b="1" dirty="0">
                <a:latin typeface="Arial" panose="020B0604020202020204" pitchFamily="34" charset="0"/>
                <a:cs typeface="Arial" panose="020B0604020202020204" pitchFamily="34" charset="0"/>
              </a:rPr>
              <a:t>Data dictionary &amp; size</a:t>
            </a:r>
          </a:p>
          <a:p>
            <a:endParaRPr lang="zh-CN" altLang="en-US" sz="2800" b="1" dirty="0">
              <a:latin typeface="Microsoft YaHei" panose="020B0503020204020204" pitchFamily="34" charset="-122"/>
              <a:ea typeface="Microsoft YaHei" panose="020B0503020204020204" pitchFamily="34" charset="-122"/>
            </a:endParaRPr>
          </a:p>
        </p:txBody>
      </p:sp>
      <p:sp>
        <p:nvSpPr>
          <p:cNvPr id="10" name="Rectangle 24"/>
          <p:cNvSpPr>
            <a:spLocks noChangeArrowheads="1"/>
          </p:cNvSpPr>
          <p:nvPr/>
        </p:nvSpPr>
        <p:spPr bwMode="auto">
          <a:xfrm>
            <a:off x="1756229" y="595745"/>
            <a:ext cx="10130970" cy="335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20000"/>
              </a:lnSpc>
              <a:spcBef>
                <a:spcPts val="400"/>
              </a:spcBef>
              <a:defRPr/>
            </a:pPr>
            <a:endParaRPr lang="en-US" altLang="zh-TW" sz="2800" dirty="0">
              <a:solidFill>
                <a:srgbClr val="FF0000"/>
              </a:solidFill>
              <a:latin typeface="微软雅黑" panose="020B0503020204020204" pitchFamily="34" charset="-122"/>
              <a:ea typeface="微软雅黑" panose="020B0503020204020204" pitchFamily="34" charset="-122"/>
            </a:endParaRPr>
          </a:p>
          <a:p>
            <a:pPr defTabSz="1218565">
              <a:lnSpc>
                <a:spcPct val="120000"/>
              </a:lnSpc>
              <a:spcBef>
                <a:spcPts val="400"/>
              </a:spcBef>
              <a:defRPr/>
            </a:pPr>
            <a:endParaRPr lang="en-US" altLang="zh-TW" sz="2800" dirty="0">
              <a:solidFill>
                <a:srgbClr val="FF0000"/>
              </a:solidFill>
              <a:latin typeface="微软雅黑" panose="020B0503020204020204" pitchFamily="34" charset="-122"/>
              <a:ea typeface="微软雅黑" panose="020B0503020204020204" pitchFamily="34" charset="-122"/>
            </a:endParaRPr>
          </a:p>
          <a:p>
            <a:pPr defTabSz="1218565">
              <a:lnSpc>
                <a:spcPct val="120000"/>
              </a:lnSpc>
              <a:spcBef>
                <a:spcPts val="400"/>
              </a:spcBef>
              <a:defRPr/>
            </a:pPr>
            <a:endParaRPr lang="en-US" altLang="zh-TW" sz="2800" dirty="0">
              <a:solidFill>
                <a:srgbClr val="FF0000"/>
              </a:solidFill>
              <a:latin typeface="微软雅黑" panose="020B0503020204020204" pitchFamily="34" charset="-122"/>
              <a:ea typeface="微软雅黑" panose="020B0503020204020204" pitchFamily="34" charset="-122"/>
            </a:endParaRPr>
          </a:p>
          <a:p>
            <a:pPr defTabSz="1218565">
              <a:lnSpc>
                <a:spcPct val="120000"/>
              </a:lnSpc>
              <a:spcBef>
                <a:spcPts val="400"/>
              </a:spcBef>
              <a:defRPr/>
            </a:pPr>
            <a:endParaRPr lang="en-US" altLang="zh-TW" sz="2800" dirty="0">
              <a:solidFill>
                <a:srgbClr val="FF0000"/>
              </a:solidFill>
              <a:latin typeface="微软雅黑" panose="020B0503020204020204" pitchFamily="34" charset="-122"/>
              <a:ea typeface="微软雅黑" panose="020B0503020204020204" pitchFamily="34" charset="-122"/>
            </a:endParaRPr>
          </a:p>
          <a:p>
            <a:pPr defTabSz="1218565">
              <a:lnSpc>
                <a:spcPct val="120000"/>
              </a:lnSpc>
              <a:spcBef>
                <a:spcPts val="400"/>
              </a:spcBef>
              <a:defRPr/>
            </a:pPr>
            <a:endParaRPr lang="en-US" altLang="zh-TW" sz="2800" dirty="0">
              <a:solidFill>
                <a:srgbClr val="FF0000"/>
              </a:solidFill>
              <a:latin typeface="微软雅黑" panose="020B0503020204020204" pitchFamily="34" charset="-122"/>
              <a:ea typeface="微软雅黑" panose="020B0503020204020204" pitchFamily="34" charset="-122"/>
            </a:endParaRPr>
          </a:p>
          <a:p>
            <a:pPr defTabSz="1218565">
              <a:lnSpc>
                <a:spcPct val="120000"/>
              </a:lnSpc>
              <a:spcBef>
                <a:spcPts val="400"/>
              </a:spcBef>
              <a:defRPr/>
            </a:pPr>
            <a:endParaRPr lang="zh-TW" altLang="en-US" sz="2800" dirty="0">
              <a:solidFill>
                <a:srgbClr val="FF0000"/>
              </a:solidFill>
              <a:latin typeface="微软雅黑" panose="020B0503020204020204" pitchFamily="34" charset="-122"/>
              <a:ea typeface="微软雅黑" panose="020B0503020204020204" pitchFamily="34" charset="-122"/>
            </a:endParaRPr>
          </a:p>
        </p:txBody>
      </p:sp>
      <p:sp>
        <p:nvSpPr>
          <p:cNvPr id="11" name="Rectangle 24"/>
          <p:cNvSpPr>
            <a:spLocks noChangeArrowheads="1"/>
          </p:cNvSpPr>
          <p:nvPr/>
        </p:nvSpPr>
        <p:spPr bwMode="auto">
          <a:xfrm>
            <a:off x="1234394" y="3804081"/>
            <a:ext cx="4642839" cy="2385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b="1" i="1" dirty="0">
                <a:latin typeface="Arial" panose="020B0604020202020204" pitchFamily="34" charset="0"/>
                <a:cs typeface="Arial" panose="020B0604020202020204" pitchFamily="34" charset="0"/>
              </a:rPr>
              <a:t>Features (X)</a:t>
            </a:r>
          </a:p>
          <a:p>
            <a:endParaRPr lang="en-US"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700" dirty="0" err="1">
                <a:latin typeface="Arial" panose="020B0604020202020204" pitchFamily="34" charset="0"/>
                <a:cs typeface="Arial" panose="020B0604020202020204" pitchFamily="34" charset="0"/>
              </a:rPr>
              <a:t>CustomerID</a:t>
            </a:r>
            <a:r>
              <a:rPr lang="en-US" sz="1700" dirty="0">
                <a:latin typeface="Arial" panose="020B0604020202020204" pitchFamily="34" charset="0"/>
                <a:cs typeface="Arial" panose="020B0604020202020204" pitchFamily="34" charset="0"/>
              </a:rPr>
              <a:t>: Unique ID of each customer</a:t>
            </a:r>
          </a:p>
          <a:p>
            <a:pPr marL="285750" indent="-285750">
              <a:buFont typeface="Arial" panose="020B0604020202020204" pitchFamily="34" charset="0"/>
              <a:buChar char="•"/>
            </a:pPr>
            <a:r>
              <a:rPr lang="en-US" sz="1700" dirty="0" err="1">
                <a:latin typeface="Arial" panose="020B0604020202020204" pitchFamily="34" charset="0"/>
                <a:cs typeface="Arial" panose="020B0604020202020204" pitchFamily="34" charset="0"/>
              </a:rPr>
              <a:t>CredRate</a:t>
            </a:r>
            <a:r>
              <a:rPr lang="en-US" sz="1700" dirty="0">
                <a:latin typeface="Arial" panose="020B0604020202020204" pitchFamily="34" charset="0"/>
                <a:cs typeface="Arial" panose="020B0604020202020204" pitchFamily="34" charset="0"/>
              </a:rPr>
              <a:t>: Credit Score of the customer</a:t>
            </a:r>
          </a:p>
          <a:p>
            <a:pPr marL="285750" indent="-285750">
              <a:buFont typeface="Arial" panose="020B0604020202020204" pitchFamily="34" charset="0"/>
              <a:buChar char="•"/>
            </a:pPr>
            <a:r>
              <a:rPr lang="en-US" sz="1700" dirty="0">
                <a:latin typeface="Arial" panose="020B0604020202020204" pitchFamily="34" charset="0"/>
                <a:cs typeface="Arial" panose="020B0604020202020204" pitchFamily="34" charset="0"/>
              </a:rPr>
              <a:t>Geography: Country customer is from</a:t>
            </a:r>
          </a:p>
          <a:p>
            <a:pPr marL="285750" indent="-285750">
              <a:buFont typeface="Arial" panose="020B0604020202020204" pitchFamily="34" charset="0"/>
              <a:buChar char="•"/>
            </a:pPr>
            <a:r>
              <a:rPr lang="en-US" sz="1700" dirty="0">
                <a:latin typeface="Arial" panose="020B0604020202020204" pitchFamily="34" charset="0"/>
                <a:cs typeface="Arial" panose="020B0604020202020204" pitchFamily="34" charset="0"/>
              </a:rPr>
              <a:t>Gender</a:t>
            </a:r>
          </a:p>
          <a:p>
            <a:pPr marL="285750" indent="-285750">
              <a:buFont typeface="Arial" panose="020B0604020202020204" pitchFamily="34" charset="0"/>
              <a:buChar char="•"/>
            </a:pPr>
            <a:r>
              <a:rPr lang="en-US" sz="1700" dirty="0">
                <a:latin typeface="Arial" panose="020B0604020202020204" pitchFamily="34" charset="0"/>
                <a:cs typeface="Arial" panose="020B0604020202020204" pitchFamily="34" charset="0"/>
              </a:rPr>
              <a:t>Age</a:t>
            </a:r>
          </a:p>
          <a:p>
            <a:pPr marL="285750" indent="-285750">
              <a:buFont typeface="Arial" panose="020B0604020202020204" pitchFamily="34" charset="0"/>
              <a:buChar char="•"/>
            </a:pPr>
            <a:r>
              <a:rPr lang="en-US" sz="1700" dirty="0">
                <a:latin typeface="Arial" panose="020B0604020202020204" pitchFamily="34" charset="0"/>
                <a:cs typeface="Arial" panose="020B0604020202020204" pitchFamily="34" charset="0"/>
              </a:rPr>
              <a:t>Tenure: How long customer has been with bank</a:t>
            </a:r>
          </a:p>
        </p:txBody>
      </p:sp>
      <p:sp>
        <p:nvSpPr>
          <p:cNvPr id="7" name="TextBox 6">
            <a:extLst>
              <a:ext uri="{FF2B5EF4-FFF2-40B4-BE49-F238E27FC236}">
                <a16:creationId xmlns:a16="http://schemas.microsoft.com/office/drawing/2014/main" id="{1DCF37FE-2936-4BD2-B0D3-3B76B49A21A9}"/>
              </a:ext>
            </a:extLst>
          </p:cNvPr>
          <p:cNvSpPr txBox="1"/>
          <p:nvPr/>
        </p:nvSpPr>
        <p:spPr>
          <a:xfrm>
            <a:off x="5778910" y="4326591"/>
            <a:ext cx="6009966" cy="1923604"/>
          </a:xfrm>
          <a:prstGeom prst="rect">
            <a:avLst/>
          </a:prstGeom>
          <a:noFill/>
        </p:spPr>
        <p:txBody>
          <a:bodyPr wrap="square">
            <a:spAutoFit/>
          </a:bodyPr>
          <a:lstStyle/>
          <a:p>
            <a:pPr marL="285750" indent="-285750">
              <a:buFont typeface="Arial" panose="020B0604020202020204" pitchFamily="34" charset="0"/>
              <a:buChar char="•"/>
            </a:pPr>
            <a:r>
              <a:rPr lang="en-US" sz="1700" dirty="0">
                <a:latin typeface="Arial" panose="020B0604020202020204" pitchFamily="34" charset="0"/>
                <a:cs typeface="Arial" panose="020B0604020202020204" pitchFamily="34" charset="0"/>
              </a:rPr>
              <a:t>Balance: customer savings has/had with the bank</a:t>
            </a:r>
          </a:p>
          <a:p>
            <a:pPr marL="285750" indent="-285750">
              <a:buFont typeface="Arial" panose="020B0604020202020204" pitchFamily="34" charset="0"/>
              <a:buChar char="•"/>
            </a:pPr>
            <a:r>
              <a:rPr lang="en-US" sz="1700" dirty="0">
                <a:latin typeface="Arial" panose="020B0604020202020204" pitchFamily="34" charset="0"/>
                <a:cs typeface="Arial" panose="020B0604020202020204" pitchFamily="34" charset="0"/>
              </a:rPr>
              <a:t>Prod Number: Number of products customer has with bank</a:t>
            </a:r>
          </a:p>
          <a:p>
            <a:pPr marL="285750" indent="-285750">
              <a:buFont typeface="Arial" panose="020B0604020202020204" pitchFamily="34" charset="0"/>
              <a:buChar char="•"/>
            </a:pPr>
            <a:r>
              <a:rPr lang="en-US" sz="1700" dirty="0" err="1">
                <a:latin typeface="Arial" panose="020B0604020202020204" pitchFamily="34" charset="0"/>
                <a:cs typeface="Arial" panose="020B0604020202020204" pitchFamily="34" charset="0"/>
              </a:rPr>
              <a:t>ActMem</a:t>
            </a:r>
            <a:r>
              <a:rPr lang="en-US" sz="1700" dirty="0">
                <a:latin typeface="Arial" panose="020B0604020202020204" pitchFamily="34" charset="0"/>
                <a:cs typeface="Arial" panose="020B0604020202020204" pitchFamily="34" charset="0"/>
              </a:rPr>
              <a:t>: </a:t>
            </a:r>
            <a:r>
              <a:rPr lang="en-US" sz="1700" dirty="0" err="1">
                <a:latin typeface="Arial" panose="020B0604020202020204" pitchFamily="34" charset="0"/>
                <a:cs typeface="Arial" panose="020B0604020202020204" pitchFamily="34" charset="0"/>
              </a:rPr>
              <a:t>wheather</a:t>
            </a:r>
            <a:r>
              <a:rPr lang="en-US" sz="1700" dirty="0">
                <a:latin typeface="Arial" panose="020B0604020202020204" pitchFamily="34" charset="0"/>
                <a:cs typeface="Arial" panose="020B0604020202020204" pitchFamily="34" charset="0"/>
              </a:rPr>
              <a:t> customer was actively engaged with the bank activities (1 is yes)</a:t>
            </a:r>
          </a:p>
          <a:p>
            <a:pPr marL="285750" indent="-285750">
              <a:buFont typeface="Arial" panose="020B0604020202020204" pitchFamily="34" charset="0"/>
              <a:buChar char="•"/>
            </a:pPr>
            <a:r>
              <a:rPr lang="en-US" sz="1700" dirty="0">
                <a:latin typeface="Arial" panose="020B0604020202020204" pitchFamily="34" charset="0"/>
                <a:cs typeface="Arial" panose="020B0604020202020204" pitchFamily="34" charset="0"/>
              </a:rPr>
              <a:t>Estimated salary: Annual estimated salary of customer</a:t>
            </a:r>
          </a:p>
          <a:p>
            <a:pPr marL="285750" indent="-285750">
              <a:buFont typeface="Arial" panose="020B0604020202020204" pitchFamily="34" charset="0"/>
              <a:buChar char="•"/>
            </a:pPr>
            <a:r>
              <a:rPr lang="en-US" sz="1700" dirty="0" err="1">
                <a:latin typeface="Arial" panose="020B0604020202020204" pitchFamily="34" charset="0"/>
                <a:cs typeface="Arial" panose="020B0604020202020204" pitchFamily="34" charset="0"/>
              </a:rPr>
              <a:t>HasCrCard</a:t>
            </a:r>
            <a:r>
              <a:rPr lang="en-US" sz="1700" dirty="0">
                <a:latin typeface="Arial" panose="020B0604020202020204" pitchFamily="34" charset="0"/>
                <a:cs typeface="Arial" panose="020B0604020202020204" pitchFamily="34" charset="0"/>
              </a:rPr>
              <a:t>: Does customer have credit card</a:t>
            </a:r>
          </a:p>
        </p:txBody>
      </p:sp>
      <p:sp>
        <p:nvSpPr>
          <p:cNvPr id="9" name="TextBox 8">
            <a:extLst>
              <a:ext uri="{FF2B5EF4-FFF2-40B4-BE49-F238E27FC236}">
                <a16:creationId xmlns:a16="http://schemas.microsoft.com/office/drawing/2014/main" id="{E965DE99-7213-48B2-9638-CC29869394DE}"/>
              </a:ext>
            </a:extLst>
          </p:cNvPr>
          <p:cNvSpPr txBox="1"/>
          <p:nvPr/>
        </p:nvSpPr>
        <p:spPr>
          <a:xfrm>
            <a:off x="1136073" y="2472955"/>
            <a:ext cx="8293508" cy="907941"/>
          </a:xfrm>
          <a:prstGeom prst="rect">
            <a:avLst/>
          </a:prstGeom>
          <a:noFill/>
        </p:spPr>
        <p:txBody>
          <a:bodyPr wrap="square">
            <a:spAutoFit/>
          </a:bodyPr>
          <a:lstStyle/>
          <a:p>
            <a:r>
              <a:rPr lang="en-US" sz="1800" b="1" i="1" dirty="0">
                <a:latin typeface="Arial" panose="020B0604020202020204" pitchFamily="34" charset="0"/>
                <a:cs typeface="Arial" panose="020B0604020202020204" pitchFamily="34" charset="0"/>
              </a:rPr>
              <a:t>Target (y)</a:t>
            </a:r>
          </a:p>
          <a:p>
            <a:endParaRPr lang="en-US" sz="1800" b="1" i="1" dirty="0">
              <a:latin typeface="Arial" panose="020B0604020202020204" pitchFamily="34" charset="0"/>
              <a:cs typeface="Arial" panose="020B0604020202020204" pitchFamily="34" charset="0"/>
            </a:endParaRPr>
          </a:p>
          <a:p>
            <a:r>
              <a:rPr lang="en-US" sz="1700" dirty="0">
                <a:latin typeface="Arial" panose="020B0604020202020204" pitchFamily="34" charset="0"/>
                <a:cs typeface="Arial" panose="020B0604020202020204" pitchFamily="34" charset="0"/>
              </a:rPr>
              <a:t>Exited: Whether customer has churned (1 is yes)</a:t>
            </a:r>
          </a:p>
        </p:txBody>
      </p:sp>
      <p:sp>
        <p:nvSpPr>
          <p:cNvPr id="12" name="TextBox 11">
            <a:extLst>
              <a:ext uri="{FF2B5EF4-FFF2-40B4-BE49-F238E27FC236}">
                <a16:creationId xmlns:a16="http://schemas.microsoft.com/office/drawing/2014/main" id="{5BEFA721-D2D6-4993-BC4B-6BB17663CB81}"/>
              </a:ext>
            </a:extLst>
          </p:cNvPr>
          <p:cNvSpPr txBox="1"/>
          <p:nvPr/>
        </p:nvSpPr>
        <p:spPr>
          <a:xfrm>
            <a:off x="1136073" y="1208425"/>
            <a:ext cx="6009966" cy="892552"/>
          </a:xfrm>
          <a:prstGeom prst="rect">
            <a:avLst/>
          </a:prstGeom>
          <a:noFill/>
        </p:spPr>
        <p:txBody>
          <a:bodyPr wrap="square">
            <a:spAutoFit/>
          </a:bodyPr>
          <a:lstStyle/>
          <a:p>
            <a:r>
              <a:rPr lang="en-US" b="1" i="1" dirty="0">
                <a:latin typeface="Arial" panose="020B0604020202020204" pitchFamily="34" charset="0"/>
                <a:cs typeface="Arial" panose="020B0604020202020204" pitchFamily="34" charset="0"/>
              </a:rPr>
              <a:t>Data </a:t>
            </a:r>
            <a:r>
              <a:rPr lang="en-US" sz="1700" b="1" i="1" dirty="0">
                <a:latin typeface="Arial" panose="020B0604020202020204" pitchFamily="34" charset="0"/>
                <a:cs typeface="Arial" panose="020B0604020202020204" pitchFamily="34" charset="0"/>
              </a:rPr>
              <a:t>size</a:t>
            </a:r>
          </a:p>
          <a:p>
            <a:endParaRPr lang="en-US" sz="1700" b="1" i="1" dirty="0">
              <a:latin typeface="Arial" panose="020B0604020202020204" pitchFamily="34" charset="0"/>
              <a:cs typeface="Arial" panose="020B0604020202020204" pitchFamily="34" charset="0"/>
            </a:endParaRPr>
          </a:p>
          <a:p>
            <a:r>
              <a:rPr lang="en-US" sz="1700" dirty="0">
                <a:latin typeface="Arial" panose="020B0604020202020204" pitchFamily="34" charset="0"/>
                <a:cs typeface="Arial" panose="020B0604020202020204" pitchFamily="34" charset="0"/>
              </a:rPr>
              <a:t>Total of 10,000 rows and 12 columns </a:t>
            </a:r>
          </a:p>
        </p:txBody>
      </p:sp>
    </p:spTree>
    <p:extLst>
      <p:ext uri="{BB962C8B-B14F-4D97-AF65-F5344CB8AC3E}">
        <p14:creationId xmlns:p14="http://schemas.microsoft.com/office/powerpoint/2010/main" val="1987275869"/>
      </p:ext>
    </p:extLst>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136073" y="207707"/>
            <a:ext cx="9738404" cy="584775"/>
          </a:xfrm>
          <a:prstGeom prst="rect">
            <a:avLst/>
          </a:prstGeom>
          <a:noFill/>
        </p:spPr>
        <p:txBody>
          <a:bodyPr wrap="square" rtlCol="0">
            <a:spAutoFit/>
          </a:bodyPr>
          <a:lstStyle/>
          <a:p>
            <a:r>
              <a:rPr lang="en-US" altLang="zh-CN" sz="3200" b="1" dirty="0">
                <a:latin typeface="Microsoft YaHei" panose="020B0503020204020204" pitchFamily="34" charset="-122"/>
                <a:ea typeface="Microsoft YaHei" panose="020B0503020204020204" pitchFamily="34" charset="-122"/>
              </a:rPr>
              <a:t>Data Exploration</a:t>
            </a:r>
            <a:r>
              <a:rPr lang="en-US" altLang="zh-CN" sz="2800" b="1" dirty="0">
                <a:latin typeface="Microsoft YaHei" panose="020B0503020204020204" pitchFamily="34" charset="-122"/>
                <a:ea typeface="Microsoft YaHei" panose="020B0503020204020204" pitchFamily="34" charset="-122"/>
              </a:rPr>
              <a:t> – </a:t>
            </a:r>
            <a:r>
              <a:rPr lang="en-US" altLang="zh-CN" sz="2400" b="1" dirty="0">
                <a:latin typeface="Arial" panose="020B0604020202020204" pitchFamily="34" charset="0"/>
                <a:ea typeface="Microsoft YaHei" panose="020B0503020204020204" pitchFamily="34" charset="-122"/>
                <a:cs typeface="Arial" panose="020B0604020202020204" pitchFamily="34" charset="0"/>
              </a:rPr>
              <a:t>Data pre-processing</a:t>
            </a:r>
            <a:endParaRPr lang="zh-CN" altLang="en-US" sz="2400" b="1" dirty="0">
              <a:latin typeface="Arial" panose="020B0604020202020204" pitchFamily="34" charset="0"/>
              <a:ea typeface="Microsoft YaHei" panose="020B0503020204020204" pitchFamily="34" charset="-122"/>
              <a:cs typeface="Arial" panose="020B0604020202020204" pitchFamily="34" charset="0"/>
            </a:endParaRPr>
          </a:p>
        </p:txBody>
      </p:sp>
      <p:sp>
        <p:nvSpPr>
          <p:cNvPr id="10" name="Rectangle 24"/>
          <p:cNvSpPr>
            <a:spLocks noChangeArrowheads="1"/>
          </p:cNvSpPr>
          <p:nvPr/>
        </p:nvSpPr>
        <p:spPr bwMode="auto">
          <a:xfrm>
            <a:off x="1756229" y="595745"/>
            <a:ext cx="10130970" cy="335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20000"/>
              </a:lnSpc>
              <a:spcBef>
                <a:spcPts val="400"/>
              </a:spcBef>
              <a:defRPr/>
            </a:pPr>
            <a:endParaRPr lang="en-US" altLang="zh-TW" sz="2800" dirty="0">
              <a:solidFill>
                <a:srgbClr val="FF0000"/>
              </a:solidFill>
              <a:latin typeface="微软雅黑" panose="020B0503020204020204" pitchFamily="34" charset="-122"/>
              <a:ea typeface="微软雅黑" panose="020B0503020204020204" pitchFamily="34" charset="-122"/>
            </a:endParaRPr>
          </a:p>
          <a:p>
            <a:pPr defTabSz="1218565">
              <a:lnSpc>
                <a:spcPct val="120000"/>
              </a:lnSpc>
              <a:spcBef>
                <a:spcPts val="400"/>
              </a:spcBef>
              <a:defRPr/>
            </a:pPr>
            <a:endParaRPr lang="en-US" altLang="zh-TW" sz="2800" dirty="0">
              <a:solidFill>
                <a:srgbClr val="FF0000"/>
              </a:solidFill>
              <a:latin typeface="微软雅黑" panose="020B0503020204020204" pitchFamily="34" charset="-122"/>
              <a:ea typeface="微软雅黑" panose="020B0503020204020204" pitchFamily="34" charset="-122"/>
            </a:endParaRPr>
          </a:p>
          <a:p>
            <a:pPr defTabSz="1218565">
              <a:lnSpc>
                <a:spcPct val="120000"/>
              </a:lnSpc>
              <a:spcBef>
                <a:spcPts val="400"/>
              </a:spcBef>
              <a:defRPr/>
            </a:pPr>
            <a:endParaRPr lang="en-US" altLang="zh-TW" sz="2800" dirty="0">
              <a:solidFill>
                <a:srgbClr val="FF0000"/>
              </a:solidFill>
              <a:latin typeface="微软雅黑" panose="020B0503020204020204" pitchFamily="34" charset="-122"/>
              <a:ea typeface="微软雅黑" panose="020B0503020204020204" pitchFamily="34" charset="-122"/>
            </a:endParaRPr>
          </a:p>
          <a:p>
            <a:pPr defTabSz="1218565">
              <a:lnSpc>
                <a:spcPct val="120000"/>
              </a:lnSpc>
              <a:spcBef>
                <a:spcPts val="400"/>
              </a:spcBef>
              <a:defRPr/>
            </a:pPr>
            <a:endParaRPr lang="en-US" altLang="zh-TW" sz="2800" dirty="0">
              <a:solidFill>
                <a:srgbClr val="FF0000"/>
              </a:solidFill>
              <a:latin typeface="微软雅黑" panose="020B0503020204020204" pitchFamily="34" charset="-122"/>
              <a:ea typeface="微软雅黑" panose="020B0503020204020204" pitchFamily="34" charset="-122"/>
            </a:endParaRPr>
          </a:p>
          <a:p>
            <a:pPr defTabSz="1218565">
              <a:lnSpc>
                <a:spcPct val="120000"/>
              </a:lnSpc>
              <a:spcBef>
                <a:spcPts val="400"/>
              </a:spcBef>
              <a:defRPr/>
            </a:pPr>
            <a:endParaRPr lang="en-US" altLang="zh-TW" sz="2800" dirty="0">
              <a:solidFill>
                <a:srgbClr val="FF0000"/>
              </a:solidFill>
              <a:latin typeface="微软雅黑" panose="020B0503020204020204" pitchFamily="34" charset="-122"/>
              <a:ea typeface="微软雅黑" panose="020B0503020204020204" pitchFamily="34" charset="-122"/>
            </a:endParaRPr>
          </a:p>
          <a:p>
            <a:pPr defTabSz="1218565">
              <a:lnSpc>
                <a:spcPct val="120000"/>
              </a:lnSpc>
              <a:spcBef>
                <a:spcPts val="400"/>
              </a:spcBef>
              <a:defRPr/>
            </a:pPr>
            <a:endParaRPr lang="zh-TW" altLang="en-US" sz="2800" dirty="0">
              <a:solidFill>
                <a:srgbClr val="FF0000"/>
              </a:solidFill>
              <a:latin typeface="微软雅黑" panose="020B0503020204020204" pitchFamily="34" charset="-122"/>
              <a:ea typeface="微软雅黑" panose="020B0503020204020204" pitchFamily="34" charset="-122"/>
            </a:endParaRPr>
          </a:p>
        </p:txBody>
      </p:sp>
      <p:sp>
        <p:nvSpPr>
          <p:cNvPr id="11" name="Rectangle 24"/>
          <p:cNvSpPr>
            <a:spLocks noChangeArrowheads="1"/>
          </p:cNvSpPr>
          <p:nvPr/>
        </p:nvSpPr>
        <p:spPr bwMode="auto">
          <a:xfrm>
            <a:off x="1234393" y="1180520"/>
            <a:ext cx="10465993" cy="4647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b="1" i="1" dirty="0">
                <a:latin typeface="Arial" panose="020B0604020202020204" pitchFamily="34" charset="0"/>
                <a:cs typeface="Arial" panose="020B0604020202020204" pitchFamily="34" charset="0"/>
              </a:rPr>
              <a:t>A)  Missing value handling</a:t>
            </a:r>
            <a:endParaRPr lang="en-US" sz="1700" dirty="0">
              <a:latin typeface="Arial" panose="020B0604020202020204" pitchFamily="34" charset="0"/>
              <a:cs typeface="Arial" panose="020B0604020202020204" pitchFamily="34" charset="0"/>
            </a:endParaRPr>
          </a:p>
          <a:p>
            <a:pPr marL="36000"/>
            <a:endParaRPr lang="en-US" sz="1700" dirty="0">
              <a:latin typeface="Arial" panose="020B0604020202020204" pitchFamily="34" charset="0"/>
              <a:cs typeface="Arial" panose="020B0604020202020204" pitchFamily="34" charset="0"/>
            </a:endParaRPr>
          </a:p>
          <a:p>
            <a:pPr marL="36000"/>
            <a:r>
              <a:rPr lang="en-US" sz="1700" dirty="0">
                <a:latin typeface="Arial" panose="020B0604020202020204" pitchFamily="34" charset="0"/>
                <a:cs typeface="Arial" panose="020B0604020202020204" pitchFamily="34" charset="0"/>
              </a:rPr>
              <a:t>      </a:t>
            </a:r>
            <a:r>
              <a:rPr lang="en-US" sz="1700" u="sng" dirty="0">
                <a:latin typeface="Arial" panose="020B0604020202020204" pitchFamily="34" charset="0"/>
                <a:cs typeface="Arial" panose="020B0604020202020204" pitchFamily="34" charset="0"/>
              </a:rPr>
              <a:t>Feature’s name / Amount </a:t>
            </a:r>
            <a:r>
              <a:rPr lang="en-US" sz="1700" dirty="0">
                <a:latin typeface="Arial" panose="020B0604020202020204" pitchFamily="34" charset="0"/>
                <a:cs typeface="Arial" panose="020B0604020202020204" pitchFamily="34" charset="0"/>
              </a:rPr>
              <a:t>     </a:t>
            </a:r>
            <a:r>
              <a:rPr lang="en-US" sz="1700" u="sng" dirty="0">
                <a:latin typeface="Arial" panose="020B0604020202020204" pitchFamily="34" charset="0"/>
                <a:cs typeface="Arial" panose="020B0604020202020204" pitchFamily="34" charset="0"/>
              </a:rPr>
              <a:t>Solution</a:t>
            </a:r>
            <a:r>
              <a:rPr lang="en-US" sz="1700" dirty="0">
                <a:latin typeface="Arial" panose="020B0604020202020204" pitchFamily="34" charset="0"/>
                <a:cs typeface="Arial" panose="020B0604020202020204" pitchFamily="34" charset="0"/>
              </a:rPr>
              <a:t>		</a:t>
            </a:r>
          </a:p>
          <a:p>
            <a:pPr marL="36000"/>
            <a:endParaRPr lang="en-US" sz="1700" dirty="0">
              <a:latin typeface="Arial" panose="020B0604020202020204" pitchFamily="34" charset="0"/>
              <a:cs typeface="Arial" panose="020B0604020202020204" pitchFamily="34" charset="0"/>
            </a:endParaRPr>
          </a:p>
          <a:p>
            <a:pPr marL="36000"/>
            <a:r>
              <a:rPr lang="en-US" sz="1700" b="1" i="1" dirty="0">
                <a:latin typeface="Arial" panose="020B0604020202020204" pitchFamily="34" charset="0"/>
                <a:cs typeface="Arial" panose="020B0604020202020204" pitchFamily="34" charset="0"/>
              </a:rPr>
              <a:t>       </a:t>
            </a:r>
            <a:r>
              <a:rPr lang="en-US" sz="1700" dirty="0">
                <a:latin typeface="Arial" panose="020B0604020202020204" pitchFamily="34" charset="0"/>
                <a:cs typeface="Arial" panose="020B0604020202020204" pitchFamily="34" charset="0"/>
              </a:rPr>
              <a:t>1)  Gender / 4		       Remove all the rows since the amount is very minimum</a:t>
            </a:r>
          </a:p>
          <a:p>
            <a:pPr marL="36000"/>
            <a:r>
              <a:rPr lang="en-US" sz="1700" b="1" i="1" dirty="0">
                <a:latin typeface="Arial" panose="020B0604020202020204" pitchFamily="34" charset="0"/>
                <a:cs typeface="Arial" panose="020B0604020202020204" pitchFamily="34" charset="0"/>
              </a:rPr>
              <a:t>       </a:t>
            </a:r>
            <a:r>
              <a:rPr lang="en-US" sz="1700" dirty="0">
                <a:latin typeface="Arial" panose="020B0604020202020204" pitchFamily="34" charset="0"/>
                <a:cs typeface="Arial" panose="020B0604020202020204" pitchFamily="34" charset="0"/>
              </a:rPr>
              <a:t>2)  Age / 6		       Replace with mean value since the data distribution is quite balance</a:t>
            </a:r>
          </a:p>
          <a:p>
            <a:pPr marL="36000"/>
            <a:r>
              <a:rPr lang="en-US" sz="1700" b="1" i="1" dirty="0">
                <a:latin typeface="Arial" panose="020B0604020202020204" pitchFamily="34" charset="0"/>
                <a:cs typeface="Arial" panose="020B0604020202020204" pitchFamily="34" charset="0"/>
              </a:rPr>
              <a:t>       </a:t>
            </a:r>
            <a:r>
              <a:rPr lang="en-US" sz="1700" dirty="0">
                <a:latin typeface="Arial" panose="020B0604020202020204" pitchFamily="34" charset="0"/>
                <a:cs typeface="Arial" panose="020B0604020202020204" pitchFamily="34" charset="0"/>
              </a:rPr>
              <a:t>3)  </a:t>
            </a:r>
            <a:r>
              <a:rPr lang="en-US" sz="1700" dirty="0" err="1">
                <a:latin typeface="Arial" panose="020B0604020202020204" pitchFamily="34" charset="0"/>
                <a:cs typeface="Arial" panose="020B0604020202020204" pitchFamily="34" charset="0"/>
              </a:rPr>
              <a:t>EstimatedSalary</a:t>
            </a:r>
            <a:r>
              <a:rPr lang="en-US" sz="1700" dirty="0">
                <a:latin typeface="Arial" panose="020B0604020202020204" pitchFamily="34" charset="0"/>
                <a:cs typeface="Arial" panose="020B0604020202020204" pitchFamily="34" charset="0"/>
              </a:rPr>
              <a:t> / 4	       Replace with mean value since the data distribution is quite balance</a:t>
            </a:r>
          </a:p>
          <a:p>
            <a:pPr marL="378900" indent="-342900">
              <a:buAutoNum type="alphaUcParenR"/>
            </a:pPr>
            <a:endParaRPr lang="en-US" sz="1700" b="1" i="1" dirty="0">
              <a:latin typeface="Arial" panose="020B0604020202020204" pitchFamily="34" charset="0"/>
              <a:cs typeface="Arial" panose="020B0604020202020204" pitchFamily="34" charset="0"/>
            </a:endParaRPr>
          </a:p>
          <a:p>
            <a:pPr marL="36000"/>
            <a:r>
              <a:rPr lang="en-US" b="1" i="1" dirty="0">
                <a:latin typeface="Arial" panose="020B0604020202020204" pitchFamily="34" charset="0"/>
                <a:cs typeface="Arial" panose="020B0604020202020204" pitchFamily="34" charset="0"/>
              </a:rPr>
              <a:t>B)  One Hot encoding</a:t>
            </a:r>
          </a:p>
          <a:p>
            <a:pPr marL="36000"/>
            <a:r>
              <a:rPr lang="en-US" b="1" i="1" dirty="0">
                <a:latin typeface="Arial" panose="020B0604020202020204" pitchFamily="34" charset="0"/>
                <a:cs typeface="Arial" panose="020B0604020202020204" pitchFamily="34" charset="0"/>
              </a:rPr>
              <a:t>       </a:t>
            </a:r>
            <a:r>
              <a:rPr lang="en-US" sz="1700" dirty="0">
                <a:latin typeface="Arial" panose="020B0604020202020204" pitchFamily="34" charset="0"/>
                <a:cs typeface="Arial" panose="020B0604020202020204" pitchFamily="34" charset="0"/>
              </a:rPr>
              <a:t>Found Geography and Gender columns under </a:t>
            </a:r>
            <a:r>
              <a:rPr lang="en-SG" sz="1700" dirty="0">
                <a:latin typeface="Arial" panose="020B0604020202020204" pitchFamily="34" charset="0"/>
                <a:cs typeface="Arial" panose="020B0604020202020204" pitchFamily="34" charset="0"/>
              </a:rPr>
              <a:t>object type, will need to convert it from categorical</a:t>
            </a:r>
          </a:p>
          <a:p>
            <a:pPr marL="36000"/>
            <a:r>
              <a:rPr lang="en-SG" sz="1700" dirty="0">
                <a:latin typeface="Arial" panose="020B0604020202020204" pitchFamily="34" charset="0"/>
                <a:cs typeface="Arial" panose="020B0604020202020204" pitchFamily="34" charset="0"/>
              </a:rPr>
              <a:t>       value to numerical value as the machine learning algorithms require that input </a:t>
            </a:r>
            <a:r>
              <a:rPr lang="en-US" sz="1700" dirty="0">
                <a:latin typeface="Arial" panose="020B0604020202020204" pitchFamily="34" charset="0"/>
                <a:cs typeface="Arial" panose="020B0604020202020204" pitchFamily="34" charset="0"/>
              </a:rPr>
              <a:t>and output variables</a:t>
            </a:r>
          </a:p>
          <a:p>
            <a:pPr marL="36000"/>
            <a:r>
              <a:rPr lang="en-US" sz="1700" dirty="0">
                <a:latin typeface="Arial" panose="020B0604020202020204" pitchFamily="34" charset="0"/>
                <a:cs typeface="Arial" panose="020B0604020202020204" pitchFamily="34" charset="0"/>
              </a:rPr>
              <a:t>       are numbers.</a:t>
            </a:r>
          </a:p>
          <a:p>
            <a:pPr marL="378900" indent="-342900">
              <a:buAutoNum type="alphaUcParenR"/>
            </a:pPr>
            <a:endParaRPr lang="en-US" b="1" i="1" dirty="0">
              <a:latin typeface="Arial" panose="020B0604020202020204" pitchFamily="34" charset="0"/>
              <a:cs typeface="Arial" panose="020B0604020202020204" pitchFamily="34" charset="0"/>
            </a:endParaRPr>
          </a:p>
          <a:p>
            <a:pPr marL="378900" indent="-342900">
              <a:buAutoNum type="alphaUcParenR" startAt="3"/>
            </a:pPr>
            <a:r>
              <a:rPr lang="en-US" b="1" i="1" dirty="0">
                <a:latin typeface="Arial" panose="020B0604020202020204" pitchFamily="34" charset="0"/>
                <a:cs typeface="Arial" panose="020B0604020202020204" pitchFamily="34" charset="0"/>
              </a:rPr>
              <a:t>Data scaling</a:t>
            </a:r>
          </a:p>
          <a:p>
            <a:pPr marL="36000"/>
            <a:r>
              <a:rPr lang="en-US" b="1" i="1" dirty="0">
                <a:latin typeface="Arial" panose="020B0604020202020204" pitchFamily="34" charset="0"/>
                <a:cs typeface="Arial" panose="020B0604020202020204" pitchFamily="34" charset="0"/>
              </a:rPr>
              <a:t>       </a:t>
            </a:r>
            <a:r>
              <a:rPr lang="en-US" sz="1700" dirty="0">
                <a:latin typeface="Arial" panose="020B0604020202020204" pitchFamily="34" charset="0"/>
                <a:cs typeface="Arial" panose="020B0604020202020204" pitchFamily="34" charset="0"/>
              </a:rPr>
              <a:t>Found multiple features’ value spanning varying degrees of magnitude, will use standardization</a:t>
            </a:r>
          </a:p>
          <a:p>
            <a:pPr marL="36000"/>
            <a:r>
              <a:rPr lang="en-US" sz="1700" dirty="0">
                <a:latin typeface="Arial" panose="020B0604020202020204" pitchFamily="34" charset="0"/>
                <a:cs typeface="Arial" panose="020B0604020202020204" pitchFamily="34" charset="0"/>
              </a:rPr>
              <a:t>       scaling method to </a:t>
            </a:r>
            <a:r>
              <a:rPr lang="en-SG" sz="1700" dirty="0">
                <a:latin typeface="Arial" panose="020B0604020202020204" pitchFamily="34" charset="0"/>
                <a:cs typeface="Arial" panose="020B0604020202020204" pitchFamily="34" charset="0"/>
              </a:rPr>
              <a:t>puts all data into the same range and on the same scale for machine learning </a:t>
            </a:r>
          </a:p>
          <a:p>
            <a:pPr marL="36000"/>
            <a:r>
              <a:rPr lang="en-SG" sz="1700" dirty="0">
                <a:latin typeface="Arial" panose="020B0604020202020204" pitchFamily="34" charset="0"/>
                <a:cs typeface="Arial" panose="020B0604020202020204" pitchFamily="34" charset="0"/>
              </a:rPr>
              <a:t>       algorithms.</a:t>
            </a:r>
            <a:r>
              <a:rPr lang="en-US" b="1" i="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764348949"/>
      </p:ext>
    </p:extLst>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136073" y="207707"/>
            <a:ext cx="10819953" cy="584775"/>
          </a:xfrm>
          <a:prstGeom prst="rect">
            <a:avLst/>
          </a:prstGeom>
          <a:noFill/>
        </p:spPr>
        <p:txBody>
          <a:bodyPr wrap="square" rtlCol="0">
            <a:spAutoFit/>
          </a:bodyPr>
          <a:lstStyle/>
          <a:p>
            <a:r>
              <a:rPr lang="en-US" altLang="zh-CN" sz="3200" b="1" dirty="0">
                <a:latin typeface="Microsoft YaHei" panose="020B0503020204020204" pitchFamily="34" charset="-122"/>
                <a:ea typeface="Microsoft YaHei" panose="020B0503020204020204" pitchFamily="34" charset="-122"/>
              </a:rPr>
              <a:t>Data Exploration</a:t>
            </a:r>
            <a:r>
              <a:rPr lang="en-US" altLang="zh-CN" sz="2800" b="1" dirty="0">
                <a:latin typeface="Microsoft YaHei" panose="020B0503020204020204" pitchFamily="34" charset="-122"/>
                <a:ea typeface="Microsoft YaHei" panose="020B0503020204020204" pitchFamily="34" charset="-122"/>
              </a:rPr>
              <a:t> – </a:t>
            </a:r>
            <a:r>
              <a:rPr lang="en-US" altLang="zh-CN" sz="2400" b="1" dirty="0">
                <a:latin typeface="Arial" panose="020B0604020202020204" pitchFamily="34" charset="0"/>
                <a:ea typeface="Microsoft YaHei" panose="020B0503020204020204" pitchFamily="34" charset="-122"/>
                <a:cs typeface="Arial" panose="020B0604020202020204" pitchFamily="34" charset="0"/>
              </a:rPr>
              <a:t>Data visualization &amp; analysis</a:t>
            </a:r>
            <a:endParaRPr lang="zh-CN" altLang="en-US" sz="2400" b="1" dirty="0">
              <a:latin typeface="Arial" panose="020B0604020202020204" pitchFamily="34" charset="0"/>
              <a:ea typeface="Microsoft YaHei" panose="020B0503020204020204" pitchFamily="34" charset="-122"/>
              <a:cs typeface="Arial" panose="020B0604020202020204" pitchFamily="34" charset="0"/>
            </a:endParaRPr>
          </a:p>
        </p:txBody>
      </p:sp>
      <p:pic>
        <p:nvPicPr>
          <p:cNvPr id="2" name="Picture 1">
            <a:extLst>
              <a:ext uri="{FF2B5EF4-FFF2-40B4-BE49-F238E27FC236}">
                <a16:creationId xmlns:a16="http://schemas.microsoft.com/office/drawing/2014/main" id="{F521209B-26CC-43C5-A9D1-3910F374D4F5}"/>
              </a:ext>
            </a:extLst>
          </p:cNvPr>
          <p:cNvPicPr>
            <a:picLocks noChangeAspect="1"/>
          </p:cNvPicPr>
          <p:nvPr/>
        </p:nvPicPr>
        <p:blipFill>
          <a:blip r:embed="rId3"/>
          <a:stretch>
            <a:fillRect/>
          </a:stretch>
        </p:blipFill>
        <p:spPr>
          <a:xfrm>
            <a:off x="1136072" y="1128725"/>
            <a:ext cx="7401649" cy="4770630"/>
          </a:xfrm>
          <a:prstGeom prst="rect">
            <a:avLst/>
          </a:prstGeom>
        </p:spPr>
      </p:pic>
      <p:sp>
        <p:nvSpPr>
          <p:cNvPr id="7" name="TextBox 6">
            <a:extLst>
              <a:ext uri="{FF2B5EF4-FFF2-40B4-BE49-F238E27FC236}">
                <a16:creationId xmlns:a16="http://schemas.microsoft.com/office/drawing/2014/main" id="{DA655633-3F9B-4914-B876-626BB85BF532}"/>
              </a:ext>
            </a:extLst>
          </p:cNvPr>
          <p:cNvSpPr txBox="1"/>
          <p:nvPr/>
        </p:nvSpPr>
        <p:spPr>
          <a:xfrm>
            <a:off x="7472515" y="3018503"/>
            <a:ext cx="3362633" cy="923330"/>
          </a:xfrm>
          <a:prstGeom prst="rect">
            <a:avLst/>
          </a:prstGeom>
          <a:noFill/>
        </p:spPr>
        <p:txBody>
          <a:bodyPr wrap="square">
            <a:spAutoFit/>
          </a:bodyPr>
          <a:lstStyle/>
          <a:p>
            <a:r>
              <a:rPr lang="en-US" b="0" i="0" dirty="0">
                <a:solidFill>
                  <a:srgbClr val="000000"/>
                </a:solidFill>
                <a:effectLst/>
                <a:latin typeface="Helvetica Neue"/>
              </a:rPr>
              <a:t>👀 Values distribution in the target column are relatively imbalanced.</a:t>
            </a:r>
            <a:endParaRPr lang="en-SG" dirty="0"/>
          </a:p>
        </p:txBody>
      </p:sp>
    </p:spTree>
    <p:extLst>
      <p:ext uri="{BB962C8B-B14F-4D97-AF65-F5344CB8AC3E}">
        <p14:creationId xmlns:p14="http://schemas.microsoft.com/office/powerpoint/2010/main" val="3791880885"/>
      </p:ext>
    </p:extLst>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136073" y="207707"/>
            <a:ext cx="10819953" cy="584775"/>
          </a:xfrm>
          <a:prstGeom prst="rect">
            <a:avLst/>
          </a:prstGeom>
          <a:noFill/>
        </p:spPr>
        <p:txBody>
          <a:bodyPr wrap="square" rtlCol="0">
            <a:spAutoFit/>
          </a:bodyPr>
          <a:lstStyle/>
          <a:p>
            <a:r>
              <a:rPr lang="en-US" altLang="zh-CN" sz="3200" b="1" dirty="0">
                <a:latin typeface="Microsoft YaHei" panose="020B0503020204020204" pitchFamily="34" charset="-122"/>
                <a:ea typeface="Microsoft YaHei" panose="020B0503020204020204" pitchFamily="34" charset="-122"/>
              </a:rPr>
              <a:t>Data Exploration</a:t>
            </a:r>
            <a:r>
              <a:rPr lang="en-US" altLang="zh-CN" sz="2800" b="1" dirty="0">
                <a:latin typeface="Microsoft YaHei" panose="020B0503020204020204" pitchFamily="34" charset="-122"/>
                <a:ea typeface="Microsoft YaHei" panose="020B0503020204020204" pitchFamily="34" charset="-122"/>
              </a:rPr>
              <a:t> – </a:t>
            </a:r>
            <a:r>
              <a:rPr lang="en-US" altLang="zh-CN" sz="2400" b="1" dirty="0">
                <a:latin typeface="Arial" panose="020B0604020202020204" pitchFamily="34" charset="0"/>
                <a:ea typeface="Microsoft YaHei" panose="020B0503020204020204" pitchFamily="34" charset="-122"/>
                <a:cs typeface="Arial" panose="020B0604020202020204" pitchFamily="34" charset="0"/>
              </a:rPr>
              <a:t>Data visualization &amp; analysis</a:t>
            </a:r>
            <a:endParaRPr lang="zh-CN" altLang="en-US" sz="2400" b="1" dirty="0">
              <a:latin typeface="Arial" panose="020B0604020202020204" pitchFamily="34" charset="0"/>
              <a:ea typeface="Microsoft YaHei" panose="020B0503020204020204" pitchFamily="34" charset="-122"/>
              <a:cs typeface="Arial" panose="020B0604020202020204" pitchFamily="34" charset="0"/>
            </a:endParaRPr>
          </a:p>
        </p:txBody>
      </p:sp>
      <p:sp>
        <p:nvSpPr>
          <p:cNvPr id="11" name="Rectangle 24"/>
          <p:cNvSpPr>
            <a:spLocks noChangeArrowheads="1"/>
          </p:cNvSpPr>
          <p:nvPr/>
        </p:nvSpPr>
        <p:spPr bwMode="auto">
          <a:xfrm>
            <a:off x="1234393" y="1180520"/>
            <a:ext cx="461580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700" dirty="0">
                <a:latin typeface="Arial" panose="020B0604020202020204" pitchFamily="34" charset="0"/>
                <a:cs typeface="Arial" panose="020B0604020202020204" pitchFamily="34" charset="0"/>
              </a:rPr>
              <a:t>      </a:t>
            </a:r>
            <a:endParaRPr lang="en-US" b="1" i="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2E8812AA-0915-4AD6-A03B-2809071B35F8}"/>
              </a:ext>
            </a:extLst>
          </p:cNvPr>
          <p:cNvPicPr>
            <a:picLocks noChangeAspect="1"/>
          </p:cNvPicPr>
          <p:nvPr/>
        </p:nvPicPr>
        <p:blipFill>
          <a:blip r:embed="rId3"/>
          <a:stretch>
            <a:fillRect/>
          </a:stretch>
        </p:blipFill>
        <p:spPr>
          <a:xfrm>
            <a:off x="1136073" y="1311325"/>
            <a:ext cx="6129967" cy="5338968"/>
          </a:xfrm>
          <a:prstGeom prst="rect">
            <a:avLst/>
          </a:prstGeom>
        </p:spPr>
      </p:pic>
      <p:sp>
        <p:nvSpPr>
          <p:cNvPr id="7" name="TextBox 6">
            <a:extLst>
              <a:ext uri="{FF2B5EF4-FFF2-40B4-BE49-F238E27FC236}">
                <a16:creationId xmlns:a16="http://schemas.microsoft.com/office/drawing/2014/main" id="{943C52FC-7A8A-4479-8A90-6290992CCC08}"/>
              </a:ext>
            </a:extLst>
          </p:cNvPr>
          <p:cNvSpPr txBox="1"/>
          <p:nvPr/>
        </p:nvSpPr>
        <p:spPr>
          <a:xfrm>
            <a:off x="7364359" y="1311325"/>
            <a:ext cx="4365525" cy="5339923"/>
          </a:xfrm>
          <a:prstGeom prst="rect">
            <a:avLst/>
          </a:prstGeom>
          <a:noFill/>
        </p:spPr>
        <p:txBody>
          <a:bodyPr wrap="square">
            <a:spAutoFit/>
          </a:bodyPr>
          <a:lstStyle/>
          <a:p>
            <a:pPr algn="l"/>
            <a:r>
              <a:rPr lang="en-US" b="0" i="0" dirty="0">
                <a:solidFill>
                  <a:srgbClr val="000000"/>
                </a:solidFill>
                <a:effectLst/>
                <a:latin typeface="Helvetica Neue"/>
              </a:rPr>
              <a:t>👀 </a:t>
            </a:r>
            <a:r>
              <a:rPr lang="en-US" sz="1700" b="0" i="0" dirty="0">
                <a:solidFill>
                  <a:srgbClr val="000000"/>
                </a:solidFill>
                <a:effectLst/>
                <a:latin typeface="Arial" panose="020B0604020202020204" pitchFamily="34" charset="0"/>
                <a:cs typeface="Arial" panose="020B0604020202020204" pitchFamily="34" charset="0"/>
              </a:rPr>
              <a:t>The above results show that there are very minimum correlations between the variables in the data set. The closest correlation amongst the variables are </a:t>
            </a:r>
            <a:r>
              <a:rPr lang="en-US" sz="1700" b="0" i="0" dirty="0" err="1">
                <a:solidFill>
                  <a:srgbClr val="000000"/>
                </a:solidFill>
                <a:effectLst/>
                <a:latin typeface="Arial" panose="020B0604020202020204" pitchFamily="34" charset="0"/>
                <a:cs typeface="Arial" panose="020B0604020202020204" pitchFamily="34" charset="0"/>
              </a:rPr>
              <a:t>Prod_Number</a:t>
            </a:r>
            <a:r>
              <a:rPr lang="en-US" sz="1700" b="0" i="0" dirty="0">
                <a:solidFill>
                  <a:srgbClr val="000000"/>
                </a:solidFill>
                <a:effectLst/>
                <a:latin typeface="Arial" panose="020B0604020202020204" pitchFamily="34" charset="0"/>
                <a:cs typeface="Arial" panose="020B0604020202020204" pitchFamily="34" charset="0"/>
              </a:rPr>
              <a:t> and Balance, which make sense that higher savings' group of customer might have better capacity to engaged with more products or services offered by the bank.</a:t>
            </a:r>
          </a:p>
          <a:p>
            <a:pPr algn="l"/>
            <a:endParaRPr lang="en-US" sz="1700" b="0" i="0" dirty="0">
              <a:solidFill>
                <a:srgbClr val="000000"/>
              </a:solidFill>
              <a:effectLst/>
              <a:latin typeface="Arial" panose="020B0604020202020204" pitchFamily="34" charset="0"/>
              <a:cs typeface="Arial" panose="020B0604020202020204" pitchFamily="34" charset="0"/>
            </a:endParaRPr>
          </a:p>
          <a:p>
            <a:pPr algn="l"/>
            <a:r>
              <a:rPr lang="en-US" sz="1700" b="0" i="0" dirty="0">
                <a:solidFill>
                  <a:srgbClr val="000000"/>
                </a:solidFill>
                <a:effectLst/>
                <a:latin typeface="Arial" panose="020B0604020202020204" pitchFamily="34" charset="0"/>
                <a:cs typeface="Arial" panose="020B0604020202020204" pitchFamily="34" charset="0"/>
              </a:rPr>
              <a:t>On the other hand, </a:t>
            </a:r>
            <a:r>
              <a:rPr lang="en-US" sz="1700" b="0" i="0" dirty="0" err="1">
                <a:solidFill>
                  <a:srgbClr val="000000"/>
                </a:solidFill>
                <a:effectLst/>
                <a:latin typeface="Arial" panose="020B0604020202020204" pitchFamily="34" charset="0"/>
                <a:cs typeface="Arial" panose="020B0604020202020204" pitchFamily="34" charset="0"/>
              </a:rPr>
              <a:t>CustomerId</a:t>
            </a:r>
            <a:r>
              <a:rPr lang="en-US" sz="1700" b="0" i="0" dirty="0">
                <a:solidFill>
                  <a:srgbClr val="000000"/>
                </a:solidFill>
                <a:effectLst/>
                <a:latin typeface="Arial" panose="020B0604020202020204" pitchFamily="34" charset="0"/>
                <a:cs typeface="Arial" panose="020B0604020202020204" pitchFamily="34" charset="0"/>
              </a:rPr>
              <a:t> and </a:t>
            </a:r>
            <a:r>
              <a:rPr lang="en-US" sz="1700" b="0" i="0" dirty="0" err="1">
                <a:solidFill>
                  <a:srgbClr val="000000"/>
                </a:solidFill>
                <a:effectLst/>
                <a:latin typeface="Arial" panose="020B0604020202020204" pitchFamily="34" charset="0"/>
                <a:cs typeface="Arial" panose="020B0604020202020204" pitchFamily="34" charset="0"/>
              </a:rPr>
              <a:t>HasrCrCard</a:t>
            </a:r>
            <a:r>
              <a:rPr lang="en-US" sz="1700" b="0" i="0" dirty="0">
                <a:solidFill>
                  <a:srgbClr val="000000"/>
                </a:solidFill>
                <a:effectLst/>
                <a:latin typeface="Arial" panose="020B0604020202020204" pitchFamily="34" charset="0"/>
                <a:cs typeface="Arial" panose="020B0604020202020204" pitchFamily="34" charset="0"/>
              </a:rPr>
              <a:t> shows lowest </a:t>
            </a:r>
            <a:r>
              <a:rPr lang="en-US" sz="1700" b="0" i="0" dirty="0" err="1">
                <a:solidFill>
                  <a:srgbClr val="000000"/>
                </a:solidFill>
                <a:effectLst/>
                <a:latin typeface="Arial" panose="020B0604020202020204" pitchFamily="34" charset="0"/>
                <a:cs typeface="Arial" panose="020B0604020202020204" pitchFamily="34" charset="0"/>
              </a:rPr>
              <a:t>correlationship</a:t>
            </a:r>
            <a:r>
              <a:rPr lang="en-US" sz="1700" b="0" i="0" dirty="0">
                <a:solidFill>
                  <a:srgbClr val="000000"/>
                </a:solidFill>
                <a:effectLst/>
                <a:latin typeface="Arial" panose="020B0604020202020204" pitchFamily="34" charset="0"/>
                <a:cs typeface="Arial" panose="020B0604020202020204" pitchFamily="34" charset="0"/>
              </a:rPr>
              <a:t> with the target (Exited). </a:t>
            </a:r>
            <a:r>
              <a:rPr lang="en-US" sz="1700" b="0" i="0" dirty="0" err="1">
                <a:solidFill>
                  <a:srgbClr val="000000"/>
                </a:solidFill>
                <a:effectLst/>
                <a:latin typeface="Arial" panose="020B0604020202020204" pitchFamily="34" charset="0"/>
                <a:cs typeface="Arial" panose="020B0604020202020204" pitchFamily="34" charset="0"/>
              </a:rPr>
              <a:t>CustomerId</a:t>
            </a:r>
            <a:r>
              <a:rPr lang="en-US" sz="1700" b="0" i="0" dirty="0">
                <a:solidFill>
                  <a:srgbClr val="000000"/>
                </a:solidFill>
                <a:effectLst/>
                <a:latin typeface="Arial" panose="020B0604020202020204" pitchFamily="34" charset="0"/>
                <a:cs typeface="Arial" panose="020B0604020202020204" pitchFamily="34" charset="0"/>
              </a:rPr>
              <a:t> will consider as uninformative feature in this case. But for </a:t>
            </a:r>
            <a:r>
              <a:rPr lang="en-US" sz="1700" b="0" i="0" dirty="0" err="1">
                <a:solidFill>
                  <a:srgbClr val="000000"/>
                </a:solidFill>
                <a:effectLst/>
                <a:latin typeface="Arial" panose="020B0604020202020204" pitchFamily="34" charset="0"/>
                <a:cs typeface="Arial" panose="020B0604020202020204" pitchFamily="34" charset="0"/>
              </a:rPr>
              <a:t>HasCrCard</a:t>
            </a:r>
            <a:r>
              <a:rPr lang="en-US" sz="1700" b="0" i="0" dirty="0">
                <a:solidFill>
                  <a:srgbClr val="000000"/>
                </a:solidFill>
                <a:effectLst/>
                <a:latin typeface="Arial" panose="020B0604020202020204" pitchFamily="34" charset="0"/>
                <a:cs typeface="Arial" panose="020B0604020202020204" pitchFamily="34" charset="0"/>
              </a:rPr>
              <a:t>, it depend on the nature of data provided </a:t>
            </a:r>
            <a:r>
              <a:rPr lang="en-US" sz="1700" b="0" i="0" dirty="0" err="1">
                <a:solidFill>
                  <a:srgbClr val="000000"/>
                </a:solidFill>
                <a:effectLst/>
                <a:latin typeface="Arial" panose="020B0604020202020204" pitchFamily="34" charset="0"/>
                <a:cs typeface="Arial" panose="020B0604020202020204" pitchFamily="34" charset="0"/>
              </a:rPr>
              <a:t>wether</a:t>
            </a:r>
            <a:r>
              <a:rPr lang="en-US" sz="1700" b="0" i="0" dirty="0">
                <a:solidFill>
                  <a:srgbClr val="000000"/>
                </a:solidFill>
                <a:effectLst/>
                <a:latin typeface="Arial" panose="020B0604020202020204" pitchFamily="34" charset="0"/>
                <a:cs typeface="Arial" panose="020B0604020202020204" pitchFamily="34" charset="0"/>
              </a:rPr>
              <a:t> it depicts only the customer has credit card within the bank or can be with other bank also. In this case, the second </a:t>
            </a:r>
            <a:r>
              <a:rPr lang="en-US" sz="1700" b="0" i="0" dirty="0" err="1">
                <a:solidFill>
                  <a:srgbClr val="000000"/>
                </a:solidFill>
                <a:effectLst/>
                <a:latin typeface="Arial" panose="020B0604020202020204" pitchFamily="34" charset="0"/>
                <a:cs typeface="Arial" panose="020B0604020202020204" pitchFamily="34" charset="0"/>
              </a:rPr>
              <a:t>screnario</a:t>
            </a:r>
            <a:r>
              <a:rPr lang="en-US" sz="1700" b="0" i="0" dirty="0">
                <a:solidFill>
                  <a:srgbClr val="000000"/>
                </a:solidFill>
                <a:effectLst/>
                <a:latin typeface="Arial" panose="020B0604020202020204" pitchFamily="34" charset="0"/>
                <a:cs typeface="Arial" panose="020B0604020202020204" pitchFamily="34" charset="0"/>
              </a:rPr>
              <a:t> is lightly to be higher.</a:t>
            </a:r>
          </a:p>
        </p:txBody>
      </p:sp>
    </p:spTree>
    <p:extLst>
      <p:ext uri="{BB962C8B-B14F-4D97-AF65-F5344CB8AC3E}">
        <p14:creationId xmlns:p14="http://schemas.microsoft.com/office/powerpoint/2010/main" val="925544331"/>
      </p:ext>
    </p:extLst>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136073" y="207707"/>
            <a:ext cx="10819953" cy="584775"/>
          </a:xfrm>
          <a:prstGeom prst="rect">
            <a:avLst/>
          </a:prstGeom>
          <a:noFill/>
        </p:spPr>
        <p:txBody>
          <a:bodyPr wrap="square" rtlCol="0">
            <a:spAutoFit/>
          </a:bodyPr>
          <a:lstStyle/>
          <a:p>
            <a:r>
              <a:rPr lang="en-US" altLang="zh-CN" sz="3200" b="1" dirty="0">
                <a:latin typeface="Microsoft YaHei" panose="020B0503020204020204" pitchFamily="34" charset="-122"/>
                <a:ea typeface="Microsoft YaHei" panose="020B0503020204020204" pitchFamily="34" charset="-122"/>
              </a:rPr>
              <a:t>Data Exploration</a:t>
            </a:r>
            <a:r>
              <a:rPr lang="en-US" altLang="zh-CN" sz="2800" b="1" dirty="0">
                <a:latin typeface="Microsoft YaHei" panose="020B0503020204020204" pitchFamily="34" charset="-122"/>
                <a:ea typeface="Microsoft YaHei" panose="020B0503020204020204" pitchFamily="34" charset="-122"/>
              </a:rPr>
              <a:t> – </a:t>
            </a:r>
            <a:r>
              <a:rPr lang="en-US" altLang="zh-CN" sz="2400" b="1" dirty="0">
                <a:latin typeface="Arial" panose="020B0604020202020204" pitchFamily="34" charset="0"/>
                <a:ea typeface="Microsoft YaHei" panose="020B0503020204020204" pitchFamily="34" charset="-122"/>
                <a:cs typeface="Arial" panose="020B0604020202020204" pitchFamily="34" charset="0"/>
              </a:rPr>
              <a:t>Data visualization &amp; analysis</a:t>
            </a:r>
            <a:endParaRPr lang="zh-CN" altLang="en-US" sz="2400" b="1" dirty="0">
              <a:latin typeface="Arial" panose="020B0604020202020204" pitchFamily="34" charset="0"/>
              <a:ea typeface="Microsoft YaHei" panose="020B0503020204020204" pitchFamily="34" charset="-122"/>
              <a:cs typeface="Arial" panose="020B0604020202020204" pitchFamily="34" charset="0"/>
            </a:endParaRPr>
          </a:p>
        </p:txBody>
      </p:sp>
      <p:sp>
        <p:nvSpPr>
          <p:cNvPr id="11" name="Rectangle 24"/>
          <p:cNvSpPr>
            <a:spLocks noChangeArrowheads="1"/>
          </p:cNvSpPr>
          <p:nvPr/>
        </p:nvSpPr>
        <p:spPr bwMode="auto">
          <a:xfrm>
            <a:off x="1234393" y="1180520"/>
            <a:ext cx="461580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700" dirty="0">
                <a:latin typeface="Arial" panose="020B0604020202020204" pitchFamily="34" charset="0"/>
                <a:cs typeface="Arial" panose="020B0604020202020204" pitchFamily="34" charset="0"/>
              </a:rPr>
              <a:t>      </a:t>
            </a:r>
            <a:endParaRPr lang="en-US" b="1" i="1"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F40E024B-98AC-4063-91AC-DB296B51DF2C}"/>
              </a:ext>
            </a:extLst>
          </p:cNvPr>
          <p:cNvPicPr>
            <a:picLocks noChangeAspect="1"/>
          </p:cNvPicPr>
          <p:nvPr/>
        </p:nvPicPr>
        <p:blipFill>
          <a:blip r:embed="rId3"/>
          <a:stretch>
            <a:fillRect/>
          </a:stretch>
        </p:blipFill>
        <p:spPr>
          <a:xfrm>
            <a:off x="1136073" y="904568"/>
            <a:ext cx="10298843" cy="3451770"/>
          </a:xfrm>
          <a:prstGeom prst="rect">
            <a:avLst/>
          </a:prstGeom>
        </p:spPr>
      </p:pic>
      <p:sp>
        <p:nvSpPr>
          <p:cNvPr id="8" name="TextBox 7">
            <a:extLst>
              <a:ext uri="{FF2B5EF4-FFF2-40B4-BE49-F238E27FC236}">
                <a16:creationId xmlns:a16="http://schemas.microsoft.com/office/drawing/2014/main" id="{2EEEF0F5-4829-470A-B594-D4DDD7F9F18A}"/>
              </a:ext>
            </a:extLst>
          </p:cNvPr>
          <p:cNvSpPr txBox="1"/>
          <p:nvPr/>
        </p:nvSpPr>
        <p:spPr>
          <a:xfrm>
            <a:off x="1136072" y="4356338"/>
            <a:ext cx="10298843" cy="2200602"/>
          </a:xfrm>
          <a:prstGeom prst="rect">
            <a:avLst/>
          </a:prstGeom>
          <a:noFill/>
        </p:spPr>
        <p:txBody>
          <a:bodyPr wrap="square">
            <a:spAutoFit/>
          </a:bodyPr>
          <a:lstStyle/>
          <a:p>
            <a:r>
              <a:rPr lang="en-US" b="0" i="0" dirty="0">
                <a:solidFill>
                  <a:srgbClr val="000000"/>
                </a:solidFill>
                <a:effectLst/>
                <a:latin typeface="Helvetica Neue"/>
              </a:rPr>
              <a:t>👀 </a:t>
            </a:r>
            <a:r>
              <a:rPr lang="en-US" sz="1700" b="0" i="0" dirty="0">
                <a:solidFill>
                  <a:srgbClr val="000000"/>
                </a:solidFill>
                <a:effectLst/>
                <a:latin typeface="Arial" panose="020B0604020202020204" pitchFamily="34" charset="0"/>
                <a:cs typeface="Arial" panose="020B0604020202020204" pitchFamily="34" charset="0"/>
              </a:rPr>
              <a:t>As Observed, number of customers who stay with the bank decreases as the ages are increasing. Especially in the range starting from ages 37 to 52 years old, the number of customers exited the bank is maintained at a higher level with an average of 3% and above as compared to the other ages. A Total of 59.08% out of the total exited customers are derived from the above mentioned range of age. It can be due to the reason of an increasing amount in demand for a more comprehensive product or services relative to the change in the different stages of life, however, other banks might be offering a better or more appropriate product or service to them instead. Hence, it causes an increasing amount of exited customers in this range.</a:t>
            </a:r>
            <a:endParaRPr lang="en-SG"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2689399"/>
      </p:ext>
    </p:extLst>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6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136073" y="207707"/>
            <a:ext cx="10819953" cy="584775"/>
          </a:xfrm>
          <a:prstGeom prst="rect">
            <a:avLst/>
          </a:prstGeom>
          <a:noFill/>
        </p:spPr>
        <p:txBody>
          <a:bodyPr wrap="square" rtlCol="0">
            <a:spAutoFit/>
          </a:bodyPr>
          <a:lstStyle/>
          <a:p>
            <a:r>
              <a:rPr lang="en-US" altLang="zh-CN" sz="3200" b="1" dirty="0">
                <a:latin typeface="Microsoft YaHei" panose="020B0503020204020204" pitchFamily="34" charset="-122"/>
                <a:ea typeface="Microsoft YaHei" panose="020B0503020204020204" pitchFamily="34" charset="-122"/>
              </a:rPr>
              <a:t>Data Exploration</a:t>
            </a:r>
            <a:r>
              <a:rPr lang="en-US" altLang="zh-CN" sz="2800" b="1" dirty="0">
                <a:latin typeface="Microsoft YaHei" panose="020B0503020204020204" pitchFamily="34" charset="-122"/>
                <a:ea typeface="Microsoft YaHei" panose="020B0503020204020204" pitchFamily="34" charset="-122"/>
              </a:rPr>
              <a:t> – </a:t>
            </a:r>
            <a:r>
              <a:rPr lang="en-US" altLang="zh-CN" sz="2400" b="1" dirty="0">
                <a:latin typeface="Arial" panose="020B0604020202020204" pitchFamily="34" charset="0"/>
                <a:ea typeface="Microsoft YaHei" panose="020B0503020204020204" pitchFamily="34" charset="-122"/>
                <a:cs typeface="Arial" panose="020B0604020202020204" pitchFamily="34" charset="0"/>
              </a:rPr>
              <a:t>Data visualization &amp; analysis</a:t>
            </a:r>
            <a:endParaRPr lang="zh-CN" altLang="en-US" sz="2400" b="1" dirty="0">
              <a:latin typeface="Arial" panose="020B0604020202020204" pitchFamily="34" charset="0"/>
              <a:ea typeface="Microsoft YaHei" panose="020B0503020204020204" pitchFamily="34" charset="-122"/>
              <a:cs typeface="Arial" panose="020B0604020202020204" pitchFamily="34" charset="0"/>
            </a:endParaRPr>
          </a:p>
        </p:txBody>
      </p:sp>
      <p:sp>
        <p:nvSpPr>
          <p:cNvPr id="11" name="Rectangle 24"/>
          <p:cNvSpPr>
            <a:spLocks noChangeArrowheads="1"/>
          </p:cNvSpPr>
          <p:nvPr/>
        </p:nvSpPr>
        <p:spPr bwMode="auto">
          <a:xfrm>
            <a:off x="1234393" y="1180520"/>
            <a:ext cx="461580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700" dirty="0">
                <a:latin typeface="Arial" panose="020B0604020202020204" pitchFamily="34" charset="0"/>
                <a:cs typeface="Arial" panose="020B0604020202020204" pitchFamily="34" charset="0"/>
              </a:rPr>
              <a:t>      </a:t>
            </a:r>
            <a:endParaRPr lang="en-US" b="1" i="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8D5CAC1B-DEC0-465F-B1C1-FF7BDF8074D9}"/>
              </a:ext>
            </a:extLst>
          </p:cNvPr>
          <p:cNvPicPr>
            <a:picLocks noChangeAspect="1"/>
          </p:cNvPicPr>
          <p:nvPr/>
        </p:nvPicPr>
        <p:blipFill>
          <a:blip r:embed="rId3"/>
          <a:stretch>
            <a:fillRect/>
          </a:stretch>
        </p:blipFill>
        <p:spPr>
          <a:xfrm>
            <a:off x="1136072" y="1045945"/>
            <a:ext cx="10151360" cy="3427732"/>
          </a:xfrm>
          <a:prstGeom prst="rect">
            <a:avLst/>
          </a:prstGeom>
        </p:spPr>
      </p:pic>
      <p:sp>
        <p:nvSpPr>
          <p:cNvPr id="9" name="TextBox 8">
            <a:extLst>
              <a:ext uri="{FF2B5EF4-FFF2-40B4-BE49-F238E27FC236}">
                <a16:creationId xmlns:a16="http://schemas.microsoft.com/office/drawing/2014/main" id="{9F8A9519-FEB6-43C6-BF41-55B1BAA23FC5}"/>
              </a:ext>
            </a:extLst>
          </p:cNvPr>
          <p:cNvSpPr txBox="1"/>
          <p:nvPr/>
        </p:nvSpPr>
        <p:spPr>
          <a:xfrm>
            <a:off x="1136072" y="4657893"/>
            <a:ext cx="10328341" cy="1154162"/>
          </a:xfrm>
          <a:prstGeom prst="rect">
            <a:avLst/>
          </a:prstGeom>
          <a:noFill/>
        </p:spPr>
        <p:txBody>
          <a:bodyPr wrap="square">
            <a:spAutoFit/>
          </a:bodyPr>
          <a:lstStyle/>
          <a:p>
            <a:r>
              <a:rPr lang="en-US" b="0" i="0" dirty="0">
                <a:solidFill>
                  <a:srgbClr val="000000"/>
                </a:solidFill>
                <a:effectLst/>
                <a:latin typeface="Helvetica Neue"/>
              </a:rPr>
              <a:t>👀 </a:t>
            </a:r>
            <a:r>
              <a:rPr lang="en-US" sz="1700" b="0" i="0" dirty="0">
                <a:solidFill>
                  <a:srgbClr val="000000"/>
                </a:solidFill>
                <a:effectLst/>
                <a:latin typeface="Arial" panose="020B0604020202020204" pitchFamily="34" charset="0"/>
                <a:cs typeface="Arial" panose="020B0604020202020204" pitchFamily="34" charset="0"/>
              </a:rPr>
              <a:t>As Observed, there are 2 groups of the customer in Balance that makeup of 73.12% in the total exited amount. The very first group are customers who have zero savings with the bank, which shows 24.5% out of the total. The second group are customers who have savings with the bank ranging from 97.5k to 147.5k, which shows 48.62% out of the total.</a:t>
            </a:r>
            <a:endParaRPr lang="en-SG"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8839443"/>
      </p:ext>
    </p:extLst>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6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136073" y="207707"/>
            <a:ext cx="10819953" cy="584775"/>
          </a:xfrm>
          <a:prstGeom prst="rect">
            <a:avLst/>
          </a:prstGeom>
          <a:noFill/>
        </p:spPr>
        <p:txBody>
          <a:bodyPr wrap="square" rtlCol="0">
            <a:spAutoFit/>
          </a:bodyPr>
          <a:lstStyle/>
          <a:p>
            <a:r>
              <a:rPr lang="en-US" altLang="zh-CN" sz="3200" b="1" dirty="0">
                <a:latin typeface="Microsoft YaHei" panose="020B0503020204020204" pitchFamily="34" charset="-122"/>
                <a:ea typeface="Microsoft YaHei" panose="020B0503020204020204" pitchFamily="34" charset="-122"/>
              </a:rPr>
              <a:t>Data Exploration</a:t>
            </a:r>
            <a:r>
              <a:rPr lang="en-US" altLang="zh-CN" sz="2800" b="1" dirty="0">
                <a:latin typeface="Microsoft YaHei" panose="020B0503020204020204" pitchFamily="34" charset="-122"/>
                <a:ea typeface="Microsoft YaHei" panose="020B0503020204020204" pitchFamily="34" charset="-122"/>
              </a:rPr>
              <a:t> – </a:t>
            </a:r>
            <a:r>
              <a:rPr lang="en-US" altLang="zh-CN" sz="2400" b="1" dirty="0">
                <a:latin typeface="Arial" panose="020B0604020202020204" pitchFamily="34" charset="0"/>
                <a:ea typeface="Microsoft YaHei" panose="020B0503020204020204" pitchFamily="34" charset="-122"/>
                <a:cs typeface="Arial" panose="020B0604020202020204" pitchFamily="34" charset="0"/>
              </a:rPr>
              <a:t>Data visualization &amp; analysis</a:t>
            </a:r>
            <a:endParaRPr lang="zh-CN" altLang="en-US" sz="2400" b="1" dirty="0">
              <a:latin typeface="Arial" panose="020B0604020202020204" pitchFamily="34" charset="0"/>
              <a:ea typeface="Microsoft YaHei" panose="020B0503020204020204" pitchFamily="34" charset="-122"/>
              <a:cs typeface="Arial" panose="020B0604020202020204" pitchFamily="34" charset="0"/>
            </a:endParaRPr>
          </a:p>
        </p:txBody>
      </p:sp>
      <p:sp>
        <p:nvSpPr>
          <p:cNvPr id="11" name="Rectangle 24"/>
          <p:cNvSpPr>
            <a:spLocks noChangeArrowheads="1"/>
          </p:cNvSpPr>
          <p:nvPr/>
        </p:nvSpPr>
        <p:spPr bwMode="auto">
          <a:xfrm>
            <a:off x="1234393" y="1180520"/>
            <a:ext cx="461580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1700" dirty="0">
                <a:latin typeface="Arial" panose="020B0604020202020204" pitchFamily="34" charset="0"/>
                <a:cs typeface="Arial" panose="020B0604020202020204" pitchFamily="34" charset="0"/>
              </a:rPr>
              <a:t>      </a:t>
            </a:r>
            <a:endParaRPr lang="en-US" b="1" i="1"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163EEE59-EE8A-4195-A676-A44DCE0FD4EB}"/>
              </a:ext>
            </a:extLst>
          </p:cNvPr>
          <p:cNvPicPr>
            <a:picLocks noChangeAspect="1"/>
          </p:cNvPicPr>
          <p:nvPr/>
        </p:nvPicPr>
        <p:blipFill>
          <a:blip r:embed="rId3"/>
          <a:stretch>
            <a:fillRect/>
          </a:stretch>
        </p:blipFill>
        <p:spPr>
          <a:xfrm>
            <a:off x="1234393" y="1045945"/>
            <a:ext cx="10230020" cy="3909513"/>
          </a:xfrm>
          <a:prstGeom prst="rect">
            <a:avLst/>
          </a:prstGeom>
        </p:spPr>
      </p:pic>
      <p:sp>
        <p:nvSpPr>
          <p:cNvPr id="8" name="TextBox 7">
            <a:extLst>
              <a:ext uri="{FF2B5EF4-FFF2-40B4-BE49-F238E27FC236}">
                <a16:creationId xmlns:a16="http://schemas.microsoft.com/office/drawing/2014/main" id="{258523A7-49DF-456F-98ED-9DF9DE74AADF}"/>
              </a:ext>
            </a:extLst>
          </p:cNvPr>
          <p:cNvSpPr txBox="1"/>
          <p:nvPr/>
        </p:nvSpPr>
        <p:spPr>
          <a:xfrm>
            <a:off x="1136073" y="5077315"/>
            <a:ext cx="10328340" cy="892552"/>
          </a:xfrm>
          <a:prstGeom prst="rect">
            <a:avLst/>
          </a:prstGeom>
          <a:noFill/>
        </p:spPr>
        <p:txBody>
          <a:bodyPr wrap="square">
            <a:spAutoFit/>
          </a:bodyPr>
          <a:lstStyle/>
          <a:p>
            <a:r>
              <a:rPr lang="en-US" b="0" i="0" dirty="0">
                <a:solidFill>
                  <a:srgbClr val="000000"/>
                </a:solidFill>
                <a:effectLst/>
                <a:latin typeface="Helvetica Neue"/>
              </a:rPr>
              <a:t>👀 </a:t>
            </a:r>
            <a:r>
              <a:rPr lang="en-US" sz="1700" b="0" i="0" dirty="0">
                <a:solidFill>
                  <a:srgbClr val="000000"/>
                </a:solidFill>
                <a:effectLst/>
                <a:latin typeface="Arial" panose="020B0604020202020204" pitchFamily="34" charset="0"/>
                <a:cs typeface="Arial" panose="020B0604020202020204" pitchFamily="34" charset="0"/>
              </a:rPr>
              <a:t>As Observed, more than half (51.86%) of the exited customers in </a:t>
            </a:r>
            <a:r>
              <a:rPr lang="en-US" sz="1700" b="0" i="0" dirty="0" err="1">
                <a:solidFill>
                  <a:srgbClr val="000000"/>
                </a:solidFill>
                <a:effectLst/>
                <a:latin typeface="Arial" panose="020B0604020202020204" pitchFamily="34" charset="0"/>
                <a:cs typeface="Arial" panose="020B0604020202020204" pitchFamily="34" charset="0"/>
              </a:rPr>
              <a:t>CredRate</a:t>
            </a:r>
            <a:r>
              <a:rPr lang="en-US" sz="1700" b="0" i="0" dirty="0">
                <a:solidFill>
                  <a:srgbClr val="000000"/>
                </a:solidFill>
                <a:effectLst/>
                <a:latin typeface="Arial" panose="020B0604020202020204" pitchFamily="34" charset="0"/>
                <a:cs typeface="Arial" panose="020B0604020202020204" pitchFamily="34" charset="0"/>
              </a:rPr>
              <a:t> are falling in the range of 550 to 700 credit score. Other than the above-mentioned group of customers, those who have a credit score of less than 400 tend to also leave the bank.</a:t>
            </a:r>
            <a:endParaRPr lang="en-SG"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1321727"/>
      </p:ext>
    </p:extLst>
  </p:cSld>
  <p:clrMapOvr>
    <a:masterClrMapping/>
  </p:clrMapOvr>
  <mc:AlternateContent xmlns:mc="http://schemas.openxmlformats.org/markup-compatibility/2006" xmlns:p14="http://schemas.microsoft.com/office/powerpoint/2010/main">
    <mc:Choice Requires="p14">
      <p:transition spd="slow" p14:dur="1750" advTm="3000">
        <p14:warp/>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6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4286</TotalTime>
  <Words>1901</Words>
  <Application>Microsoft Office PowerPoint</Application>
  <PresentationFormat>Widescreen</PresentationFormat>
  <Paragraphs>158</Paragraphs>
  <Slides>23</Slides>
  <Notes>21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等线</vt:lpstr>
      <vt:lpstr>等线 Light</vt:lpstr>
      <vt:lpstr>Helvetica Neue</vt:lpstr>
      <vt:lpstr>微软雅黑</vt:lpstr>
      <vt:lpstr>微软雅黑</vt:lpstr>
      <vt:lpstr>Arial</vt:lpstr>
      <vt:lpstr>Office 主题​​</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蓝绿色商业计划书通用PPT模板</dc:title>
  <dc:creator>Whishile.King&amp;Ethan</dc:creator>
  <cp:lastModifiedBy>Rica Lim</cp:lastModifiedBy>
  <cp:revision>424</cp:revision>
  <dcterms:created xsi:type="dcterms:W3CDTF">2017-09-11T00:58:00Z</dcterms:created>
  <dcterms:modified xsi:type="dcterms:W3CDTF">2020-12-02T11:03:17Z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