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4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1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0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4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4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8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F3D4-335E-4088-AD6B-779280E3F5E6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D82F63-6D82-436F-B96C-16A21F01F9B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4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1659-E53B-EC78-BC5D-DDAE5E972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559" y="802298"/>
            <a:ext cx="10322350" cy="2541431"/>
          </a:xfrm>
        </p:spPr>
        <p:txBody>
          <a:bodyPr>
            <a:normAutofit/>
          </a:bodyPr>
          <a:lstStyle/>
          <a:p>
            <a:pPr algn="ctr">
              <a:spcBef>
                <a:spcPts val="375"/>
              </a:spcBef>
            </a:pPr>
            <a:r>
              <a:rPr lang="en-IN" sz="4000" b="0" i="0" dirty="0">
                <a:solidFill>
                  <a:srgbClr val="212121"/>
                </a:solidFill>
                <a:effectLst/>
                <a:latin typeface="futura-pt"/>
              </a:rPr>
              <a:t>Failed Banking Transaction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62915-0BA1-5887-876D-85D4DD41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gary</a:t>
            </a:r>
            <a:r>
              <a:rPr lang="en-IN" dirty="0"/>
              <a:t> felix a</a:t>
            </a:r>
          </a:p>
        </p:txBody>
      </p:sp>
    </p:spTree>
    <p:extLst>
      <p:ext uri="{BB962C8B-B14F-4D97-AF65-F5344CB8AC3E}">
        <p14:creationId xmlns:p14="http://schemas.microsoft.com/office/powerpoint/2010/main" val="13996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5C75-9A9C-DD45-DCF2-6F627079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2E2F-6A60-4959-BD6F-8D5AC2D3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2CF1FE-FD68-8007-2A53-ED063AAF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40" y="2016125"/>
            <a:ext cx="9406844" cy="3449638"/>
          </a:xfrm>
        </p:spPr>
      </p:pic>
    </p:spTree>
    <p:extLst>
      <p:ext uri="{BB962C8B-B14F-4D97-AF65-F5344CB8AC3E}">
        <p14:creationId xmlns:p14="http://schemas.microsoft.com/office/powerpoint/2010/main" val="161414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A5864-F16E-85DD-A553-3614EE51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06C8-3398-3598-E4BC-0C206C8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180D99-CB5D-ACFA-14AF-05CFD735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50464"/>
            <a:ext cx="9604375" cy="2992420"/>
          </a:xfrm>
        </p:spPr>
      </p:pic>
    </p:spTree>
    <p:extLst>
      <p:ext uri="{BB962C8B-B14F-4D97-AF65-F5344CB8AC3E}">
        <p14:creationId xmlns:p14="http://schemas.microsoft.com/office/powerpoint/2010/main" val="319556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FC212-7CE1-EECD-FD12-377657ABF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DDF0-143A-9167-A2F6-7E9F297B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BB8644-B73E-5953-C137-469ADDC9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82" y="2016125"/>
            <a:ext cx="9521561" cy="3449638"/>
          </a:xfrm>
        </p:spPr>
      </p:pic>
    </p:spTree>
    <p:extLst>
      <p:ext uri="{BB962C8B-B14F-4D97-AF65-F5344CB8AC3E}">
        <p14:creationId xmlns:p14="http://schemas.microsoft.com/office/powerpoint/2010/main" val="169229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D60A8-07EC-5AEF-EC34-622981AC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655-3A3C-83A1-765D-2E50EF3E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114F-C2D1-72B0-711D-96C9B639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project successfully demonstrates a scalable pipeline to identify and analyse failed bank transactions.</a:t>
            </a:r>
          </a:p>
          <a:p>
            <a:r>
              <a:rPr lang="en-GB" dirty="0"/>
              <a:t>Using </a:t>
            </a:r>
            <a:r>
              <a:rPr lang="en-GB" dirty="0" err="1"/>
              <a:t>PySpark</a:t>
            </a:r>
            <a:r>
              <a:rPr lang="en-GB" dirty="0"/>
              <a:t>, the raw data cleaned and filtered large datasets, ensuring only relevant failure records were stored in the Cloud SQL.</a:t>
            </a:r>
          </a:p>
          <a:p>
            <a:r>
              <a:rPr lang="en-GB" dirty="0"/>
              <a:t>Data was ingested into Cloud SQL, enabling structured storage and seamless querying through </a:t>
            </a:r>
            <a:r>
              <a:rPr lang="en-GB" dirty="0" err="1"/>
              <a:t>BigQuery</a:t>
            </a:r>
            <a:r>
              <a:rPr lang="en-GB" dirty="0"/>
              <a:t> for analysis and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14005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2A60-59AF-7B70-7E16-45FEFDA9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1B18-13AD-1A5B-5A57-6F549771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today’s world, the transaction failures can significantly affect the customer satisfaction, revenue, and operational efficiency. This project focusses on analysing the failed bank transactions for last 7 days considering 3 cities having 5 branches each and this is done by using scalable and reliable cloud technologies provided by Google Cloud Platform(GCP). </a:t>
            </a:r>
          </a:p>
          <a:p>
            <a:r>
              <a:rPr lang="en-GB" dirty="0"/>
              <a:t>The objective is to build a data pipeline that filters out failed transactions from raw datasets using </a:t>
            </a:r>
            <a:r>
              <a:rPr lang="en-GB" dirty="0" err="1"/>
              <a:t>PySpark</a:t>
            </a:r>
            <a:r>
              <a:rPr lang="en-GB" dirty="0"/>
              <a:t> on </a:t>
            </a:r>
            <a:r>
              <a:rPr lang="en-GB" dirty="0" err="1"/>
              <a:t>Dataproc</a:t>
            </a:r>
            <a:r>
              <a:rPr lang="en-GB" dirty="0"/>
              <a:t>, stores the filtered failed data in Cloud SQL, and then </a:t>
            </a:r>
            <a:r>
              <a:rPr lang="en-GB" dirty="0" err="1"/>
              <a:t>analyzes</a:t>
            </a:r>
            <a:r>
              <a:rPr lang="en-GB" dirty="0"/>
              <a:t> and visualizes it using </a:t>
            </a:r>
            <a:r>
              <a:rPr lang="en-GB" dirty="0" err="1"/>
              <a:t>BigQuery</a:t>
            </a:r>
            <a:r>
              <a:rPr lang="en-GB" dirty="0"/>
              <a:t> and Looker Studio. The data contains key attributes such as transaction ID, customer ID, date, status, amount, city, purposes, and payment mode.</a:t>
            </a:r>
          </a:p>
          <a:p>
            <a:r>
              <a:rPr lang="en-GB" dirty="0"/>
              <a:t>This solution demonstrates how cloud-native tools can be leveraged to perform real-time analytics on transactional data and deliver impactful business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5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24E83-AAE7-ACCE-32A9-DE00DF85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A3B-6788-6452-A678-00693BC7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B9AF-D5EB-CDC8-4A08-B9A9BD84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Collecting and ingesting </a:t>
            </a:r>
            <a:r>
              <a:rPr lang="en-GB" dirty="0"/>
              <a:t>daily transaction data from multiple bank branches 3 cities, 5 branches each. </a:t>
            </a:r>
          </a:p>
          <a:p>
            <a:r>
              <a:rPr lang="en-GB" dirty="0"/>
              <a:t>Then, the raw data is stored in the Google Cloud Storage(GCS) and using python code, all the 15 csv files are Cleaned, collated, into a single cleaned transaction file and filtered failed transactions records using </a:t>
            </a:r>
            <a:r>
              <a:rPr lang="en-GB" dirty="0" err="1"/>
              <a:t>PySpark</a:t>
            </a:r>
            <a:r>
              <a:rPr lang="en-GB" dirty="0"/>
              <a:t> on </a:t>
            </a:r>
            <a:r>
              <a:rPr lang="en-GB" dirty="0" err="1"/>
              <a:t>Dataproc</a:t>
            </a:r>
            <a:r>
              <a:rPr lang="en-GB" dirty="0"/>
              <a:t>. </a:t>
            </a:r>
          </a:p>
          <a:p>
            <a:r>
              <a:rPr lang="en-GB" dirty="0"/>
              <a:t>Then, the failed transaction file is imported in the Google Cloud SQL and the data is stored in the database.</a:t>
            </a:r>
          </a:p>
          <a:p>
            <a:r>
              <a:rPr lang="en-GB" dirty="0"/>
              <a:t>At last, Cloud SQL is connected with </a:t>
            </a:r>
            <a:r>
              <a:rPr lang="en-GB" dirty="0" err="1"/>
              <a:t>BigQuery</a:t>
            </a:r>
            <a:r>
              <a:rPr lang="en-GB" dirty="0"/>
              <a:t> which enables analysis and visualization of failed bank transaction records using Looker Studio.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2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B96A-C267-49C5-1AA6-AB633EBC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E5B-A127-BB4A-87B6-911F12F1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5B17-2F02-05F7-FEB7-1B9C5DC2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Spark</a:t>
            </a:r>
          </a:p>
          <a:p>
            <a:r>
              <a:rPr lang="en-IN" dirty="0"/>
              <a:t>Google Cloud Storage</a:t>
            </a:r>
          </a:p>
          <a:p>
            <a:r>
              <a:rPr lang="en-IN" dirty="0"/>
              <a:t>Cloud SQL</a:t>
            </a:r>
          </a:p>
          <a:p>
            <a:r>
              <a:rPr lang="en-IN" dirty="0"/>
              <a:t>Google </a:t>
            </a:r>
            <a:r>
              <a:rPr lang="en-IN" dirty="0" err="1"/>
              <a:t>BigQuery</a:t>
            </a:r>
            <a:endParaRPr lang="en-IN" dirty="0"/>
          </a:p>
          <a:p>
            <a:r>
              <a:rPr lang="en-IN" dirty="0"/>
              <a:t>Looker Studio</a:t>
            </a:r>
          </a:p>
        </p:txBody>
      </p:sp>
    </p:spTree>
    <p:extLst>
      <p:ext uri="{BB962C8B-B14F-4D97-AF65-F5344CB8AC3E}">
        <p14:creationId xmlns:p14="http://schemas.microsoft.com/office/powerpoint/2010/main" val="8493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6A89-80AD-5026-F432-0EA4D2B54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F88D-E52E-43C5-65EA-97732E88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6D0603-0DF6-0B22-44DB-435B4DF25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245519"/>
            <a:ext cx="7572375" cy="2990850"/>
          </a:xfrm>
        </p:spPr>
      </p:pic>
    </p:spTree>
    <p:extLst>
      <p:ext uri="{BB962C8B-B14F-4D97-AF65-F5344CB8AC3E}">
        <p14:creationId xmlns:p14="http://schemas.microsoft.com/office/powerpoint/2010/main" val="334884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03A0B-F625-E6D9-FB12-E790E0F2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00C5-3590-62BD-231E-38D45F7E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3BE9-EE93-492E-9DB8-711D3174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this project, the data ingestion phase involves the extraction, transformation, and loading of failed transaction records into a structured format for analysis and visualization.</a:t>
            </a:r>
          </a:p>
          <a:p>
            <a:r>
              <a:rPr lang="en-GB" dirty="0"/>
              <a:t>The data is Ingested from multiple csv files provided by bank-branches from various cities considering 3 cities, 5 branches, and each file contains 7 days of transaction details. </a:t>
            </a:r>
          </a:p>
          <a:p>
            <a:r>
              <a:rPr lang="en-GB" dirty="0"/>
              <a:t>The raw data is stored in the Google Cloud Storage(GCS) and using python code, all the 15 csv files are Cleaned, processed, and collated into a single cleaned transaction file using </a:t>
            </a:r>
            <a:r>
              <a:rPr lang="en-GB" dirty="0" err="1"/>
              <a:t>PySpark</a:t>
            </a:r>
            <a:r>
              <a:rPr lang="en-GB" dirty="0"/>
              <a:t> on </a:t>
            </a:r>
            <a:r>
              <a:rPr lang="en-GB" dirty="0" err="1"/>
              <a:t>Dataproc</a:t>
            </a:r>
            <a:r>
              <a:rPr lang="en-GB" dirty="0"/>
              <a:t>. </a:t>
            </a:r>
          </a:p>
          <a:p>
            <a:r>
              <a:rPr lang="en-GB" dirty="0"/>
              <a:t>Then, the cleaned data is further processed to filter failed transaction records and saved as a csv file, which is stored in the Cloud storage.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C4FC-26A4-B598-9C9A-124B0C5F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B4F0-6716-B6AB-2C58-9B2819D8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 err="1"/>
              <a:t>Pyspark</a:t>
            </a:r>
            <a:r>
              <a:rPr lang="en-IN" dirty="0"/>
              <a:t> job – cleaning &amp;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C080-A047-002C-FE07-0A825E98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84890" cy="34506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Using </a:t>
            </a:r>
            <a:r>
              <a:rPr lang="en-IN" dirty="0" err="1"/>
              <a:t>Dataproc</a:t>
            </a:r>
            <a:r>
              <a:rPr lang="en-IN" dirty="0"/>
              <a:t> single node cluster, all the 15 csv files are read from the Google Cloud Storage(GCS) and performed data cleaning using </a:t>
            </a:r>
            <a:r>
              <a:rPr lang="en-IN" dirty="0" err="1"/>
              <a:t>PySpark</a:t>
            </a:r>
            <a:r>
              <a:rPr lang="en-IN" dirty="0"/>
              <a:t>. </a:t>
            </a:r>
          </a:p>
          <a:p>
            <a:r>
              <a:rPr lang="en-IN" dirty="0"/>
              <a:t>Data Cleaning: Removed rows with null values and dropped the rows that has empty strings. </a:t>
            </a:r>
          </a:p>
          <a:p>
            <a:r>
              <a:rPr lang="en-IN" dirty="0"/>
              <a:t>After cleaning, the cleaned data is processed using </a:t>
            </a:r>
            <a:r>
              <a:rPr lang="en-IN" dirty="0" err="1"/>
              <a:t>PySpark</a:t>
            </a:r>
            <a:r>
              <a:rPr lang="en-IN" dirty="0"/>
              <a:t> to filter out failed transactions and it is stored in the Cloud Storage.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2454A-367A-A434-F1AA-B7B1CA53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98" y="2530272"/>
            <a:ext cx="4422256" cy="24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4DB2-A29A-E1F5-D6E6-68D01496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40F1-2D05-37D8-B0B2-C094868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/>
              <a:t>Load DATA </a:t>
            </a:r>
            <a:r>
              <a:rPr lang="en-IN" dirty="0" err="1"/>
              <a:t>INto</a:t>
            </a:r>
            <a:r>
              <a:rPr lang="en-IN" dirty="0"/>
              <a:t> CLOUD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952C-3AE5-00EE-F6C4-2E1DE06E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94317" cy="34506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Using </a:t>
            </a:r>
            <a:r>
              <a:rPr lang="en-IN" dirty="0" err="1"/>
              <a:t>dataproc</a:t>
            </a:r>
            <a:r>
              <a:rPr lang="en-IN" dirty="0"/>
              <a:t> cluster, the data is cleaned, collated into single csv file and filtered using </a:t>
            </a:r>
            <a:r>
              <a:rPr lang="en-IN" dirty="0" err="1"/>
              <a:t>PySpark</a:t>
            </a:r>
            <a:r>
              <a:rPr lang="en-IN" dirty="0"/>
              <a:t> Job. </a:t>
            </a:r>
          </a:p>
          <a:p>
            <a:r>
              <a:rPr lang="en-IN" dirty="0"/>
              <a:t>The failed transaction record is then imported into Google Cloud SQL. Before that, the database and table is created.</a:t>
            </a:r>
          </a:p>
          <a:p>
            <a:r>
              <a:rPr lang="en-IN" dirty="0"/>
              <a:t>After loading data into the database, the failed data is further used for the analysis and visualization using </a:t>
            </a:r>
            <a:r>
              <a:rPr lang="en-IN" dirty="0" err="1"/>
              <a:t>BigQuery</a:t>
            </a:r>
            <a:r>
              <a:rPr lang="en-IN" dirty="0"/>
              <a:t> and Looker.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1D313-E352-17CE-2525-631B54FC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86" y="2638126"/>
            <a:ext cx="4201568" cy="22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E293-24E5-4A1C-949A-E85E2947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3B2A-917C-EE27-672C-25C1CFBB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432"/>
            <a:ext cx="9603275" cy="1049235"/>
          </a:xfrm>
        </p:spPr>
        <p:txBody>
          <a:bodyPr/>
          <a:lstStyle/>
          <a:p>
            <a:r>
              <a:rPr lang="en-IN" dirty="0" err="1"/>
              <a:t>BigQUERY</a:t>
            </a:r>
            <a:r>
              <a:rPr lang="en-IN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3203-29EB-E531-D19F-AFB9FE45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94317" cy="3450613"/>
          </a:xfrm>
        </p:spPr>
        <p:txBody>
          <a:bodyPr>
            <a:normAutofit fontScale="92500"/>
          </a:bodyPr>
          <a:lstStyle/>
          <a:p>
            <a:r>
              <a:rPr lang="en-GB" dirty="0"/>
              <a:t>Google </a:t>
            </a:r>
            <a:r>
              <a:rPr lang="en-GB" dirty="0" err="1"/>
              <a:t>BigQuery</a:t>
            </a:r>
            <a:r>
              <a:rPr lang="en-GB" dirty="0"/>
              <a:t> Analysis is used for querying and deriving insights from the cleaned data of failed transactions.</a:t>
            </a:r>
          </a:p>
          <a:p>
            <a:r>
              <a:rPr lang="en-GB" dirty="0"/>
              <a:t>Performed SQL based analysis on failed transactions and integrated with Looker Studio for visualizations. </a:t>
            </a:r>
          </a:p>
          <a:p>
            <a:r>
              <a:rPr lang="en-GB" dirty="0"/>
              <a:t>Some of the analyses are City-wise transaction failure counts, failed records by city and payment mode, top failed records by purposes.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A559-C513-E213-1B6D-76C56C7F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70" y="2384982"/>
            <a:ext cx="5876694" cy="25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9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1146</TotalTime>
  <Words>682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futura-pt</vt:lpstr>
      <vt:lpstr>Gill Sans MT</vt:lpstr>
      <vt:lpstr>Gallery</vt:lpstr>
      <vt:lpstr>Failed Banking Transaction Analysis</vt:lpstr>
      <vt:lpstr>Abstract</vt:lpstr>
      <vt:lpstr>PROJECT OBJECTIVE</vt:lpstr>
      <vt:lpstr>Tech stack</vt:lpstr>
      <vt:lpstr>Architecture diagram</vt:lpstr>
      <vt:lpstr>DATA INGESTION</vt:lpstr>
      <vt:lpstr>Pyspark job – cleaning &amp; filtering</vt:lpstr>
      <vt:lpstr>Load DATA INto CLOUD SQL</vt:lpstr>
      <vt:lpstr>BigQUERY ANALYSIS</vt:lpstr>
      <vt:lpstr>outputs</vt:lpstr>
      <vt:lpstr>outputs</vt:lpstr>
      <vt:lpstr>outputs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Gary Felix</dc:creator>
  <cp:lastModifiedBy>Gary Felix</cp:lastModifiedBy>
  <cp:revision>3</cp:revision>
  <dcterms:created xsi:type="dcterms:W3CDTF">2025-05-08T19:34:07Z</dcterms:created>
  <dcterms:modified xsi:type="dcterms:W3CDTF">2025-05-09T17:27:58Z</dcterms:modified>
</cp:coreProperties>
</file>