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系统的配置与程序的执行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第一次计算机系统实验课</a:t>
            </a:r>
            <a:endParaRPr lang="en-US" altLang="zh-CN" dirty="0" smtClean="0"/>
          </a:p>
          <a:p>
            <a:r>
              <a:rPr lang="zh-CN" altLang="en-US" dirty="0" smtClean="0"/>
              <a:t>黄郭斌制作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Step2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生成汇编代码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zh-CN" altLang="en-US" dirty="0" smtClean="0"/>
              <a:t>我按照书上对其进行第一级优化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–O1 –S 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hello.s</a:t>
            </a:r>
            <a:r>
              <a:rPr lang="zh-CN" altLang="en-US" dirty="0" smtClean="0"/>
              <a:t>发现源文件被编译器翻译为汇编代码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7638" t="11769" r="13325" b="10272"/>
          <a:stretch>
            <a:fillRect/>
          </a:stretch>
        </p:blipFill>
        <p:spPr bwMode="auto">
          <a:xfrm>
            <a:off x="4283968" y="1484784"/>
            <a:ext cx="46423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Step3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生成可执行文件并执行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7638" t="11769" r="13325" b="13454"/>
          <a:stretch>
            <a:fillRect/>
          </a:stretch>
        </p:blipFill>
        <p:spPr bwMode="auto">
          <a:xfrm>
            <a:off x="971600" y="1484784"/>
            <a:ext cx="6984776" cy="497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系统的配置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Step1 </a:t>
            </a:r>
            <a:r>
              <a:rPr lang="zh-CN" altLang="en-US" dirty="0" smtClean="0"/>
              <a:t>进入官网下载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系统和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虚拟机的安装包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802" b="7090"/>
          <a:stretch>
            <a:fillRect/>
          </a:stretch>
        </p:blipFill>
        <p:spPr bwMode="auto">
          <a:xfrm>
            <a:off x="546957" y="2132856"/>
            <a:ext cx="359299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1502" b="6000"/>
          <a:stretch>
            <a:fillRect/>
          </a:stretch>
        </p:blipFill>
        <p:spPr bwMode="auto">
          <a:xfrm>
            <a:off x="4499992" y="2132856"/>
            <a:ext cx="36004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Step2 </a:t>
            </a:r>
            <a:r>
              <a:rPr lang="zh-CN" altLang="en-US" dirty="0" smtClean="0"/>
              <a:t>安装虚拟机并按照提示装好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8761" b="7722"/>
          <a:stretch>
            <a:fillRect/>
          </a:stretch>
        </p:blipFill>
        <p:spPr bwMode="auto">
          <a:xfrm>
            <a:off x="611560" y="1556792"/>
            <a:ext cx="73448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系统会自动完成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537" t="8587" r="12431" b="8681"/>
          <a:stretch>
            <a:fillRect/>
          </a:stretch>
        </p:blipFill>
        <p:spPr bwMode="auto">
          <a:xfrm>
            <a:off x="1122539" y="1772816"/>
            <a:ext cx="706232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Step3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，这里可以进行一些个性化的设置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431" t="632" r="12431" b="5499"/>
          <a:stretch>
            <a:fillRect/>
          </a:stretch>
        </p:blipFill>
        <p:spPr bwMode="auto">
          <a:xfrm>
            <a:off x="1115616" y="1628800"/>
            <a:ext cx="676875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Step4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/>
              <a:t>g++ </a:t>
            </a:r>
            <a:r>
              <a:rPr lang="en-US" altLang="zh-CN" dirty="0" err="1" smtClean="0"/>
              <a:t>gedit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中输入以下命令以完成安装：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gcc-multilab</a:t>
            </a:r>
            <a:r>
              <a:rPr lang="en-US" altLang="zh-CN" dirty="0" smtClean="0"/>
              <a:t> g++-</a:t>
            </a:r>
            <a:r>
              <a:rPr lang="en-US" altLang="zh-CN" dirty="0" err="1" smtClean="0"/>
              <a:t>multilab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gedit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zh-CN" altLang="en-US" dirty="0" smtClean="0"/>
              <a:t>：获得管理员权限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程序的执行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Step1 </a:t>
            </a:r>
            <a:r>
              <a:rPr lang="zh-CN" altLang="en-US" dirty="0" smtClean="0"/>
              <a:t>写好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并保存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这里我用的是</a:t>
            </a:r>
            <a:r>
              <a:rPr lang="en-US" altLang="zh-CN" dirty="0" smtClean="0"/>
              <a:t>vim)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7638" t="11769" r="12431" b="15045"/>
          <a:stretch>
            <a:fillRect/>
          </a:stretch>
        </p:blipFill>
        <p:spPr bwMode="auto">
          <a:xfrm>
            <a:off x="1331640" y="1844824"/>
            <a:ext cx="6408712" cy="44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157</Words>
  <Application>Microsoft Office PowerPoint</Application>
  <PresentationFormat>全屏显示(4:3)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Linux系统的配置与程序的执行</vt:lpstr>
      <vt:lpstr>一、Linux系统的配置</vt:lpstr>
      <vt:lpstr>Step1 进入官网下载Ubuntu系统和VMware虚拟机的安装包 </vt:lpstr>
      <vt:lpstr>Step2 安装虚拟机并按照提示装好Ubuntu系统</vt:lpstr>
      <vt:lpstr>系统会自动完成Linux的安装</vt:lpstr>
      <vt:lpstr>Step3 配置Linux，这里可以进行一些个性化的设置</vt:lpstr>
      <vt:lpstr>Step4 安装gcc g++ gedit</vt:lpstr>
      <vt:lpstr>二、hello world程序的执行</vt:lpstr>
      <vt:lpstr>Step1 写好hello.c并保存(这里我用的是vim)</vt:lpstr>
      <vt:lpstr>Step2 用gcc编译hello.c生成汇编代码</vt:lpstr>
      <vt:lpstr>Step3 用gcc编译hello.c生成可执行文件并执行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Linux系统的配置与程序的执行</dc:title>
  <dc:creator>Gary MS</dc:creator>
  <cp:lastModifiedBy>Gary</cp:lastModifiedBy>
  <cp:revision>5</cp:revision>
  <dcterms:created xsi:type="dcterms:W3CDTF">2017-03-02T15:49:43Z</dcterms:created>
  <dcterms:modified xsi:type="dcterms:W3CDTF">2017-03-02T16:34:48Z</dcterms:modified>
</cp:coreProperties>
</file>