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2" r:id="rId5"/>
    <p:sldId id="313" r:id="rId6"/>
    <p:sldId id="285" r:id="rId7"/>
    <p:sldId id="283" r:id="rId8"/>
    <p:sldId id="348" r:id="rId9"/>
    <p:sldId id="284" r:id="rId10"/>
    <p:sldId id="314" r:id="rId11"/>
    <p:sldId id="315" r:id="rId12"/>
    <p:sldId id="316" r:id="rId13"/>
    <p:sldId id="317" r:id="rId14"/>
    <p:sldId id="318" r:id="rId15"/>
    <p:sldId id="346" r:id="rId16"/>
    <p:sldId id="347" r:id="rId17"/>
    <p:sldId id="349" r:id="rId18"/>
    <p:sldId id="281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2" r:id="rId33"/>
    <p:sldId id="273" r:id="rId34"/>
    <p:sldId id="271" r:id="rId35"/>
    <p:sldId id="274" r:id="rId36"/>
    <p:sldId id="275" r:id="rId37"/>
    <p:sldId id="276" r:id="rId38"/>
    <p:sldId id="277" r:id="rId39"/>
    <p:sldId id="279" r:id="rId40"/>
    <p:sldId id="278" r:id="rId41"/>
    <p:sldId id="28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62739"/>
    <a:srgbClr val="020528"/>
    <a:srgbClr val="010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7690E-14B3-4258-B19F-6C7F3AAC2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2AEF6BB-E566-4965-9D48-3325CE811542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2AEF6BB-E566-4965-9D48-3325CE811542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2AEF6BB-E566-4965-9D48-3325CE811542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2AEF6BB-E566-4965-9D48-3325CE811542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2AEF6BB-E566-4965-9D48-3325CE811542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2AEF6BB-E566-4965-9D48-3325CE811542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FE9F8-6602-449B-A373-F3AC4FE00F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90D03-8F3A-4A6B-A604-32DB7E2C25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0205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95529" y="1928480"/>
            <a:ext cx="8300244" cy="1719781"/>
          </a:xfrm>
        </p:spPr>
        <p:txBody>
          <a:bodyPr anchor="ctr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705512" y="4578157"/>
            <a:ext cx="6755430" cy="721631"/>
          </a:xfrm>
          <a:solidFill>
            <a:srgbClr val="D62739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  <a:lvl2pPr marL="335280" indent="0" algn="ctr">
              <a:buNone/>
              <a:defRPr sz="1470"/>
            </a:lvl2pPr>
            <a:lvl3pPr marL="671195" indent="0" algn="ctr">
              <a:buNone/>
              <a:defRPr sz="1320"/>
            </a:lvl3pPr>
            <a:lvl4pPr marL="1006475" indent="0" algn="ctr">
              <a:buNone/>
              <a:defRPr sz="1175"/>
            </a:lvl4pPr>
            <a:lvl5pPr marL="1341755" indent="0" algn="ctr">
              <a:buNone/>
              <a:defRPr sz="1175"/>
            </a:lvl5pPr>
            <a:lvl6pPr marL="1677670" indent="0" algn="ctr">
              <a:buNone/>
              <a:defRPr sz="1175"/>
            </a:lvl6pPr>
            <a:lvl7pPr marL="2012950" indent="0" algn="ctr">
              <a:buNone/>
              <a:defRPr sz="1175"/>
            </a:lvl7pPr>
            <a:lvl8pPr marL="2348230" indent="0" algn="ctr">
              <a:buNone/>
              <a:defRPr sz="1175"/>
            </a:lvl8pPr>
            <a:lvl9pPr marL="2684145" indent="0" algn="ctr">
              <a:buNone/>
              <a:defRPr sz="1175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" y="4134678"/>
            <a:ext cx="12192000" cy="0"/>
          </a:xfrm>
          <a:prstGeom prst="line">
            <a:avLst/>
          </a:prstGeom>
          <a:ln w="19050">
            <a:solidFill>
              <a:srgbClr val="D62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169200"/>
            <a:ext cx="10512000" cy="864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443" y="2649678"/>
            <a:ext cx="9427541" cy="2134536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/>
            </a:lvl1pPr>
            <a:lvl2pPr marL="335280" indent="0" algn="just">
              <a:buFontTx/>
              <a:buNone/>
              <a:defRPr sz="2000"/>
            </a:lvl2pPr>
            <a:lvl3pPr marL="671195" indent="0" algn="just">
              <a:buFontTx/>
              <a:buNone/>
              <a:defRPr sz="1800"/>
            </a:lvl3pPr>
            <a:lvl4pPr marL="1006475" indent="0" algn="just">
              <a:buFontTx/>
              <a:buNone/>
              <a:defRPr sz="1800"/>
            </a:lvl4pPr>
            <a:lvl5pPr marL="1341755" indent="0" algn="just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62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70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9846364" cy="6858000"/>
          </a:xfrm>
          <a:prstGeom prst="rect">
            <a:avLst/>
          </a:prstGeom>
          <a:solidFill>
            <a:srgbClr val="02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7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43068" y="1974843"/>
            <a:ext cx="2141746" cy="0"/>
          </a:xfrm>
          <a:prstGeom prst="line">
            <a:avLst/>
          </a:prstGeom>
          <a:ln w="19050">
            <a:solidFill>
              <a:srgbClr val="D62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27988" y="2636469"/>
            <a:ext cx="5611433" cy="1838660"/>
          </a:xfr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34824" y="4589863"/>
            <a:ext cx="7406376" cy="736242"/>
          </a:xfrm>
        </p:spPr>
        <p:txBody>
          <a:bodyPr/>
          <a:lstStyle>
            <a:lvl1pPr marL="0" indent="0" algn="ctr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19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647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175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7767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295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4823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414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95529" y="1648454"/>
            <a:ext cx="8467251" cy="1709214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/>
            </a:lvl1pPr>
            <a:lvl2pPr marL="335280" indent="0" algn="just">
              <a:buFontTx/>
              <a:buNone/>
              <a:defRPr sz="2000"/>
            </a:lvl2pPr>
            <a:lvl3pPr marL="671195" indent="0" algn="just">
              <a:buFontTx/>
              <a:buNone/>
              <a:defRPr sz="1800"/>
            </a:lvl3pPr>
            <a:lvl4pPr marL="1006475" indent="0" algn="just">
              <a:buFontTx/>
              <a:buNone/>
              <a:defRPr sz="1800"/>
            </a:lvl4pPr>
            <a:lvl5pPr marL="1341755" indent="0" algn="just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95529" y="3874160"/>
            <a:ext cx="8467251" cy="1709214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/>
            </a:lvl1pPr>
            <a:lvl2pPr marL="335280" indent="0" algn="just">
              <a:buFontTx/>
              <a:buNone/>
              <a:defRPr sz="2000"/>
            </a:lvl2pPr>
            <a:lvl3pPr marL="671195" indent="0" algn="just">
              <a:buFontTx/>
              <a:buNone/>
              <a:defRPr sz="1800"/>
            </a:lvl3pPr>
            <a:lvl4pPr marL="1006475" indent="0" algn="just">
              <a:buFontTx/>
              <a:buNone/>
              <a:defRPr sz="1800"/>
            </a:lvl4pPr>
            <a:lvl5pPr marL="1341755" indent="0" algn="just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0" y="1398572"/>
            <a:ext cx="5113372" cy="829879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35280" indent="0">
              <a:buNone/>
              <a:defRPr sz="1470" b="1"/>
            </a:lvl2pPr>
            <a:lvl3pPr marL="671195" indent="0">
              <a:buNone/>
              <a:defRPr sz="1320" b="1"/>
            </a:lvl3pPr>
            <a:lvl4pPr marL="1006475" indent="0">
              <a:buNone/>
              <a:defRPr sz="1175" b="1"/>
            </a:lvl4pPr>
            <a:lvl5pPr marL="1341755" indent="0">
              <a:buNone/>
              <a:defRPr sz="1175" b="1"/>
            </a:lvl5pPr>
            <a:lvl6pPr marL="1677670" indent="0">
              <a:buNone/>
              <a:defRPr sz="1175" b="1"/>
            </a:lvl6pPr>
            <a:lvl7pPr marL="2012950" indent="0">
              <a:buNone/>
              <a:defRPr sz="1175" b="1"/>
            </a:lvl7pPr>
            <a:lvl8pPr marL="2348230" indent="0">
              <a:buNone/>
              <a:defRPr sz="1175" b="1"/>
            </a:lvl8pPr>
            <a:lvl9pPr marL="2684145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0" y="2370176"/>
            <a:ext cx="5113372" cy="373204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26823" y="1398572"/>
            <a:ext cx="5125617" cy="829879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35280" indent="0">
              <a:buNone/>
              <a:defRPr sz="1470" b="1"/>
            </a:lvl2pPr>
            <a:lvl3pPr marL="671195" indent="0">
              <a:buNone/>
              <a:defRPr sz="1320" b="1"/>
            </a:lvl3pPr>
            <a:lvl4pPr marL="1006475" indent="0">
              <a:buNone/>
              <a:defRPr sz="1175" b="1"/>
            </a:lvl4pPr>
            <a:lvl5pPr marL="1341755" indent="0">
              <a:buNone/>
              <a:defRPr sz="1175" b="1"/>
            </a:lvl5pPr>
            <a:lvl6pPr marL="1677670" indent="0">
              <a:buNone/>
              <a:defRPr sz="1175" b="1"/>
            </a:lvl6pPr>
            <a:lvl7pPr marL="2012950" indent="0">
              <a:buNone/>
              <a:defRPr sz="1175" b="1"/>
            </a:lvl7pPr>
            <a:lvl8pPr marL="2348230" indent="0">
              <a:buNone/>
              <a:defRPr sz="1175" b="1"/>
            </a:lvl8pPr>
            <a:lvl9pPr marL="2684145" indent="0">
              <a:buNone/>
              <a:defRPr sz="1175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26824" y="2370176"/>
            <a:ext cx="5125616" cy="373204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 rot="5400000">
            <a:off x="6095999" y="-495205"/>
            <a:ext cx="0" cy="81110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>
            <p:custDataLst>
              <p:tags r:id="rId3"/>
            </p:custDataLst>
          </p:nvPr>
        </p:nvCxnSpPr>
        <p:spPr>
          <a:xfrm rot="5400000">
            <a:off x="6095999" y="361415"/>
            <a:ext cx="0" cy="81110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58" y="2071397"/>
            <a:ext cx="10512884" cy="133964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3010036" y="3657619"/>
            <a:ext cx="5599113" cy="74066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2008" y="684413"/>
            <a:ext cx="10516566" cy="864000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715553" y="2432135"/>
            <a:ext cx="3062792" cy="3215932"/>
          </a:xfrm>
        </p:spPr>
        <p:txBody>
          <a:bodyPr/>
          <a:lstStyle>
            <a:lvl1pPr marL="0" indent="0">
              <a:buNone/>
              <a:defRPr sz="2350"/>
            </a:lvl1pPr>
            <a:lvl2pPr marL="335280" indent="0">
              <a:buNone/>
              <a:defRPr sz="2055"/>
            </a:lvl2pPr>
            <a:lvl3pPr marL="671195" indent="0">
              <a:buNone/>
              <a:defRPr sz="1760"/>
            </a:lvl3pPr>
            <a:lvl4pPr marL="1006475" indent="0">
              <a:buNone/>
              <a:defRPr sz="1470"/>
            </a:lvl4pPr>
            <a:lvl5pPr marL="1341755" indent="0">
              <a:buNone/>
              <a:defRPr sz="1470"/>
            </a:lvl5pPr>
            <a:lvl6pPr marL="1677670" indent="0">
              <a:buNone/>
              <a:defRPr sz="1470"/>
            </a:lvl6pPr>
            <a:lvl7pPr marL="2012950" indent="0">
              <a:buNone/>
              <a:defRPr sz="1470"/>
            </a:lvl7pPr>
            <a:lvl8pPr marL="2348230" indent="0">
              <a:buNone/>
              <a:defRPr sz="1470"/>
            </a:lvl8pPr>
            <a:lvl9pPr marL="2684145" indent="0">
              <a:buNone/>
              <a:defRPr sz="14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49078" y="2432135"/>
            <a:ext cx="6339496" cy="3215932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400">
                <a:solidFill>
                  <a:schemeClr val="accent1"/>
                </a:solidFill>
              </a:defRPr>
            </a:lvl1pPr>
            <a:lvl2pPr marL="335280" indent="0">
              <a:buNone/>
              <a:defRPr sz="1025"/>
            </a:lvl2pPr>
            <a:lvl3pPr marL="671195" indent="0">
              <a:buNone/>
              <a:defRPr sz="880"/>
            </a:lvl3pPr>
            <a:lvl4pPr marL="1006475" indent="0">
              <a:buNone/>
              <a:defRPr sz="735"/>
            </a:lvl4pPr>
            <a:lvl5pPr marL="1341755" indent="0">
              <a:buNone/>
              <a:defRPr sz="735"/>
            </a:lvl5pPr>
            <a:lvl6pPr marL="1677670" indent="0">
              <a:buNone/>
              <a:defRPr sz="735"/>
            </a:lvl6pPr>
            <a:lvl7pPr marL="2012950" indent="0">
              <a:buNone/>
              <a:defRPr sz="735"/>
            </a:lvl7pPr>
            <a:lvl8pPr marL="2348230" indent="0">
              <a:buNone/>
              <a:defRPr sz="735"/>
            </a:lvl8pPr>
            <a:lvl9pPr marL="2684145" indent="0">
              <a:buNone/>
              <a:defRPr sz="7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982" y="364627"/>
            <a:ext cx="2625460" cy="58118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9559" y="364627"/>
            <a:ext cx="7533926" cy="581188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0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9557" y="168915"/>
            <a:ext cx="10512884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9558" y="1109023"/>
            <a:ext cx="10512887" cy="506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" y="600915"/>
            <a:ext cx="702364" cy="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9558" y="6355911"/>
            <a:ext cx="2743293" cy="365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CD4-DAE2-47B9-A7CC-933EF66CC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454" y="6355911"/>
            <a:ext cx="4113095" cy="365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149" y="6355911"/>
            <a:ext cx="2743293" cy="365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0B60-E105-4C96-BD71-B24E31924C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7056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7640" indent="-167640" algn="l" defTabSz="67056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355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883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411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03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4531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80590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650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51785" indent="-167640" algn="l" defTabSz="67056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8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1195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6475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767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295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8230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4145" algn="l" defTabSz="67056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8" Type="http://schemas.openxmlformats.org/officeDocument/2006/relationships/notesSlide" Target="../notesSlides/notesSlide18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1" Type="http://schemas.openxmlformats.org/officeDocument/2006/relationships/notesSlide" Target="../notesSlides/notesSlide19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9" Type="http://schemas.openxmlformats.org/officeDocument/2006/relationships/tags" Target="../tags/tag117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4" Type="http://schemas.openxmlformats.org/officeDocument/2006/relationships/notesSlide" Target="../notesSlides/notesSlide20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4" Type="http://schemas.openxmlformats.org/officeDocument/2006/relationships/notesSlide" Target="../notesSlides/notesSlide2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9" Type="http://schemas.openxmlformats.org/officeDocument/2006/relationships/notesSlide" Target="../notesSlides/notesSlide2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tags" Target="../tags/tag16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4" Type="http://schemas.openxmlformats.org/officeDocument/2006/relationships/notesSlide" Target="../notesSlides/notesSlide25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00.xml"/><Relationship Id="rId21" Type="http://schemas.openxmlformats.org/officeDocument/2006/relationships/tags" Target="../tags/tag199.xml"/><Relationship Id="rId20" Type="http://schemas.openxmlformats.org/officeDocument/2006/relationships/tags" Target="../tags/tag198.xml"/><Relationship Id="rId2" Type="http://schemas.openxmlformats.org/officeDocument/2006/relationships/tags" Target="../tags/tag180.xml"/><Relationship Id="rId19" Type="http://schemas.openxmlformats.org/officeDocument/2006/relationships/tags" Target="../tags/tag197.xml"/><Relationship Id="rId18" Type="http://schemas.openxmlformats.org/officeDocument/2006/relationships/tags" Target="../tags/tag196.xml"/><Relationship Id="rId17" Type="http://schemas.openxmlformats.org/officeDocument/2006/relationships/tags" Target="../tags/tag195.xml"/><Relationship Id="rId16" Type="http://schemas.openxmlformats.org/officeDocument/2006/relationships/tags" Target="../tags/tag194.xml"/><Relationship Id="rId15" Type="http://schemas.openxmlformats.org/officeDocument/2006/relationships/tags" Target="../tags/tag193.xml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7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9" Type="http://schemas.openxmlformats.org/officeDocument/2006/relationships/notesSlide" Target="../notesSlides/notesSlide26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27.xml"/><Relationship Id="rId26" Type="http://schemas.openxmlformats.org/officeDocument/2006/relationships/tags" Target="../tags/tag226.xml"/><Relationship Id="rId25" Type="http://schemas.openxmlformats.org/officeDocument/2006/relationships/tags" Target="../tags/tag225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4" Type="http://schemas.openxmlformats.org/officeDocument/2006/relationships/notesSlide" Target="../notesSlides/notesSlide27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259.xml"/><Relationship Id="rId31" Type="http://schemas.openxmlformats.org/officeDocument/2006/relationships/tags" Target="../tags/tag258.xml"/><Relationship Id="rId30" Type="http://schemas.openxmlformats.org/officeDocument/2006/relationships/tags" Target="../tags/tag257.xml"/><Relationship Id="rId3" Type="http://schemas.openxmlformats.org/officeDocument/2006/relationships/tags" Target="../tags/tag230.xml"/><Relationship Id="rId29" Type="http://schemas.openxmlformats.org/officeDocument/2006/relationships/tags" Target="../tags/tag256.xml"/><Relationship Id="rId28" Type="http://schemas.openxmlformats.org/officeDocument/2006/relationships/tags" Target="../tags/tag255.xml"/><Relationship Id="rId27" Type="http://schemas.openxmlformats.org/officeDocument/2006/relationships/tags" Target="../tags/tag254.xml"/><Relationship Id="rId26" Type="http://schemas.openxmlformats.org/officeDocument/2006/relationships/tags" Target="../tags/tag253.xml"/><Relationship Id="rId25" Type="http://schemas.openxmlformats.org/officeDocument/2006/relationships/tags" Target="../tags/tag252.xml"/><Relationship Id="rId24" Type="http://schemas.openxmlformats.org/officeDocument/2006/relationships/tags" Target="../tags/tag251.xml"/><Relationship Id="rId23" Type="http://schemas.openxmlformats.org/officeDocument/2006/relationships/tags" Target="../tags/tag250.xml"/><Relationship Id="rId22" Type="http://schemas.openxmlformats.org/officeDocument/2006/relationships/tags" Target="../tags/tag249.xml"/><Relationship Id="rId21" Type="http://schemas.openxmlformats.org/officeDocument/2006/relationships/tags" Target="../tags/tag248.xml"/><Relationship Id="rId20" Type="http://schemas.openxmlformats.org/officeDocument/2006/relationships/tags" Target="../tags/tag247.xml"/><Relationship Id="rId2" Type="http://schemas.openxmlformats.org/officeDocument/2006/relationships/tags" Target="../tags/tag229.xml"/><Relationship Id="rId19" Type="http://schemas.openxmlformats.org/officeDocument/2006/relationships/tags" Target="../tags/tag246.xml"/><Relationship Id="rId18" Type="http://schemas.openxmlformats.org/officeDocument/2006/relationships/tags" Target="../tags/tag245.xml"/><Relationship Id="rId17" Type="http://schemas.openxmlformats.org/officeDocument/2006/relationships/tags" Target="../tags/tag244.xml"/><Relationship Id="rId16" Type="http://schemas.openxmlformats.org/officeDocument/2006/relationships/tags" Target="../tags/tag24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tags" Target="../tags/tag22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0" Type="http://schemas.openxmlformats.org/officeDocument/2006/relationships/notesSlide" Target="../notesSlides/notesSlide29.xml"/><Relationship Id="rId1" Type="http://schemas.openxmlformats.org/officeDocument/2006/relationships/tags" Target="../tags/tag26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0" Type="http://schemas.openxmlformats.org/officeDocument/2006/relationships/notesSlide" Target="../notesSlides/notesSlide30.xml"/><Relationship Id="rId1" Type="http://schemas.openxmlformats.org/officeDocument/2006/relationships/tags" Target="../tags/tag27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5" Type="http://schemas.openxmlformats.org/officeDocument/2006/relationships/notesSlide" Target="../notesSlides/notesSlide31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95.xml"/><Relationship Id="rId12" Type="http://schemas.openxmlformats.org/officeDocument/2006/relationships/tags" Target="../tags/tag294.xml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3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0" Type="http://schemas.openxmlformats.org/officeDocument/2006/relationships/notesSlide" Target="../notesSlides/notesSlide32.xml"/><Relationship Id="rId2" Type="http://schemas.openxmlformats.org/officeDocument/2006/relationships/tags" Target="../tags/tag297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313.xml"/><Relationship Id="rId17" Type="http://schemas.openxmlformats.org/officeDocument/2006/relationships/tags" Target="../tags/tag312.xml"/><Relationship Id="rId16" Type="http://schemas.openxmlformats.org/officeDocument/2006/relationships/tags" Target="../tags/tag311.xml"/><Relationship Id="rId15" Type="http://schemas.openxmlformats.org/officeDocument/2006/relationships/tags" Target="../tags/tag310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6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5" Type="http://schemas.openxmlformats.org/officeDocument/2006/relationships/notesSlide" Target="../notesSlides/notesSlide33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336.xml"/><Relationship Id="rId22" Type="http://schemas.openxmlformats.org/officeDocument/2006/relationships/tags" Target="../tags/tag335.xml"/><Relationship Id="rId21" Type="http://schemas.openxmlformats.org/officeDocument/2006/relationships/tags" Target="../tags/tag334.xml"/><Relationship Id="rId20" Type="http://schemas.openxmlformats.org/officeDocument/2006/relationships/tags" Target="../tags/tag333.xml"/><Relationship Id="rId2" Type="http://schemas.openxmlformats.org/officeDocument/2006/relationships/tags" Target="../tags/tag315.xml"/><Relationship Id="rId19" Type="http://schemas.openxmlformats.org/officeDocument/2006/relationships/tags" Target="../tags/tag332.xml"/><Relationship Id="rId18" Type="http://schemas.openxmlformats.org/officeDocument/2006/relationships/tags" Target="../tags/tag331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tags" Target="../tags/tag31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0" Type="http://schemas.openxmlformats.org/officeDocument/2006/relationships/notesSlide" Target="../notesSlides/notesSlide34.xml"/><Relationship Id="rId3" Type="http://schemas.openxmlformats.org/officeDocument/2006/relationships/tags" Target="../tags/tag339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364.xml"/><Relationship Id="rId27" Type="http://schemas.openxmlformats.org/officeDocument/2006/relationships/tags" Target="../tags/tag363.xml"/><Relationship Id="rId26" Type="http://schemas.openxmlformats.org/officeDocument/2006/relationships/tags" Target="../tags/tag362.xml"/><Relationship Id="rId25" Type="http://schemas.openxmlformats.org/officeDocument/2006/relationships/tags" Target="../tags/tag361.xml"/><Relationship Id="rId24" Type="http://schemas.openxmlformats.org/officeDocument/2006/relationships/tags" Target="../tags/tag360.xml"/><Relationship Id="rId23" Type="http://schemas.openxmlformats.org/officeDocument/2006/relationships/tags" Target="../tags/tag359.xml"/><Relationship Id="rId22" Type="http://schemas.openxmlformats.org/officeDocument/2006/relationships/tags" Target="../tags/tag358.xml"/><Relationship Id="rId21" Type="http://schemas.openxmlformats.org/officeDocument/2006/relationships/tags" Target="../tags/tag357.xml"/><Relationship Id="rId20" Type="http://schemas.openxmlformats.org/officeDocument/2006/relationships/tags" Target="../tags/tag356.xml"/><Relationship Id="rId2" Type="http://schemas.openxmlformats.org/officeDocument/2006/relationships/tags" Target="../tags/tag338.xml"/><Relationship Id="rId19" Type="http://schemas.openxmlformats.org/officeDocument/2006/relationships/tags" Target="../tags/tag355.xml"/><Relationship Id="rId18" Type="http://schemas.openxmlformats.org/officeDocument/2006/relationships/tags" Target="../tags/tag354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5" Type="http://schemas.openxmlformats.org/officeDocument/2006/relationships/notesSlide" Target="../notesSlides/notesSlide35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397.xml"/><Relationship Id="rId32" Type="http://schemas.openxmlformats.org/officeDocument/2006/relationships/tags" Target="../tags/tag396.xml"/><Relationship Id="rId31" Type="http://schemas.openxmlformats.org/officeDocument/2006/relationships/tags" Target="../tags/tag395.xml"/><Relationship Id="rId30" Type="http://schemas.openxmlformats.org/officeDocument/2006/relationships/tags" Target="../tags/tag394.xml"/><Relationship Id="rId3" Type="http://schemas.openxmlformats.org/officeDocument/2006/relationships/tags" Target="../tags/tag367.xml"/><Relationship Id="rId29" Type="http://schemas.openxmlformats.org/officeDocument/2006/relationships/tags" Target="../tags/tag393.xml"/><Relationship Id="rId28" Type="http://schemas.openxmlformats.org/officeDocument/2006/relationships/tags" Target="../tags/tag392.xml"/><Relationship Id="rId27" Type="http://schemas.openxmlformats.org/officeDocument/2006/relationships/tags" Target="../tags/tag391.xml"/><Relationship Id="rId26" Type="http://schemas.openxmlformats.org/officeDocument/2006/relationships/tags" Target="../tags/tag390.xml"/><Relationship Id="rId25" Type="http://schemas.openxmlformats.org/officeDocument/2006/relationships/tags" Target="../tags/tag389.xml"/><Relationship Id="rId24" Type="http://schemas.openxmlformats.org/officeDocument/2006/relationships/tags" Target="../tags/tag388.xml"/><Relationship Id="rId23" Type="http://schemas.openxmlformats.org/officeDocument/2006/relationships/tags" Target="../tags/tag387.xml"/><Relationship Id="rId22" Type="http://schemas.openxmlformats.org/officeDocument/2006/relationships/tags" Target="../tags/tag386.xml"/><Relationship Id="rId21" Type="http://schemas.openxmlformats.org/officeDocument/2006/relationships/tags" Target="../tags/tag385.xml"/><Relationship Id="rId20" Type="http://schemas.openxmlformats.org/officeDocument/2006/relationships/tags" Target="../tags/tag384.xml"/><Relationship Id="rId2" Type="http://schemas.openxmlformats.org/officeDocument/2006/relationships/tags" Target="../tags/tag366.xml"/><Relationship Id="rId19" Type="http://schemas.openxmlformats.org/officeDocument/2006/relationships/tags" Target="../tags/tag383.xml"/><Relationship Id="rId18" Type="http://schemas.openxmlformats.org/officeDocument/2006/relationships/tags" Target="../tags/tag382.xml"/><Relationship Id="rId17" Type="http://schemas.openxmlformats.org/officeDocument/2006/relationships/tags" Target="../tags/tag381.xml"/><Relationship Id="rId16" Type="http://schemas.openxmlformats.org/officeDocument/2006/relationships/tags" Target="../tags/tag380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tags" Target="../tags/tag374.xml"/><Relationship Id="rId1" Type="http://schemas.openxmlformats.org/officeDocument/2006/relationships/tags" Target="../tags/tag365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403.xml"/><Relationship Id="rId6" Type="http://schemas.openxmlformats.org/officeDocument/2006/relationships/image" Target="../media/image2.png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tags" Target="../tags/tag398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09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image" Target="../media/image4.jpeg"/><Relationship Id="rId4" Type="http://schemas.openxmlformats.org/officeDocument/2006/relationships/tags" Target="../tags/tag406.xml"/><Relationship Id="rId3" Type="http://schemas.openxmlformats.org/officeDocument/2006/relationships/image" Target="../media/image3.jpeg"/><Relationship Id="rId2" Type="http://schemas.openxmlformats.org/officeDocument/2006/relationships/tags" Target="../tags/tag405.xml"/><Relationship Id="rId10" Type="http://schemas.openxmlformats.org/officeDocument/2006/relationships/notesSlide" Target="../notesSlides/notesSlide37.xml"/><Relationship Id="rId1" Type="http://schemas.openxmlformats.org/officeDocument/2006/relationships/tags" Target="../tags/tag404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image" Target="../media/image6.jpeg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image" Target="../media/image5.jpeg"/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5" Type="http://schemas.openxmlformats.org/officeDocument/2006/relationships/notesSlide" Target="../notesSlides/notesSlide3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19.xml"/><Relationship Id="rId12" Type="http://schemas.openxmlformats.org/officeDocument/2006/relationships/tags" Target="../tags/tag418.xml"/><Relationship Id="rId11" Type="http://schemas.openxmlformats.org/officeDocument/2006/relationships/tags" Target="../tags/tag417.xml"/><Relationship Id="rId10" Type="http://schemas.openxmlformats.org/officeDocument/2006/relationships/image" Target="../media/image7.jpeg"/><Relationship Id="rId1" Type="http://schemas.openxmlformats.org/officeDocument/2006/relationships/tags" Target="../tags/tag410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52575" y="1928495"/>
            <a:ext cx="8961120" cy="171958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语言在汇编代码级别的调试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胡雨菡</a:t>
            </a:r>
            <a:r>
              <a:rPr lang="en-US" altLang="zh-CN" dirty="0"/>
              <a:t>_201508010218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chemeClr val="accent1"/>
                </a:solidFill>
              </a:rPr>
              <a:t>使用</a:t>
            </a:r>
            <a:r>
              <a:rPr lang="en-US" sz="4000" b="1" dirty="0">
                <a:solidFill>
                  <a:schemeClr val="accent1"/>
                </a:solidFill>
              </a:rPr>
              <a:t>gdb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515600" cy="448818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gdb主要调试的是C/C++的程序。要调试C/C++的程序，首先在编译时，必须要把调试信息加到可执行文件中。使用编译器(cc/gcc/g++)的 -g 参数即可。如：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92D050"/>
                </a:solidFill>
              </a:rPr>
              <a:t>[david@DAVID david]$ gcc -g hello.c -o hello</a:t>
            </a:r>
            <a:endParaRPr lang="zh-CN" alt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r>
              <a:rPr lang="zh-CN" altLang="en-US" dirty="0">
                <a:solidFill>
                  <a:srgbClr val="92D050"/>
                </a:solidFill>
              </a:rPr>
              <a:t>[david@DAVID david]$ g++ -g hello.cpp -o hello</a:t>
            </a:r>
            <a:endParaRPr lang="zh-CN" altLang="en-US" dirty="0">
              <a:solidFill>
                <a:srgbClr val="92D050"/>
              </a:solidFill>
            </a:endParaRPr>
          </a:p>
          <a:p>
            <a:r>
              <a:rPr lang="zh-CN" altLang="en-US" dirty="0"/>
              <a:t>如果没有-g，将看不见程序的函数名和变量名，代替它们的全是运行时的内存地址。当用-g把调试信息加入，并成功编译目标代码以后，看看如何用gdb来调试。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chemeClr val="accent1"/>
                </a:solidFill>
              </a:rPr>
              <a:t>使用</a:t>
            </a:r>
            <a:r>
              <a:rPr lang="en-US" sz="4000" b="1" dirty="0">
                <a:solidFill>
                  <a:schemeClr val="accent1"/>
                </a:solidFill>
              </a:rPr>
              <a:t>gdb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689100"/>
            <a:ext cx="10515600" cy="448818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启动gdb的方法有以下几种：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1. </a:t>
            </a:r>
            <a:r>
              <a:rPr lang="zh-CN" altLang="en-US" dirty="0">
                <a:solidFill>
                  <a:srgbClr val="92D050"/>
                </a:solidFill>
              </a:rPr>
              <a:t>gdb &lt;program&gt;</a:t>
            </a:r>
            <a:endParaRPr lang="zh-CN" altLang="en-US" dirty="0">
              <a:solidFill>
                <a:srgbClr val="92D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program也就是执行文件，一般在当前目录下。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2.</a:t>
            </a:r>
            <a:r>
              <a:rPr lang="zh-CN" altLang="en-US" dirty="0">
                <a:solidFill>
                  <a:srgbClr val="92D050"/>
                </a:solidFill>
              </a:rPr>
              <a:t> gdb &lt;program&gt; core</a:t>
            </a:r>
            <a:endParaRPr lang="zh-CN" altLang="en-US" dirty="0">
              <a:solidFill>
                <a:srgbClr val="92D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用gdb同时调试一个运行程序和core文件，core是程序非法执行后，core dump后产生的文件。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3. </a:t>
            </a:r>
            <a:r>
              <a:rPr lang="zh-CN" altLang="en-US" dirty="0">
                <a:solidFill>
                  <a:srgbClr val="92D050"/>
                </a:solidFill>
              </a:rPr>
              <a:t>gdb &lt;program&gt; &lt;PID&gt;</a:t>
            </a:r>
            <a:endParaRPr lang="zh-CN" altLang="en-US" dirty="0">
              <a:solidFill>
                <a:srgbClr val="92D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如果程序是一个服务程序，那么可以指定这个服务程序运行时的进程ID。gdb会自动attach上去，并调试它。program应该在PATH环境变量中搜索得到。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chemeClr val="accent1"/>
                </a:solidFill>
              </a:rPr>
              <a:t>使用</a:t>
            </a:r>
            <a:r>
              <a:rPr lang="en-US" sz="4000" b="1" dirty="0">
                <a:solidFill>
                  <a:schemeClr val="accent1"/>
                </a:solidFill>
              </a:rPr>
              <a:t>gdb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689100"/>
            <a:ext cx="10515600" cy="448818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backtrace（或bt）</a:t>
            </a:r>
            <a:r>
              <a:rPr lang="en-US" altLang="zh-CN" sz="2400" dirty="0">
                <a:solidFill>
                  <a:srgbClr val="92D050"/>
                </a:solidFill>
                <a:sym typeface="+mn-ea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查看各级函数调用及参数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finish	</a:t>
            </a:r>
            <a:r>
              <a:rPr lang="en-US" altLang="zh-CN" sz="2400" dirty="0">
                <a:solidFill>
                  <a:srgbClr val="92D050"/>
                </a:solidFill>
                <a:sym typeface="+mn-ea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连续运行到当前函数返回为止，然后停下来等待命令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frame（或f）帧编号 </a:t>
            </a:r>
            <a:r>
              <a:rPr lang="en-US" altLang="zh-CN" sz="2400" dirty="0">
                <a:solidFill>
                  <a:srgbClr val="92D050"/>
                </a:solidFill>
                <a:sym typeface="+mn-ea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选择栈帧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info（或i）locals	</a:t>
            </a:r>
            <a:r>
              <a:rPr lang="en-US" altLang="zh-CN" sz="2400" dirty="0">
                <a:solidFill>
                  <a:srgbClr val="92D050"/>
                </a:solidFill>
                <a:sym typeface="+mn-ea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查看当前栈帧局部变量的值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set var 或 </a:t>
            </a:r>
            <a:r>
              <a:rPr lang="en-US" altLang="zh-CN" sz="2400" dirty="0">
                <a:solidFill>
                  <a:srgbClr val="92D050"/>
                </a:solidFill>
                <a:sym typeface="+mn-ea"/>
              </a:rPr>
              <a:t>print</a:t>
            </a: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	</a:t>
            </a:r>
            <a:r>
              <a:rPr lang="en-US" altLang="zh-CN" sz="2400" dirty="0">
                <a:solidFill>
                  <a:srgbClr val="92D050"/>
                </a:solidFill>
                <a:sym typeface="+mn-ea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修改变量的值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start	</a:t>
            </a:r>
            <a:r>
              <a:rPr lang="en-US" altLang="zh-CN" sz="2400" dirty="0">
                <a:solidFill>
                  <a:srgbClr val="92D050"/>
                </a:solidFill>
                <a:sym typeface="+mn-ea"/>
              </a:rPr>
              <a:t>			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开始执行程序，停在main函数第一行语句前面等待命令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chemeClr val="accent1"/>
                </a:solidFill>
              </a:rPr>
              <a:t>使用</a:t>
            </a:r>
            <a:r>
              <a:rPr lang="en-US" sz="4000" b="1" dirty="0">
                <a:solidFill>
                  <a:schemeClr val="accent1"/>
                </a:solidFill>
              </a:rPr>
              <a:t>gdb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689100"/>
            <a:ext cx="10515600" cy="448818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(gdb) l</a:t>
            </a:r>
            <a:r>
              <a:rPr lang="en-US" altLang="zh-CN" sz="2400" dirty="0">
                <a:solidFill>
                  <a:srgbClr val="92D050"/>
                </a:solidFill>
                <a:sym typeface="+mn-ea"/>
              </a:rPr>
              <a:t>			</a:t>
            </a:r>
            <a:r>
              <a:rPr lang="zh-CN" altLang="en-US" sz="2400" dirty="0">
                <a:solidFill>
                  <a:srgbClr val="92D050"/>
                </a:solidFill>
              </a:rPr>
              <a:t>查看源码</a:t>
            </a:r>
            <a:r>
              <a:rPr lang="zh-CN" altLang="en-US" sz="2400" dirty="0"/>
              <a:t>（源码会进行行号提示）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如果需要查看在其他文件中定义的函数，在l后加上函数名即可定位到这个函数的定义及查看附近的其他源码。或者：使用断点或单步运行，到某个函数处使用s进入这个函数。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92D050"/>
                </a:solidFill>
              </a:rPr>
              <a:t>(gdb) b 6</a:t>
            </a:r>
            <a:r>
              <a:rPr lang="en-US" altLang="zh-CN" sz="2400" dirty="0">
                <a:solidFill>
                  <a:srgbClr val="92D050"/>
                </a:solidFill>
              </a:rPr>
              <a:t>		</a:t>
            </a: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设置断点</a:t>
            </a:r>
            <a:endParaRPr lang="zh-CN" altLang="en-US" sz="2400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/>
              <a:t>这样会在运行到源码第6行时停止，可以查看变量的值、堆栈情况等；这个行号是gdb的行号。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92D050"/>
                </a:solidFill>
              </a:rPr>
              <a:t>(gdb) info b</a:t>
            </a:r>
            <a:r>
              <a:rPr lang="en-US" altLang="zh-CN" sz="2400" dirty="0">
                <a:solidFill>
                  <a:srgbClr val="92D050"/>
                </a:solidFill>
              </a:rPr>
              <a:t>		</a:t>
            </a: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查看断点处情况</a:t>
            </a:r>
            <a:endParaRPr lang="zh-CN" altLang="en-US" sz="2400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/>
              <a:t>可以键入"info b"来查看断点处情况，可以设置多个断点；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92D050"/>
                </a:solidFill>
              </a:rPr>
              <a:t>(gdb) </a:t>
            </a:r>
            <a:r>
              <a:rPr lang="en-US" altLang="zh-CN" sz="2400" dirty="0">
                <a:solidFill>
                  <a:srgbClr val="92D050"/>
                </a:solidFill>
              </a:rPr>
              <a:t>			</a:t>
            </a:r>
            <a:r>
              <a:rPr lang="zh-CN" altLang="en-US" sz="2400" dirty="0">
                <a:solidFill>
                  <a:srgbClr val="92D050"/>
                </a:solidFill>
              </a:rPr>
              <a:t>r</a:t>
            </a:r>
            <a:r>
              <a:rPr lang="zh-CN" altLang="en-US" sz="2400" dirty="0">
                <a:solidFill>
                  <a:srgbClr val="92D050"/>
                </a:solidFill>
                <a:sym typeface="+mn-ea"/>
              </a:rPr>
              <a:t>运行代码</a:t>
            </a:r>
            <a:endParaRPr lang="zh-CN" altLang="en-US" sz="2400" dirty="0">
              <a:solidFill>
                <a:srgbClr val="92D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>
              <a:solidFill>
                <a:srgbClr val="92D05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chemeClr val="accent1"/>
                </a:solidFill>
              </a:rPr>
              <a:t>使用</a:t>
            </a:r>
            <a:r>
              <a:rPr lang="en-US" sz="4000" b="1" dirty="0">
                <a:solidFill>
                  <a:schemeClr val="accent1"/>
                </a:solidFill>
              </a:rPr>
              <a:t>gdb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689100"/>
            <a:ext cx="10515600" cy="448818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92D050"/>
                </a:solidFill>
                <a:sym typeface="+mn-ea"/>
              </a:rPr>
              <a:t>显示变量值　　(gdb) p n</a:t>
            </a:r>
            <a:endParaRPr lang="zh-CN" altLang="en-US" sz="2000" dirty="0">
              <a:solidFill>
                <a:srgbClr val="92D050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ym typeface="+mn-ea"/>
              </a:rPr>
              <a:t>在程序暂停时，键入"p 变量名"(print)即可；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ym typeface="+mn-ea"/>
              </a:rPr>
              <a:t>gdb</a:t>
            </a:r>
            <a:r>
              <a:rPr lang="zh-CN" altLang="en-US" sz="2000" dirty="0">
                <a:sym typeface="+mn-ea"/>
              </a:rPr>
              <a:t>在显示变量值时都会在对应值之前加上"$N"标记，它是当前变量值的引用标记，以后若想再次引用此变量，就可以直接写作"$N"，而无需写冗长的变量名；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92D050"/>
                </a:solidFill>
                <a:sym typeface="+mn-ea"/>
              </a:rPr>
              <a:t>观察变量　　(gdb) watch n</a:t>
            </a:r>
            <a:endParaRPr lang="zh-CN" altLang="en-US" sz="2000" dirty="0">
              <a:solidFill>
                <a:srgbClr val="92D050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ym typeface="+mn-ea"/>
              </a:rPr>
              <a:t> 在某一循环处，往往希望能够观察一个变量的变化情况，这时就可以键入命令"watch"来观察变量的变化情况，GDB在"n"设置了观察点；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92D050"/>
                </a:solidFill>
                <a:sym typeface="+mn-ea"/>
              </a:rPr>
              <a:t>程序继续运行　　(gdb) c</a:t>
            </a:r>
            <a:endParaRPr lang="zh-CN" altLang="en-US" sz="2000" dirty="0">
              <a:solidFill>
                <a:srgbClr val="92D050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ym typeface="+mn-ea"/>
              </a:rPr>
              <a:t>使程序继续往下运行，直到再次遇到断点或程序结束；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92D050"/>
                </a:solidFill>
                <a:sym typeface="+mn-ea"/>
              </a:rPr>
              <a:t>退出GDB　　(gdb) q</a:t>
            </a:r>
            <a:endParaRPr lang="zh-CN" altLang="en-US" sz="2000" dirty="0">
              <a:solidFill>
                <a:srgbClr val="92D05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92D050"/>
                </a:solidFill>
                <a:sym typeface="+mn-ea"/>
              </a:rPr>
              <a:t>单步运行　　(gdb) n</a:t>
            </a:r>
            <a:endParaRPr lang="zh-CN" altLang="en-US" sz="2000" dirty="0">
              <a:solidFill>
                <a:srgbClr val="92D05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dirty="0">
              <a:solidFill>
                <a:srgbClr val="92D05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add.c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95937" y="1567542"/>
            <a:ext cx="4864700" cy="826499"/>
          </a:xfrm>
          <a:solidFill>
            <a:schemeClr val="accent1"/>
          </a:solidFill>
        </p:spPr>
        <p:txBody>
          <a:bodyPr tIns="0" bIns="0" anchor="ctr" anchorCtr="0">
            <a:normAutofit fontScale="90000"/>
          </a:bodyPr>
          <a:lstStyle/>
          <a:p>
            <a:pPr algn="ctr"/>
            <a:r>
              <a:rPr lang="zh-CN" altLang="en-US" sz="6000" dirty="0"/>
              <a:t>演示文件</a:t>
            </a:r>
            <a:endParaRPr lang="zh-CN" altLang="en-US" sz="6000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9821801" y="455102"/>
            <a:ext cx="1530326" cy="151387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zh-CN" altLang="en-US" sz="5400" kern="0" dirty="0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</a:t>
            </a:r>
            <a:endParaRPr lang="zh-CN" altLang="en-US" sz="5400" kern="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s_2"/>
          <p:cNvSpPr/>
          <p:nvPr>
            <p:custDataLst>
              <p:tags r:id="rId2"/>
            </p:custDataLst>
          </p:nvPr>
        </p:nvSpPr>
        <p:spPr>
          <a:xfrm>
            <a:off x="10623311" y="1599807"/>
            <a:ext cx="1002633" cy="992449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anchor="ctr">
            <a:normAutofit lnSpcReduction="10000"/>
          </a:bodyPr>
          <a:lstStyle/>
          <a:p>
            <a:pPr algn="ctr">
              <a:defRPr/>
            </a:pPr>
            <a:r>
              <a:rPr lang="zh-CN" altLang="en-US" sz="4400" b="1" kern="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录</a:t>
            </a:r>
            <a:endParaRPr lang="zh-CN" altLang="en-US" sz="4400" b="1" kern="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s_3"/>
          <p:cNvSpPr txBox="1"/>
          <p:nvPr>
            <p:custDataLst>
              <p:tags r:id="rId3"/>
            </p:custDataLst>
          </p:nvPr>
        </p:nvSpPr>
        <p:spPr>
          <a:xfrm rot="16200000">
            <a:off x="8863394" y="3049670"/>
            <a:ext cx="2840612" cy="679229"/>
          </a:xfrm>
          <a:prstGeom prst="rect">
            <a:avLst/>
          </a:prstGeom>
          <a:noFill/>
        </p:spPr>
        <p:txBody>
          <a:bodyPr vert="horz" wrap="square">
            <a:normAutofit fontScale="92500"/>
          </a:bodyPr>
          <a:lstStyle/>
          <a:p>
            <a:pPr algn="r">
              <a:defRPr/>
            </a:pPr>
            <a:r>
              <a:rPr lang="en-US" altLang="zh-CN" sz="3600" kern="0" spc="159" dirty="0">
                <a:solidFill>
                  <a:schemeClr val="accent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zh-CN" altLang="en-US" sz="2400" kern="0" spc="159" dirty="0">
              <a:solidFill>
                <a:schemeClr val="accent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3291082" y="1968975"/>
            <a:ext cx="4208927" cy="938793"/>
            <a:chOff x="904248" y="1002576"/>
            <a:chExt cx="4208927" cy="938793"/>
          </a:xfrm>
        </p:grpSpPr>
        <p:sp>
          <p:nvSpPr>
            <p:cNvPr id="13" name="MH_Entry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99994" y="1002576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14" name="MH_Number_1"/>
            <p:cNvSpPr/>
            <p:nvPr>
              <p:custDataLst>
                <p:tags r:id="rId6"/>
              </p:custDataLst>
            </p:nvPr>
          </p:nvSpPr>
          <p:spPr>
            <a:xfrm>
              <a:off x="904248" y="1139689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</a:rPr>
                <a:t>01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>
            <a:off x="3291082" y="4443806"/>
            <a:ext cx="4208927" cy="938793"/>
            <a:chOff x="904248" y="2147037"/>
            <a:chExt cx="4208927" cy="938793"/>
          </a:xfrm>
        </p:grpSpPr>
        <p:sp>
          <p:nvSpPr>
            <p:cNvPr id="16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799994" y="2147037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17" name="MH_Number_1"/>
            <p:cNvSpPr/>
            <p:nvPr>
              <p:custDataLst>
                <p:tags r:id="rId9"/>
              </p:custDataLst>
            </p:nvPr>
          </p:nvSpPr>
          <p:spPr>
            <a:xfrm>
              <a:off x="904248" y="2284148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02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9821801" y="455102"/>
            <a:ext cx="1530326" cy="151387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zh-CN" altLang="en-US" sz="5400" kern="0" dirty="0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</a:t>
            </a:r>
            <a:endParaRPr lang="zh-CN" altLang="en-US" sz="5400" kern="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Others_2"/>
          <p:cNvSpPr/>
          <p:nvPr>
            <p:custDataLst>
              <p:tags r:id="rId2"/>
            </p:custDataLst>
          </p:nvPr>
        </p:nvSpPr>
        <p:spPr>
          <a:xfrm>
            <a:off x="10623311" y="1599807"/>
            <a:ext cx="1002633" cy="992449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anchor="ctr">
            <a:normAutofit lnSpcReduction="10000"/>
          </a:bodyPr>
          <a:lstStyle/>
          <a:p>
            <a:pPr algn="ctr">
              <a:defRPr/>
            </a:pPr>
            <a:r>
              <a:rPr lang="zh-CN" altLang="en-US" sz="4400" b="1" kern="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录</a:t>
            </a:r>
            <a:endParaRPr lang="zh-CN" altLang="en-US" sz="4400" b="1" kern="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MH_Others_3"/>
          <p:cNvSpPr txBox="1"/>
          <p:nvPr>
            <p:custDataLst>
              <p:tags r:id="rId3"/>
            </p:custDataLst>
          </p:nvPr>
        </p:nvSpPr>
        <p:spPr>
          <a:xfrm rot="16200000">
            <a:off x="8863394" y="3049670"/>
            <a:ext cx="2840612" cy="679229"/>
          </a:xfrm>
          <a:prstGeom prst="rect">
            <a:avLst/>
          </a:prstGeom>
          <a:noFill/>
        </p:spPr>
        <p:txBody>
          <a:bodyPr vert="horz" wrap="square">
            <a:normAutofit fontScale="92500"/>
          </a:bodyPr>
          <a:lstStyle/>
          <a:p>
            <a:pPr algn="r">
              <a:defRPr/>
            </a:pPr>
            <a:r>
              <a:rPr lang="en-US" altLang="zh-CN" sz="3600" kern="0" spc="159" dirty="0">
                <a:solidFill>
                  <a:schemeClr val="accent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zh-CN" altLang="en-US" sz="2400" kern="0" spc="159" dirty="0">
              <a:solidFill>
                <a:schemeClr val="accent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3291082" y="1599807"/>
            <a:ext cx="4208927" cy="938793"/>
            <a:chOff x="904248" y="1002576"/>
            <a:chExt cx="4208927" cy="938793"/>
          </a:xfrm>
        </p:grpSpPr>
        <p:sp>
          <p:nvSpPr>
            <p:cNvPr id="15" name="MH_Entry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99994" y="1002576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16" name="MH_Number_1"/>
            <p:cNvSpPr/>
            <p:nvPr>
              <p:custDataLst>
                <p:tags r:id="rId6"/>
              </p:custDataLst>
            </p:nvPr>
          </p:nvSpPr>
          <p:spPr>
            <a:xfrm>
              <a:off x="904248" y="1139689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</a:rPr>
                <a:t>01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3291082" y="3309528"/>
            <a:ext cx="4208927" cy="938793"/>
            <a:chOff x="904248" y="2147037"/>
            <a:chExt cx="4208927" cy="938793"/>
          </a:xfrm>
        </p:grpSpPr>
        <p:sp>
          <p:nvSpPr>
            <p:cNvPr id="18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799994" y="2147037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19" name="MH_Number_1"/>
            <p:cNvSpPr/>
            <p:nvPr>
              <p:custDataLst>
                <p:tags r:id="rId9"/>
              </p:custDataLst>
            </p:nvPr>
          </p:nvSpPr>
          <p:spPr>
            <a:xfrm>
              <a:off x="904248" y="2284148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02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3291082" y="5019249"/>
            <a:ext cx="4208927" cy="938793"/>
            <a:chOff x="904248" y="3291499"/>
            <a:chExt cx="4208927" cy="938793"/>
          </a:xfrm>
        </p:grpSpPr>
        <p:sp>
          <p:nvSpPr>
            <p:cNvPr id="23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799994" y="3291499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24" name="MH_Number_1"/>
            <p:cNvSpPr/>
            <p:nvPr>
              <p:custDataLst>
                <p:tags r:id="rId12"/>
              </p:custDataLst>
            </p:nvPr>
          </p:nvSpPr>
          <p:spPr>
            <a:xfrm>
              <a:off x="904248" y="3428610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03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Others_1"/>
          <p:cNvSpPr/>
          <p:nvPr>
            <p:custDataLst>
              <p:tags r:id="rId1"/>
            </p:custDataLst>
          </p:nvPr>
        </p:nvSpPr>
        <p:spPr>
          <a:xfrm>
            <a:off x="9821801" y="455102"/>
            <a:ext cx="1530326" cy="151387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zh-CN" altLang="en-US" sz="5400" kern="0" dirty="0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</a:t>
            </a:r>
            <a:endParaRPr lang="zh-CN" altLang="en-US" sz="5400" kern="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MH_Others_2"/>
          <p:cNvSpPr/>
          <p:nvPr>
            <p:custDataLst>
              <p:tags r:id="rId2"/>
            </p:custDataLst>
          </p:nvPr>
        </p:nvSpPr>
        <p:spPr>
          <a:xfrm>
            <a:off x="10623311" y="1599807"/>
            <a:ext cx="1002633" cy="992449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anchor="ctr">
            <a:normAutofit lnSpcReduction="10000"/>
          </a:bodyPr>
          <a:lstStyle/>
          <a:p>
            <a:pPr algn="ctr">
              <a:defRPr/>
            </a:pPr>
            <a:r>
              <a:rPr lang="zh-CN" altLang="en-US" sz="4400" b="1" kern="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录</a:t>
            </a:r>
            <a:endParaRPr lang="zh-CN" altLang="en-US" sz="4400" b="1" kern="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Others_3"/>
          <p:cNvSpPr txBox="1"/>
          <p:nvPr>
            <p:custDataLst>
              <p:tags r:id="rId3"/>
            </p:custDataLst>
          </p:nvPr>
        </p:nvSpPr>
        <p:spPr>
          <a:xfrm rot="16200000">
            <a:off x="8863394" y="3049670"/>
            <a:ext cx="2840612" cy="679229"/>
          </a:xfrm>
          <a:prstGeom prst="rect">
            <a:avLst/>
          </a:prstGeom>
          <a:noFill/>
        </p:spPr>
        <p:txBody>
          <a:bodyPr vert="horz" wrap="square">
            <a:normAutofit fontScale="92500"/>
          </a:bodyPr>
          <a:lstStyle/>
          <a:p>
            <a:pPr algn="r">
              <a:defRPr/>
            </a:pPr>
            <a:r>
              <a:rPr lang="en-US" altLang="zh-CN" sz="3600" kern="0" spc="159" dirty="0">
                <a:solidFill>
                  <a:schemeClr val="accent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zh-CN" altLang="en-US" sz="2400" kern="0" spc="159" dirty="0">
              <a:solidFill>
                <a:schemeClr val="accent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904248" y="2122859"/>
            <a:ext cx="4208927" cy="938793"/>
            <a:chOff x="904248" y="1002576"/>
            <a:chExt cx="4208927" cy="938793"/>
          </a:xfrm>
        </p:grpSpPr>
        <p:sp>
          <p:nvSpPr>
            <p:cNvPr id="17" name="MH_Entry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99994" y="1002576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18" name="MH_Number_1"/>
            <p:cNvSpPr/>
            <p:nvPr>
              <p:custDataLst>
                <p:tags r:id="rId6"/>
              </p:custDataLst>
            </p:nvPr>
          </p:nvSpPr>
          <p:spPr>
            <a:xfrm>
              <a:off x="904248" y="1139689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</a:rPr>
                <a:t>01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5175645" y="2122859"/>
            <a:ext cx="4208927" cy="938793"/>
            <a:chOff x="904248" y="2147037"/>
            <a:chExt cx="4208927" cy="938793"/>
          </a:xfrm>
        </p:grpSpPr>
        <p:sp>
          <p:nvSpPr>
            <p:cNvPr id="20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799994" y="2147037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23" name="MH_Number_1"/>
            <p:cNvSpPr/>
            <p:nvPr>
              <p:custDataLst>
                <p:tags r:id="rId9"/>
              </p:custDataLst>
            </p:nvPr>
          </p:nvSpPr>
          <p:spPr>
            <a:xfrm>
              <a:off x="904248" y="2284148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02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0"/>
            </p:custDataLst>
          </p:nvPr>
        </p:nvGrpSpPr>
        <p:grpSpPr>
          <a:xfrm>
            <a:off x="904248" y="4535617"/>
            <a:ext cx="4208927" cy="938793"/>
            <a:chOff x="904248" y="3291499"/>
            <a:chExt cx="4208927" cy="938793"/>
          </a:xfrm>
        </p:grpSpPr>
        <p:sp>
          <p:nvSpPr>
            <p:cNvPr id="25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799994" y="3291499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26" name="MH_Number_1"/>
            <p:cNvSpPr/>
            <p:nvPr>
              <p:custDataLst>
                <p:tags r:id="rId12"/>
              </p:custDataLst>
            </p:nvPr>
          </p:nvSpPr>
          <p:spPr>
            <a:xfrm>
              <a:off x="904248" y="3428610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</a:rPr>
                <a:t>03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3"/>
            </p:custDataLst>
          </p:nvPr>
        </p:nvGrpSpPr>
        <p:grpSpPr>
          <a:xfrm>
            <a:off x="5175645" y="4535617"/>
            <a:ext cx="4208927" cy="938793"/>
            <a:chOff x="904248" y="4435960"/>
            <a:chExt cx="4208927" cy="938793"/>
          </a:xfrm>
        </p:grpSpPr>
        <p:sp>
          <p:nvSpPr>
            <p:cNvPr id="28" name="MH_Entry_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99994" y="4435960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29" name="MH_Number_1"/>
            <p:cNvSpPr/>
            <p:nvPr>
              <p:custDataLst>
                <p:tags r:id="rId15"/>
              </p:custDataLst>
            </p:nvPr>
          </p:nvSpPr>
          <p:spPr>
            <a:xfrm>
              <a:off x="904248" y="4573071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04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s_1"/>
          <p:cNvSpPr/>
          <p:nvPr>
            <p:custDataLst>
              <p:tags r:id="rId1"/>
            </p:custDataLst>
          </p:nvPr>
        </p:nvSpPr>
        <p:spPr>
          <a:xfrm>
            <a:off x="9821801" y="455102"/>
            <a:ext cx="1530326" cy="151387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zh-CN" altLang="en-US" sz="5400" kern="0" dirty="0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</a:t>
            </a:r>
            <a:endParaRPr lang="zh-CN" altLang="en-US" sz="5400" kern="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MH_Others_2"/>
          <p:cNvSpPr/>
          <p:nvPr>
            <p:custDataLst>
              <p:tags r:id="rId2"/>
            </p:custDataLst>
          </p:nvPr>
        </p:nvSpPr>
        <p:spPr>
          <a:xfrm>
            <a:off x="10623311" y="1599807"/>
            <a:ext cx="1002633" cy="992449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anchor="ctr">
            <a:normAutofit lnSpcReduction="10000"/>
          </a:bodyPr>
          <a:lstStyle/>
          <a:p>
            <a:pPr algn="ctr">
              <a:defRPr/>
            </a:pPr>
            <a:r>
              <a:rPr lang="zh-CN" altLang="en-US" sz="4400" b="1" kern="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录</a:t>
            </a:r>
            <a:endParaRPr lang="zh-CN" altLang="en-US" sz="4400" b="1" kern="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MH_Others_3"/>
          <p:cNvSpPr txBox="1"/>
          <p:nvPr>
            <p:custDataLst>
              <p:tags r:id="rId3"/>
            </p:custDataLst>
          </p:nvPr>
        </p:nvSpPr>
        <p:spPr>
          <a:xfrm rot="16200000">
            <a:off x="8863394" y="3049670"/>
            <a:ext cx="2840612" cy="679229"/>
          </a:xfrm>
          <a:prstGeom prst="rect">
            <a:avLst/>
          </a:prstGeom>
          <a:noFill/>
        </p:spPr>
        <p:txBody>
          <a:bodyPr vert="horz" wrap="square">
            <a:normAutofit fontScale="92500"/>
          </a:bodyPr>
          <a:lstStyle/>
          <a:p>
            <a:pPr algn="r">
              <a:defRPr/>
            </a:pPr>
            <a:r>
              <a:rPr lang="en-US" altLang="zh-CN" sz="3600" kern="0" spc="159" dirty="0">
                <a:solidFill>
                  <a:schemeClr val="accent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zh-CN" altLang="en-US" sz="2400" kern="0" spc="159" dirty="0">
              <a:solidFill>
                <a:schemeClr val="accent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4"/>
            </p:custDataLst>
          </p:nvPr>
        </p:nvGrpSpPr>
        <p:grpSpPr>
          <a:xfrm>
            <a:off x="904248" y="1599807"/>
            <a:ext cx="4208927" cy="938793"/>
            <a:chOff x="904248" y="1002576"/>
            <a:chExt cx="4208927" cy="938793"/>
          </a:xfrm>
        </p:grpSpPr>
        <p:sp>
          <p:nvSpPr>
            <p:cNvPr id="25" name="MH_Entry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99994" y="1002576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26" name="MH_Number_1"/>
            <p:cNvSpPr/>
            <p:nvPr>
              <p:custDataLst>
                <p:tags r:id="rId6"/>
              </p:custDataLst>
            </p:nvPr>
          </p:nvSpPr>
          <p:spPr>
            <a:xfrm>
              <a:off x="904248" y="1139689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</a:rPr>
                <a:t>01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7"/>
            </p:custDataLst>
          </p:nvPr>
        </p:nvGrpSpPr>
        <p:grpSpPr>
          <a:xfrm>
            <a:off x="5175645" y="1599807"/>
            <a:ext cx="4208927" cy="938793"/>
            <a:chOff x="904248" y="2147037"/>
            <a:chExt cx="4208927" cy="938793"/>
          </a:xfrm>
        </p:grpSpPr>
        <p:sp>
          <p:nvSpPr>
            <p:cNvPr id="28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799994" y="2147037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29" name="MH_Number_1"/>
            <p:cNvSpPr/>
            <p:nvPr>
              <p:custDataLst>
                <p:tags r:id="rId9"/>
              </p:custDataLst>
            </p:nvPr>
          </p:nvSpPr>
          <p:spPr>
            <a:xfrm>
              <a:off x="904248" y="2284148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02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0"/>
            </p:custDataLst>
          </p:nvPr>
        </p:nvGrpSpPr>
        <p:grpSpPr>
          <a:xfrm>
            <a:off x="904248" y="3378084"/>
            <a:ext cx="4208927" cy="938793"/>
            <a:chOff x="904248" y="3291499"/>
            <a:chExt cx="4208927" cy="938793"/>
          </a:xfrm>
        </p:grpSpPr>
        <p:sp>
          <p:nvSpPr>
            <p:cNvPr id="31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799994" y="3291499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32" name="MH_Number_1"/>
            <p:cNvSpPr/>
            <p:nvPr>
              <p:custDataLst>
                <p:tags r:id="rId12"/>
              </p:custDataLst>
            </p:nvPr>
          </p:nvSpPr>
          <p:spPr>
            <a:xfrm>
              <a:off x="904248" y="3428610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03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13"/>
            </p:custDataLst>
          </p:nvPr>
        </p:nvGrpSpPr>
        <p:grpSpPr>
          <a:xfrm>
            <a:off x="5175645" y="3378084"/>
            <a:ext cx="4208927" cy="938793"/>
            <a:chOff x="904248" y="4435960"/>
            <a:chExt cx="4208927" cy="938793"/>
          </a:xfrm>
        </p:grpSpPr>
        <p:sp>
          <p:nvSpPr>
            <p:cNvPr id="37" name="MH_Entry_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99994" y="4435960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38" name="MH_Number_1"/>
            <p:cNvSpPr/>
            <p:nvPr>
              <p:custDataLst>
                <p:tags r:id="rId15"/>
              </p:custDataLst>
            </p:nvPr>
          </p:nvSpPr>
          <p:spPr>
            <a:xfrm>
              <a:off x="904248" y="4573071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04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6"/>
            </p:custDataLst>
          </p:nvPr>
        </p:nvGrpSpPr>
        <p:grpSpPr>
          <a:xfrm>
            <a:off x="904248" y="5019250"/>
            <a:ext cx="4208927" cy="938793"/>
            <a:chOff x="904248" y="5580419"/>
            <a:chExt cx="4208927" cy="938793"/>
          </a:xfrm>
        </p:grpSpPr>
        <p:sp>
          <p:nvSpPr>
            <p:cNvPr id="40" name="MH_Entry_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99994" y="5580419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41" name="MH_Number_1"/>
            <p:cNvSpPr/>
            <p:nvPr>
              <p:custDataLst>
                <p:tags r:id="rId18"/>
              </p:custDataLst>
            </p:nvPr>
          </p:nvSpPr>
          <p:spPr>
            <a:xfrm>
              <a:off x="904248" y="5717532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05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/>
          <p:nvPr>
            <p:custDataLst>
              <p:tags r:id="rId1"/>
            </p:custDataLst>
          </p:nvPr>
        </p:nvSpPr>
        <p:spPr>
          <a:xfrm>
            <a:off x="9834501" y="455102"/>
            <a:ext cx="1530326" cy="151387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endParaRPr lang="zh-CN" altLang="en-US" sz="5400" kern="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s_2"/>
          <p:cNvSpPr/>
          <p:nvPr>
            <p:custDataLst>
              <p:tags r:id="rId2"/>
            </p:custDataLst>
          </p:nvPr>
        </p:nvSpPr>
        <p:spPr>
          <a:xfrm>
            <a:off x="10623311" y="1660767"/>
            <a:ext cx="1002633" cy="992449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anchor="ctr">
            <a:normAutofit fontScale="90000"/>
          </a:bodyPr>
          <a:lstStyle/>
          <a:p>
            <a:pPr algn="ctr">
              <a:defRPr/>
            </a:pPr>
            <a:endParaRPr lang="zh-CN" altLang="en-US" sz="4400" b="1" kern="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s_3"/>
          <p:cNvSpPr txBox="1"/>
          <p:nvPr>
            <p:custDataLst>
              <p:tags r:id="rId3"/>
            </p:custDataLst>
          </p:nvPr>
        </p:nvSpPr>
        <p:spPr>
          <a:xfrm rot="16200000">
            <a:off x="8863394" y="3049670"/>
            <a:ext cx="2840612" cy="679229"/>
          </a:xfrm>
          <a:prstGeom prst="rect">
            <a:avLst/>
          </a:prstGeom>
          <a:noFill/>
        </p:spPr>
        <p:txBody>
          <a:bodyPr vert="horz" wrap="square">
            <a:normAutofit fontScale="92500"/>
          </a:bodyPr>
          <a:lstStyle/>
          <a:p>
            <a:pPr algn="r">
              <a:defRPr/>
            </a:pPr>
            <a:r>
              <a:rPr lang="en-US" altLang="zh-CN" sz="3600" b="1" kern="0" spc="159" dirty="0">
                <a:solidFill>
                  <a:schemeClr val="accent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en-US" altLang="zh-CN" sz="3600" b="1" kern="0" spc="159" dirty="0">
              <a:solidFill>
                <a:schemeClr val="accent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3278505" y="2931795"/>
            <a:ext cx="5580380" cy="938530"/>
            <a:chOff x="904248" y="1002576"/>
            <a:chExt cx="5563786" cy="938793"/>
          </a:xfrm>
        </p:grpSpPr>
        <p:sp>
          <p:nvSpPr>
            <p:cNvPr id="11" name="MH_Entry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00101" y="1002576"/>
              <a:ext cx="4667933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3200" b="1" dirty="0">
                  <a:latin typeface="+mn-lt"/>
                  <a:ea typeface="+mn-ea"/>
                </a:rPr>
                <a:t>GCC</a:t>
              </a:r>
              <a:r>
                <a:rPr lang="zh-CN" altLang="en-US" sz="3200" b="1" dirty="0">
                  <a:latin typeface="+mn-lt"/>
                  <a:ea typeface="+mn-ea"/>
                </a:rPr>
                <a:t>编译器</a:t>
              </a:r>
              <a:endParaRPr lang="zh-CN" altLang="en-US" sz="3200" b="1" dirty="0">
                <a:latin typeface="+mn-lt"/>
                <a:ea typeface="+mn-ea"/>
              </a:endParaRPr>
            </a:p>
          </p:txBody>
        </p:sp>
        <p:sp>
          <p:nvSpPr>
            <p:cNvPr id="12" name="MH_Number_1"/>
            <p:cNvSpPr/>
            <p:nvPr>
              <p:custDataLst>
                <p:tags r:id="rId6"/>
              </p:custDataLst>
            </p:nvPr>
          </p:nvSpPr>
          <p:spPr>
            <a:xfrm>
              <a:off x="904248" y="1139689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</a:rPr>
                <a:t>01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MH_Others_3"/>
          <p:cNvSpPr txBox="1"/>
          <p:nvPr>
            <p:custDataLst>
              <p:tags r:id="rId7"/>
            </p:custDataLst>
          </p:nvPr>
        </p:nvSpPr>
        <p:spPr>
          <a:xfrm>
            <a:off x="7103809" y="1289450"/>
            <a:ext cx="2840612" cy="679229"/>
          </a:xfrm>
          <a:prstGeom prst="rect">
            <a:avLst/>
          </a:prstGeom>
          <a:noFill/>
        </p:spPr>
        <p:txBody>
          <a:bodyPr vert="horz" wrap="square">
            <a:normAutofit fontScale="92500"/>
          </a:bodyPr>
          <a:p>
            <a:pPr algn="r">
              <a:defRPr/>
            </a:pPr>
            <a:r>
              <a:rPr lang="en-US" altLang="zh-CN" sz="3600" b="1" kern="0" spc="159" dirty="0">
                <a:solidFill>
                  <a:schemeClr val="accent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en-US" altLang="zh-CN" sz="3600" b="1" kern="0" spc="159" dirty="0">
              <a:solidFill>
                <a:schemeClr val="accent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H_Others_1"/>
          <p:cNvSpPr/>
          <p:nvPr>
            <p:custDataLst>
              <p:tags r:id="rId1"/>
            </p:custDataLst>
          </p:nvPr>
        </p:nvSpPr>
        <p:spPr>
          <a:xfrm>
            <a:off x="9821801" y="455102"/>
            <a:ext cx="1530326" cy="151387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zh-CN" altLang="en-US" sz="5400" kern="0" dirty="0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</a:t>
            </a:r>
            <a:endParaRPr lang="zh-CN" altLang="en-US" sz="5400" kern="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MH_Others_2"/>
          <p:cNvSpPr/>
          <p:nvPr>
            <p:custDataLst>
              <p:tags r:id="rId2"/>
            </p:custDataLst>
          </p:nvPr>
        </p:nvSpPr>
        <p:spPr>
          <a:xfrm>
            <a:off x="10623311" y="1599807"/>
            <a:ext cx="1002633" cy="992449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anchor="ctr">
            <a:normAutofit lnSpcReduction="10000"/>
          </a:bodyPr>
          <a:lstStyle/>
          <a:p>
            <a:pPr algn="ctr">
              <a:defRPr/>
            </a:pPr>
            <a:r>
              <a:rPr lang="zh-CN" altLang="en-US" sz="4400" b="1" kern="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录</a:t>
            </a:r>
            <a:endParaRPr lang="zh-CN" altLang="en-US" sz="4400" b="1" kern="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" name="MH_Others_3"/>
          <p:cNvSpPr txBox="1"/>
          <p:nvPr>
            <p:custDataLst>
              <p:tags r:id="rId3"/>
            </p:custDataLst>
          </p:nvPr>
        </p:nvSpPr>
        <p:spPr>
          <a:xfrm rot="16200000">
            <a:off x="8863394" y="3049670"/>
            <a:ext cx="2840612" cy="679229"/>
          </a:xfrm>
          <a:prstGeom prst="rect">
            <a:avLst/>
          </a:prstGeom>
          <a:noFill/>
        </p:spPr>
        <p:txBody>
          <a:bodyPr vert="horz" wrap="square">
            <a:normAutofit fontScale="92500"/>
          </a:bodyPr>
          <a:lstStyle/>
          <a:p>
            <a:pPr algn="r">
              <a:defRPr/>
            </a:pPr>
            <a:r>
              <a:rPr lang="en-US" altLang="zh-CN" sz="3600" kern="0" spc="159" dirty="0">
                <a:solidFill>
                  <a:schemeClr val="accent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zh-CN" altLang="en-US" sz="2400" kern="0" spc="159" dirty="0">
              <a:solidFill>
                <a:schemeClr val="accent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904248" y="1599807"/>
            <a:ext cx="4208927" cy="938793"/>
            <a:chOff x="904248" y="1002576"/>
            <a:chExt cx="4208927" cy="938793"/>
          </a:xfrm>
        </p:grpSpPr>
        <p:sp>
          <p:nvSpPr>
            <p:cNvPr id="71" name="MH_Entry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99994" y="1002576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142" name="MH_Number_1"/>
            <p:cNvSpPr/>
            <p:nvPr>
              <p:custDataLst>
                <p:tags r:id="rId6"/>
              </p:custDataLst>
            </p:nvPr>
          </p:nvSpPr>
          <p:spPr>
            <a:xfrm>
              <a:off x="904248" y="1139689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</a:rPr>
                <a:t>01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5175645" y="1599807"/>
            <a:ext cx="4208927" cy="938793"/>
            <a:chOff x="904248" y="2147037"/>
            <a:chExt cx="4208927" cy="938793"/>
          </a:xfrm>
        </p:grpSpPr>
        <p:sp>
          <p:nvSpPr>
            <p:cNvPr id="34" name="MH_Entry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799994" y="2147037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35" name="MH_Number_1"/>
            <p:cNvSpPr/>
            <p:nvPr>
              <p:custDataLst>
                <p:tags r:id="rId9"/>
              </p:custDataLst>
            </p:nvPr>
          </p:nvSpPr>
          <p:spPr>
            <a:xfrm>
              <a:off x="904248" y="2284148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02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904248" y="3378084"/>
            <a:ext cx="4208927" cy="938793"/>
            <a:chOff x="904248" y="3291499"/>
            <a:chExt cx="4208927" cy="938793"/>
          </a:xfrm>
        </p:grpSpPr>
        <p:sp>
          <p:nvSpPr>
            <p:cNvPr id="13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799994" y="3291499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14" name="MH_Number_1"/>
            <p:cNvSpPr/>
            <p:nvPr>
              <p:custDataLst>
                <p:tags r:id="rId12"/>
              </p:custDataLst>
            </p:nvPr>
          </p:nvSpPr>
          <p:spPr>
            <a:xfrm>
              <a:off x="904248" y="3428610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03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5175645" y="3378084"/>
            <a:ext cx="4208927" cy="938793"/>
            <a:chOff x="904248" y="4435960"/>
            <a:chExt cx="4208927" cy="938793"/>
          </a:xfrm>
        </p:grpSpPr>
        <p:sp>
          <p:nvSpPr>
            <p:cNvPr id="15" name="MH_Entry_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99994" y="4435960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16" name="MH_Number_1"/>
            <p:cNvSpPr/>
            <p:nvPr>
              <p:custDataLst>
                <p:tags r:id="rId15"/>
              </p:custDataLst>
            </p:nvPr>
          </p:nvSpPr>
          <p:spPr>
            <a:xfrm>
              <a:off x="904248" y="4573071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04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6"/>
            </p:custDataLst>
          </p:nvPr>
        </p:nvGrpSpPr>
        <p:grpSpPr>
          <a:xfrm>
            <a:off x="904248" y="5019250"/>
            <a:ext cx="4208927" cy="938793"/>
            <a:chOff x="904248" y="5580419"/>
            <a:chExt cx="4208927" cy="938793"/>
          </a:xfrm>
        </p:grpSpPr>
        <p:sp>
          <p:nvSpPr>
            <p:cNvPr id="17" name="MH_Entry_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99994" y="5580419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18" name="MH_Number_1"/>
            <p:cNvSpPr/>
            <p:nvPr>
              <p:custDataLst>
                <p:tags r:id="rId18"/>
              </p:custDataLst>
            </p:nvPr>
          </p:nvSpPr>
          <p:spPr>
            <a:xfrm>
              <a:off x="904248" y="5717532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05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9"/>
            </p:custDataLst>
          </p:nvPr>
        </p:nvGrpSpPr>
        <p:grpSpPr>
          <a:xfrm>
            <a:off x="5175645" y="5019250"/>
            <a:ext cx="4208927" cy="938793"/>
            <a:chOff x="904248" y="6656325"/>
            <a:chExt cx="4208927" cy="938793"/>
          </a:xfrm>
        </p:grpSpPr>
        <p:sp>
          <p:nvSpPr>
            <p:cNvPr id="19" name="MH_Entry_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799994" y="6656325"/>
              <a:ext cx="3313181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da-DK" altLang="zh-CN" sz="2000" dirty="0">
                  <a:latin typeface="+mn-lt"/>
                  <a:ea typeface="+mn-ea"/>
                </a:rPr>
                <a:t>LOREM IPSUM DOLOR</a:t>
              </a:r>
              <a:endParaRPr lang="en-US" altLang="zh-CN" sz="2000" dirty="0">
                <a:latin typeface="+mn-lt"/>
                <a:ea typeface="+mn-ea"/>
              </a:endParaRPr>
            </a:p>
          </p:txBody>
        </p:sp>
        <p:sp>
          <p:nvSpPr>
            <p:cNvPr id="20" name="MH_Number_1"/>
            <p:cNvSpPr/>
            <p:nvPr>
              <p:custDataLst>
                <p:tags r:id="rId21"/>
              </p:custDataLst>
            </p:nvPr>
          </p:nvSpPr>
          <p:spPr>
            <a:xfrm>
              <a:off x="904248" y="6793438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>
                  <a:solidFill>
                    <a:srgbClr val="FFFFFF"/>
                  </a:solidFill>
                </a:rPr>
                <a:t>06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da-DK" altLang="zh-CN" dirty="0" smtClean="0"/>
              <a:t>LOREM IPSUM DOLOR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95937" y="1567542"/>
            <a:ext cx="4864700" cy="826499"/>
          </a:xfrm>
          <a:solidFill>
            <a:schemeClr val="accent1"/>
          </a:solidFill>
        </p:spPr>
        <p:txBody>
          <a:bodyPr tIns="0" bIns="0" anchor="ctr" anchorCtr="0">
            <a:normAutofit/>
          </a:bodyPr>
          <a:lstStyle/>
          <a:p>
            <a:pPr algn="ctr"/>
            <a:r>
              <a:rPr lang="en-US" altLang="zh-CN" sz="6000" smtClean="0"/>
              <a:t>01</a:t>
            </a:r>
            <a:endParaRPr lang="zh-CN" altLang="en-US" sz="6000" dirty="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3219862" y="3079104"/>
            <a:ext cx="5752277" cy="1154886"/>
            <a:chOff x="259151" y="3470235"/>
            <a:chExt cx="4704734" cy="944571"/>
          </a:xfrm>
        </p:grpSpPr>
        <p:sp>
          <p:nvSpPr>
            <p:cNvPr id="12" name="MH_Text_1"/>
            <p:cNvSpPr txBox="1"/>
            <p:nvPr>
              <p:custDataLst>
                <p:tags r:id="rId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13" name="MH_Other_1"/>
            <p:cNvSpPr/>
            <p:nvPr>
              <p:custDataLst>
                <p:tags r:id="rId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01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907274" y="1847462"/>
            <a:ext cx="5752277" cy="1154886"/>
            <a:chOff x="259151" y="3470235"/>
            <a:chExt cx="4704734" cy="944571"/>
          </a:xfrm>
        </p:grpSpPr>
        <p:sp>
          <p:nvSpPr>
            <p:cNvPr id="16" name="MH_Text_1"/>
            <p:cNvSpPr txBox="1"/>
            <p:nvPr>
              <p:custDataLst>
                <p:tags r:id="rId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17" name="MH_Other_1"/>
            <p:cNvSpPr/>
            <p:nvPr>
              <p:custDataLst>
                <p:tags r:id="rId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01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19" name="MH_Other_2"/>
            <p:cNvSpPr/>
            <p:nvPr>
              <p:custDataLst>
                <p:tags r:id="rId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5532450" y="4439847"/>
            <a:ext cx="5752277" cy="1154954"/>
            <a:chOff x="259151" y="4570886"/>
            <a:chExt cx="4704734" cy="944627"/>
          </a:xfrm>
        </p:grpSpPr>
        <p:sp>
          <p:nvSpPr>
            <p:cNvPr id="21" name="MH_Text_2"/>
            <p:cNvSpPr txBox="1"/>
            <p:nvPr>
              <p:custDataLst>
                <p:tags r:id="rId7"/>
              </p:custDataLst>
            </p:nvPr>
          </p:nvSpPr>
          <p:spPr>
            <a:xfrm>
              <a:off x="1761800" y="4604002"/>
              <a:ext cx="3202085" cy="91151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22" name="MH_Other_3"/>
            <p:cNvSpPr/>
            <p:nvPr>
              <p:custDataLst>
                <p:tags r:id="rId8"/>
              </p:custDataLst>
            </p:nvPr>
          </p:nvSpPr>
          <p:spPr>
            <a:xfrm>
              <a:off x="936545" y="4587509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MH_SubTitle_2"/>
            <p:cNvSpPr/>
            <p:nvPr>
              <p:custDataLst>
                <p:tags r:id="rId9"/>
              </p:custDataLst>
            </p:nvPr>
          </p:nvSpPr>
          <p:spPr>
            <a:xfrm>
              <a:off x="1021803" y="4926357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02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10"/>
              </p:custDataLst>
            </p:nvPr>
          </p:nvSpPr>
          <p:spPr>
            <a:xfrm flipV="1">
              <a:off x="259151" y="4570886"/>
              <a:ext cx="2221261" cy="33059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386164" y="1567544"/>
            <a:ext cx="5752277" cy="1154886"/>
            <a:chOff x="259151" y="3470235"/>
            <a:chExt cx="4704734" cy="944571"/>
          </a:xfrm>
        </p:grpSpPr>
        <p:sp>
          <p:nvSpPr>
            <p:cNvPr id="21" name="MH_Text_1"/>
            <p:cNvSpPr txBox="1"/>
            <p:nvPr>
              <p:custDataLst>
                <p:tags r:id="rId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22" name="MH_Other_1"/>
            <p:cNvSpPr/>
            <p:nvPr>
              <p:custDataLst>
                <p:tags r:id="rId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01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24" name="MH_Other_2"/>
            <p:cNvSpPr/>
            <p:nvPr>
              <p:custDataLst>
                <p:tags r:id="rId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25" name="组合 24"/>
          <p:cNvGrpSpPr/>
          <p:nvPr>
            <p:custDataLst>
              <p:tags r:id="rId6"/>
            </p:custDataLst>
          </p:nvPr>
        </p:nvGrpSpPr>
        <p:grpSpPr>
          <a:xfrm>
            <a:off x="3219862" y="3320174"/>
            <a:ext cx="5752277" cy="1154954"/>
            <a:chOff x="259151" y="4570886"/>
            <a:chExt cx="4704734" cy="944627"/>
          </a:xfrm>
        </p:grpSpPr>
        <p:sp>
          <p:nvSpPr>
            <p:cNvPr id="26" name="MH_Text_2"/>
            <p:cNvSpPr txBox="1"/>
            <p:nvPr>
              <p:custDataLst>
                <p:tags r:id="rId7"/>
              </p:custDataLst>
            </p:nvPr>
          </p:nvSpPr>
          <p:spPr>
            <a:xfrm>
              <a:off x="1761800" y="4604002"/>
              <a:ext cx="3202085" cy="91151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27" name="MH_Other_3"/>
            <p:cNvSpPr/>
            <p:nvPr>
              <p:custDataLst>
                <p:tags r:id="rId8"/>
              </p:custDataLst>
            </p:nvPr>
          </p:nvSpPr>
          <p:spPr>
            <a:xfrm>
              <a:off x="936545" y="4587509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MH_SubTitle_2"/>
            <p:cNvSpPr/>
            <p:nvPr>
              <p:custDataLst>
                <p:tags r:id="rId9"/>
              </p:custDataLst>
            </p:nvPr>
          </p:nvSpPr>
          <p:spPr>
            <a:xfrm>
              <a:off x="1021803" y="4926357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02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29" name="MH_Other_4"/>
            <p:cNvSpPr/>
            <p:nvPr>
              <p:custDataLst>
                <p:tags r:id="rId10"/>
              </p:custDataLst>
            </p:nvPr>
          </p:nvSpPr>
          <p:spPr>
            <a:xfrm flipV="1">
              <a:off x="259151" y="4570886"/>
              <a:ext cx="2221261" cy="33059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0" name="组合 29"/>
          <p:cNvGrpSpPr/>
          <p:nvPr>
            <p:custDataLst>
              <p:tags r:id="rId11"/>
            </p:custDataLst>
          </p:nvPr>
        </p:nvGrpSpPr>
        <p:grpSpPr>
          <a:xfrm>
            <a:off x="6053560" y="5092902"/>
            <a:ext cx="5752277" cy="1154886"/>
            <a:chOff x="259151" y="3470235"/>
            <a:chExt cx="4704734" cy="944571"/>
          </a:xfrm>
        </p:grpSpPr>
        <p:sp>
          <p:nvSpPr>
            <p:cNvPr id="31" name="MH_Text_1"/>
            <p:cNvSpPr txBox="1"/>
            <p:nvPr>
              <p:custDataLst>
                <p:tags r:id="rId1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32" name="MH_Other_1"/>
            <p:cNvSpPr/>
            <p:nvPr>
              <p:custDataLst>
                <p:tags r:id="rId1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MH_SubTitle_1"/>
            <p:cNvSpPr/>
            <p:nvPr>
              <p:custDataLst>
                <p:tags r:id="rId1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03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34" name="MH_Other_2"/>
            <p:cNvSpPr/>
            <p:nvPr>
              <p:custDataLst>
                <p:tags r:id="rId1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3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sp>
        <p:nvSpPr>
          <p:cNvPr id="50" name="文本框 49"/>
          <p:cNvSpPr txBox="1"/>
          <p:nvPr>
            <p:custDataLst>
              <p:tags r:id="rId16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1"/>
            </p:custDataLst>
          </p:nvPr>
        </p:nvGrpSpPr>
        <p:grpSpPr>
          <a:xfrm>
            <a:off x="386164" y="2034075"/>
            <a:ext cx="5752277" cy="1154886"/>
            <a:chOff x="259151" y="3470235"/>
            <a:chExt cx="4704734" cy="944571"/>
          </a:xfrm>
        </p:grpSpPr>
        <p:sp>
          <p:nvSpPr>
            <p:cNvPr id="31" name="MH_Text_1"/>
            <p:cNvSpPr txBox="1"/>
            <p:nvPr>
              <p:custDataLst>
                <p:tags r:id="rId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32" name="MH_Other_1"/>
            <p:cNvSpPr/>
            <p:nvPr>
              <p:custDataLst>
                <p:tags r:id="rId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01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34" name="MH_Other_2"/>
            <p:cNvSpPr/>
            <p:nvPr>
              <p:custDataLst>
                <p:tags r:id="rId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35" name="组合 34"/>
          <p:cNvGrpSpPr/>
          <p:nvPr>
            <p:custDataLst>
              <p:tags r:id="rId6"/>
            </p:custDataLst>
          </p:nvPr>
        </p:nvGrpSpPr>
        <p:grpSpPr>
          <a:xfrm>
            <a:off x="6053560" y="2034076"/>
            <a:ext cx="5752277" cy="1154954"/>
            <a:chOff x="259151" y="4570886"/>
            <a:chExt cx="4704734" cy="944627"/>
          </a:xfrm>
        </p:grpSpPr>
        <p:sp>
          <p:nvSpPr>
            <p:cNvPr id="36" name="MH_Text_2"/>
            <p:cNvSpPr txBox="1"/>
            <p:nvPr>
              <p:custDataLst>
                <p:tags r:id="rId7"/>
              </p:custDataLst>
            </p:nvPr>
          </p:nvSpPr>
          <p:spPr>
            <a:xfrm>
              <a:off x="1761800" y="4604002"/>
              <a:ext cx="3202085" cy="91151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37" name="MH_Other_3"/>
            <p:cNvSpPr/>
            <p:nvPr>
              <p:custDataLst>
                <p:tags r:id="rId8"/>
              </p:custDataLst>
            </p:nvPr>
          </p:nvSpPr>
          <p:spPr>
            <a:xfrm>
              <a:off x="936545" y="4587509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MH_SubTitle_2"/>
            <p:cNvSpPr/>
            <p:nvPr>
              <p:custDataLst>
                <p:tags r:id="rId9"/>
              </p:custDataLst>
            </p:nvPr>
          </p:nvSpPr>
          <p:spPr>
            <a:xfrm>
              <a:off x="1021803" y="4926357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02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39" name="MH_Other_4"/>
            <p:cNvSpPr/>
            <p:nvPr>
              <p:custDataLst>
                <p:tags r:id="rId10"/>
              </p:custDataLst>
            </p:nvPr>
          </p:nvSpPr>
          <p:spPr>
            <a:xfrm flipV="1">
              <a:off x="259151" y="4570886"/>
              <a:ext cx="2221261" cy="33059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/>
          <p:nvPr>
            <p:custDataLst>
              <p:tags r:id="rId11"/>
            </p:custDataLst>
          </p:nvPr>
        </p:nvGrpSpPr>
        <p:grpSpPr>
          <a:xfrm>
            <a:off x="386164" y="4522993"/>
            <a:ext cx="5752277" cy="1154886"/>
            <a:chOff x="259151" y="3470235"/>
            <a:chExt cx="4704734" cy="944571"/>
          </a:xfrm>
        </p:grpSpPr>
        <p:sp>
          <p:nvSpPr>
            <p:cNvPr id="41" name="MH_Text_1"/>
            <p:cNvSpPr txBox="1"/>
            <p:nvPr>
              <p:custDataLst>
                <p:tags r:id="rId1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42" name="MH_Other_1"/>
            <p:cNvSpPr/>
            <p:nvPr>
              <p:custDataLst>
                <p:tags r:id="rId1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MH_SubTitle_1"/>
            <p:cNvSpPr/>
            <p:nvPr>
              <p:custDataLst>
                <p:tags r:id="rId1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03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44" name="MH_Other_2"/>
            <p:cNvSpPr/>
            <p:nvPr>
              <p:custDataLst>
                <p:tags r:id="rId1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45" name="组合 44"/>
          <p:cNvGrpSpPr/>
          <p:nvPr>
            <p:custDataLst>
              <p:tags r:id="rId16"/>
            </p:custDataLst>
          </p:nvPr>
        </p:nvGrpSpPr>
        <p:grpSpPr>
          <a:xfrm>
            <a:off x="6053560" y="4522992"/>
            <a:ext cx="5752277" cy="1154954"/>
            <a:chOff x="259151" y="4570886"/>
            <a:chExt cx="4704734" cy="944627"/>
          </a:xfrm>
        </p:grpSpPr>
        <p:sp>
          <p:nvSpPr>
            <p:cNvPr id="46" name="MH_Text_2"/>
            <p:cNvSpPr txBox="1"/>
            <p:nvPr>
              <p:custDataLst>
                <p:tags r:id="rId17"/>
              </p:custDataLst>
            </p:nvPr>
          </p:nvSpPr>
          <p:spPr>
            <a:xfrm>
              <a:off x="1761800" y="4604002"/>
              <a:ext cx="3202085" cy="91151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47" name="MH_Other_3"/>
            <p:cNvSpPr/>
            <p:nvPr>
              <p:custDataLst>
                <p:tags r:id="rId18"/>
              </p:custDataLst>
            </p:nvPr>
          </p:nvSpPr>
          <p:spPr>
            <a:xfrm>
              <a:off x="936545" y="4587509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MH_SubTitle_2"/>
            <p:cNvSpPr/>
            <p:nvPr>
              <p:custDataLst>
                <p:tags r:id="rId19"/>
              </p:custDataLst>
            </p:nvPr>
          </p:nvSpPr>
          <p:spPr>
            <a:xfrm>
              <a:off x="1021803" y="4926357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04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49" name="MH_Other_4"/>
            <p:cNvSpPr/>
            <p:nvPr>
              <p:custDataLst>
                <p:tags r:id="rId20"/>
              </p:custDataLst>
            </p:nvPr>
          </p:nvSpPr>
          <p:spPr>
            <a:xfrm flipV="1">
              <a:off x="259151" y="4570886"/>
              <a:ext cx="2221261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0" name="文本框 59"/>
          <p:cNvSpPr txBox="1"/>
          <p:nvPr>
            <p:custDataLst>
              <p:tags r:id="rId21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>
            <p:custDataLst>
              <p:tags r:id="rId1"/>
            </p:custDataLst>
          </p:nvPr>
        </p:nvGrpSpPr>
        <p:grpSpPr>
          <a:xfrm>
            <a:off x="386164" y="1567544"/>
            <a:ext cx="5752277" cy="1154886"/>
            <a:chOff x="259151" y="3470235"/>
            <a:chExt cx="4704734" cy="944571"/>
          </a:xfrm>
        </p:grpSpPr>
        <p:sp>
          <p:nvSpPr>
            <p:cNvPr id="36" name="MH_Text_1"/>
            <p:cNvSpPr txBox="1"/>
            <p:nvPr>
              <p:custDataLst>
                <p:tags r:id="rId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37" name="MH_Other_1"/>
            <p:cNvSpPr/>
            <p:nvPr>
              <p:custDataLst>
                <p:tags r:id="rId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01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39" name="MH_Other_2"/>
            <p:cNvSpPr/>
            <p:nvPr>
              <p:custDataLst>
                <p:tags r:id="rId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40" name="组合 39"/>
          <p:cNvGrpSpPr/>
          <p:nvPr>
            <p:custDataLst>
              <p:tags r:id="rId6"/>
            </p:custDataLst>
          </p:nvPr>
        </p:nvGrpSpPr>
        <p:grpSpPr>
          <a:xfrm>
            <a:off x="6053560" y="1567545"/>
            <a:ext cx="5752277" cy="1154954"/>
            <a:chOff x="259151" y="4570886"/>
            <a:chExt cx="4704734" cy="944627"/>
          </a:xfrm>
        </p:grpSpPr>
        <p:sp>
          <p:nvSpPr>
            <p:cNvPr id="41" name="MH_Text_2"/>
            <p:cNvSpPr txBox="1"/>
            <p:nvPr>
              <p:custDataLst>
                <p:tags r:id="rId7"/>
              </p:custDataLst>
            </p:nvPr>
          </p:nvSpPr>
          <p:spPr>
            <a:xfrm>
              <a:off x="1761800" y="4604002"/>
              <a:ext cx="3202085" cy="91151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42" name="MH_Other_3"/>
            <p:cNvSpPr/>
            <p:nvPr>
              <p:custDataLst>
                <p:tags r:id="rId8"/>
              </p:custDataLst>
            </p:nvPr>
          </p:nvSpPr>
          <p:spPr>
            <a:xfrm>
              <a:off x="936545" y="4587509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MH_SubTitle_2"/>
            <p:cNvSpPr/>
            <p:nvPr>
              <p:custDataLst>
                <p:tags r:id="rId9"/>
              </p:custDataLst>
            </p:nvPr>
          </p:nvSpPr>
          <p:spPr>
            <a:xfrm>
              <a:off x="1021803" y="4926357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02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44" name="MH_Other_4"/>
            <p:cNvSpPr/>
            <p:nvPr>
              <p:custDataLst>
                <p:tags r:id="rId10"/>
              </p:custDataLst>
            </p:nvPr>
          </p:nvSpPr>
          <p:spPr>
            <a:xfrm flipV="1">
              <a:off x="259151" y="4570886"/>
              <a:ext cx="2221261" cy="33059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5" name="组合 44"/>
          <p:cNvGrpSpPr/>
          <p:nvPr>
            <p:custDataLst>
              <p:tags r:id="rId11"/>
            </p:custDataLst>
          </p:nvPr>
        </p:nvGrpSpPr>
        <p:grpSpPr>
          <a:xfrm>
            <a:off x="386164" y="3310013"/>
            <a:ext cx="5752277" cy="1154886"/>
            <a:chOff x="259151" y="3470235"/>
            <a:chExt cx="4704734" cy="944571"/>
          </a:xfrm>
        </p:grpSpPr>
        <p:sp>
          <p:nvSpPr>
            <p:cNvPr id="46" name="MH_Text_1"/>
            <p:cNvSpPr txBox="1"/>
            <p:nvPr>
              <p:custDataLst>
                <p:tags r:id="rId1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47" name="MH_Other_1"/>
            <p:cNvSpPr/>
            <p:nvPr>
              <p:custDataLst>
                <p:tags r:id="rId1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MH_SubTitle_1"/>
            <p:cNvSpPr/>
            <p:nvPr>
              <p:custDataLst>
                <p:tags r:id="rId1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03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49" name="MH_Other_2"/>
            <p:cNvSpPr/>
            <p:nvPr>
              <p:custDataLst>
                <p:tags r:id="rId1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50" name="组合 49"/>
          <p:cNvGrpSpPr/>
          <p:nvPr>
            <p:custDataLst>
              <p:tags r:id="rId16"/>
            </p:custDataLst>
          </p:nvPr>
        </p:nvGrpSpPr>
        <p:grpSpPr>
          <a:xfrm>
            <a:off x="6053560" y="3310012"/>
            <a:ext cx="5752277" cy="1154954"/>
            <a:chOff x="259151" y="4570886"/>
            <a:chExt cx="4704734" cy="944627"/>
          </a:xfrm>
        </p:grpSpPr>
        <p:sp>
          <p:nvSpPr>
            <p:cNvPr id="51" name="MH_Text_2"/>
            <p:cNvSpPr txBox="1"/>
            <p:nvPr>
              <p:custDataLst>
                <p:tags r:id="rId17"/>
              </p:custDataLst>
            </p:nvPr>
          </p:nvSpPr>
          <p:spPr>
            <a:xfrm>
              <a:off x="1761800" y="4604002"/>
              <a:ext cx="3202085" cy="91151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52" name="MH_Other_3"/>
            <p:cNvSpPr/>
            <p:nvPr>
              <p:custDataLst>
                <p:tags r:id="rId18"/>
              </p:custDataLst>
            </p:nvPr>
          </p:nvSpPr>
          <p:spPr>
            <a:xfrm>
              <a:off x="936545" y="4587509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" name="MH_SubTitle_2"/>
            <p:cNvSpPr/>
            <p:nvPr>
              <p:custDataLst>
                <p:tags r:id="rId19"/>
              </p:custDataLst>
            </p:nvPr>
          </p:nvSpPr>
          <p:spPr>
            <a:xfrm>
              <a:off x="1021803" y="4926357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04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54" name="MH_Other_4"/>
            <p:cNvSpPr/>
            <p:nvPr>
              <p:custDataLst>
                <p:tags r:id="rId20"/>
              </p:custDataLst>
            </p:nvPr>
          </p:nvSpPr>
          <p:spPr>
            <a:xfrm flipV="1">
              <a:off x="259151" y="4570886"/>
              <a:ext cx="2221261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5" name="组合 54"/>
          <p:cNvGrpSpPr/>
          <p:nvPr>
            <p:custDataLst>
              <p:tags r:id="rId21"/>
            </p:custDataLst>
          </p:nvPr>
        </p:nvGrpSpPr>
        <p:grpSpPr>
          <a:xfrm>
            <a:off x="386164" y="5092902"/>
            <a:ext cx="5752277" cy="1154886"/>
            <a:chOff x="259151" y="3470235"/>
            <a:chExt cx="4704734" cy="944571"/>
          </a:xfrm>
        </p:grpSpPr>
        <p:sp>
          <p:nvSpPr>
            <p:cNvPr id="56" name="MH_Text_1"/>
            <p:cNvSpPr txBox="1"/>
            <p:nvPr>
              <p:custDataLst>
                <p:tags r:id="rId2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57" name="MH_Other_1"/>
            <p:cNvSpPr/>
            <p:nvPr>
              <p:custDataLst>
                <p:tags r:id="rId2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" name="MH_SubTitle_1"/>
            <p:cNvSpPr/>
            <p:nvPr>
              <p:custDataLst>
                <p:tags r:id="rId2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05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59" name="MH_Other_2"/>
            <p:cNvSpPr/>
            <p:nvPr>
              <p:custDataLst>
                <p:tags r:id="rId2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sp>
        <p:nvSpPr>
          <p:cNvPr id="65" name="文本框 64"/>
          <p:cNvSpPr txBox="1"/>
          <p:nvPr>
            <p:custDataLst>
              <p:tags r:id="rId26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386164" y="1567544"/>
            <a:ext cx="5752277" cy="1154886"/>
            <a:chOff x="259151" y="3470235"/>
            <a:chExt cx="4704734" cy="944571"/>
          </a:xfrm>
        </p:grpSpPr>
        <p:sp>
          <p:nvSpPr>
            <p:cNvPr id="3" name="MH_Text_1"/>
            <p:cNvSpPr txBox="1"/>
            <p:nvPr>
              <p:custDataLst>
                <p:tags r:id="rId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7" name="MH_Other_1"/>
            <p:cNvSpPr/>
            <p:nvPr>
              <p:custDataLst>
                <p:tags r:id="rId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01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6053560" y="1567545"/>
            <a:ext cx="5752277" cy="1154954"/>
            <a:chOff x="259151" y="4570886"/>
            <a:chExt cx="4704734" cy="944627"/>
          </a:xfrm>
        </p:grpSpPr>
        <p:sp>
          <p:nvSpPr>
            <p:cNvPr id="4" name="MH_Text_2"/>
            <p:cNvSpPr txBox="1"/>
            <p:nvPr>
              <p:custDataLst>
                <p:tags r:id="rId7"/>
              </p:custDataLst>
            </p:nvPr>
          </p:nvSpPr>
          <p:spPr>
            <a:xfrm>
              <a:off x="1761800" y="4604002"/>
              <a:ext cx="3202085" cy="91151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12" name="MH_Other_3"/>
            <p:cNvSpPr/>
            <p:nvPr>
              <p:custDataLst>
                <p:tags r:id="rId8"/>
              </p:custDataLst>
            </p:nvPr>
          </p:nvSpPr>
          <p:spPr>
            <a:xfrm>
              <a:off x="936545" y="4587509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SubTitle_2"/>
            <p:cNvSpPr/>
            <p:nvPr>
              <p:custDataLst>
                <p:tags r:id="rId9"/>
              </p:custDataLst>
            </p:nvPr>
          </p:nvSpPr>
          <p:spPr>
            <a:xfrm>
              <a:off x="1021803" y="4926357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02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14" name="MH_Other_4"/>
            <p:cNvSpPr/>
            <p:nvPr>
              <p:custDataLst>
                <p:tags r:id="rId10"/>
              </p:custDataLst>
            </p:nvPr>
          </p:nvSpPr>
          <p:spPr>
            <a:xfrm flipV="1">
              <a:off x="259151" y="4570886"/>
              <a:ext cx="2221261" cy="33059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386164" y="3310013"/>
            <a:ext cx="5752277" cy="1154886"/>
            <a:chOff x="259151" y="3470235"/>
            <a:chExt cx="4704734" cy="944571"/>
          </a:xfrm>
        </p:grpSpPr>
        <p:sp>
          <p:nvSpPr>
            <p:cNvPr id="21" name="MH_Text_1"/>
            <p:cNvSpPr txBox="1"/>
            <p:nvPr>
              <p:custDataLst>
                <p:tags r:id="rId1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22" name="MH_Other_1"/>
            <p:cNvSpPr/>
            <p:nvPr>
              <p:custDataLst>
                <p:tags r:id="rId1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MH_SubTitle_1"/>
            <p:cNvSpPr/>
            <p:nvPr>
              <p:custDataLst>
                <p:tags r:id="rId1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03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24" name="MH_Other_2"/>
            <p:cNvSpPr/>
            <p:nvPr>
              <p:custDataLst>
                <p:tags r:id="rId1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25" name="组合 24"/>
          <p:cNvGrpSpPr/>
          <p:nvPr>
            <p:custDataLst>
              <p:tags r:id="rId16"/>
            </p:custDataLst>
          </p:nvPr>
        </p:nvGrpSpPr>
        <p:grpSpPr>
          <a:xfrm>
            <a:off x="6053560" y="3310012"/>
            <a:ext cx="5752277" cy="1154954"/>
            <a:chOff x="259151" y="4570886"/>
            <a:chExt cx="4704734" cy="944627"/>
          </a:xfrm>
        </p:grpSpPr>
        <p:sp>
          <p:nvSpPr>
            <p:cNvPr id="26" name="MH_Text_2"/>
            <p:cNvSpPr txBox="1"/>
            <p:nvPr>
              <p:custDataLst>
                <p:tags r:id="rId17"/>
              </p:custDataLst>
            </p:nvPr>
          </p:nvSpPr>
          <p:spPr>
            <a:xfrm>
              <a:off x="1761800" y="4604002"/>
              <a:ext cx="3202085" cy="91151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27" name="MH_Other_3"/>
            <p:cNvSpPr/>
            <p:nvPr>
              <p:custDataLst>
                <p:tags r:id="rId18"/>
              </p:custDataLst>
            </p:nvPr>
          </p:nvSpPr>
          <p:spPr>
            <a:xfrm>
              <a:off x="936545" y="4587509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MH_SubTitle_2"/>
            <p:cNvSpPr/>
            <p:nvPr>
              <p:custDataLst>
                <p:tags r:id="rId19"/>
              </p:custDataLst>
            </p:nvPr>
          </p:nvSpPr>
          <p:spPr>
            <a:xfrm>
              <a:off x="1021803" y="4926357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04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29" name="MH_Other_4"/>
            <p:cNvSpPr/>
            <p:nvPr>
              <p:custDataLst>
                <p:tags r:id="rId20"/>
              </p:custDataLst>
            </p:nvPr>
          </p:nvSpPr>
          <p:spPr>
            <a:xfrm flipV="1">
              <a:off x="259151" y="4570886"/>
              <a:ext cx="2221261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0" name="组合 29"/>
          <p:cNvGrpSpPr/>
          <p:nvPr>
            <p:custDataLst>
              <p:tags r:id="rId21"/>
            </p:custDataLst>
          </p:nvPr>
        </p:nvGrpSpPr>
        <p:grpSpPr>
          <a:xfrm>
            <a:off x="386164" y="5092902"/>
            <a:ext cx="5752277" cy="1154886"/>
            <a:chOff x="259151" y="3470235"/>
            <a:chExt cx="4704734" cy="944571"/>
          </a:xfrm>
        </p:grpSpPr>
        <p:sp>
          <p:nvSpPr>
            <p:cNvPr id="31" name="MH_Text_1"/>
            <p:cNvSpPr txBox="1"/>
            <p:nvPr>
              <p:custDataLst>
                <p:tags r:id="rId22"/>
              </p:custDataLst>
            </p:nvPr>
          </p:nvSpPr>
          <p:spPr>
            <a:xfrm>
              <a:off x="1761800" y="3503294"/>
              <a:ext cx="3202085" cy="911512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32" name="MH_Other_1"/>
            <p:cNvSpPr/>
            <p:nvPr>
              <p:custDataLst>
                <p:tags r:id="rId23"/>
              </p:custDataLst>
            </p:nvPr>
          </p:nvSpPr>
          <p:spPr>
            <a:xfrm>
              <a:off x="936545" y="3486802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MH_SubTitle_1"/>
            <p:cNvSpPr/>
            <p:nvPr>
              <p:custDataLst>
                <p:tags r:id="rId24"/>
              </p:custDataLst>
            </p:nvPr>
          </p:nvSpPr>
          <p:spPr>
            <a:xfrm>
              <a:off x="1021803" y="3807068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494949"/>
                  </a:solidFill>
                </a:rPr>
                <a:t>05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34" name="MH_Other_2"/>
            <p:cNvSpPr/>
            <p:nvPr>
              <p:custDataLst>
                <p:tags r:id="rId25"/>
              </p:custDataLst>
            </p:nvPr>
          </p:nvSpPr>
          <p:spPr>
            <a:xfrm flipV="1">
              <a:off x="259151" y="3470235"/>
              <a:ext cx="2030660" cy="33059"/>
            </a:xfrm>
            <a:prstGeom prst="rect">
              <a:avLst/>
            </a:prstGeom>
            <a:gradFill>
              <a:gsLst>
                <a:gs pos="49628">
                  <a:schemeClr val="accent1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grpSp>
        <p:nvGrpSpPr>
          <p:cNvPr id="35" name="组合 34"/>
          <p:cNvGrpSpPr/>
          <p:nvPr>
            <p:custDataLst>
              <p:tags r:id="rId26"/>
            </p:custDataLst>
          </p:nvPr>
        </p:nvGrpSpPr>
        <p:grpSpPr>
          <a:xfrm>
            <a:off x="6053560" y="5092902"/>
            <a:ext cx="5752277" cy="1154954"/>
            <a:chOff x="259151" y="4570886"/>
            <a:chExt cx="4704734" cy="944627"/>
          </a:xfrm>
        </p:grpSpPr>
        <p:sp>
          <p:nvSpPr>
            <p:cNvPr id="36" name="MH_Text_2"/>
            <p:cNvSpPr txBox="1"/>
            <p:nvPr>
              <p:custDataLst>
                <p:tags r:id="rId27"/>
              </p:custDataLst>
            </p:nvPr>
          </p:nvSpPr>
          <p:spPr>
            <a:xfrm>
              <a:off x="1761800" y="4604002"/>
              <a:ext cx="3202085" cy="91151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da-DK" altLang="zh-CN" sz="2000" dirty="0"/>
                <a:t>Lorem ipsum dolor sit amet, consectetur adipisicing elit.</a:t>
              </a:r>
              <a:endParaRPr lang="zh-CN" altLang="en-US" sz="2000" dirty="0"/>
            </a:p>
          </p:txBody>
        </p:sp>
        <p:sp>
          <p:nvSpPr>
            <p:cNvPr id="37" name="MH_Other_3"/>
            <p:cNvSpPr/>
            <p:nvPr>
              <p:custDataLst>
                <p:tags r:id="rId28"/>
              </p:custDataLst>
            </p:nvPr>
          </p:nvSpPr>
          <p:spPr>
            <a:xfrm>
              <a:off x="936545" y="4587509"/>
              <a:ext cx="692997" cy="928004"/>
            </a:xfrm>
            <a:custGeom>
              <a:avLst/>
              <a:gdLst/>
              <a:ahLst/>
              <a:cxnLst/>
              <a:rect l="l" t="t" r="r" b="b"/>
              <a:pathLst>
                <a:path w="959230" h="1283265">
                  <a:moveTo>
                    <a:pt x="144016" y="0"/>
                  </a:moveTo>
                  <a:lnTo>
                    <a:pt x="792088" y="0"/>
                  </a:lnTo>
                  <a:lnTo>
                    <a:pt x="792088" y="442510"/>
                  </a:lnTo>
                  <a:cubicBezTo>
                    <a:pt x="894990" y="528892"/>
                    <a:pt x="959230" y="658769"/>
                    <a:pt x="959230" y="803650"/>
                  </a:cubicBezTo>
                  <a:cubicBezTo>
                    <a:pt x="959230" y="1068534"/>
                    <a:pt x="744499" y="1283265"/>
                    <a:pt x="479615" y="1283265"/>
                  </a:cubicBezTo>
                  <a:cubicBezTo>
                    <a:pt x="214731" y="1283265"/>
                    <a:pt x="0" y="1068534"/>
                    <a:pt x="0" y="803650"/>
                  </a:cubicBezTo>
                  <a:cubicBezTo>
                    <a:pt x="0" y="669564"/>
                    <a:pt x="55024" y="548329"/>
                    <a:pt x="144016" y="4615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MH_SubTitle_2"/>
            <p:cNvSpPr/>
            <p:nvPr>
              <p:custDataLst>
                <p:tags r:id="rId29"/>
              </p:custDataLst>
            </p:nvPr>
          </p:nvSpPr>
          <p:spPr>
            <a:xfrm>
              <a:off x="1021803" y="4926357"/>
              <a:ext cx="521387" cy="5213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494949"/>
                  </a:solidFill>
                </a:rPr>
                <a:t>06</a:t>
              </a:r>
              <a:endParaRPr lang="zh-CN" altLang="en-US" sz="2000" b="1" dirty="0">
                <a:solidFill>
                  <a:srgbClr val="494949"/>
                </a:solidFill>
              </a:endParaRPr>
            </a:p>
          </p:txBody>
        </p:sp>
        <p:sp>
          <p:nvSpPr>
            <p:cNvPr id="39" name="MH_Other_4"/>
            <p:cNvSpPr/>
            <p:nvPr>
              <p:custDataLst>
                <p:tags r:id="rId30"/>
              </p:custDataLst>
            </p:nvPr>
          </p:nvSpPr>
          <p:spPr>
            <a:xfrm flipV="1">
              <a:off x="259151" y="4570886"/>
              <a:ext cx="2221261" cy="33059"/>
            </a:xfrm>
            <a:prstGeom prst="rect">
              <a:avLst/>
            </a:prstGeom>
            <a:gradFill>
              <a:gsLst>
                <a:gs pos="49628">
                  <a:schemeClr val="accent2">
                    <a:lumMod val="60000"/>
                    <a:lumOff val="40000"/>
                  </a:schemeClr>
                </a:gs>
                <a:gs pos="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31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3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217928" y="1788586"/>
            <a:ext cx="5756143" cy="4173676"/>
            <a:chOff x="4495100" y="2491659"/>
            <a:chExt cx="3197782" cy="2318654"/>
          </a:xfrm>
        </p:grpSpPr>
        <p:sp>
          <p:nvSpPr>
            <p:cNvPr id="6" name="MH_Other_1"/>
            <p:cNvSpPr/>
            <p:nvPr>
              <p:custDataLst>
                <p:tags r:id="rId2"/>
              </p:custDataLst>
            </p:nvPr>
          </p:nvSpPr>
          <p:spPr>
            <a:xfrm>
              <a:off x="4624155" y="2491659"/>
              <a:ext cx="2122039" cy="1741804"/>
            </a:xfrm>
            <a:custGeom>
              <a:avLst/>
              <a:gdLst>
                <a:gd name="connsiteX0" fmla="*/ 0 w 3718560"/>
                <a:gd name="connsiteY0" fmla="*/ 0 h 3518262"/>
                <a:gd name="connsiteX1" fmla="*/ 0 w 3718560"/>
                <a:gd name="connsiteY1" fmla="*/ 3509554 h 3518262"/>
                <a:gd name="connsiteX2" fmla="*/ 3718560 w 3718560"/>
                <a:gd name="connsiteY2" fmla="*/ 3518262 h 3518262"/>
                <a:gd name="connsiteX3" fmla="*/ 3718560 w 3718560"/>
                <a:gd name="connsiteY3" fmla="*/ 3518262 h 35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8560" h="3518262">
                  <a:moveTo>
                    <a:pt x="0" y="0"/>
                  </a:moveTo>
                  <a:lnTo>
                    <a:pt x="0" y="3509554"/>
                  </a:lnTo>
                  <a:lnTo>
                    <a:pt x="3718560" y="3518262"/>
                  </a:lnTo>
                  <a:lnTo>
                    <a:pt x="3718560" y="3518262"/>
                  </a:lnTo>
                </a:path>
              </a:pathLst>
            </a:custGeom>
            <a:noFill/>
            <a:ln w="762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76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7" name="MH_Desc_1"/>
            <p:cNvSpPr/>
            <p:nvPr>
              <p:custDataLst>
                <p:tags r:id="rId3"/>
              </p:custDataLst>
            </p:nvPr>
          </p:nvSpPr>
          <p:spPr>
            <a:xfrm>
              <a:off x="4495100" y="2648429"/>
              <a:ext cx="2981249" cy="2134166"/>
            </a:xfrm>
            <a:custGeom>
              <a:avLst/>
              <a:gdLst>
                <a:gd name="connsiteX0" fmla="*/ 5320937 w 5320937"/>
                <a:gd name="connsiteY0" fmla="*/ 1837508 h 4188823"/>
                <a:gd name="connsiteX1" fmla="*/ 5320937 w 5320937"/>
                <a:gd name="connsiteY1" fmla="*/ 0 h 4188823"/>
                <a:gd name="connsiteX2" fmla="*/ 0 w 5320937"/>
                <a:gd name="connsiteY2" fmla="*/ 0 h 4188823"/>
                <a:gd name="connsiteX3" fmla="*/ 0 w 5320937"/>
                <a:gd name="connsiteY3" fmla="*/ 3405051 h 4188823"/>
                <a:gd name="connsiteX4" fmla="*/ 2717075 w 5320937"/>
                <a:gd name="connsiteY4" fmla="*/ 3405051 h 4188823"/>
                <a:gd name="connsiteX5" fmla="*/ 3500847 w 5320937"/>
                <a:gd name="connsiteY5" fmla="*/ 4188823 h 4188823"/>
                <a:gd name="connsiteX6" fmla="*/ 3518263 w 5320937"/>
                <a:gd name="connsiteY6" fmla="*/ 4188823 h 418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0937" h="4188823">
                  <a:moveTo>
                    <a:pt x="5320937" y="1837508"/>
                  </a:moveTo>
                  <a:lnTo>
                    <a:pt x="5320937" y="0"/>
                  </a:lnTo>
                  <a:lnTo>
                    <a:pt x="0" y="0"/>
                  </a:lnTo>
                  <a:lnTo>
                    <a:pt x="0" y="3405051"/>
                  </a:lnTo>
                  <a:lnTo>
                    <a:pt x="2717075" y="3405051"/>
                  </a:lnTo>
                  <a:lnTo>
                    <a:pt x="3500847" y="4188823"/>
                  </a:lnTo>
                  <a:lnTo>
                    <a:pt x="3518263" y="4188823"/>
                  </a:lnTo>
                </a:path>
              </a:pathLst>
            </a:custGeom>
            <a:noFill/>
            <a:ln w="762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258154" tIns="91113" rIns="136670" bIns="668162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20" kern="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MH_Other_2"/>
            <p:cNvSpPr/>
            <p:nvPr>
              <p:custDataLst>
                <p:tags r:id="rId4"/>
              </p:custDataLst>
            </p:nvPr>
          </p:nvSpPr>
          <p:spPr bwMode="auto">
            <a:xfrm>
              <a:off x="6448241" y="3524097"/>
              <a:ext cx="1244641" cy="1286216"/>
            </a:xfrm>
            <a:custGeom>
              <a:avLst/>
              <a:gdLst>
                <a:gd name="T0" fmla="*/ 311438 w 1909763"/>
                <a:gd name="T1" fmla="*/ 1234671 h 1912938"/>
                <a:gd name="T2" fmla="*/ 423998 w 1909763"/>
                <a:gd name="T3" fmla="*/ 1256142 h 1912938"/>
                <a:gd name="T4" fmla="*/ 469528 w 1909763"/>
                <a:gd name="T5" fmla="*/ 1335710 h 1912938"/>
                <a:gd name="T6" fmla="*/ 530235 w 1909763"/>
                <a:gd name="T7" fmla="*/ 1396649 h 1912938"/>
                <a:gd name="T8" fmla="*/ 631728 w 1909763"/>
                <a:gd name="T9" fmla="*/ 1456326 h 1912938"/>
                <a:gd name="T10" fmla="*/ 647854 w 1909763"/>
                <a:gd name="T11" fmla="*/ 1533683 h 1912938"/>
                <a:gd name="T12" fmla="*/ 0 w 1909763"/>
                <a:gd name="T13" fmla="*/ 1905000 h 1912938"/>
                <a:gd name="T14" fmla="*/ 990076 w 1909763"/>
                <a:gd name="T15" fmla="*/ 547002 h 1912938"/>
                <a:gd name="T16" fmla="*/ 1084268 w 1909763"/>
                <a:gd name="T17" fmla="*/ 595709 h 1912938"/>
                <a:gd name="T18" fmla="*/ 1176565 w 1909763"/>
                <a:gd name="T19" fmla="*/ 667504 h 1912938"/>
                <a:gd name="T20" fmla="*/ 1294781 w 1909763"/>
                <a:gd name="T21" fmla="*/ 800657 h 1912938"/>
                <a:gd name="T22" fmla="*/ 1351992 w 1909763"/>
                <a:gd name="T23" fmla="*/ 906610 h 1912938"/>
                <a:gd name="T24" fmla="*/ 1367480 w 1909763"/>
                <a:gd name="T25" fmla="*/ 971447 h 1912938"/>
                <a:gd name="T26" fmla="*/ 741633 w 1909763"/>
                <a:gd name="T27" fmla="*/ 1521772 h 1912938"/>
                <a:gd name="T28" fmla="*/ 719507 w 1909763"/>
                <a:gd name="T29" fmla="*/ 1441437 h 1912938"/>
                <a:gd name="T30" fmla="*/ 689163 w 1909763"/>
                <a:gd name="T31" fmla="*/ 1362684 h 1912938"/>
                <a:gd name="T32" fmla="*/ 605717 w 1909763"/>
                <a:gd name="T33" fmla="*/ 1309233 h 1912938"/>
                <a:gd name="T34" fmla="*/ 554511 w 1909763"/>
                <a:gd name="T35" fmla="*/ 1257047 h 1912938"/>
                <a:gd name="T36" fmla="*/ 495403 w 1909763"/>
                <a:gd name="T37" fmla="*/ 1173233 h 1912938"/>
                <a:gd name="T38" fmla="*/ 414485 w 1909763"/>
                <a:gd name="T39" fmla="*/ 1167223 h 1912938"/>
                <a:gd name="T40" fmla="*/ 334200 w 1909763"/>
                <a:gd name="T41" fmla="*/ 1137810 h 1912938"/>
                <a:gd name="T42" fmla="*/ 1102115 w 1909763"/>
                <a:gd name="T43" fmla="*/ 389221 h 1912938"/>
                <a:gd name="T44" fmla="*/ 1182317 w 1909763"/>
                <a:gd name="T45" fmla="*/ 412935 h 1912938"/>
                <a:gd name="T46" fmla="*/ 1278052 w 1909763"/>
                <a:gd name="T47" fmla="*/ 467951 h 1912938"/>
                <a:gd name="T48" fmla="*/ 1390271 w 1909763"/>
                <a:gd name="T49" fmla="*/ 569762 h 1912938"/>
                <a:gd name="T50" fmla="*/ 1465401 w 1909763"/>
                <a:gd name="T51" fmla="*/ 674102 h 1912938"/>
                <a:gd name="T52" fmla="*/ 1496150 w 1909763"/>
                <a:gd name="T53" fmla="*/ 753148 h 1912938"/>
                <a:gd name="T54" fmla="*/ 1438773 w 1909763"/>
                <a:gd name="T55" fmla="*/ 874245 h 1912938"/>
                <a:gd name="T56" fmla="*/ 1394075 w 1909763"/>
                <a:gd name="T57" fmla="*/ 754728 h 1912938"/>
                <a:gd name="T58" fmla="*/ 1286611 w 1909763"/>
                <a:gd name="T59" fmla="*/ 617822 h 1912938"/>
                <a:gd name="T60" fmla="*/ 1182317 w 1909763"/>
                <a:gd name="T61" fmla="*/ 530239 h 1912938"/>
                <a:gd name="T62" fmla="*/ 1095458 w 1909763"/>
                <a:gd name="T63" fmla="*/ 479966 h 1912938"/>
                <a:gd name="T64" fmla="*/ 1079925 w 1909763"/>
                <a:gd name="T65" fmla="*/ 387324 h 1912938"/>
                <a:gd name="T66" fmla="*/ 1274840 w 1909763"/>
                <a:gd name="T67" fmla="*/ 248813 h 1912938"/>
                <a:gd name="T68" fmla="*/ 1361157 w 1909763"/>
                <a:gd name="T69" fmla="*/ 287000 h 1912938"/>
                <a:gd name="T70" fmla="*/ 1471820 w 1909763"/>
                <a:gd name="T71" fmla="*/ 367792 h 1912938"/>
                <a:gd name="T72" fmla="*/ 1577108 w 1909763"/>
                <a:gd name="T73" fmla="*/ 484246 h 1912938"/>
                <a:gd name="T74" fmla="*/ 1629910 w 1909763"/>
                <a:gd name="T75" fmla="*/ 580818 h 1912938"/>
                <a:gd name="T76" fmla="*/ 1646668 w 1909763"/>
                <a:gd name="T77" fmla="*/ 647723 h 1912938"/>
                <a:gd name="T78" fmla="*/ 1571733 w 1909763"/>
                <a:gd name="T79" fmla="*/ 701374 h 1912938"/>
                <a:gd name="T80" fmla="*/ 1500908 w 1909763"/>
                <a:gd name="T81" fmla="*/ 566932 h 1912938"/>
                <a:gd name="T82" fmla="*/ 1381077 w 1909763"/>
                <a:gd name="T83" fmla="*/ 437539 h 1912938"/>
                <a:gd name="T84" fmla="*/ 1277685 w 1909763"/>
                <a:gd name="T85" fmla="*/ 362111 h 1912938"/>
                <a:gd name="T86" fmla="*/ 1174610 w 1909763"/>
                <a:gd name="T87" fmla="*/ 313195 h 1912938"/>
                <a:gd name="T88" fmla="*/ 1571880 w 1909763"/>
                <a:gd name="T89" fmla="*/ 0 h 1912938"/>
                <a:gd name="T90" fmla="*/ 1674374 w 1909763"/>
                <a:gd name="T91" fmla="*/ 27868 h 1912938"/>
                <a:gd name="T92" fmla="*/ 1797116 w 1909763"/>
                <a:gd name="T93" fmla="*/ 110838 h 1912938"/>
                <a:gd name="T94" fmla="*/ 1880946 w 1909763"/>
                <a:gd name="T95" fmla="*/ 216927 h 1912938"/>
                <a:gd name="T96" fmla="*/ 1901825 w 1909763"/>
                <a:gd name="T97" fmla="*/ 315415 h 1912938"/>
                <a:gd name="T98" fmla="*/ 1879681 w 1909763"/>
                <a:gd name="T99" fmla="*/ 399018 h 1912938"/>
                <a:gd name="T100" fmla="*/ 1834128 w 1909763"/>
                <a:gd name="T101" fmla="*/ 461405 h 1912938"/>
                <a:gd name="T102" fmla="*/ 1716764 w 1909763"/>
                <a:gd name="T103" fmla="*/ 551026 h 1912938"/>
                <a:gd name="T104" fmla="*/ 1686079 w 1909763"/>
                <a:gd name="T105" fmla="*/ 466156 h 1912938"/>
                <a:gd name="T106" fmla="*/ 1635148 w 1909763"/>
                <a:gd name="T107" fmla="*/ 386034 h 1912938"/>
                <a:gd name="T108" fmla="*/ 1552899 w 1909763"/>
                <a:gd name="T109" fmla="*/ 297997 h 1912938"/>
                <a:gd name="T110" fmla="*/ 1465272 w 1909763"/>
                <a:gd name="T111" fmla="*/ 231811 h 1912938"/>
                <a:gd name="T112" fmla="*/ 1387135 w 1909763"/>
                <a:gd name="T113" fmla="*/ 193176 h 1912938"/>
                <a:gd name="T114" fmla="*/ 1324816 w 1909763"/>
                <a:gd name="T115" fmla="*/ 138389 h 1912938"/>
                <a:gd name="T116" fmla="*/ 1449455 w 1909763"/>
                <a:gd name="T117" fmla="*/ 33885 h 1912938"/>
                <a:gd name="T118" fmla="*/ 1518102 w 1909763"/>
                <a:gd name="T119" fmla="*/ 4750 h 1912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09763" h="1912938">
                  <a:moveTo>
                    <a:pt x="275590" y="1223963"/>
                  </a:moveTo>
                  <a:lnTo>
                    <a:pt x="276860" y="1225231"/>
                  </a:lnTo>
                  <a:lnTo>
                    <a:pt x="281623" y="1228085"/>
                  </a:lnTo>
                  <a:lnTo>
                    <a:pt x="285433" y="1229987"/>
                  </a:lnTo>
                  <a:lnTo>
                    <a:pt x="290513" y="1232207"/>
                  </a:lnTo>
                  <a:lnTo>
                    <a:pt x="296545" y="1235060"/>
                  </a:lnTo>
                  <a:lnTo>
                    <a:pt x="304165" y="1237280"/>
                  </a:lnTo>
                  <a:lnTo>
                    <a:pt x="312738" y="1239816"/>
                  </a:lnTo>
                  <a:lnTo>
                    <a:pt x="323215" y="1242036"/>
                  </a:lnTo>
                  <a:lnTo>
                    <a:pt x="335280" y="1244255"/>
                  </a:lnTo>
                  <a:lnTo>
                    <a:pt x="348933" y="1246157"/>
                  </a:lnTo>
                  <a:lnTo>
                    <a:pt x="364173" y="1248060"/>
                  </a:lnTo>
                  <a:lnTo>
                    <a:pt x="381318" y="1249328"/>
                  </a:lnTo>
                  <a:lnTo>
                    <a:pt x="400368" y="1249962"/>
                  </a:lnTo>
                  <a:lnTo>
                    <a:pt x="421958" y="1250279"/>
                  </a:lnTo>
                  <a:lnTo>
                    <a:pt x="425768" y="1261376"/>
                  </a:lnTo>
                  <a:lnTo>
                    <a:pt x="430213" y="1272474"/>
                  </a:lnTo>
                  <a:lnTo>
                    <a:pt x="434658" y="1282937"/>
                  </a:lnTo>
                  <a:lnTo>
                    <a:pt x="440055" y="1293083"/>
                  </a:lnTo>
                  <a:lnTo>
                    <a:pt x="445453" y="1303229"/>
                  </a:lnTo>
                  <a:lnTo>
                    <a:pt x="451485" y="1313375"/>
                  </a:lnTo>
                  <a:lnTo>
                    <a:pt x="457835" y="1322886"/>
                  </a:lnTo>
                  <a:lnTo>
                    <a:pt x="464185" y="1332081"/>
                  </a:lnTo>
                  <a:lnTo>
                    <a:pt x="471488" y="1341276"/>
                  </a:lnTo>
                  <a:lnTo>
                    <a:pt x="478473" y="1349837"/>
                  </a:lnTo>
                  <a:lnTo>
                    <a:pt x="485775" y="1358080"/>
                  </a:lnTo>
                  <a:lnTo>
                    <a:pt x="493395" y="1366324"/>
                  </a:lnTo>
                  <a:lnTo>
                    <a:pt x="500698" y="1374250"/>
                  </a:lnTo>
                  <a:lnTo>
                    <a:pt x="508635" y="1381860"/>
                  </a:lnTo>
                  <a:lnTo>
                    <a:pt x="516573" y="1388835"/>
                  </a:lnTo>
                  <a:lnTo>
                    <a:pt x="524510" y="1395493"/>
                  </a:lnTo>
                  <a:lnTo>
                    <a:pt x="532448" y="1402469"/>
                  </a:lnTo>
                  <a:lnTo>
                    <a:pt x="540385" y="1408810"/>
                  </a:lnTo>
                  <a:lnTo>
                    <a:pt x="555943" y="1420541"/>
                  </a:lnTo>
                  <a:lnTo>
                    <a:pt x="571500" y="1430687"/>
                  </a:lnTo>
                  <a:lnTo>
                    <a:pt x="586105" y="1439565"/>
                  </a:lnTo>
                  <a:lnTo>
                    <a:pt x="600075" y="1447492"/>
                  </a:lnTo>
                  <a:lnTo>
                    <a:pt x="612775" y="1453833"/>
                  </a:lnTo>
                  <a:lnTo>
                    <a:pt x="624523" y="1458589"/>
                  </a:lnTo>
                  <a:lnTo>
                    <a:pt x="634365" y="1462394"/>
                  </a:lnTo>
                  <a:lnTo>
                    <a:pt x="634365" y="1467784"/>
                  </a:lnTo>
                  <a:lnTo>
                    <a:pt x="634683" y="1473808"/>
                  </a:lnTo>
                  <a:lnTo>
                    <a:pt x="635318" y="1479832"/>
                  </a:lnTo>
                  <a:lnTo>
                    <a:pt x="636270" y="1486173"/>
                  </a:lnTo>
                  <a:lnTo>
                    <a:pt x="638810" y="1499173"/>
                  </a:lnTo>
                  <a:lnTo>
                    <a:pt x="641668" y="1512489"/>
                  </a:lnTo>
                  <a:lnTo>
                    <a:pt x="645795" y="1526440"/>
                  </a:lnTo>
                  <a:lnTo>
                    <a:pt x="650558" y="1540074"/>
                  </a:lnTo>
                  <a:lnTo>
                    <a:pt x="655321" y="1553707"/>
                  </a:lnTo>
                  <a:lnTo>
                    <a:pt x="660083" y="1566707"/>
                  </a:lnTo>
                  <a:lnTo>
                    <a:pt x="665481" y="1579389"/>
                  </a:lnTo>
                  <a:lnTo>
                    <a:pt x="670243" y="1590803"/>
                  </a:lnTo>
                  <a:lnTo>
                    <a:pt x="679133" y="1610144"/>
                  </a:lnTo>
                  <a:lnTo>
                    <a:pt x="685165" y="1623144"/>
                  </a:lnTo>
                  <a:lnTo>
                    <a:pt x="687388" y="1627900"/>
                  </a:lnTo>
                  <a:lnTo>
                    <a:pt x="0" y="1912938"/>
                  </a:lnTo>
                  <a:lnTo>
                    <a:pt x="275590" y="1223963"/>
                  </a:lnTo>
                  <a:close/>
                  <a:moveTo>
                    <a:pt x="923427" y="530225"/>
                  </a:moveTo>
                  <a:lnTo>
                    <a:pt x="931362" y="531813"/>
                  </a:lnTo>
                  <a:lnTo>
                    <a:pt x="941201" y="533401"/>
                  </a:lnTo>
                  <a:lnTo>
                    <a:pt x="951993" y="536259"/>
                  </a:lnTo>
                  <a:lnTo>
                    <a:pt x="965007" y="539435"/>
                  </a:lnTo>
                  <a:lnTo>
                    <a:pt x="978972" y="544199"/>
                  </a:lnTo>
                  <a:lnTo>
                    <a:pt x="994208" y="549281"/>
                  </a:lnTo>
                  <a:lnTo>
                    <a:pt x="1010713" y="555950"/>
                  </a:lnTo>
                  <a:lnTo>
                    <a:pt x="1028805" y="564526"/>
                  </a:lnTo>
                  <a:lnTo>
                    <a:pt x="1038327" y="568972"/>
                  </a:lnTo>
                  <a:lnTo>
                    <a:pt x="1047849" y="574053"/>
                  </a:lnTo>
                  <a:lnTo>
                    <a:pt x="1057689" y="579453"/>
                  </a:lnTo>
                  <a:lnTo>
                    <a:pt x="1067845" y="585487"/>
                  </a:lnTo>
                  <a:lnTo>
                    <a:pt x="1078320" y="591521"/>
                  </a:lnTo>
                  <a:lnTo>
                    <a:pt x="1088794" y="598191"/>
                  </a:lnTo>
                  <a:lnTo>
                    <a:pt x="1099903" y="605495"/>
                  </a:lnTo>
                  <a:lnTo>
                    <a:pt x="1111012" y="613118"/>
                  </a:lnTo>
                  <a:lnTo>
                    <a:pt x="1122439" y="621058"/>
                  </a:lnTo>
                  <a:lnTo>
                    <a:pt x="1133548" y="630268"/>
                  </a:lnTo>
                  <a:lnTo>
                    <a:pt x="1145609" y="639161"/>
                  </a:lnTo>
                  <a:lnTo>
                    <a:pt x="1157353" y="649006"/>
                  </a:lnTo>
                  <a:lnTo>
                    <a:pt x="1169415" y="659487"/>
                  </a:lnTo>
                  <a:lnTo>
                    <a:pt x="1181476" y="670285"/>
                  </a:lnTo>
                  <a:lnTo>
                    <a:pt x="1193855" y="681719"/>
                  </a:lnTo>
                  <a:lnTo>
                    <a:pt x="1206234" y="693787"/>
                  </a:lnTo>
                  <a:lnTo>
                    <a:pt x="1224326" y="712208"/>
                  </a:lnTo>
                  <a:lnTo>
                    <a:pt x="1241148" y="730311"/>
                  </a:lnTo>
                  <a:lnTo>
                    <a:pt x="1257336" y="748731"/>
                  </a:lnTo>
                  <a:lnTo>
                    <a:pt x="1272888" y="767152"/>
                  </a:lnTo>
                  <a:lnTo>
                    <a:pt x="1287172" y="785573"/>
                  </a:lnTo>
                  <a:lnTo>
                    <a:pt x="1300185" y="803993"/>
                  </a:lnTo>
                  <a:lnTo>
                    <a:pt x="1312246" y="822096"/>
                  </a:lnTo>
                  <a:lnTo>
                    <a:pt x="1323356" y="840199"/>
                  </a:lnTo>
                  <a:lnTo>
                    <a:pt x="1333513" y="857984"/>
                  </a:lnTo>
                  <a:lnTo>
                    <a:pt x="1343035" y="875770"/>
                  </a:lnTo>
                  <a:lnTo>
                    <a:pt x="1346843" y="884345"/>
                  </a:lnTo>
                  <a:lnTo>
                    <a:pt x="1350970" y="892920"/>
                  </a:lnTo>
                  <a:lnTo>
                    <a:pt x="1354461" y="901813"/>
                  </a:lnTo>
                  <a:lnTo>
                    <a:pt x="1357635" y="910388"/>
                  </a:lnTo>
                  <a:lnTo>
                    <a:pt x="1360809" y="918963"/>
                  </a:lnTo>
                  <a:lnTo>
                    <a:pt x="1363349" y="927220"/>
                  </a:lnTo>
                  <a:lnTo>
                    <a:pt x="1365570" y="935478"/>
                  </a:lnTo>
                  <a:lnTo>
                    <a:pt x="1367792" y="943735"/>
                  </a:lnTo>
                  <a:lnTo>
                    <a:pt x="1369697" y="951675"/>
                  </a:lnTo>
                  <a:lnTo>
                    <a:pt x="1370966" y="959933"/>
                  </a:lnTo>
                  <a:lnTo>
                    <a:pt x="1372236" y="967873"/>
                  </a:lnTo>
                  <a:lnTo>
                    <a:pt x="1373188" y="975495"/>
                  </a:lnTo>
                  <a:lnTo>
                    <a:pt x="774247" y="1579563"/>
                  </a:lnTo>
                  <a:lnTo>
                    <a:pt x="771708" y="1576387"/>
                  </a:lnTo>
                  <a:lnTo>
                    <a:pt x="768851" y="1572258"/>
                  </a:lnTo>
                  <a:lnTo>
                    <a:pt x="765042" y="1566542"/>
                  </a:lnTo>
                  <a:lnTo>
                    <a:pt x="760281" y="1559237"/>
                  </a:lnTo>
                  <a:lnTo>
                    <a:pt x="755520" y="1550344"/>
                  </a:lnTo>
                  <a:lnTo>
                    <a:pt x="749807" y="1540181"/>
                  </a:lnTo>
                  <a:lnTo>
                    <a:pt x="744728" y="1528113"/>
                  </a:lnTo>
                  <a:lnTo>
                    <a:pt x="739333" y="1515091"/>
                  </a:lnTo>
                  <a:lnTo>
                    <a:pt x="734254" y="1500164"/>
                  </a:lnTo>
                  <a:lnTo>
                    <a:pt x="731715" y="1492224"/>
                  </a:lnTo>
                  <a:lnTo>
                    <a:pt x="729493" y="1483967"/>
                  </a:lnTo>
                  <a:lnTo>
                    <a:pt x="727271" y="1475392"/>
                  </a:lnTo>
                  <a:lnTo>
                    <a:pt x="725367" y="1466181"/>
                  </a:lnTo>
                  <a:lnTo>
                    <a:pt x="724097" y="1457289"/>
                  </a:lnTo>
                  <a:lnTo>
                    <a:pt x="722510" y="1447443"/>
                  </a:lnTo>
                  <a:lnTo>
                    <a:pt x="721241" y="1437280"/>
                  </a:lnTo>
                  <a:lnTo>
                    <a:pt x="720288" y="1427117"/>
                  </a:lnTo>
                  <a:lnTo>
                    <a:pt x="719336" y="1416319"/>
                  </a:lnTo>
                  <a:lnTo>
                    <a:pt x="719336" y="1405203"/>
                  </a:lnTo>
                  <a:lnTo>
                    <a:pt x="719336" y="1394087"/>
                  </a:lnTo>
                  <a:lnTo>
                    <a:pt x="719971" y="1382018"/>
                  </a:lnTo>
                  <a:lnTo>
                    <a:pt x="705688" y="1375349"/>
                  </a:lnTo>
                  <a:lnTo>
                    <a:pt x="692039" y="1368362"/>
                  </a:lnTo>
                  <a:lnTo>
                    <a:pt x="679343" y="1361692"/>
                  </a:lnTo>
                  <a:lnTo>
                    <a:pt x="667282" y="1355023"/>
                  </a:lnTo>
                  <a:lnTo>
                    <a:pt x="655855" y="1348035"/>
                  </a:lnTo>
                  <a:lnTo>
                    <a:pt x="645381" y="1341366"/>
                  </a:lnTo>
                  <a:lnTo>
                    <a:pt x="635224" y="1334696"/>
                  </a:lnTo>
                  <a:lnTo>
                    <a:pt x="625385" y="1327709"/>
                  </a:lnTo>
                  <a:lnTo>
                    <a:pt x="616497" y="1321357"/>
                  </a:lnTo>
                  <a:lnTo>
                    <a:pt x="608245" y="1314688"/>
                  </a:lnTo>
                  <a:lnTo>
                    <a:pt x="599992" y="1308018"/>
                  </a:lnTo>
                  <a:lnTo>
                    <a:pt x="592692" y="1301349"/>
                  </a:lnTo>
                  <a:lnTo>
                    <a:pt x="585709" y="1294679"/>
                  </a:lnTo>
                  <a:lnTo>
                    <a:pt x="579361" y="1288327"/>
                  </a:lnTo>
                  <a:lnTo>
                    <a:pt x="573013" y="1281975"/>
                  </a:lnTo>
                  <a:lnTo>
                    <a:pt x="567300" y="1275306"/>
                  </a:lnTo>
                  <a:lnTo>
                    <a:pt x="561904" y="1268636"/>
                  </a:lnTo>
                  <a:lnTo>
                    <a:pt x="556825" y="1262285"/>
                  </a:lnTo>
                  <a:lnTo>
                    <a:pt x="552064" y="1255933"/>
                  </a:lnTo>
                  <a:lnTo>
                    <a:pt x="547621" y="1249898"/>
                  </a:lnTo>
                  <a:lnTo>
                    <a:pt x="539686" y="1237194"/>
                  </a:lnTo>
                  <a:lnTo>
                    <a:pt x="532703" y="1224808"/>
                  </a:lnTo>
                  <a:lnTo>
                    <a:pt x="526355" y="1212739"/>
                  </a:lnTo>
                  <a:lnTo>
                    <a:pt x="520641" y="1200988"/>
                  </a:lnTo>
                  <a:lnTo>
                    <a:pt x="509850" y="1177804"/>
                  </a:lnTo>
                  <a:lnTo>
                    <a:pt x="497471" y="1178122"/>
                  </a:lnTo>
                  <a:lnTo>
                    <a:pt x="485727" y="1178122"/>
                  </a:lnTo>
                  <a:lnTo>
                    <a:pt x="474300" y="1178122"/>
                  </a:lnTo>
                  <a:lnTo>
                    <a:pt x="463509" y="1177804"/>
                  </a:lnTo>
                  <a:lnTo>
                    <a:pt x="453352" y="1177169"/>
                  </a:lnTo>
                  <a:lnTo>
                    <a:pt x="443512" y="1175898"/>
                  </a:lnTo>
                  <a:lnTo>
                    <a:pt x="433673" y="1174628"/>
                  </a:lnTo>
                  <a:lnTo>
                    <a:pt x="424785" y="1173675"/>
                  </a:lnTo>
                  <a:lnTo>
                    <a:pt x="416215" y="1172087"/>
                  </a:lnTo>
                  <a:lnTo>
                    <a:pt x="408280" y="1170182"/>
                  </a:lnTo>
                  <a:lnTo>
                    <a:pt x="393045" y="1167006"/>
                  </a:lnTo>
                  <a:lnTo>
                    <a:pt x="379714" y="1162877"/>
                  </a:lnTo>
                  <a:lnTo>
                    <a:pt x="367653" y="1158431"/>
                  </a:lnTo>
                  <a:lnTo>
                    <a:pt x="357496" y="1153984"/>
                  </a:lnTo>
                  <a:lnTo>
                    <a:pt x="348926" y="1149855"/>
                  </a:lnTo>
                  <a:lnTo>
                    <a:pt x="341308" y="1146044"/>
                  </a:lnTo>
                  <a:lnTo>
                    <a:pt x="335595" y="1142551"/>
                  </a:lnTo>
                  <a:lnTo>
                    <a:pt x="331151" y="1139375"/>
                  </a:lnTo>
                  <a:lnTo>
                    <a:pt x="327660" y="1137152"/>
                  </a:lnTo>
                  <a:lnTo>
                    <a:pt x="325438" y="1134928"/>
                  </a:lnTo>
                  <a:lnTo>
                    <a:pt x="923427" y="530225"/>
                  </a:lnTo>
                  <a:close/>
                  <a:moveTo>
                    <a:pt x="1084432" y="388938"/>
                  </a:moveTo>
                  <a:lnTo>
                    <a:pt x="1089844" y="389573"/>
                  </a:lnTo>
                  <a:lnTo>
                    <a:pt x="1097165" y="389891"/>
                  </a:lnTo>
                  <a:lnTo>
                    <a:pt x="1106715" y="390843"/>
                  </a:lnTo>
                  <a:lnTo>
                    <a:pt x="1118175" y="392748"/>
                  </a:lnTo>
                  <a:lnTo>
                    <a:pt x="1132499" y="396241"/>
                  </a:lnTo>
                  <a:lnTo>
                    <a:pt x="1140458" y="398146"/>
                  </a:lnTo>
                  <a:lnTo>
                    <a:pt x="1148734" y="400686"/>
                  </a:lnTo>
                  <a:lnTo>
                    <a:pt x="1157329" y="403226"/>
                  </a:lnTo>
                  <a:lnTo>
                    <a:pt x="1166879" y="406718"/>
                  </a:lnTo>
                  <a:lnTo>
                    <a:pt x="1176747" y="410528"/>
                  </a:lnTo>
                  <a:lnTo>
                    <a:pt x="1187252" y="414656"/>
                  </a:lnTo>
                  <a:lnTo>
                    <a:pt x="1197756" y="419418"/>
                  </a:lnTo>
                  <a:lnTo>
                    <a:pt x="1208579" y="424816"/>
                  </a:lnTo>
                  <a:lnTo>
                    <a:pt x="1220358" y="430848"/>
                  </a:lnTo>
                  <a:lnTo>
                    <a:pt x="1232136" y="437198"/>
                  </a:lnTo>
                  <a:lnTo>
                    <a:pt x="1244550" y="444183"/>
                  </a:lnTo>
                  <a:lnTo>
                    <a:pt x="1256965" y="452121"/>
                  </a:lnTo>
                  <a:lnTo>
                    <a:pt x="1270017" y="460376"/>
                  </a:lnTo>
                  <a:lnTo>
                    <a:pt x="1283386" y="469901"/>
                  </a:lnTo>
                  <a:lnTo>
                    <a:pt x="1296438" y="480061"/>
                  </a:lnTo>
                  <a:lnTo>
                    <a:pt x="1310444" y="490856"/>
                  </a:lnTo>
                  <a:lnTo>
                    <a:pt x="1324450" y="502286"/>
                  </a:lnTo>
                  <a:lnTo>
                    <a:pt x="1338775" y="514986"/>
                  </a:lnTo>
                  <a:lnTo>
                    <a:pt x="1353100" y="528003"/>
                  </a:lnTo>
                  <a:lnTo>
                    <a:pt x="1367743" y="542291"/>
                  </a:lnTo>
                  <a:lnTo>
                    <a:pt x="1382386" y="557531"/>
                  </a:lnTo>
                  <a:lnTo>
                    <a:pt x="1396074" y="572136"/>
                  </a:lnTo>
                  <a:lnTo>
                    <a:pt x="1408489" y="586423"/>
                  </a:lnTo>
                  <a:lnTo>
                    <a:pt x="1420267" y="600393"/>
                  </a:lnTo>
                  <a:lnTo>
                    <a:pt x="1430772" y="613728"/>
                  </a:lnTo>
                  <a:lnTo>
                    <a:pt x="1440640" y="627381"/>
                  </a:lnTo>
                  <a:lnTo>
                    <a:pt x="1449235" y="640081"/>
                  </a:lnTo>
                  <a:lnTo>
                    <a:pt x="1457511" y="653098"/>
                  </a:lnTo>
                  <a:lnTo>
                    <a:pt x="1464833" y="665163"/>
                  </a:lnTo>
                  <a:lnTo>
                    <a:pt x="1471517" y="676911"/>
                  </a:lnTo>
                  <a:lnTo>
                    <a:pt x="1477566" y="688341"/>
                  </a:lnTo>
                  <a:lnTo>
                    <a:pt x="1482341" y="699136"/>
                  </a:lnTo>
                  <a:lnTo>
                    <a:pt x="1487434" y="709613"/>
                  </a:lnTo>
                  <a:lnTo>
                    <a:pt x="1490935" y="720408"/>
                  </a:lnTo>
                  <a:lnTo>
                    <a:pt x="1494755" y="729616"/>
                  </a:lnTo>
                  <a:lnTo>
                    <a:pt x="1497939" y="739141"/>
                  </a:lnTo>
                  <a:lnTo>
                    <a:pt x="1500167" y="747713"/>
                  </a:lnTo>
                  <a:lnTo>
                    <a:pt x="1502395" y="756286"/>
                  </a:lnTo>
                  <a:lnTo>
                    <a:pt x="1503987" y="763906"/>
                  </a:lnTo>
                  <a:lnTo>
                    <a:pt x="1505260" y="771526"/>
                  </a:lnTo>
                  <a:lnTo>
                    <a:pt x="1507170" y="784543"/>
                  </a:lnTo>
                  <a:lnTo>
                    <a:pt x="1508125" y="795338"/>
                  </a:lnTo>
                  <a:lnTo>
                    <a:pt x="1508125" y="804228"/>
                  </a:lnTo>
                  <a:lnTo>
                    <a:pt x="1507807" y="810261"/>
                  </a:lnTo>
                  <a:lnTo>
                    <a:pt x="1506852" y="815341"/>
                  </a:lnTo>
                  <a:lnTo>
                    <a:pt x="1444778" y="877888"/>
                  </a:lnTo>
                  <a:lnTo>
                    <a:pt x="1442550" y="864553"/>
                  </a:lnTo>
                  <a:lnTo>
                    <a:pt x="1439048" y="851218"/>
                  </a:lnTo>
                  <a:lnTo>
                    <a:pt x="1435228" y="836296"/>
                  </a:lnTo>
                  <a:lnTo>
                    <a:pt x="1430135" y="821691"/>
                  </a:lnTo>
                  <a:lnTo>
                    <a:pt x="1424087" y="806451"/>
                  </a:lnTo>
                  <a:lnTo>
                    <a:pt x="1416765" y="790576"/>
                  </a:lnTo>
                  <a:lnTo>
                    <a:pt x="1408807" y="774383"/>
                  </a:lnTo>
                  <a:lnTo>
                    <a:pt x="1399894" y="757873"/>
                  </a:lnTo>
                  <a:lnTo>
                    <a:pt x="1390026" y="741363"/>
                  </a:lnTo>
                  <a:lnTo>
                    <a:pt x="1378884" y="724536"/>
                  </a:lnTo>
                  <a:lnTo>
                    <a:pt x="1367106" y="707073"/>
                  </a:lnTo>
                  <a:lnTo>
                    <a:pt x="1353737" y="689928"/>
                  </a:lnTo>
                  <a:lnTo>
                    <a:pt x="1340048" y="672466"/>
                  </a:lnTo>
                  <a:lnTo>
                    <a:pt x="1325087" y="655003"/>
                  </a:lnTo>
                  <a:lnTo>
                    <a:pt x="1308852" y="637541"/>
                  </a:lnTo>
                  <a:lnTo>
                    <a:pt x="1291981" y="620396"/>
                  </a:lnTo>
                  <a:lnTo>
                    <a:pt x="1278611" y="607061"/>
                  </a:lnTo>
                  <a:lnTo>
                    <a:pt x="1264923" y="594361"/>
                  </a:lnTo>
                  <a:lnTo>
                    <a:pt x="1251235" y="582296"/>
                  </a:lnTo>
                  <a:lnTo>
                    <a:pt x="1238184" y="570866"/>
                  </a:lnTo>
                  <a:lnTo>
                    <a:pt x="1224814" y="560388"/>
                  </a:lnTo>
                  <a:lnTo>
                    <a:pt x="1212081" y="550228"/>
                  </a:lnTo>
                  <a:lnTo>
                    <a:pt x="1199348" y="541021"/>
                  </a:lnTo>
                  <a:lnTo>
                    <a:pt x="1187252" y="532448"/>
                  </a:lnTo>
                  <a:lnTo>
                    <a:pt x="1175155" y="524511"/>
                  </a:lnTo>
                  <a:lnTo>
                    <a:pt x="1163059" y="516573"/>
                  </a:lnTo>
                  <a:lnTo>
                    <a:pt x="1151917" y="509588"/>
                  </a:lnTo>
                  <a:lnTo>
                    <a:pt x="1140776" y="502921"/>
                  </a:lnTo>
                  <a:lnTo>
                    <a:pt x="1129953" y="496888"/>
                  </a:lnTo>
                  <a:lnTo>
                    <a:pt x="1119766" y="491808"/>
                  </a:lnTo>
                  <a:lnTo>
                    <a:pt x="1109580" y="486411"/>
                  </a:lnTo>
                  <a:lnTo>
                    <a:pt x="1100030" y="481966"/>
                  </a:lnTo>
                  <a:lnTo>
                    <a:pt x="1082522" y="474028"/>
                  </a:lnTo>
                  <a:lnTo>
                    <a:pt x="1066287" y="467678"/>
                  </a:lnTo>
                  <a:lnTo>
                    <a:pt x="1052599" y="462598"/>
                  </a:lnTo>
                  <a:lnTo>
                    <a:pt x="1040821" y="459106"/>
                  </a:lnTo>
                  <a:lnTo>
                    <a:pt x="1031590" y="456248"/>
                  </a:lnTo>
                  <a:lnTo>
                    <a:pt x="1024905" y="454343"/>
                  </a:lnTo>
                  <a:lnTo>
                    <a:pt x="1019175" y="453391"/>
                  </a:lnTo>
                  <a:lnTo>
                    <a:pt x="1084432" y="388938"/>
                  </a:lnTo>
                  <a:close/>
                  <a:moveTo>
                    <a:pt x="1213168" y="238125"/>
                  </a:moveTo>
                  <a:lnTo>
                    <a:pt x="1218883" y="238125"/>
                  </a:lnTo>
                  <a:lnTo>
                    <a:pt x="1226186" y="238759"/>
                  </a:lnTo>
                  <a:lnTo>
                    <a:pt x="1236028" y="239709"/>
                  </a:lnTo>
                  <a:lnTo>
                    <a:pt x="1248411" y="242245"/>
                  </a:lnTo>
                  <a:lnTo>
                    <a:pt x="1263016" y="245414"/>
                  </a:lnTo>
                  <a:lnTo>
                    <a:pt x="1270953" y="247315"/>
                  </a:lnTo>
                  <a:lnTo>
                    <a:pt x="1280161" y="249850"/>
                  </a:lnTo>
                  <a:lnTo>
                    <a:pt x="1289051" y="253020"/>
                  </a:lnTo>
                  <a:lnTo>
                    <a:pt x="1298893" y="256506"/>
                  </a:lnTo>
                  <a:lnTo>
                    <a:pt x="1309053" y="260625"/>
                  </a:lnTo>
                  <a:lnTo>
                    <a:pt x="1319848" y="264745"/>
                  </a:lnTo>
                  <a:lnTo>
                    <a:pt x="1330961" y="269816"/>
                  </a:lnTo>
                  <a:lnTo>
                    <a:pt x="1342391" y="275203"/>
                  </a:lnTo>
                  <a:lnTo>
                    <a:pt x="1354456" y="281541"/>
                  </a:lnTo>
                  <a:lnTo>
                    <a:pt x="1366838" y="288196"/>
                  </a:lnTo>
                  <a:lnTo>
                    <a:pt x="1379538" y="295802"/>
                  </a:lnTo>
                  <a:lnTo>
                    <a:pt x="1392873" y="303725"/>
                  </a:lnTo>
                  <a:lnTo>
                    <a:pt x="1405891" y="312598"/>
                  </a:lnTo>
                  <a:lnTo>
                    <a:pt x="1419861" y="322422"/>
                  </a:lnTo>
                  <a:lnTo>
                    <a:pt x="1433831" y="332880"/>
                  </a:lnTo>
                  <a:lnTo>
                    <a:pt x="1448436" y="344289"/>
                  </a:lnTo>
                  <a:lnTo>
                    <a:pt x="1463041" y="356332"/>
                  </a:lnTo>
                  <a:lnTo>
                    <a:pt x="1477963" y="369325"/>
                  </a:lnTo>
                  <a:lnTo>
                    <a:pt x="1492886" y="383269"/>
                  </a:lnTo>
                  <a:lnTo>
                    <a:pt x="1508126" y="398164"/>
                  </a:lnTo>
                  <a:lnTo>
                    <a:pt x="1523366" y="413692"/>
                  </a:lnTo>
                  <a:lnTo>
                    <a:pt x="1537653" y="428587"/>
                  </a:lnTo>
                  <a:lnTo>
                    <a:pt x="1550353" y="443481"/>
                  </a:lnTo>
                  <a:lnTo>
                    <a:pt x="1562418" y="458376"/>
                  </a:lnTo>
                  <a:lnTo>
                    <a:pt x="1573848" y="472637"/>
                  </a:lnTo>
                  <a:lnTo>
                    <a:pt x="1583691" y="486264"/>
                  </a:lnTo>
                  <a:lnTo>
                    <a:pt x="1593216" y="499891"/>
                  </a:lnTo>
                  <a:lnTo>
                    <a:pt x="1601471" y="512884"/>
                  </a:lnTo>
                  <a:lnTo>
                    <a:pt x="1609091" y="525878"/>
                  </a:lnTo>
                  <a:lnTo>
                    <a:pt x="1616076" y="538237"/>
                  </a:lnTo>
                  <a:lnTo>
                    <a:pt x="1622108" y="549963"/>
                  </a:lnTo>
                  <a:lnTo>
                    <a:pt x="1627823" y="561371"/>
                  </a:lnTo>
                  <a:lnTo>
                    <a:pt x="1632268" y="572780"/>
                  </a:lnTo>
                  <a:lnTo>
                    <a:pt x="1636713" y="583238"/>
                  </a:lnTo>
                  <a:lnTo>
                    <a:pt x="1640206" y="593379"/>
                  </a:lnTo>
                  <a:lnTo>
                    <a:pt x="1643699" y="603203"/>
                  </a:lnTo>
                  <a:lnTo>
                    <a:pt x="1646239" y="612077"/>
                  </a:lnTo>
                  <a:lnTo>
                    <a:pt x="1648143" y="620633"/>
                  </a:lnTo>
                  <a:lnTo>
                    <a:pt x="1650049" y="628873"/>
                  </a:lnTo>
                  <a:lnTo>
                    <a:pt x="1651636" y="636478"/>
                  </a:lnTo>
                  <a:lnTo>
                    <a:pt x="1652589" y="643767"/>
                  </a:lnTo>
                  <a:lnTo>
                    <a:pt x="1653541" y="650422"/>
                  </a:lnTo>
                  <a:lnTo>
                    <a:pt x="1654176" y="661514"/>
                  </a:lnTo>
                  <a:lnTo>
                    <a:pt x="1654176" y="670705"/>
                  </a:lnTo>
                  <a:lnTo>
                    <a:pt x="1653859" y="677043"/>
                  </a:lnTo>
                  <a:lnTo>
                    <a:pt x="1652906" y="682747"/>
                  </a:lnTo>
                  <a:lnTo>
                    <a:pt x="1588136" y="747713"/>
                  </a:lnTo>
                  <a:lnTo>
                    <a:pt x="1585596" y="733769"/>
                  </a:lnTo>
                  <a:lnTo>
                    <a:pt x="1582421" y="719508"/>
                  </a:lnTo>
                  <a:lnTo>
                    <a:pt x="1578293" y="704297"/>
                  </a:lnTo>
                  <a:lnTo>
                    <a:pt x="1572896" y="689085"/>
                  </a:lnTo>
                  <a:lnTo>
                    <a:pt x="1566546" y="672923"/>
                  </a:lnTo>
                  <a:lnTo>
                    <a:pt x="1559561" y="656761"/>
                  </a:lnTo>
                  <a:lnTo>
                    <a:pt x="1550671" y="639964"/>
                  </a:lnTo>
                  <a:lnTo>
                    <a:pt x="1541463" y="622534"/>
                  </a:lnTo>
                  <a:lnTo>
                    <a:pt x="1531303" y="605105"/>
                  </a:lnTo>
                  <a:lnTo>
                    <a:pt x="1519556" y="587358"/>
                  </a:lnTo>
                  <a:lnTo>
                    <a:pt x="1507173" y="569294"/>
                  </a:lnTo>
                  <a:lnTo>
                    <a:pt x="1493521" y="551230"/>
                  </a:lnTo>
                  <a:lnTo>
                    <a:pt x="1479233" y="533166"/>
                  </a:lnTo>
                  <a:lnTo>
                    <a:pt x="1463676" y="514786"/>
                  </a:lnTo>
                  <a:lnTo>
                    <a:pt x="1446848" y="497039"/>
                  </a:lnTo>
                  <a:lnTo>
                    <a:pt x="1429386" y="478975"/>
                  </a:lnTo>
                  <a:lnTo>
                    <a:pt x="1415098" y="465031"/>
                  </a:lnTo>
                  <a:lnTo>
                    <a:pt x="1400811" y="451721"/>
                  </a:lnTo>
                  <a:lnTo>
                    <a:pt x="1386841" y="439362"/>
                  </a:lnTo>
                  <a:lnTo>
                    <a:pt x="1372871" y="427636"/>
                  </a:lnTo>
                  <a:lnTo>
                    <a:pt x="1359536" y="416544"/>
                  </a:lnTo>
                  <a:lnTo>
                    <a:pt x="1345883" y="406086"/>
                  </a:lnTo>
                  <a:lnTo>
                    <a:pt x="1332548" y="396262"/>
                  </a:lnTo>
                  <a:lnTo>
                    <a:pt x="1319848" y="387389"/>
                  </a:lnTo>
                  <a:lnTo>
                    <a:pt x="1307148" y="378832"/>
                  </a:lnTo>
                  <a:lnTo>
                    <a:pt x="1295083" y="370909"/>
                  </a:lnTo>
                  <a:lnTo>
                    <a:pt x="1283018" y="363620"/>
                  </a:lnTo>
                  <a:lnTo>
                    <a:pt x="1271271" y="356648"/>
                  </a:lnTo>
                  <a:lnTo>
                    <a:pt x="1260158" y="350627"/>
                  </a:lnTo>
                  <a:lnTo>
                    <a:pt x="1249681" y="344606"/>
                  </a:lnTo>
                  <a:lnTo>
                    <a:pt x="1239203" y="339219"/>
                  </a:lnTo>
                  <a:lnTo>
                    <a:pt x="1229361" y="334782"/>
                  </a:lnTo>
                  <a:lnTo>
                    <a:pt x="1210628" y="326542"/>
                  </a:lnTo>
                  <a:lnTo>
                    <a:pt x="1193801" y="319887"/>
                  </a:lnTo>
                  <a:lnTo>
                    <a:pt x="1179513" y="314500"/>
                  </a:lnTo>
                  <a:lnTo>
                    <a:pt x="1167766" y="310697"/>
                  </a:lnTo>
                  <a:lnTo>
                    <a:pt x="1157923" y="307845"/>
                  </a:lnTo>
                  <a:lnTo>
                    <a:pt x="1150621" y="306260"/>
                  </a:lnTo>
                  <a:lnTo>
                    <a:pt x="1144588" y="304992"/>
                  </a:lnTo>
                  <a:lnTo>
                    <a:pt x="1213168" y="238125"/>
                  </a:lnTo>
                  <a:close/>
                  <a:moveTo>
                    <a:pt x="1555569" y="0"/>
                  </a:moveTo>
                  <a:lnTo>
                    <a:pt x="1566687" y="0"/>
                  </a:lnTo>
                  <a:lnTo>
                    <a:pt x="1578441" y="0"/>
                  </a:lnTo>
                  <a:lnTo>
                    <a:pt x="1589876" y="1272"/>
                  </a:lnTo>
                  <a:lnTo>
                    <a:pt x="1601948" y="2862"/>
                  </a:lnTo>
                  <a:lnTo>
                    <a:pt x="1614337" y="5088"/>
                  </a:lnTo>
                  <a:lnTo>
                    <a:pt x="1627043" y="7950"/>
                  </a:lnTo>
                  <a:lnTo>
                    <a:pt x="1640385" y="11766"/>
                  </a:lnTo>
                  <a:lnTo>
                    <a:pt x="1653409" y="16218"/>
                  </a:lnTo>
                  <a:lnTo>
                    <a:pt x="1667386" y="21624"/>
                  </a:lnTo>
                  <a:lnTo>
                    <a:pt x="1681363" y="27984"/>
                  </a:lnTo>
                  <a:lnTo>
                    <a:pt x="1695976" y="35298"/>
                  </a:lnTo>
                  <a:lnTo>
                    <a:pt x="1710588" y="42930"/>
                  </a:lnTo>
                  <a:lnTo>
                    <a:pt x="1725836" y="52152"/>
                  </a:lnTo>
                  <a:lnTo>
                    <a:pt x="1741084" y="62010"/>
                  </a:lnTo>
                  <a:lnTo>
                    <a:pt x="1756649" y="72822"/>
                  </a:lnTo>
                  <a:lnTo>
                    <a:pt x="1772850" y="84588"/>
                  </a:lnTo>
                  <a:lnTo>
                    <a:pt x="1789051" y="97626"/>
                  </a:lnTo>
                  <a:lnTo>
                    <a:pt x="1804617" y="111300"/>
                  </a:lnTo>
                  <a:lnTo>
                    <a:pt x="1819547" y="124656"/>
                  </a:lnTo>
                  <a:lnTo>
                    <a:pt x="1832571" y="138330"/>
                  </a:lnTo>
                  <a:lnTo>
                    <a:pt x="1844642" y="151686"/>
                  </a:lnTo>
                  <a:lnTo>
                    <a:pt x="1856078" y="165042"/>
                  </a:lnTo>
                  <a:lnTo>
                    <a:pt x="1865608" y="178398"/>
                  </a:lnTo>
                  <a:lnTo>
                    <a:pt x="1874502" y="191755"/>
                  </a:lnTo>
                  <a:lnTo>
                    <a:pt x="1881809" y="204475"/>
                  </a:lnTo>
                  <a:lnTo>
                    <a:pt x="1888797" y="217831"/>
                  </a:lnTo>
                  <a:lnTo>
                    <a:pt x="1894197" y="230869"/>
                  </a:lnTo>
                  <a:lnTo>
                    <a:pt x="1898962" y="243907"/>
                  </a:lnTo>
                  <a:lnTo>
                    <a:pt x="1902457" y="256309"/>
                  </a:lnTo>
                  <a:lnTo>
                    <a:pt x="1905633" y="268711"/>
                  </a:lnTo>
                  <a:lnTo>
                    <a:pt x="1907857" y="281113"/>
                  </a:lnTo>
                  <a:lnTo>
                    <a:pt x="1908810" y="293197"/>
                  </a:lnTo>
                  <a:lnTo>
                    <a:pt x="1909763" y="305281"/>
                  </a:lnTo>
                  <a:lnTo>
                    <a:pt x="1909763" y="316729"/>
                  </a:lnTo>
                  <a:lnTo>
                    <a:pt x="1908492" y="328177"/>
                  </a:lnTo>
                  <a:lnTo>
                    <a:pt x="1907539" y="339307"/>
                  </a:lnTo>
                  <a:lnTo>
                    <a:pt x="1905316" y="350437"/>
                  </a:lnTo>
                  <a:lnTo>
                    <a:pt x="1902457" y="360931"/>
                  </a:lnTo>
                  <a:lnTo>
                    <a:pt x="1899598" y="371425"/>
                  </a:lnTo>
                  <a:lnTo>
                    <a:pt x="1895786" y="381601"/>
                  </a:lnTo>
                  <a:lnTo>
                    <a:pt x="1891656" y="391459"/>
                  </a:lnTo>
                  <a:lnTo>
                    <a:pt x="1887527" y="400681"/>
                  </a:lnTo>
                  <a:lnTo>
                    <a:pt x="1882762" y="409903"/>
                  </a:lnTo>
                  <a:lnTo>
                    <a:pt x="1877361" y="418490"/>
                  </a:lnTo>
                  <a:lnTo>
                    <a:pt x="1871643" y="426758"/>
                  </a:lnTo>
                  <a:lnTo>
                    <a:pt x="1865925" y="434708"/>
                  </a:lnTo>
                  <a:lnTo>
                    <a:pt x="1860208" y="442340"/>
                  </a:lnTo>
                  <a:lnTo>
                    <a:pt x="1854172" y="449336"/>
                  </a:lnTo>
                  <a:lnTo>
                    <a:pt x="1847501" y="456014"/>
                  </a:lnTo>
                  <a:lnTo>
                    <a:pt x="1841783" y="463328"/>
                  </a:lnTo>
                  <a:lnTo>
                    <a:pt x="1830983" y="476048"/>
                  </a:lnTo>
                  <a:lnTo>
                    <a:pt x="1801122" y="514208"/>
                  </a:lnTo>
                  <a:lnTo>
                    <a:pt x="1764909" y="560636"/>
                  </a:lnTo>
                  <a:lnTo>
                    <a:pt x="1730283" y="604838"/>
                  </a:lnTo>
                  <a:lnTo>
                    <a:pt x="1729648" y="593708"/>
                  </a:lnTo>
                  <a:lnTo>
                    <a:pt x="1728377" y="581306"/>
                  </a:lnTo>
                  <a:lnTo>
                    <a:pt x="1726471" y="567632"/>
                  </a:lnTo>
                  <a:lnTo>
                    <a:pt x="1723930" y="553322"/>
                  </a:lnTo>
                  <a:lnTo>
                    <a:pt x="1720118" y="537740"/>
                  </a:lnTo>
                  <a:lnTo>
                    <a:pt x="1715353" y="521840"/>
                  </a:lnTo>
                  <a:lnTo>
                    <a:pt x="1712494" y="513254"/>
                  </a:lnTo>
                  <a:lnTo>
                    <a:pt x="1709318" y="504668"/>
                  </a:lnTo>
                  <a:lnTo>
                    <a:pt x="1705823" y="496082"/>
                  </a:lnTo>
                  <a:lnTo>
                    <a:pt x="1702011" y="487178"/>
                  </a:lnTo>
                  <a:lnTo>
                    <a:pt x="1697882" y="477638"/>
                  </a:lnTo>
                  <a:lnTo>
                    <a:pt x="1693117" y="468098"/>
                  </a:lnTo>
                  <a:lnTo>
                    <a:pt x="1688034" y="458876"/>
                  </a:lnTo>
                  <a:lnTo>
                    <a:pt x="1682952" y="449018"/>
                  </a:lnTo>
                  <a:lnTo>
                    <a:pt x="1677234" y="439160"/>
                  </a:lnTo>
                  <a:lnTo>
                    <a:pt x="1670881" y="428984"/>
                  </a:lnTo>
                  <a:lnTo>
                    <a:pt x="1664527" y="418808"/>
                  </a:lnTo>
                  <a:lnTo>
                    <a:pt x="1657221" y="408631"/>
                  </a:lnTo>
                  <a:lnTo>
                    <a:pt x="1649915" y="398137"/>
                  </a:lnTo>
                  <a:lnTo>
                    <a:pt x="1641973" y="387643"/>
                  </a:lnTo>
                  <a:lnTo>
                    <a:pt x="1633079" y="376831"/>
                  </a:lnTo>
                  <a:lnTo>
                    <a:pt x="1624184" y="365701"/>
                  </a:lnTo>
                  <a:lnTo>
                    <a:pt x="1614337" y="354889"/>
                  </a:lnTo>
                  <a:lnTo>
                    <a:pt x="1604489" y="343441"/>
                  </a:lnTo>
                  <a:lnTo>
                    <a:pt x="1593688" y="332311"/>
                  </a:lnTo>
                  <a:lnTo>
                    <a:pt x="1582570" y="320863"/>
                  </a:lnTo>
                  <a:lnTo>
                    <a:pt x="1571134" y="310051"/>
                  </a:lnTo>
                  <a:lnTo>
                    <a:pt x="1559381" y="299239"/>
                  </a:lnTo>
                  <a:lnTo>
                    <a:pt x="1548263" y="289381"/>
                  </a:lnTo>
                  <a:lnTo>
                    <a:pt x="1536827" y="279523"/>
                  </a:lnTo>
                  <a:lnTo>
                    <a:pt x="1525709" y="270619"/>
                  </a:lnTo>
                  <a:lnTo>
                    <a:pt x="1514590" y="262351"/>
                  </a:lnTo>
                  <a:lnTo>
                    <a:pt x="1503472" y="254083"/>
                  </a:lnTo>
                  <a:lnTo>
                    <a:pt x="1492672" y="246451"/>
                  </a:lnTo>
                  <a:lnTo>
                    <a:pt x="1481871" y="239137"/>
                  </a:lnTo>
                  <a:lnTo>
                    <a:pt x="1471388" y="232777"/>
                  </a:lnTo>
                  <a:lnTo>
                    <a:pt x="1460905" y="226417"/>
                  </a:lnTo>
                  <a:lnTo>
                    <a:pt x="1450740" y="220693"/>
                  </a:lnTo>
                  <a:lnTo>
                    <a:pt x="1440575" y="215287"/>
                  </a:lnTo>
                  <a:lnTo>
                    <a:pt x="1430410" y="210199"/>
                  </a:lnTo>
                  <a:lnTo>
                    <a:pt x="1420562" y="205747"/>
                  </a:lnTo>
                  <a:lnTo>
                    <a:pt x="1411350" y="201613"/>
                  </a:lnTo>
                  <a:lnTo>
                    <a:pt x="1401820" y="197479"/>
                  </a:lnTo>
                  <a:lnTo>
                    <a:pt x="1392925" y="193981"/>
                  </a:lnTo>
                  <a:lnTo>
                    <a:pt x="1375136" y="187620"/>
                  </a:lnTo>
                  <a:lnTo>
                    <a:pt x="1358300" y="182850"/>
                  </a:lnTo>
                  <a:lnTo>
                    <a:pt x="1342417" y="178716"/>
                  </a:lnTo>
                  <a:lnTo>
                    <a:pt x="1327805" y="175536"/>
                  </a:lnTo>
                  <a:lnTo>
                    <a:pt x="1314145" y="173310"/>
                  </a:lnTo>
                  <a:lnTo>
                    <a:pt x="1301756" y="171720"/>
                  </a:lnTo>
                  <a:lnTo>
                    <a:pt x="1290638" y="171084"/>
                  </a:lnTo>
                  <a:lnTo>
                    <a:pt x="1330346" y="138966"/>
                  </a:lnTo>
                  <a:lnTo>
                    <a:pt x="1370689" y="105894"/>
                  </a:lnTo>
                  <a:lnTo>
                    <a:pt x="1405950" y="76638"/>
                  </a:lnTo>
                  <a:lnTo>
                    <a:pt x="1419609" y="64554"/>
                  </a:lnTo>
                  <a:lnTo>
                    <a:pt x="1429774" y="55650"/>
                  </a:lnTo>
                  <a:lnTo>
                    <a:pt x="1435810" y="49926"/>
                  </a:lnTo>
                  <a:lnTo>
                    <a:pt x="1442163" y="44520"/>
                  </a:lnTo>
                  <a:lnTo>
                    <a:pt x="1448834" y="39432"/>
                  </a:lnTo>
                  <a:lnTo>
                    <a:pt x="1455505" y="34026"/>
                  </a:lnTo>
                  <a:lnTo>
                    <a:pt x="1463129" y="29256"/>
                  </a:lnTo>
                  <a:lnTo>
                    <a:pt x="1470753" y="24486"/>
                  </a:lnTo>
                  <a:lnTo>
                    <a:pt x="1479012" y="20352"/>
                  </a:lnTo>
                  <a:lnTo>
                    <a:pt x="1487271" y="16218"/>
                  </a:lnTo>
                  <a:lnTo>
                    <a:pt x="1495848" y="13038"/>
                  </a:lnTo>
                  <a:lnTo>
                    <a:pt x="1505378" y="9540"/>
                  </a:lnTo>
                  <a:lnTo>
                    <a:pt x="1514590" y="6996"/>
                  </a:lnTo>
                  <a:lnTo>
                    <a:pt x="1524438" y="4770"/>
                  </a:lnTo>
                  <a:lnTo>
                    <a:pt x="1534285" y="2544"/>
                  </a:lnTo>
                  <a:lnTo>
                    <a:pt x="1544768" y="1272"/>
                  </a:lnTo>
                  <a:lnTo>
                    <a:pt x="1555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76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4624155" y="2648430"/>
              <a:ext cx="2251094" cy="15850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indent="0" algn="just" defTabSz="670560">
                <a:lnSpc>
                  <a:spcPct val="150000"/>
                </a:lnSpc>
                <a:spcBef>
                  <a:spcPts val="735"/>
                </a:spcBef>
                <a:buFontTx/>
                <a:buNone/>
                <a:defRPr sz="2400"/>
              </a:lvl1pPr>
              <a:lvl2pPr marL="335280" indent="0" algn="just" defTabSz="670560">
                <a:lnSpc>
                  <a:spcPct val="90000"/>
                </a:lnSpc>
                <a:spcBef>
                  <a:spcPts val="365"/>
                </a:spcBef>
                <a:buFontTx/>
                <a:buNone/>
                <a:defRPr sz="2000"/>
              </a:lvl2pPr>
              <a:lvl3pPr marL="671195" indent="0" algn="just" defTabSz="670560">
                <a:lnSpc>
                  <a:spcPct val="90000"/>
                </a:lnSpc>
                <a:spcBef>
                  <a:spcPts val="365"/>
                </a:spcBef>
                <a:buFontTx/>
                <a:buNone/>
              </a:lvl3pPr>
              <a:lvl4pPr marL="1006475" indent="0" algn="just" defTabSz="670560">
                <a:lnSpc>
                  <a:spcPct val="90000"/>
                </a:lnSpc>
                <a:spcBef>
                  <a:spcPts val="365"/>
                </a:spcBef>
                <a:buFontTx/>
                <a:buNone/>
              </a:lvl4pPr>
              <a:lvl5pPr marL="1341755" indent="0" algn="just" defTabSz="670560">
                <a:lnSpc>
                  <a:spcPct val="90000"/>
                </a:lnSpc>
                <a:spcBef>
                  <a:spcPts val="365"/>
                </a:spcBef>
                <a:buFontTx/>
                <a:buNone/>
              </a:lvl5pPr>
              <a:lvl6pPr marL="1845310" indent="-167640" defTabSz="670560">
                <a:lnSpc>
                  <a:spcPct val="90000"/>
                </a:lnSpc>
                <a:spcBef>
                  <a:spcPts val="365"/>
                </a:spcBef>
                <a:buFont typeface="Arial" panose="020B0604020202020204" pitchFamily="34" charset="0"/>
                <a:buChar char="•"/>
                <a:defRPr sz="1320"/>
              </a:lvl6pPr>
              <a:lvl7pPr marL="2180590" indent="-167640" defTabSz="670560">
                <a:lnSpc>
                  <a:spcPct val="90000"/>
                </a:lnSpc>
                <a:spcBef>
                  <a:spcPts val="365"/>
                </a:spcBef>
                <a:buFont typeface="Arial" panose="020B0604020202020204" pitchFamily="34" charset="0"/>
                <a:buChar char="•"/>
                <a:defRPr sz="1320"/>
              </a:lvl7pPr>
              <a:lvl8pPr marL="2516505" indent="-167640" defTabSz="670560">
                <a:lnSpc>
                  <a:spcPct val="90000"/>
                </a:lnSpc>
                <a:spcBef>
                  <a:spcPts val="365"/>
                </a:spcBef>
                <a:buFont typeface="Arial" panose="020B0604020202020204" pitchFamily="34" charset="0"/>
                <a:buChar char="•"/>
                <a:defRPr sz="1320"/>
              </a:lvl8pPr>
              <a:lvl9pPr marL="2851785" indent="-167640" defTabSz="670560">
                <a:lnSpc>
                  <a:spcPct val="90000"/>
                </a:lnSpc>
                <a:spcBef>
                  <a:spcPts val="365"/>
                </a:spcBef>
                <a:buFont typeface="Arial" panose="020B0604020202020204" pitchFamily="34" charset="0"/>
                <a:buChar char="•"/>
                <a:defRPr sz="1320"/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dirty="0" err="1" smtClean="0"/>
                <a:t>Lorem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ipsum</a:t>
              </a:r>
              <a:r>
                <a:rPr lang="en-US" altLang="zh-CN" dirty="0" smtClean="0"/>
                <a:t> dolor sit </a:t>
              </a:r>
              <a:r>
                <a:rPr lang="en-US" altLang="zh-CN" dirty="0" err="1" smtClean="0"/>
                <a:t>amet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consectetur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adipisicing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elit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sed</a:t>
              </a:r>
              <a:r>
                <a:rPr lang="en-US" altLang="zh-CN" dirty="0" smtClean="0"/>
                <a:t> do </a:t>
              </a:r>
              <a:r>
                <a:rPr lang="en-US" altLang="zh-CN" dirty="0" err="1" smtClean="0"/>
                <a:t>eiusmod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tempor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incididunt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ut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labore</a:t>
              </a:r>
              <a:r>
                <a:rPr lang="en-US" altLang="zh-CN" dirty="0" smtClean="0"/>
                <a:t> et </a:t>
              </a:r>
              <a:r>
                <a:rPr lang="en-US" altLang="zh-CN" dirty="0" err="1" smtClean="0"/>
                <a:t>dolore</a:t>
              </a:r>
              <a:r>
                <a:rPr lang="en-US" altLang="zh-CN" dirty="0" smtClean="0"/>
                <a:t> magna </a:t>
              </a:r>
              <a:r>
                <a:rPr lang="en-US" altLang="zh-CN" dirty="0" err="1" smtClean="0"/>
                <a:t>aliqua</a:t>
              </a:r>
              <a:r>
                <a:rPr lang="en-US" altLang="zh-CN" dirty="0" smtClean="0"/>
                <a:t>. </a:t>
              </a:r>
              <a:r>
                <a:rPr lang="en-US" altLang="zh-CN" dirty="0" err="1" smtClean="0"/>
                <a:t>Ut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enim</a:t>
              </a:r>
              <a:r>
                <a:rPr lang="en-US" altLang="zh-CN" dirty="0" smtClean="0"/>
                <a:t> ad minim </a:t>
              </a:r>
              <a:r>
                <a:rPr lang="en-US" altLang="zh-CN" dirty="0" err="1" smtClean="0"/>
                <a:t>veniam</a:t>
              </a:r>
              <a:r>
                <a:rPr lang="en-US" altLang="zh-CN" dirty="0" smtClean="0"/>
                <a:t>, 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elit, sed do eiusmod tempor incididunt ut labore et dolore magna aliqua. Ut enim ad minim veniam, quis nostrud exe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elit, sed do eiusmod tempor incididunt ut labore et dolore magna aliqua. Ut enim ad minim veniam, quis nostrud exe</a:t>
            </a:r>
            <a:endParaRPr lang="zh-CN" altLang="en-US" dirty="0"/>
          </a:p>
        </p:txBody>
      </p:sp>
      <p:sp>
        <p:nvSpPr>
          <p:cNvPr id="2050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LOREM IPSUM DOLOR</a:t>
            </a:r>
            <a:endParaRPr lang="zh-CN" altLang="en-US" dirty="0" smtClean="0"/>
          </a:p>
        </p:txBody>
      </p:sp>
      <p:sp>
        <p:nvSpPr>
          <p:cNvPr id="9" name="MH_Other_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286925" y="1400119"/>
            <a:ext cx="460733" cy="354166"/>
          </a:xfrm>
          <a:custGeom>
            <a:avLst/>
            <a:gdLst>
              <a:gd name="T0" fmla="*/ 2147483646 w 4811"/>
              <a:gd name="T1" fmla="*/ 0 h 3654"/>
              <a:gd name="T2" fmla="*/ 2147483646 w 4811"/>
              <a:gd name="T3" fmla="*/ 2147483646 h 3654"/>
              <a:gd name="T4" fmla="*/ 2147483646 w 4811"/>
              <a:gd name="T5" fmla="*/ 2147483646 h 3654"/>
              <a:gd name="T6" fmla="*/ 2147483646 w 4811"/>
              <a:gd name="T7" fmla="*/ 2147483646 h 3654"/>
              <a:gd name="T8" fmla="*/ 2147483646 w 4811"/>
              <a:gd name="T9" fmla="*/ 2147483646 h 3654"/>
              <a:gd name="T10" fmla="*/ 2147483646 w 4811"/>
              <a:gd name="T11" fmla="*/ 2147483646 h 3654"/>
              <a:gd name="T12" fmla="*/ 2147483646 w 4811"/>
              <a:gd name="T13" fmla="*/ 2147483646 h 3654"/>
              <a:gd name="T14" fmla="*/ 2147483646 w 4811"/>
              <a:gd name="T15" fmla="*/ 2147483646 h 3654"/>
              <a:gd name="T16" fmla="*/ 2147483646 w 4811"/>
              <a:gd name="T17" fmla="*/ 2147483646 h 3654"/>
              <a:gd name="T18" fmla="*/ 2147483646 w 4811"/>
              <a:gd name="T19" fmla="*/ 0 h 3654"/>
              <a:gd name="T20" fmla="*/ 2147483646 w 4811"/>
              <a:gd name="T21" fmla="*/ 0 h 3654"/>
              <a:gd name="T22" fmla="*/ 2147483646 w 4811"/>
              <a:gd name="T23" fmla="*/ 2147483646 h 3654"/>
              <a:gd name="T24" fmla="*/ 2147483646 w 4811"/>
              <a:gd name="T25" fmla="*/ 2147483646 h 3654"/>
              <a:gd name="T26" fmla="*/ 2147483646 w 4811"/>
              <a:gd name="T27" fmla="*/ 2147483646 h 3654"/>
              <a:gd name="T28" fmla="*/ 2147483646 w 4811"/>
              <a:gd name="T29" fmla="*/ 2147483646 h 3654"/>
              <a:gd name="T30" fmla="*/ 2147483646 w 4811"/>
              <a:gd name="T31" fmla="*/ 2147483646 h 3654"/>
              <a:gd name="T32" fmla="*/ 0 w 4811"/>
              <a:gd name="T33" fmla="*/ 2147483646 h 3654"/>
              <a:gd name="T34" fmla="*/ 0 w 4811"/>
              <a:gd name="T35" fmla="*/ 2147483646 h 3654"/>
              <a:gd name="T36" fmla="*/ 2147483646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470"/>
          </a:p>
        </p:txBody>
      </p:sp>
      <p:sp>
        <p:nvSpPr>
          <p:cNvPr id="10" name="MH_Other_4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10800000">
            <a:off x="10601078" y="3318994"/>
            <a:ext cx="376104" cy="285216"/>
          </a:xfrm>
          <a:custGeom>
            <a:avLst/>
            <a:gdLst>
              <a:gd name="T0" fmla="*/ 2147483646 w 4811"/>
              <a:gd name="T1" fmla="*/ 0 h 3654"/>
              <a:gd name="T2" fmla="*/ 2147483646 w 4811"/>
              <a:gd name="T3" fmla="*/ 2147483646 h 3654"/>
              <a:gd name="T4" fmla="*/ 2147483646 w 4811"/>
              <a:gd name="T5" fmla="*/ 2147483646 h 3654"/>
              <a:gd name="T6" fmla="*/ 2147483646 w 4811"/>
              <a:gd name="T7" fmla="*/ 2147483646 h 3654"/>
              <a:gd name="T8" fmla="*/ 2147483646 w 4811"/>
              <a:gd name="T9" fmla="*/ 2147483646 h 3654"/>
              <a:gd name="T10" fmla="*/ 2147483646 w 4811"/>
              <a:gd name="T11" fmla="*/ 2147483646 h 3654"/>
              <a:gd name="T12" fmla="*/ 2147483646 w 4811"/>
              <a:gd name="T13" fmla="*/ 2147483646 h 3654"/>
              <a:gd name="T14" fmla="*/ 2147483646 w 4811"/>
              <a:gd name="T15" fmla="*/ 2147483646 h 3654"/>
              <a:gd name="T16" fmla="*/ 2147483646 w 4811"/>
              <a:gd name="T17" fmla="*/ 2147483646 h 3654"/>
              <a:gd name="T18" fmla="*/ 2147483646 w 4811"/>
              <a:gd name="T19" fmla="*/ 0 h 3654"/>
              <a:gd name="T20" fmla="*/ 2147483646 w 4811"/>
              <a:gd name="T21" fmla="*/ 0 h 3654"/>
              <a:gd name="T22" fmla="*/ 2147483646 w 4811"/>
              <a:gd name="T23" fmla="*/ 2147483646 h 3654"/>
              <a:gd name="T24" fmla="*/ 2147483646 w 4811"/>
              <a:gd name="T25" fmla="*/ 2147483646 h 3654"/>
              <a:gd name="T26" fmla="*/ 2147483646 w 4811"/>
              <a:gd name="T27" fmla="*/ 2147483646 h 3654"/>
              <a:gd name="T28" fmla="*/ 2147483646 w 4811"/>
              <a:gd name="T29" fmla="*/ 2147483646 h 3654"/>
              <a:gd name="T30" fmla="*/ 2147483646 w 4811"/>
              <a:gd name="T31" fmla="*/ 2147483646 h 3654"/>
              <a:gd name="T32" fmla="*/ 0 w 4811"/>
              <a:gd name="T33" fmla="*/ 2147483646 h 3654"/>
              <a:gd name="T34" fmla="*/ 0 w 4811"/>
              <a:gd name="T35" fmla="*/ 2147483646 h 3654"/>
              <a:gd name="T36" fmla="*/ 2147483646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470"/>
          </a:p>
        </p:txBody>
      </p:sp>
      <p:sp>
        <p:nvSpPr>
          <p:cNvPr id="16" name="MH_Other_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286925" y="3626793"/>
            <a:ext cx="460733" cy="354166"/>
          </a:xfrm>
          <a:custGeom>
            <a:avLst/>
            <a:gdLst>
              <a:gd name="T0" fmla="*/ 2147483646 w 4811"/>
              <a:gd name="T1" fmla="*/ 0 h 3654"/>
              <a:gd name="T2" fmla="*/ 2147483646 w 4811"/>
              <a:gd name="T3" fmla="*/ 2147483646 h 3654"/>
              <a:gd name="T4" fmla="*/ 2147483646 w 4811"/>
              <a:gd name="T5" fmla="*/ 2147483646 h 3654"/>
              <a:gd name="T6" fmla="*/ 2147483646 w 4811"/>
              <a:gd name="T7" fmla="*/ 2147483646 h 3654"/>
              <a:gd name="T8" fmla="*/ 2147483646 w 4811"/>
              <a:gd name="T9" fmla="*/ 2147483646 h 3654"/>
              <a:gd name="T10" fmla="*/ 2147483646 w 4811"/>
              <a:gd name="T11" fmla="*/ 2147483646 h 3654"/>
              <a:gd name="T12" fmla="*/ 2147483646 w 4811"/>
              <a:gd name="T13" fmla="*/ 2147483646 h 3654"/>
              <a:gd name="T14" fmla="*/ 2147483646 w 4811"/>
              <a:gd name="T15" fmla="*/ 2147483646 h 3654"/>
              <a:gd name="T16" fmla="*/ 2147483646 w 4811"/>
              <a:gd name="T17" fmla="*/ 2147483646 h 3654"/>
              <a:gd name="T18" fmla="*/ 2147483646 w 4811"/>
              <a:gd name="T19" fmla="*/ 0 h 3654"/>
              <a:gd name="T20" fmla="*/ 2147483646 w 4811"/>
              <a:gd name="T21" fmla="*/ 0 h 3654"/>
              <a:gd name="T22" fmla="*/ 2147483646 w 4811"/>
              <a:gd name="T23" fmla="*/ 2147483646 h 3654"/>
              <a:gd name="T24" fmla="*/ 2147483646 w 4811"/>
              <a:gd name="T25" fmla="*/ 2147483646 h 3654"/>
              <a:gd name="T26" fmla="*/ 2147483646 w 4811"/>
              <a:gd name="T27" fmla="*/ 2147483646 h 3654"/>
              <a:gd name="T28" fmla="*/ 2147483646 w 4811"/>
              <a:gd name="T29" fmla="*/ 2147483646 h 3654"/>
              <a:gd name="T30" fmla="*/ 2147483646 w 4811"/>
              <a:gd name="T31" fmla="*/ 2147483646 h 3654"/>
              <a:gd name="T32" fmla="*/ 0 w 4811"/>
              <a:gd name="T33" fmla="*/ 2147483646 h 3654"/>
              <a:gd name="T34" fmla="*/ 0 w 4811"/>
              <a:gd name="T35" fmla="*/ 2147483646 h 3654"/>
              <a:gd name="T36" fmla="*/ 2147483646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470"/>
          </a:p>
        </p:txBody>
      </p:sp>
      <p:sp>
        <p:nvSpPr>
          <p:cNvPr id="17" name="MH_Other_4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10800000">
            <a:off x="10601078" y="5545668"/>
            <a:ext cx="376104" cy="285216"/>
          </a:xfrm>
          <a:custGeom>
            <a:avLst/>
            <a:gdLst>
              <a:gd name="T0" fmla="*/ 2147483646 w 4811"/>
              <a:gd name="T1" fmla="*/ 0 h 3654"/>
              <a:gd name="T2" fmla="*/ 2147483646 w 4811"/>
              <a:gd name="T3" fmla="*/ 2147483646 h 3654"/>
              <a:gd name="T4" fmla="*/ 2147483646 w 4811"/>
              <a:gd name="T5" fmla="*/ 2147483646 h 3654"/>
              <a:gd name="T6" fmla="*/ 2147483646 w 4811"/>
              <a:gd name="T7" fmla="*/ 2147483646 h 3654"/>
              <a:gd name="T8" fmla="*/ 2147483646 w 4811"/>
              <a:gd name="T9" fmla="*/ 2147483646 h 3654"/>
              <a:gd name="T10" fmla="*/ 2147483646 w 4811"/>
              <a:gd name="T11" fmla="*/ 2147483646 h 3654"/>
              <a:gd name="T12" fmla="*/ 2147483646 w 4811"/>
              <a:gd name="T13" fmla="*/ 2147483646 h 3654"/>
              <a:gd name="T14" fmla="*/ 2147483646 w 4811"/>
              <a:gd name="T15" fmla="*/ 2147483646 h 3654"/>
              <a:gd name="T16" fmla="*/ 2147483646 w 4811"/>
              <a:gd name="T17" fmla="*/ 2147483646 h 3654"/>
              <a:gd name="T18" fmla="*/ 2147483646 w 4811"/>
              <a:gd name="T19" fmla="*/ 0 h 3654"/>
              <a:gd name="T20" fmla="*/ 2147483646 w 4811"/>
              <a:gd name="T21" fmla="*/ 0 h 3654"/>
              <a:gd name="T22" fmla="*/ 2147483646 w 4811"/>
              <a:gd name="T23" fmla="*/ 2147483646 h 3654"/>
              <a:gd name="T24" fmla="*/ 2147483646 w 4811"/>
              <a:gd name="T25" fmla="*/ 2147483646 h 3654"/>
              <a:gd name="T26" fmla="*/ 2147483646 w 4811"/>
              <a:gd name="T27" fmla="*/ 2147483646 h 3654"/>
              <a:gd name="T28" fmla="*/ 2147483646 w 4811"/>
              <a:gd name="T29" fmla="*/ 2147483646 h 3654"/>
              <a:gd name="T30" fmla="*/ 2147483646 w 4811"/>
              <a:gd name="T31" fmla="*/ 2147483646 h 3654"/>
              <a:gd name="T32" fmla="*/ 0 w 4811"/>
              <a:gd name="T33" fmla="*/ 2147483646 h 3654"/>
              <a:gd name="T34" fmla="*/ 0 w 4811"/>
              <a:gd name="T35" fmla="*/ 2147483646 h 3654"/>
              <a:gd name="T36" fmla="*/ 2147483646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47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accent1"/>
                </a:solidFill>
              </a:rPr>
              <a:t>有关</a:t>
            </a:r>
            <a:r>
              <a:rPr lang="en-US" altLang="zh-CN" sz="3600" b="1" dirty="0">
                <a:solidFill>
                  <a:schemeClr val="accent1"/>
                </a:solidFill>
              </a:rPr>
              <a:t>GCC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目前Linux下最常用的C语言编译器是gcc(GNU Compiler Collection)。</a:t>
            </a:r>
            <a:endParaRPr lang="zh-CN" altLang="en-US" dirty="0"/>
          </a:p>
          <a:p>
            <a:r>
              <a:rPr lang="zh-CN" altLang="en-US" dirty="0"/>
              <a:t>它是GNU项目中符合ANSI C标准的编译系统，能够编译用C、C++和Object C等语言编写的程序。gcc不仅功能十分强大，结构也异常灵活。最值得称道的一点就是它可以通过不同的前端模块来支持各种语言，如Java、Fortran、Pascal、Modula-3和Ada等。</a:t>
            </a:r>
            <a:endParaRPr lang="zh-CN" altLang="en-US" dirty="0"/>
          </a:p>
          <a:p>
            <a:r>
              <a:rPr lang="zh-CN" altLang="en-US" dirty="0"/>
              <a:t>gcc是可以在多种硬体平台上编译出可执行程序的超级编译器，其执行效率与一般的编译器相比，平均效率要高20%~30%。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021241" y="1609689"/>
            <a:ext cx="192517" cy="48401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320"/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676984" y="2989176"/>
            <a:ext cx="8373569" cy="808972"/>
            <a:chOff x="-2375304" y="2544603"/>
            <a:chExt cx="9404398" cy="908560"/>
          </a:xfrm>
        </p:grpSpPr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>
              <a:off x="2551927" y="2941188"/>
              <a:ext cx="124353" cy="12547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12" name="MH_Other_3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2676280" y="2999443"/>
              <a:ext cx="3477862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MH_Other_8"/>
            <p:cNvSpPr/>
            <p:nvPr>
              <p:custDataLst>
                <p:tags r:id="rId5"/>
              </p:custDataLst>
            </p:nvPr>
          </p:nvSpPr>
          <p:spPr bwMode="auto">
            <a:xfrm>
              <a:off x="6153641" y="2643694"/>
              <a:ext cx="875453" cy="761559"/>
            </a:xfrm>
            <a:custGeom>
              <a:avLst/>
              <a:gdLst>
                <a:gd name="T0" fmla="*/ 456868 w 817440"/>
                <a:gd name="T1" fmla="*/ 146 h 711011"/>
                <a:gd name="T2" fmla="*/ 523461 w 817440"/>
                <a:gd name="T3" fmla="*/ 4594 h 711011"/>
                <a:gd name="T4" fmla="*/ 817419 w 817440"/>
                <a:gd name="T5" fmla="*/ 379567 h 711011"/>
                <a:gd name="T6" fmla="*/ 476497 w 817440"/>
                <a:gd name="T7" fmla="*/ 712107 h 711011"/>
                <a:gd name="T8" fmla="*/ 115547 w 817440"/>
                <a:gd name="T9" fmla="*/ 401090 h 711011"/>
                <a:gd name="T10" fmla="*/ 0 w 817440"/>
                <a:gd name="T11" fmla="*/ 325300 h 711011"/>
                <a:gd name="T12" fmla="*/ 124993 w 817440"/>
                <a:gd name="T13" fmla="*/ 265469 h 711011"/>
                <a:gd name="T14" fmla="*/ 456868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456385" y="146"/>
                  </a:moveTo>
                  <a:cubicBezTo>
                    <a:pt x="478301" y="-488"/>
                    <a:pt x="500553" y="941"/>
                    <a:pt x="522908" y="4587"/>
                  </a:cubicBezTo>
                  <a:cubicBezTo>
                    <a:pt x="702153" y="33818"/>
                    <a:pt x="829329" y="195910"/>
                    <a:pt x="816558" y="378860"/>
                  </a:cubicBezTo>
                  <a:cubicBezTo>
                    <a:pt x="803852" y="560888"/>
                    <a:pt x="656698" y="704308"/>
                    <a:pt x="475993" y="710784"/>
                  </a:cubicBezTo>
                  <a:cubicBezTo>
                    <a:pt x="293901" y="717309"/>
                    <a:pt x="137557" y="582700"/>
                    <a:pt x="115428" y="400344"/>
                  </a:cubicBezTo>
                  <a:lnTo>
                    <a:pt x="0" y="324698"/>
                  </a:lnTo>
                  <a:lnTo>
                    <a:pt x="124860" y="264976"/>
                  </a:lnTo>
                  <a:cubicBezTo>
                    <a:pt x="165980" y="110190"/>
                    <a:pt x="302969" y="4590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A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15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-2375304" y="2544603"/>
              <a:ext cx="4806239" cy="90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021241" y="1609689"/>
            <a:ext cx="192517" cy="48401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320"/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1676984" y="2317372"/>
            <a:ext cx="8373569" cy="808972"/>
            <a:chOff x="-2375304" y="2544603"/>
            <a:chExt cx="9404398" cy="908560"/>
          </a:xfrm>
        </p:grpSpPr>
        <p:sp>
          <p:nvSpPr>
            <p:cNvPr id="17" name="MH_Other_2"/>
            <p:cNvSpPr/>
            <p:nvPr>
              <p:custDataLst>
                <p:tags r:id="rId3"/>
              </p:custDataLst>
            </p:nvPr>
          </p:nvSpPr>
          <p:spPr>
            <a:xfrm>
              <a:off x="2551927" y="2941188"/>
              <a:ext cx="124353" cy="12547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18" name="MH_Other_3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2676280" y="2999443"/>
              <a:ext cx="3477862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MH_Other_8"/>
            <p:cNvSpPr/>
            <p:nvPr>
              <p:custDataLst>
                <p:tags r:id="rId5"/>
              </p:custDataLst>
            </p:nvPr>
          </p:nvSpPr>
          <p:spPr bwMode="auto">
            <a:xfrm>
              <a:off x="6153641" y="2643694"/>
              <a:ext cx="875453" cy="761559"/>
            </a:xfrm>
            <a:custGeom>
              <a:avLst/>
              <a:gdLst>
                <a:gd name="T0" fmla="*/ 456868 w 817440"/>
                <a:gd name="T1" fmla="*/ 146 h 711011"/>
                <a:gd name="T2" fmla="*/ 523461 w 817440"/>
                <a:gd name="T3" fmla="*/ 4594 h 711011"/>
                <a:gd name="T4" fmla="*/ 817419 w 817440"/>
                <a:gd name="T5" fmla="*/ 379567 h 711011"/>
                <a:gd name="T6" fmla="*/ 476497 w 817440"/>
                <a:gd name="T7" fmla="*/ 712107 h 711011"/>
                <a:gd name="T8" fmla="*/ 115547 w 817440"/>
                <a:gd name="T9" fmla="*/ 401090 h 711011"/>
                <a:gd name="T10" fmla="*/ 0 w 817440"/>
                <a:gd name="T11" fmla="*/ 325300 h 711011"/>
                <a:gd name="T12" fmla="*/ 124993 w 817440"/>
                <a:gd name="T13" fmla="*/ 265469 h 711011"/>
                <a:gd name="T14" fmla="*/ 456868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456385" y="146"/>
                  </a:moveTo>
                  <a:cubicBezTo>
                    <a:pt x="478301" y="-488"/>
                    <a:pt x="500553" y="941"/>
                    <a:pt x="522908" y="4587"/>
                  </a:cubicBezTo>
                  <a:cubicBezTo>
                    <a:pt x="702153" y="33818"/>
                    <a:pt x="829329" y="195910"/>
                    <a:pt x="816558" y="378860"/>
                  </a:cubicBezTo>
                  <a:cubicBezTo>
                    <a:pt x="803852" y="560888"/>
                    <a:pt x="656698" y="704308"/>
                    <a:pt x="475993" y="710784"/>
                  </a:cubicBezTo>
                  <a:cubicBezTo>
                    <a:pt x="293901" y="717309"/>
                    <a:pt x="137557" y="582700"/>
                    <a:pt x="115428" y="400344"/>
                  </a:cubicBezTo>
                  <a:lnTo>
                    <a:pt x="0" y="324698"/>
                  </a:lnTo>
                  <a:lnTo>
                    <a:pt x="124860" y="264976"/>
                  </a:lnTo>
                  <a:cubicBezTo>
                    <a:pt x="165980" y="110190"/>
                    <a:pt x="302969" y="4590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A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0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-2375304" y="2544603"/>
              <a:ext cx="4806239" cy="90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7"/>
            </p:custDataLst>
          </p:nvPr>
        </p:nvGrpSpPr>
        <p:grpSpPr>
          <a:xfrm>
            <a:off x="2240987" y="4521381"/>
            <a:ext cx="8274029" cy="808970"/>
            <a:chOff x="-1741871" y="3356818"/>
            <a:chExt cx="9292608" cy="908559"/>
          </a:xfrm>
        </p:grpSpPr>
        <p:sp>
          <p:nvSpPr>
            <p:cNvPr id="22" name="MH_Other_4"/>
            <p:cNvSpPr/>
            <p:nvPr>
              <p:custDataLst>
                <p:tags r:id="rId8"/>
              </p:custDataLst>
            </p:nvPr>
          </p:nvSpPr>
          <p:spPr>
            <a:xfrm flipH="1">
              <a:off x="2554167" y="3748922"/>
              <a:ext cx="124353" cy="12435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23" name="MH_Other_5"/>
            <p:cNvCxnSpPr>
              <a:cxnSpLocks noChangeShapeType="1"/>
              <a:stCxn id="22" idx="7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-887381" y="3767134"/>
              <a:ext cx="3459759" cy="40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MH_Other_10"/>
            <p:cNvSpPr/>
            <p:nvPr>
              <p:custDataLst>
                <p:tags r:id="rId10"/>
              </p:custDataLst>
            </p:nvPr>
          </p:nvSpPr>
          <p:spPr bwMode="auto">
            <a:xfrm>
              <a:off x="-1741871" y="3451428"/>
              <a:ext cx="875450" cy="759858"/>
            </a:xfrm>
            <a:custGeom>
              <a:avLst/>
              <a:gdLst>
                <a:gd name="T0" fmla="*/ 361434 w 817440"/>
                <a:gd name="T1" fmla="*/ 146 h 711011"/>
                <a:gd name="T2" fmla="*/ 693302 w 817440"/>
                <a:gd name="T3" fmla="*/ 261350 h 711011"/>
                <a:gd name="T4" fmla="*/ 818294 w 817440"/>
                <a:gd name="T5" fmla="*/ 320252 h 711011"/>
                <a:gd name="T6" fmla="*/ 702748 w 817440"/>
                <a:gd name="T7" fmla="*/ 394862 h 711011"/>
                <a:gd name="T8" fmla="*/ 341805 w 817440"/>
                <a:gd name="T9" fmla="*/ 701051 h 711011"/>
                <a:gd name="T10" fmla="*/ 883 w 817440"/>
                <a:gd name="T11" fmla="*/ 373672 h 711011"/>
                <a:gd name="T12" fmla="*/ 294840 w 817440"/>
                <a:gd name="T13" fmla="*/ 4524 h 711011"/>
                <a:gd name="T14" fmla="*/ 361434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361056" y="146"/>
                  </a:moveTo>
                  <a:cubicBezTo>
                    <a:pt x="514472" y="4590"/>
                    <a:pt x="651461" y="110190"/>
                    <a:pt x="692581" y="264976"/>
                  </a:cubicBezTo>
                  <a:lnTo>
                    <a:pt x="817440" y="324698"/>
                  </a:lnTo>
                  <a:lnTo>
                    <a:pt x="702013" y="400344"/>
                  </a:lnTo>
                  <a:cubicBezTo>
                    <a:pt x="679884" y="582700"/>
                    <a:pt x="523540" y="717309"/>
                    <a:pt x="341448" y="710784"/>
                  </a:cubicBezTo>
                  <a:cubicBezTo>
                    <a:pt x="160743" y="704308"/>
                    <a:pt x="13589" y="560888"/>
                    <a:pt x="883" y="378860"/>
                  </a:cubicBezTo>
                  <a:cubicBezTo>
                    <a:pt x="-11888" y="195910"/>
                    <a:pt x="115288" y="33818"/>
                    <a:pt x="294532" y="4587"/>
                  </a:cubicBezTo>
                  <a:cubicBezTo>
                    <a:pt x="316888" y="941"/>
                    <a:pt x="339140" y="-488"/>
                    <a:pt x="361056" y="146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5556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B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5" name="MH_SubTitle_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83828" y="3356818"/>
              <a:ext cx="4766909" cy="90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sp>
        <p:nvSpPr>
          <p:cNvPr id="41" name="文本框 40"/>
          <p:cNvSpPr txBox="1"/>
          <p:nvPr>
            <p:custDataLst>
              <p:tags r:id="rId12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021241" y="1609689"/>
            <a:ext cx="192517" cy="48401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320"/>
          </a:p>
        </p:txBody>
      </p: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676984" y="1757536"/>
            <a:ext cx="8373569" cy="808972"/>
            <a:chOff x="-2375304" y="2544603"/>
            <a:chExt cx="9404398" cy="908560"/>
          </a:xfrm>
        </p:grpSpPr>
        <p:sp>
          <p:nvSpPr>
            <p:cNvPr id="22" name="MH_Other_2"/>
            <p:cNvSpPr/>
            <p:nvPr>
              <p:custDataLst>
                <p:tags r:id="rId3"/>
              </p:custDataLst>
            </p:nvPr>
          </p:nvSpPr>
          <p:spPr>
            <a:xfrm>
              <a:off x="2551927" y="2941188"/>
              <a:ext cx="124353" cy="12547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23" name="MH_Other_3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2676280" y="2999443"/>
              <a:ext cx="3477862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MH_Other_8"/>
            <p:cNvSpPr/>
            <p:nvPr>
              <p:custDataLst>
                <p:tags r:id="rId5"/>
              </p:custDataLst>
            </p:nvPr>
          </p:nvSpPr>
          <p:spPr bwMode="auto">
            <a:xfrm>
              <a:off x="6153641" y="2643694"/>
              <a:ext cx="875453" cy="761559"/>
            </a:xfrm>
            <a:custGeom>
              <a:avLst/>
              <a:gdLst>
                <a:gd name="T0" fmla="*/ 456868 w 817440"/>
                <a:gd name="T1" fmla="*/ 146 h 711011"/>
                <a:gd name="T2" fmla="*/ 523461 w 817440"/>
                <a:gd name="T3" fmla="*/ 4594 h 711011"/>
                <a:gd name="T4" fmla="*/ 817419 w 817440"/>
                <a:gd name="T5" fmla="*/ 379567 h 711011"/>
                <a:gd name="T6" fmla="*/ 476497 w 817440"/>
                <a:gd name="T7" fmla="*/ 712107 h 711011"/>
                <a:gd name="T8" fmla="*/ 115547 w 817440"/>
                <a:gd name="T9" fmla="*/ 401090 h 711011"/>
                <a:gd name="T10" fmla="*/ 0 w 817440"/>
                <a:gd name="T11" fmla="*/ 325300 h 711011"/>
                <a:gd name="T12" fmla="*/ 124993 w 817440"/>
                <a:gd name="T13" fmla="*/ 265469 h 711011"/>
                <a:gd name="T14" fmla="*/ 456868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456385" y="146"/>
                  </a:moveTo>
                  <a:cubicBezTo>
                    <a:pt x="478301" y="-488"/>
                    <a:pt x="500553" y="941"/>
                    <a:pt x="522908" y="4587"/>
                  </a:cubicBezTo>
                  <a:cubicBezTo>
                    <a:pt x="702153" y="33818"/>
                    <a:pt x="829329" y="195910"/>
                    <a:pt x="816558" y="378860"/>
                  </a:cubicBezTo>
                  <a:cubicBezTo>
                    <a:pt x="803852" y="560888"/>
                    <a:pt x="656698" y="704308"/>
                    <a:pt x="475993" y="710784"/>
                  </a:cubicBezTo>
                  <a:cubicBezTo>
                    <a:pt x="293901" y="717309"/>
                    <a:pt x="137557" y="582700"/>
                    <a:pt x="115428" y="400344"/>
                  </a:cubicBezTo>
                  <a:lnTo>
                    <a:pt x="0" y="324698"/>
                  </a:lnTo>
                  <a:lnTo>
                    <a:pt x="124860" y="264976"/>
                  </a:lnTo>
                  <a:cubicBezTo>
                    <a:pt x="165980" y="110190"/>
                    <a:pt x="302969" y="4590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A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5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-2375304" y="2544603"/>
              <a:ext cx="4806239" cy="90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7"/>
            </p:custDataLst>
          </p:nvPr>
        </p:nvGrpSpPr>
        <p:grpSpPr>
          <a:xfrm>
            <a:off x="2240987" y="3336940"/>
            <a:ext cx="8274029" cy="808970"/>
            <a:chOff x="-1741871" y="3356818"/>
            <a:chExt cx="9292608" cy="908559"/>
          </a:xfrm>
        </p:grpSpPr>
        <p:sp>
          <p:nvSpPr>
            <p:cNvPr id="27" name="MH_Other_4"/>
            <p:cNvSpPr/>
            <p:nvPr>
              <p:custDataLst>
                <p:tags r:id="rId8"/>
              </p:custDataLst>
            </p:nvPr>
          </p:nvSpPr>
          <p:spPr>
            <a:xfrm flipH="1">
              <a:off x="2554167" y="3748922"/>
              <a:ext cx="124353" cy="12435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28" name="MH_Other_5"/>
            <p:cNvCxnSpPr>
              <a:cxnSpLocks noChangeShapeType="1"/>
              <a:stCxn id="27" idx="7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-887381" y="3767134"/>
              <a:ext cx="3459759" cy="40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MH_Other_10"/>
            <p:cNvSpPr/>
            <p:nvPr>
              <p:custDataLst>
                <p:tags r:id="rId10"/>
              </p:custDataLst>
            </p:nvPr>
          </p:nvSpPr>
          <p:spPr bwMode="auto">
            <a:xfrm>
              <a:off x="-1741871" y="3451428"/>
              <a:ext cx="875450" cy="759858"/>
            </a:xfrm>
            <a:custGeom>
              <a:avLst/>
              <a:gdLst>
                <a:gd name="T0" fmla="*/ 361434 w 817440"/>
                <a:gd name="T1" fmla="*/ 146 h 711011"/>
                <a:gd name="T2" fmla="*/ 693302 w 817440"/>
                <a:gd name="T3" fmla="*/ 261350 h 711011"/>
                <a:gd name="T4" fmla="*/ 818294 w 817440"/>
                <a:gd name="T5" fmla="*/ 320252 h 711011"/>
                <a:gd name="T6" fmla="*/ 702748 w 817440"/>
                <a:gd name="T7" fmla="*/ 394862 h 711011"/>
                <a:gd name="T8" fmla="*/ 341805 w 817440"/>
                <a:gd name="T9" fmla="*/ 701051 h 711011"/>
                <a:gd name="T10" fmla="*/ 883 w 817440"/>
                <a:gd name="T11" fmla="*/ 373672 h 711011"/>
                <a:gd name="T12" fmla="*/ 294840 w 817440"/>
                <a:gd name="T13" fmla="*/ 4524 h 711011"/>
                <a:gd name="T14" fmla="*/ 361434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361056" y="146"/>
                  </a:moveTo>
                  <a:cubicBezTo>
                    <a:pt x="514472" y="4590"/>
                    <a:pt x="651461" y="110190"/>
                    <a:pt x="692581" y="264976"/>
                  </a:cubicBezTo>
                  <a:lnTo>
                    <a:pt x="817440" y="324698"/>
                  </a:lnTo>
                  <a:lnTo>
                    <a:pt x="702013" y="400344"/>
                  </a:lnTo>
                  <a:cubicBezTo>
                    <a:pt x="679884" y="582700"/>
                    <a:pt x="523540" y="717309"/>
                    <a:pt x="341448" y="710784"/>
                  </a:cubicBezTo>
                  <a:cubicBezTo>
                    <a:pt x="160743" y="704308"/>
                    <a:pt x="13589" y="560888"/>
                    <a:pt x="883" y="378860"/>
                  </a:cubicBezTo>
                  <a:cubicBezTo>
                    <a:pt x="-11888" y="195910"/>
                    <a:pt x="115288" y="33818"/>
                    <a:pt x="294532" y="4587"/>
                  </a:cubicBezTo>
                  <a:cubicBezTo>
                    <a:pt x="316888" y="941"/>
                    <a:pt x="339140" y="-488"/>
                    <a:pt x="361056" y="146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5556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B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30" name="MH_SubTitle_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83828" y="3356818"/>
              <a:ext cx="4766909" cy="90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12"/>
            </p:custDataLst>
          </p:nvPr>
        </p:nvGrpSpPr>
        <p:grpSpPr>
          <a:xfrm>
            <a:off x="1696462" y="4744528"/>
            <a:ext cx="8354086" cy="809969"/>
            <a:chOff x="-2353429" y="4167911"/>
            <a:chExt cx="9382519" cy="909680"/>
          </a:xfrm>
        </p:grpSpPr>
        <p:sp>
          <p:nvSpPr>
            <p:cNvPr id="32" name="MH_Other_6"/>
            <p:cNvSpPr/>
            <p:nvPr>
              <p:custDataLst>
                <p:tags r:id="rId13"/>
              </p:custDataLst>
            </p:nvPr>
          </p:nvSpPr>
          <p:spPr>
            <a:xfrm>
              <a:off x="2551927" y="4561135"/>
              <a:ext cx="124353" cy="1243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33" name="MH_Other_7"/>
            <p:cNvCxnSpPr>
              <a:cxnSpLocks noChangeShapeType="1"/>
              <a:stCxn id="32" idx="6"/>
            </p:cNvCxnSpPr>
            <p:nvPr>
              <p:custDataLst>
                <p:tags r:id="rId14"/>
              </p:custDataLst>
            </p:nvPr>
          </p:nvCxnSpPr>
          <p:spPr bwMode="auto">
            <a:xfrm flipV="1">
              <a:off x="2676279" y="4618270"/>
              <a:ext cx="3477862" cy="5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MH_Other_9"/>
            <p:cNvSpPr/>
            <p:nvPr>
              <p:custDataLst>
                <p:tags r:id="rId15"/>
              </p:custDataLst>
            </p:nvPr>
          </p:nvSpPr>
          <p:spPr bwMode="auto">
            <a:xfrm>
              <a:off x="6153637" y="4262521"/>
              <a:ext cx="875453" cy="761559"/>
            </a:xfrm>
            <a:custGeom>
              <a:avLst/>
              <a:gdLst>
                <a:gd name="T0" fmla="*/ 456868 w 817440"/>
                <a:gd name="T1" fmla="*/ 146 h 711010"/>
                <a:gd name="T2" fmla="*/ 523461 w 817440"/>
                <a:gd name="T3" fmla="*/ 4593 h 711010"/>
                <a:gd name="T4" fmla="*/ 817419 w 817440"/>
                <a:gd name="T5" fmla="*/ 379566 h 711010"/>
                <a:gd name="T6" fmla="*/ 476497 w 817440"/>
                <a:gd name="T7" fmla="*/ 712113 h 711010"/>
                <a:gd name="T8" fmla="*/ 115547 w 817440"/>
                <a:gd name="T9" fmla="*/ 401092 h 711010"/>
                <a:gd name="T10" fmla="*/ 0 w 817440"/>
                <a:gd name="T11" fmla="*/ 325306 h 711010"/>
                <a:gd name="T12" fmla="*/ 124993 w 817440"/>
                <a:gd name="T13" fmla="*/ 265473 h 711010"/>
                <a:gd name="T14" fmla="*/ 456868 w 817440"/>
                <a:gd name="T15" fmla="*/ 146 h 711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0"/>
                <a:gd name="T26" fmla="*/ 817440 w 817440"/>
                <a:gd name="T27" fmla="*/ 711010 h 711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0">
                  <a:moveTo>
                    <a:pt x="456385" y="146"/>
                  </a:moveTo>
                  <a:cubicBezTo>
                    <a:pt x="478301" y="-489"/>
                    <a:pt x="500553" y="941"/>
                    <a:pt x="522908" y="4586"/>
                  </a:cubicBezTo>
                  <a:cubicBezTo>
                    <a:pt x="702153" y="33817"/>
                    <a:pt x="829329" y="195909"/>
                    <a:pt x="816558" y="378859"/>
                  </a:cubicBezTo>
                  <a:cubicBezTo>
                    <a:pt x="803852" y="560887"/>
                    <a:pt x="656698" y="704307"/>
                    <a:pt x="475993" y="710783"/>
                  </a:cubicBezTo>
                  <a:cubicBezTo>
                    <a:pt x="293901" y="717308"/>
                    <a:pt x="137557" y="582699"/>
                    <a:pt x="115428" y="400343"/>
                  </a:cubicBezTo>
                  <a:lnTo>
                    <a:pt x="0" y="324697"/>
                  </a:lnTo>
                  <a:lnTo>
                    <a:pt x="124860" y="264976"/>
                  </a:lnTo>
                  <a:cubicBezTo>
                    <a:pt x="165980" y="110189"/>
                    <a:pt x="302969" y="4589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+mn-lt"/>
                  <a:ea typeface="+mn-ea"/>
                </a:rPr>
                <a:t>C</a:t>
              </a: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35" name="MH_SubTitle_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2353429" y="4167911"/>
              <a:ext cx="4766440" cy="90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sp>
        <p:nvSpPr>
          <p:cNvPr id="46" name="文本框 45"/>
          <p:cNvSpPr txBox="1"/>
          <p:nvPr>
            <p:custDataLst>
              <p:tags r:id="rId17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021241" y="1609689"/>
            <a:ext cx="192517" cy="48401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32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1676984" y="2186744"/>
            <a:ext cx="8373569" cy="808972"/>
            <a:chOff x="-2375304" y="2544603"/>
            <a:chExt cx="9404398" cy="908560"/>
          </a:xfrm>
        </p:grpSpPr>
        <p:sp>
          <p:nvSpPr>
            <p:cNvPr id="26" name="MH_Other_2"/>
            <p:cNvSpPr/>
            <p:nvPr>
              <p:custDataLst>
                <p:tags r:id="rId3"/>
              </p:custDataLst>
            </p:nvPr>
          </p:nvSpPr>
          <p:spPr>
            <a:xfrm>
              <a:off x="2551927" y="2941188"/>
              <a:ext cx="124353" cy="12547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27" name="MH_Other_3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2676280" y="2999443"/>
              <a:ext cx="3477862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MH_Other_8"/>
            <p:cNvSpPr/>
            <p:nvPr>
              <p:custDataLst>
                <p:tags r:id="rId5"/>
              </p:custDataLst>
            </p:nvPr>
          </p:nvSpPr>
          <p:spPr bwMode="auto">
            <a:xfrm>
              <a:off x="6153641" y="2643694"/>
              <a:ext cx="875453" cy="761559"/>
            </a:xfrm>
            <a:custGeom>
              <a:avLst/>
              <a:gdLst>
                <a:gd name="T0" fmla="*/ 456868 w 817440"/>
                <a:gd name="T1" fmla="*/ 146 h 711011"/>
                <a:gd name="T2" fmla="*/ 523461 w 817440"/>
                <a:gd name="T3" fmla="*/ 4594 h 711011"/>
                <a:gd name="T4" fmla="*/ 817419 w 817440"/>
                <a:gd name="T5" fmla="*/ 379567 h 711011"/>
                <a:gd name="T6" fmla="*/ 476497 w 817440"/>
                <a:gd name="T7" fmla="*/ 712107 h 711011"/>
                <a:gd name="T8" fmla="*/ 115547 w 817440"/>
                <a:gd name="T9" fmla="*/ 401090 h 711011"/>
                <a:gd name="T10" fmla="*/ 0 w 817440"/>
                <a:gd name="T11" fmla="*/ 325300 h 711011"/>
                <a:gd name="T12" fmla="*/ 124993 w 817440"/>
                <a:gd name="T13" fmla="*/ 265469 h 711011"/>
                <a:gd name="T14" fmla="*/ 456868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456385" y="146"/>
                  </a:moveTo>
                  <a:cubicBezTo>
                    <a:pt x="478301" y="-488"/>
                    <a:pt x="500553" y="941"/>
                    <a:pt x="522908" y="4587"/>
                  </a:cubicBezTo>
                  <a:cubicBezTo>
                    <a:pt x="702153" y="33818"/>
                    <a:pt x="829329" y="195910"/>
                    <a:pt x="816558" y="378860"/>
                  </a:cubicBezTo>
                  <a:cubicBezTo>
                    <a:pt x="803852" y="560888"/>
                    <a:pt x="656698" y="704308"/>
                    <a:pt x="475993" y="710784"/>
                  </a:cubicBezTo>
                  <a:cubicBezTo>
                    <a:pt x="293901" y="717309"/>
                    <a:pt x="137557" y="582700"/>
                    <a:pt x="115428" y="400344"/>
                  </a:cubicBezTo>
                  <a:lnTo>
                    <a:pt x="0" y="324698"/>
                  </a:lnTo>
                  <a:lnTo>
                    <a:pt x="124860" y="264976"/>
                  </a:lnTo>
                  <a:cubicBezTo>
                    <a:pt x="165980" y="110190"/>
                    <a:pt x="302969" y="4590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A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9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-2375304" y="2544603"/>
              <a:ext cx="4806239" cy="90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7"/>
            </p:custDataLst>
          </p:nvPr>
        </p:nvGrpSpPr>
        <p:grpSpPr>
          <a:xfrm>
            <a:off x="2240987" y="3061447"/>
            <a:ext cx="8274029" cy="808970"/>
            <a:chOff x="-1741871" y="3356818"/>
            <a:chExt cx="9292608" cy="908559"/>
          </a:xfrm>
        </p:grpSpPr>
        <p:sp>
          <p:nvSpPr>
            <p:cNvPr id="31" name="MH_Other_4"/>
            <p:cNvSpPr/>
            <p:nvPr>
              <p:custDataLst>
                <p:tags r:id="rId8"/>
              </p:custDataLst>
            </p:nvPr>
          </p:nvSpPr>
          <p:spPr>
            <a:xfrm flipH="1">
              <a:off x="2554167" y="3748922"/>
              <a:ext cx="124353" cy="12435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32" name="MH_Other_5"/>
            <p:cNvCxnSpPr>
              <a:cxnSpLocks noChangeShapeType="1"/>
              <a:stCxn id="31" idx="7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-887381" y="3767134"/>
              <a:ext cx="3459759" cy="40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MH_Other_10"/>
            <p:cNvSpPr/>
            <p:nvPr>
              <p:custDataLst>
                <p:tags r:id="rId10"/>
              </p:custDataLst>
            </p:nvPr>
          </p:nvSpPr>
          <p:spPr bwMode="auto">
            <a:xfrm>
              <a:off x="-1741871" y="3451428"/>
              <a:ext cx="875450" cy="759858"/>
            </a:xfrm>
            <a:custGeom>
              <a:avLst/>
              <a:gdLst>
                <a:gd name="T0" fmla="*/ 361434 w 817440"/>
                <a:gd name="T1" fmla="*/ 146 h 711011"/>
                <a:gd name="T2" fmla="*/ 693302 w 817440"/>
                <a:gd name="T3" fmla="*/ 261350 h 711011"/>
                <a:gd name="T4" fmla="*/ 818294 w 817440"/>
                <a:gd name="T5" fmla="*/ 320252 h 711011"/>
                <a:gd name="T6" fmla="*/ 702748 w 817440"/>
                <a:gd name="T7" fmla="*/ 394862 h 711011"/>
                <a:gd name="T8" fmla="*/ 341805 w 817440"/>
                <a:gd name="T9" fmla="*/ 701051 h 711011"/>
                <a:gd name="T10" fmla="*/ 883 w 817440"/>
                <a:gd name="T11" fmla="*/ 373672 h 711011"/>
                <a:gd name="T12" fmla="*/ 294840 w 817440"/>
                <a:gd name="T13" fmla="*/ 4524 h 711011"/>
                <a:gd name="T14" fmla="*/ 361434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361056" y="146"/>
                  </a:moveTo>
                  <a:cubicBezTo>
                    <a:pt x="514472" y="4590"/>
                    <a:pt x="651461" y="110190"/>
                    <a:pt x="692581" y="264976"/>
                  </a:cubicBezTo>
                  <a:lnTo>
                    <a:pt x="817440" y="324698"/>
                  </a:lnTo>
                  <a:lnTo>
                    <a:pt x="702013" y="400344"/>
                  </a:lnTo>
                  <a:cubicBezTo>
                    <a:pt x="679884" y="582700"/>
                    <a:pt x="523540" y="717309"/>
                    <a:pt x="341448" y="710784"/>
                  </a:cubicBezTo>
                  <a:cubicBezTo>
                    <a:pt x="160743" y="704308"/>
                    <a:pt x="13589" y="560888"/>
                    <a:pt x="883" y="378860"/>
                  </a:cubicBezTo>
                  <a:cubicBezTo>
                    <a:pt x="-11888" y="195910"/>
                    <a:pt x="115288" y="33818"/>
                    <a:pt x="294532" y="4587"/>
                  </a:cubicBezTo>
                  <a:cubicBezTo>
                    <a:pt x="316888" y="941"/>
                    <a:pt x="339140" y="-488"/>
                    <a:pt x="361056" y="146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5556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B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34" name="MH_SubTitle_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83828" y="3356818"/>
              <a:ext cx="4766909" cy="90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12"/>
            </p:custDataLst>
          </p:nvPr>
        </p:nvGrpSpPr>
        <p:grpSpPr>
          <a:xfrm>
            <a:off x="1696462" y="4026063"/>
            <a:ext cx="8354086" cy="809969"/>
            <a:chOff x="-2353429" y="4167911"/>
            <a:chExt cx="9382519" cy="909680"/>
          </a:xfrm>
        </p:grpSpPr>
        <p:sp>
          <p:nvSpPr>
            <p:cNvPr id="36" name="MH_Other_6"/>
            <p:cNvSpPr/>
            <p:nvPr>
              <p:custDataLst>
                <p:tags r:id="rId13"/>
              </p:custDataLst>
            </p:nvPr>
          </p:nvSpPr>
          <p:spPr>
            <a:xfrm>
              <a:off x="2551927" y="4561135"/>
              <a:ext cx="124353" cy="1243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37" name="MH_Other_7"/>
            <p:cNvCxnSpPr>
              <a:cxnSpLocks noChangeShapeType="1"/>
              <a:stCxn id="36" idx="6"/>
            </p:cNvCxnSpPr>
            <p:nvPr>
              <p:custDataLst>
                <p:tags r:id="rId14"/>
              </p:custDataLst>
            </p:nvPr>
          </p:nvCxnSpPr>
          <p:spPr bwMode="auto">
            <a:xfrm flipV="1">
              <a:off x="2676279" y="4618270"/>
              <a:ext cx="3477862" cy="5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MH_Other_9"/>
            <p:cNvSpPr/>
            <p:nvPr>
              <p:custDataLst>
                <p:tags r:id="rId15"/>
              </p:custDataLst>
            </p:nvPr>
          </p:nvSpPr>
          <p:spPr bwMode="auto">
            <a:xfrm>
              <a:off x="6153637" y="4262521"/>
              <a:ext cx="875453" cy="761559"/>
            </a:xfrm>
            <a:custGeom>
              <a:avLst/>
              <a:gdLst>
                <a:gd name="T0" fmla="*/ 456868 w 817440"/>
                <a:gd name="T1" fmla="*/ 146 h 711010"/>
                <a:gd name="T2" fmla="*/ 523461 w 817440"/>
                <a:gd name="T3" fmla="*/ 4593 h 711010"/>
                <a:gd name="T4" fmla="*/ 817419 w 817440"/>
                <a:gd name="T5" fmla="*/ 379566 h 711010"/>
                <a:gd name="T6" fmla="*/ 476497 w 817440"/>
                <a:gd name="T7" fmla="*/ 712113 h 711010"/>
                <a:gd name="T8" fmla="*/ 115547 w 817440"/>
                <a:gd name="T9" fmla="*/ 401092 h 711010"/>
                <a:gd name="T10" fmla="*/ 0 w 817440"/>
                <a:gd name="T11" fmla="*/ 325306 h 711010"/>
                <a:gd name="T12" fmla="*/ 124993 w 817440"/>
                <a:gd name="T13" fmla="*/ 265473 h 711010"/>
                <a:gd name="T14" fmla="*/ 456868 w 817440"/>
                <a:gd name="T15" fmla="*/ 146 h 711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0"/>
                <a:gd name="T26" fmla="*/ 817440 w 817440"/>
                <a:gd name="T27" fmla="*/ 711010 h 711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0">
                  <a:moveTo>
                    <a:pt x="456385" y="146"/>
                  </a:moveTo>
                  <a:cubicBezTo>
                    <a:pt x="478301" y="-489"/>
                    <a:pt x="500553" y="941"/>
                    <a:pt x="522908" y="4586"/>
                  </a:cubicBezTo>
                  <a:cubicBezTo>
                    <a:pt x="702153" y="33817"/>
                    <a:pt x="829329" y="195909"/>
                    <a:pt x="816558" y="378859"/>
                  </a:cubicBezTo>
                  <a:cubicBezTo>
                    <a:pt x="803852" y="560887"/>
                    <a:pt x="656698" y="704307"/>
                    <a:pt x="475993" y="710783"/>
                  </a:cubicBezTo>
                  <a:cubicBezTo>
                    <a:pt x="293901" y="717308"/>
                    <a:pt x="137557" y="582699"/>
                    <a:pt x="115428" y="400343"/>
                  </a:cubicBezTo>
                  <a:lnTo>
                    <a:pt x="0" y="324697"/>
                  </a:lnTo>
                  <a:lnTo>
                    <a:pt x="124860" y="264976"/>
                  </a:lnTo>
                  <a:cubicBezTo>
                    <a:pt x="165980" y="110189"/>
                    <a:pt x="302969" y="4589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+mn-lt"/>
                  <a:ea typeface="+mn-ea"/>
                </a:rPr>
                <a:t>C</a:t>
              </a: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39" name="MH_SubTitle_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2353429" y="4167911"/>
              <a:ext cx="4766440" cy="90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17"/>
            </p:custDataLst>
          </p:nvPr>
        </p:nvGrpSpPr>
        <p:grpSpPr>
          <a:xfrm>
            <a:off x="2240987" y="4983711"/>
            <a:ext cx="8274029" cy="808970"/>
            <a:chOff x="-1741871" y="5011587"/>
            <a:chExt cx="9292608" cy="908559"/>
          </a:xfrm>
        </p:grpSpPr>
        <p:sp>
          <p:nvSpPr>
            <p:cNvPr id="41" name="MH_Other_4"/>
            <p:cNvSpPr/>
            <p:nvPr>
              <p:custDataLst>
                <p:tags r:id="rId18"/>
              </p:custDataLst>
            </p:nvPr>
          </p:nvSpPr>
          <p:spPr>
            <a:xfrm flipH="1">
              <a:off x="2554167" y="5403691"/>
              <a:ext cx="124353" cy="12435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42" name="MH_Other_5"/>
            <p:cNvCxnSpPr>
              <a:cxnSpLocks noChangeShapeType="1"/>
              <a:stCxn id="41" idx="7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-887381" y="5421903"/>
              <a:ext cx="3459759" cy="40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MH_Other_10"/>
            <p:cNvSpPr/>
            <p:nvPr>
              <p:custDataLst>
                <p:tags r:id="rId20"/>
              </p:custDataLst>
            </p:nvPr>
          </p:nvSpPr>
          <p:spPr bwMode="auto">
            <a:xfrm>
              <a:off x="-1741871" y="5106197"/>
              <a:ext cx="875450" cy="759858"/>
            </a:xfrm>
            <a:custGeom>
              <a:avLst/>
              <a:gdLst>
                <a:gd name="T0" fmla="*/ 361434 w 817440"/>
                <a:gd name="T1" fmla="*/ 146 h 711011"/>
                <a:gd name="T2" fmla="*/ 693302 w 817440"/>
                <a:gd name="T3" fmla="*/ 261350 h 711011"/>
                <a:gd name="T4" fmla="*/ 818294 w 817440"/>
                <a:gd name="T5" fmla="*/ 320252 h 711011"/>
                <a:gd name="T6" fmla="*/ 702748 w 817440"/>
                <a:gd name="T7" fmla="*/ 394862 h 711011"/>
                <a:gd name="T8" fmla="*/ 341805 w 817440"/>
                <a:gd name="T9" fmla="*/ 701051 h 711011"/>
                <a:gd name="T10" fmla="*/ 883 w 817440"/>
                <a:gd name="T11" fmla="*/ 373672 h 711011"/>
                <a:gd name="T12" fmla="*/ 294840 w 817440"/>
                <a:gd name="T13" fmla="*/ 4524 h 711011"/>
                <a:gd name="T14" fmla="*/ 361434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361056" y="146"/>
                  </a:moveTo>
                  <a:cubicBezTo>
                    <a:pt x="514472" y="4590"/>
                    <a:pt x="651461" y="110190"/>
                    <a:pt x="692581" y="264976"/>
                  </a:cubicBezTo>
                  <a:lnTo>
                    <a:pt x="817440" y="324698"/>
                  </a:lnTo>
                  <a:lnTo>
                    <a:pt x="702013" y="400344"/>
                  </a:lnTo>
                  <a:cubicBezTo>
                    <a:pt x="679884" y="582700"/>
                    <a:pt x="523540" y="717309"/>
                    <a:pt x="341448" y="710784"/>
                  </a:cubicBezTo>
                  <a:cubicBezTo>
                    <a:pt x="160743" y="704308"/>
                    <a:pt x="13589" y="560888"/>
                    <a:pt x="883" y="378860"/>
                  </a:cubicBezTo>
                  <a:cubicBezTo>
                    <a:pt x="-11888" y="195910"/>
                    <a:pt x="115288" y="33818"/>
                    <a:pt x="294532" y="4587"/>
                  </a:cubicBezTo>
                  <a:cubicBezTo>
                    <a:pt x="316888" y="941"/>
                    <a:pt x="339140" y="-488"/>
                    <a:pt x="361056" y="146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5556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+mn-lt"/>
                  <a:ea typeface="+mn-ea"/>
                </a:rPr>
                <a:t>D</a:t>
              </a: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4" name="MH_SubTitle_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783828" y="5011587"/>
              <a:ext cx="4766909" cy="90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sp>
        <p:nvSpPr>
          <p:cNvPr id="50" name="文本框 49"/>
          <p:cNvSpPr txBox="1"/>
          <p:nvPr>
            <p:custDataLst>
              <p:tags r:id="rId22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021241" y="1609689"/>
            <a:ext cx="192517" cy="48401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320"/>
          </a:p>
        </p:txBody>
      </p:sp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676984" y="1757536"/>
            <a:ext cx="8373569" cy="808972"/>
            <a:chOff x="-2375304" y="2544603"/>
            <a:chExt cx="9404398" cy="908560"/>
          </a:xfrm>
        </p:grpSpPr>
        <p:sp>
          <p:nvSpPr>
            <p:cNvPr id="31" name="MH_Other_2"/>
            <p:cNvSpPr/>
            <p:nvPr>
              <p:custDataLst>
                <p:tags r:id="rId3"/>
              </p:custDataLst>
            </p:nvPr>
          </p:nvSpPr>
          <p:spPr>
            <a:xfrm>
              <a:off x="2551927" y="2941188"/>
              <a:ext cx="124353" cy="12547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32" name="MH_Other_3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2676280" y="2999443"/>
              <a:ext cx="3477862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MH_Other_8"/>
            <p:cNvSpPr/>
            <p:nvPr>
              <p:custDataLst>
                <p:tags r:id="rId5"/>
              </p:custDataLst>
            </p:nvPr>
          </p:nvSpPr>
          <p:spPr bwMode="auto">
            <a:xfrm>
              <a:off x="6153641" y="2643694"/>
              <a:ext cx="875453" cy="761559"/>
            </a:xfrm>
            <a:custGeom>
              <a:avLst/>
              <a:gdLst>
                <a:gd name="T0" fmla="*/ 456868 w 817440"/>
                <a:gd name="T1" fmla="*/ 146 h 711011"/>
                <a:gd name="T2" fmla="*/ 523461 w 817440"/>
                <a:gd name="T3" fmla="*/ 4594 h 711011"/>
                <a:gd name="T4" fmla="*/ 817419 w 817440"/>
                <a:gd name="T5" fmla="*/ 379567 h 711011"/>
                <a:gd name="T6" fmla="*/ 476497 w 817440"/>
                <a:gd name="T7" fmla="*/ 712107 h 711011"/>
                <a:gd name="T8" fmla="*/ 115547 w 817440"/>
                <a:gd name="T9" fmla="*/ 401090 h 711011"/>
                <a:gd name="T10" fmla="*/ 0 w 817440"/>
                <a:gd name="T11" fmla="*/ 325300 h 711011"/>
                <a:gd name="T12" fmla="*/ 124993 w 817440"/>
                <a:gd name="T13" fmla="*/ 265469 h 711011"/>
                <a:gd name="T14" fmla="*/ 456868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456385" y="146"/>
                  </a:moveTo>
                  <a:cubicBezTo>
                    <a:pt x="478301" y="-488"/>
                    <a:pt x="500553" y="941"/>
                    <a:pt x="522908" y="4587"/>
                  </a:cubicBezTo>
                  <a:cubicBezTo>
                    <a:pt x="702153" y="33818"/>
                    <a:pt x="829329" y="195910"/>
                    <a:pt x="816558" y="378860"/>
                  </a:cubicBezTo>
                  <a:cubicBezTo>
                    <a:pt x="803852" y="560888"/>
                    <a:pt x="656698" y="704308"/>
                    <a:pt x="475993" y="710784"/>
                  </a:cubicBezTo>
                  <a:cubicBezTo>
                    <a:pt x="293901" y="717309"/>
                    <a:pt x="137557" y="582700"/>
                    <a:pt x="115428" y="400344"/>
                  </a:cubicBezTo>
                  <a:lnTo>
                    <a:pt x="0" y="324698"/>
                  </a:lnTo>
                  <a:lnTo>
                    <a:pt x="124860" y="264976"/>
                  </a:lnTo>
                  <a:cubicBezTo>
                    <a:pt x="165980" y="110190"/>
                    <a:pt x="302969" y="4590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A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-2375304" y="2544603"/>
              <a:ext cx="4806239" cy="90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7"/>
            </p:custDataLst>
          </p:nvPr>
        </p:nvGrpSpPr>
        <p:grpSpPr>
          <a:xfrm>
            <a:off x="2240987" y="2632239"/>
            <a:ext cx="8274029" cy="808970"/>
            <a:chOff x="-1741871" y="3356818"/>
            <a:chExt cx="9292608" cy="908559"/>
          </a:xfrm>
        </p:grpSpPr>
        <p:sp>
          <p:nvSpPr>
            <p:cNvPr id="36" name="MH_Other_4"/>
            <p:cNvSpPr/>
            <p:nvPr>
              <p:custDataLst>
                <p:tags r:id="rId8"/>
              </p:custDataLst>
            </p:nvPr>
          </p:nvSpPr>
          <p:spPr>
            <a:xfrm flipH="1">
              <a:off x="2554167" y="3748922"/>
              <a:ext cx="124353" cy="12435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37" name="MH_Other_5"/>
            <p:cNvCxnSpPr>
              <a:cxnSpLocks noChangeShapeType="1"/>
              <a:stCxn id="36" idx="7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-887381" y="3767134"/>
              <a:ext cx="3459759" cy="40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MH_Other_10"/>
            <p:cNvSpPr/>
            <p:nvPr>
              <p:custDataLst>
                <p:tags r:id="rId10"/>
              </p:custDataLst>
            </p:nvPr>
          </p:nvSpPr>
          <p:spPr bwMode="auto">
            <a:xfrm>
              <a:off x="-1741871" y="3451428"/>
              <a:ext cx="875450" cy="759858"/>
            </a:xfrm>
            <a:custGeom>
              <a:avLst/>
              <a:gdLst>
                <a:gd name="T0" fmla="*/ 361434 w 817440"/>
                <a:gd name="T1" fmla="*/ 146 h 711011"/>
                <a:gd name="T2" fmla="*/ 693302 w 817440"/>
                <a:gd name="T3" fmla="*/ 261350 h 711011"/>
                <a:gd name="T4" fmla="*/ 818294 w 817440"/>
                <a:gd name="T5" fmla="*/ 320252 h 711011"/>
                <a:gd name="T6" fmla="*/ 702748 w 817440"/>
                <a:gd name="T7" fmla="*/ 394862 h 711011"/>
                <a:gd name="T8" fmla="*/ 341805 w 817440"/>
                <a:gd name="T9" fmla="*/ 701051 h 711011"/>
                <a:gd name="T10" fmla="*/ 883 w 817440"/>
                <a:gd name="T11" fmla="*/ 373672 h 711011"/>
                <a:gd name="T12" fmla="*/ 294840 w 817440"/>
                <a:gd name="T13" fmla="*/ 4524 h 711011"/>
                <a:gd name="T14" fmla="*/ 361434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361056" y="146"/>
                  </a:moveTo>
                  <a:cubicBezTo>
                    <a:pt x="514472" y="4590"/>
                    <a:pt x="651461" y="110190"/>
                    <a:pt x="692581" y="264976"/>
                  </a:cubicBezTo>
                  <a:lnTo>
                    <a:pt x="817440" y="324698"/>
                  </a:lnTo>
                  <a:lnTo>
                    <a:pt x="702013" y="400344"/>
                  </a:lnTo>
                  <a:cubicBezTo>
                    <a:pt x="679884" y="582700"/>
                    <a:pt x="523540" y="717309"/>
                    <a:pt x="341448" y="710784"/>
                  </a:cubicBezTo>
                  <a:cubicBezTo>
                    <a:pt x="160743" y="704308"/>
                    <a:pt x="13589" y="560888"/>
                    <a:pt x="883" y="378860"/>
                  </a:cubicBezTo>
                  <a:cubicBezTo>
                    <a:pt x="-11888" y="195910"/>
                    <a:pt x="115288" y="33818"/>
                    <a:pt x="294532" y="4587"/>
                  </a:cubicBezTo>
                  <a:cubicBezTo>
                    <a:pt x="316888" y="941"/>
                    <a:pt x="339140" y="-488"/>
                    <a:pt x="361056" y="146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5556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B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39" name="MH_SubTitle_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83828" y="3356818"/>
              <a:ext cx="4766909" cy="90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12"/>
            </p:custDataLst>
          </p:nvPr>
        </p:nvGrpSpPr>
        <p:grpSpPr>
          <a:xfrm>
            <a:off x="1696462" y="3596855"/>
            <a:ext cx="8354086" cy="809969"/>
            <a:chOff x="-2353429" y="4167911"/>
            <a:chExt cx="9382519" cy="909680"/>
          </a:xfrm>
        </p:grpSpPr>
        <p:sp>
          <p:nvSpPr>
            <p:cNvPr id="41" name="MH_Other_6"/>
            <p:cNvSpPr/>
            <p:nvPr>
              <p:custDataLst>
                <p:tags r:id="rId13"/>
              </p:custDataLst>
            </p:nvPr>
          </p:nvSpPr>
          <p:spPr>
            <a:xfrm>
              <a:off x="2551927" y="4561135"/>
              <a:ext cx="124353" cy="1243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42" name="MH_Other_7"/>
            <p:cNvCxnSpPr>
              <a:cxnSpLocks noChangeShapeType="1"/>
              <a:stCxn id="41" idx="6"/>
            </p:cNvCxnSpPr>
            <p:nvPr>
              <p:custDataLst>
                <p:tags r:id="rId14"/>
              </p:custDataLst>
            </p:nvPr>
          </p:nvCxnSpPr>
          <p:spPr bwMode="auto">
            <a:xfrm flipV="1">
              <a:off x="2676279" y="4618270"/>
              <a:ext cx="3477862" cy="5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MH_Other_9"/>
            <p:cNvSpPr/>
            <p:nvPr>
              <p:custDataLst>
                <p:tags r:id="rId15"/>
              </p:custDataLst>
            </p:nvPr>
          </p:nvSpPr>
          <p:spPr bwMode="auto">
            <a:xfrm>
              <a:off x="6153637" y="4262521"/>
              <a:ext cx="875453" cy="761559"/>
            </a:xfrm>
            <a:custGeom>
              <a:avLst/>
              <a:gdLst>
                <a:gd name="T0" fmla="*/ 456868 w 817440"/>
                <a:gd name="T1" fmla="*/ 146 h 711010"/>
                <a:gd name="T2" fmla="*/ 523461 w 817440"/>
                <a:gd name="T3" fmla="*/ 4593 h 711010"/>
                <a:gd name="T4" fmla="*/ 817419 w 817440"/>
                <a:gd name="T5" fmla="*/ 379566 h 711010"/>
                <a:gd name="T6" fmla="*/ 476497 w 817440"/>
                <a:gd name="T7" fmla="*/ 712113 h 711010"/>
                <a:gd name="T8" fmla="*/ 115547 w 817440"/>
                <a:gd name="T9" fmla="*/ 401092 h 711010"/>
                <a:gd name="T10" fmla="*/ 0 w 817440"/>
                <a:gd name="T11" fmla="*/ 325306 h 711010"/>
                <a:gd name="T12" fmla="*/ 124993 w 817440"/>
                <a:gd name="T13" fmla="*/ 265473 h 711010"/>
                <a:gd name="T14" fmla="*/ 456868 w 817440"/>
                <a:gd name="T15" fmla="*/ 146 h 711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0"/>
                <a:gd name="T26" fmla="*/ 817440 w 817440"/>
                <a:gd name="T27" fmla="*/ 711010 h 711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0">
                  <a:moveTo>
                    <a:pt x="456385" y="146"/>
                  </a:moveTo>
                  <a:cubicBezTo>
                    <a:pt x="478301" y="-489"/>
                    <a:pt x="500553" y="941"/>
                    <a:pt x="522908" y="4586"/>
                  </a:cubicBezTo>
                  <a:cubicBezTo>
                    <a:pt x="702153" y="33817"/>
                    <a:pt x="829329" y="195909"/>
                    <a:pt x="816558" y="378859"/>
                  </a:cubicBezTo>
                  <a:cubicBezTo>
                    <a:pt x="803852" y="560887"/>
                    <a:pt x="656698" y="704307"/>
                    <a:pt x="475993" y="710783"/>
                  </a:cubicBezTo>
                  <a:cubicBezTo>
                    <a:pt x="293901" y="717308"/>
                    <a:pt x="137557" y="582699"/>
                    <a:pt x="115428" y="400343"/>
                  </a:cubicBezTo>
                  <a:lnTo>
                    <a:pt x="0" y="324697"/>
                  </a:lnTo>
                  <a:lnTo>
                    <a:pt x="124860" y="264976"/>
                  </a:lnTo>
                  <a:cubicBezTo>
                    <a:pt x="165980" y="110189"/>
                    <a:pt x="302969" y="4589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+mn-lt"/>
                  <a:ea typeface="+mn-ea"/>
                </a:rPr>
                <a:t>C</a:t>
              </a: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4" name="MH_SubTitle_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2353429" y="4167911"/>
              <a:ext cx="4766440" cy="90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17"/>
            </p:custDataLst>
          </p:nvPr>
        </p:nvGrpSpPr>
        <p:grpSpPr>
          <a:xfrm>
            <a:off x="2240987" y="4554503"/>
            <a:ext cx="8274029" cy="808970"/>
            <a:chOff x="-1741871" y="5011587"/>
            <a:chExt cx="9292608" cy="908559"/>
          </a:xfrm>
        </p:grpSpPr>
        <p:sp>
          <p:nvSpPr>
            <p:cNvPr id="46" name="MH_Other_4"/>
            <p:cNvSpPr/>
            <p:nvPr>
              <p:custDataLst>
                <p:tags r:id="rId18"/>
              </p:custDataLst>
            </p:nvPr>
          </p:nvSpPr>
          <p:spPr>
            <a:xfrm flipH="1">
              <a:off x="2554167" y="5403691"/>
              <a:ext cx="124353" cy="12435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47" name="MH_Other_5"/>
            <p:cNvCxnSpPr>
              <a:cxnSpLocks noChangeShapeType="1"/>
              <a:stCxn id="46" idx="7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-887381" y="5421903"/>
              <a:ext cx="3459759" cy="40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MH_Other_10"/>
            <p:cNvSpPr/>
            <p:nvPr>
              <p:custDataLst>
                <p:tags r:id="rId20"/>
              </p:custDataLst>
            </p:nvPr>
          </p:nvSpPr>
          <p:spPr bwMode="auto">
            <a:xfrm>
              <a:off x="-1741871" y="5106197"/>
              <a:ext cx="875450" cy="759858"/>
            </a:xfrm>
            <a:custGeom>
              <a:avLst/>
              <a:gdLst>
                <a:gd name="T0" fmla="*/ 361434 w 817440"/>
                <a:gd name="T1" fmla="*/ 146 h 711011"/>
                <a:gd name="T2" fmla="*/ 693302 w 817440"/>
                <a:gd name="T3" fmla="*/ 261350 h 711011"/>
                <a:gd name="T4" fmla="*/ 818294 w 817440"/>
                <a:gd name="T5" fmla="*/ 320252 h 711011"/>
                <a:gd name="T6" fmla="*/ 702748 w 817440"/>
                <a:gd name="T7" fmla="*/ 394862 h 711011"/>
                <a:gd name="T8" fmla="*/ 341805 w 817440"/>
                <a:gd name="T9" fmla="*/ 701051 h 711011"/>
                <a:gd name="T10" fmla="*/ 883 w 817440"/>
                <a:gd name="T11" fmla="*/ 373672 h 711011"/>
                <a:gd name="T12" fmla="*/ 294840 w 817440"/>
                <a:gd name="T13" fmla="*/ 4524 h 711011"/>
                <a:gd name="T14" fmla="*/ 361434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361056" y="146"/>
                  </a:moveTo>
                  <a:cubicBezTo>
                    <a:pt x="514472" y="4590"/>
                    <a:pt x="651461" y="110190"/>
                    <a:pt x="692581" y="264976"/>
                  </a:cubicBezTo>
                  <a:lnTo>
                    <a:pt x="817440" y="324698"/>
                  </a:lnTo>
                  <a:lnTo>
                    <a:pt x="702013" y="400344"/>
                  </a:lnTo>
                  <a:cubicBezTo>
                    <a:pt x="679884" y="582700"/>
                    <a:pt x="523540" y="717309"/>
                    <a:pt x="341448" y="710784"/>
                  </a:cubicBezTo>
                  <a:cubicBezTo>
                    <a:pt x="160743" y="704308"/>
                    <a:pt x="13589" y="560888"/>
                    <a:pt x="883" y="378860"/>
                  </a:cubicBezTo>
                  <a:cubicBezTo>
                    <a:pt x="-11888" y="195910"/>
                    <a:pt x="115288" y="33818"/>
                    <a:pt x="294532" y="4587"/>
                  </a:cubicBezTo>
                  <a:cubicBezTo>
                    <a:pt x="316888" y="941"/>
                    <a:pt x="339140" y="-488"/>
                    <a:pt x="361056" y="146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5556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+mn-lt"/>
                  <a:ea typeface="+mn-ea"/>
                </a:rPr>
                <a:t>D</a:t>
              </a: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49" name="MH_SubTitle_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783828" y="5011587"/>
              <a:ext cx="4766909" cy="90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22"/>
            </p:custDataLst>
          </p:nvPr>
        </p:nvGrpSpPr>
        <p:grpSpPr>
          <a:xfrm>
            <a:off x="1696462" y="5463881"/>
            <a:ext cx="8354084" cy="809969"/>
            <a:chOff x="-2353429" y="5788347"/>
            <a:chExt cx="9382518" cy="909680"/>
          </a:xfrm>
        </p:grpSpPr>
        <p:sp>
          <p:nvSpPr>
            <p:cNvPr id="51" name="MH_Other_6"/>
            <p:cNvSpPr/>
            <p:nvPr>
              <p:custDataLst>
                <p:tags r:id="rId23"/>
              </p:custDataLst>
            </p:nvPr>
          </p:nvSpPr>
          <p:spPr>
            <a:xfrm>
              <a:off x="2551927" y="6181571"/>
              <a:ext cx="124353" cy="1243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52" name="MH_Other_7"/>
            <p:cNvCxnSpPr>
              <a:cxnSpLocks noChangeShapeType="1"/>
            </p:cNvCxnSpPr>
            <p:nvPr>
              <p:custDataLst>
                <p:tags r:id="rId24"/>
              </p:custDataLst>
            </p:nvPr>
          </p:nvCxnSpPr>
          <p:spPr bwMode="auto">
            <a:xfrm>
              <a:off x="2572379" y="6238706"/>
              <a:ext cx="3581763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MH_Other_9"/>
            <p:cNvSpPr/>
            <p:nvPr>
              <p:custDataLst>
                <p:tags r:id="rId25"/>
              </p:custDataLst>
            </p:nvPr>
          </p:nvSpPr>
          <p:spPr bwMode="auto">
            <a:xfrm>
              <a:off x="6153636" y="5882957"/>
              <a:ext cx="875453" cy="761559"/>
            </a:xfrm>
            <a:custGeom>
              <a:avLst/>
              <a:gdLst>
                <a:gd name="T0" fmla="*/ 456868 w 817440"/>
                <a:gd name="T1" fmla="*/ 146 h 711010"/>
                <a:gd name="T2" fmla="*/ 523461 w 817440"/>
                <a:gd name="T3" fmla="*/ 4593 h 711010"/>
                <a:gd name="T4" fmla="*/ 817419 w 817440"/>
                <a:gd name="T5" fmla="*/ 379566 h 711010"/>
                <a:gd name="T6" fmla="*/ 476497 w 817440"/>
                <a:gd name="T7" fmla="*/ 712113 h 711010"/>
                <a:gd name="T8" fmla="*/ 115547 w 817440"/>
                <a:gd name="T9" fmla="*/ 401092 h 711010"/>
                <a:gd name="T10" fmla="*/ 0 w 817440"/>
                <a:gd name="T11" fmla="*/ 325306 h 711010"/>
                <a:gd name="T12" fmla="*/ 124993 w 817440"/>
                <a:gd name="T13" fmla="*/ 265473 h 711010"/>
                <a:gd name="T14" fmla="*/ 456868 w 817440"/>
                <a:gd name="T15" fmla="*/ 146 h 711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0"/>
                <a:gd name="T26" fmla="*/ 817440 w 817440"/>
                <a:gd name="T27" fmla="*/ 711010 h 711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0">
                  <a:moveTo>
                    <a:pt x="456385" y="146"/>
                  </a:moveTo>
                  <a:cubicBezTo>
                    <a:pt x="478301" y="-489"/>
                    <a:pt x="500553" y="941"/>
                    <a:pt x="522908" y="4586"/>
                  </a:cubicBezTo>
                  <a:cubicBezTo>
                    <a:pt x="702153" y="33817"/>
                    <a:pt x="829329" y="195909"/>
                    <a:pt x="816558" y="378859"/>
                  </a:cubicBezTo>
                  <a:cubicBezTo>
                    <a:pt x="803852" y="560887"/>
                    <a:pt x="656698" y="704307"/>
                    <a:pt x="475993" y="710783"/>
                  </a:cubicBezTo>
                  <a:cubicBezTo>
                    <a:pt x="293901" y="717308"/>
                    <a:pt x="137557" y="582699"/>
                    <a:pt x="115428" y="400343"/>
                  </a:cubicBezTo>
                  <a:lnTo>
                    <a:pt x="0" y="324697"/>
                  </a:lnTo>
                  <a:lnTo>
                    <a:pt x="124860" y="264976"/>
                  </a:lnTo>
                  <a:cubicBezTo>
                    <a:pt x="165980" y="110189"/>
                    <a:pt x="302969" y="4589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+mn-lt"/>
                  <a:ea typeface="+mn-ea"/>
                </a:rPr>
                <a:t>E</a:t>
              </a: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54" name="MH_SubTitle_3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-2353429" y="5788347"/>
              <a:ext cx="4766440" cy="90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sp>
        <p:nvSpPr>
          <p:cNvPr id="61" name="文本框 60"/>
          <p:cNvSpPr txBox="1"/>
          <p:nvPr>
            <p:custDataLst>
              <p:tags r:id="rId27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021241" y="1609689"/>
            <a:ext cx="192517" cy="48401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320"/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676984" y="1741100"/>
            <a:ext cx="8373569" cy="808972"/>
            <a:chOff x="-2375304" y="2544603"/>
            <a:chExt cx="9404398" cy="908560"/>
          </a:xfrm>
        </p:grpSpPr>
        <p:sp>
          <p:nvSpPr>
            <p:cNvPr id="14" name="MH_Other_2"/>
            <p:cNvSpPr/>
            <p:nvPr>
              <p:custDataLst>
                <p:tags r:id="rId3"/>
              </p:custDataLst>
            </p:nvPr>
          </p:nvSpPr>
          <p:spPr>
            <a:xfrm>
              <a:off x="2551927" y="2941188"/>
              <a:ext cx="124353" cy="12547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2052" name="MH_Other_3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>
              <a:off x="2676280" y="2999443"/>
              <a:ext cx="3477862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8" name="MH_Other_8"/>
            <p:cNvSpPr/>
            <p:nvPr>
              <p:custDataLst>
                <p:tags r:id="rId5"/>
              </p:custDataLst>
            </p:nvPr>
          </p:nvSpPr>
          <p:spPr bwMode="auto">
            <a:xfrm>
              <a:off x="6153641" y="2643694"/>
              <a:ext cx="875453" cy="761559"/>
            </a:xfrm>
            <a:custGeom>
              <a:avLst/>
              <a:gdLst>
                <a:gd name="T0" fmla="*/ 456868 w 817440"/>
                <a:gd name="T1" fmla="*/ 146 h 711011"/>
                <a:gd name="T2" fmla="*/ 523461 w 817440"/>
                <a:gd name="T3" fmla="*/ 4594 h 711011"/>
                <a:gd name="T4" fmla="*/ 817419 w 817440"/>
                <a:gd name="T5" fmla="*/ 379567 h 711011"/>
                <a:gd name="T6" fmla="*/ 476497 w 817440"/>
                <a:gd name="T7" fmla="*/ 712107 h 711011"/>
                <a:gd name="T8" fmla="*/ 115547 w 817440"/>
                <a:gd name="T9" fmla="*/ 401090 h 711011"/>
                <a:gd name="T10" fmla="*/ 0 w 817440"/>
                <a:gd name="T11" fmla="*/ 325300 h 711011"/>
                <a:gd name="T12" fmla="*/ 124993 w 817440"/>
                <a:gd name="T13" fmla="*/ 265469 h 711011"/>
                <a:gd name="T14" fmla="*/ 456868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456385" y="146"/>
                  </a:moveTo>
                  <a:cubicBezTo>
                    <a:pt x="478301" y="-488"/>
                    <a:pt x="500553" y="941"/>
                    <a:pt x="522908" y="4587"/>
                  </a:cubicBezTo>
                  <a:cubicBezTo>
                    <a:pt x="702153" y="33818"/>
                    <a:pt x="829329" y="195910"/>
                    <a:pt x="816558" y="378860"/>
                  </a:cubicBezTo>
                  <a:cubicBezTo>
                    <a:pt x="803852" y="560888"/>
                    <a:pt x="656698" y="704308"/>
                    <a:pt x="475993" y="710784"/>
                  </a:cubicBezTo>
                  <a:cubicBezTo>
                    <a:pt x="293901" y="717309"/>
                    <a:pt x="137557" y="582700"/>
                    <a:pt x="115428" y="400344"/>
                  </a:cubicBezTo>
                  <a:lnTo>
                    <a:pt x="0" y="324698"/>
                  </a:lnTo>
                  <a:lnTo>
                    <a:pt x="124860" y="264976"/>
                  </a:lnTo>
                  <a:cubicBezTo>
                    <a:pt x="165980" y="110190"/>
                    <a:pt x="302969" y="4590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A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061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-2375304" y="2544603"/>
              <a:ext cx="4806239" cy="90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2240987" y="2464288"/>
            <a:ext cx="8274029" cy="808970"/>
            <a:chOff x="-1741871" y="3356818"/>
            <a:chExt cx="9292608" cy="908559"/>
          </a:xfrm>
        </p:grpSpPr>
        <p:sp>
          <p:nvSpPr>
            <p:cNvPr id="4" name="MH_Other_4"/>
            <p:cNvSpPr/>
            <p:nvPr>
              <p:custDataLst>
                <p:tags r:id="rId8"/>
              </p:custDataLst>
            </p:nvPr>
          </p:nvSpPr>
          <p:spPr>
            <a:xfrm flipH="1">
              <a:off x="2554167" y="3748922"/>
              <a:ext cx="124353" cy="12435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2054" name="MH_Other_5"/>
            <p:cNvCxnSpPr>
              <a:cxnSpLocks noChangeShapeType="1"/>
              <a:stCxn id="4" idx="7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-887381" y="3767134"/>
              <a:ext cx="3459759" cy="40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0" name="MH_Other_10"/>
            <p:cNvSpPr/>
            <p:nvPr>
              <p:custDataLst>
                <p:tags r:id="rId10"/>
              </p:custDataLst>
            </p:nvPr>
          </p:nvSpPr>
          <p:spPr bwMode="auto">
            <a:xfrm>
              <a:off x="-1741871" y="3451428"/>
              <a:ext cx="875450" cy="759858"/>
            </a:xfrm>
            <a:custGeom>
              <a:avLst/>
              <a:gdLst>
                <a:gd name="T0" fmla="*/ 361434 w 817440"/>
                <a:gd name="T1" fmla="*/ 146 h 711011"/>
                <a:gd name="T2" fmla="*/ 693302 w 817440"/>
                <a:gd name="T3" fmla="*/ 261350 h 711011"/>
                <a:gd name="T4" fmla="*/ 818294 w 817440"/>
                <a:gd name="T5" fmla="*/ 320252 h 711011"/>
                <a:gd name="T6" fmla="*/ 702748 w 817440"/>
                <a:gd name="T7" fmla="*/ 394862 h 711011"/>
                <a:gd name="T8" fmla="*/ 341805 w 817440"/>
                <a:gd name="T9" fmla="*/ 701051 h 711011"/>
                <a:gd name="T10" fmla="*/ 883 w 817440"/>
                <a:gd name="T11" fmla="*/ 373672 h 711011"/>
                <a:gd name="T12" fmla="*/ 294840 w 817440"/>
                <a:gd name="T13" fmla="*/ 4524 h 711011"/>
                <a:gd name="T14" fmla="*/ 361434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361056" y="146"/>
                  </a:moveTo>
                  <a:cubicBezTo>
                    <a:pt x="514472" y="4590"/>
                    <a:pt x="651461" y="110190"/>
                    <a:pt x="692581" y="264976"/>
                  </a:cubicBezTo>
                  <a:lnTo>
                    <a:pt x="817440" y="324698"/>
                  </a:lnTo>
                  <a:lnTo>
                    <a:pt x="702013" y="400344"/>
                  </a:lnTo>
                  <a:cubicBezTo>
                    <a:pt x="679884" y="582700"/>
                    <a:pt x="523540" y="717309"/>
                    <a:pt x="341448" y="710784"/>
                  </a:cubicBezTo>
                  <a:cubicBezTo>
                    <a:pt x="160743" y="704308"/>
                    <a:pt x="13589" y="560888"/>
                    <a:pt x="883" y="378860"/>
                  </a:cubicBezTo>
                  <a:cubicBezTo>
                    <a:pt x="-11888" y="195910"/>
                    <a:pt x="115288" y="33818"/>
                    <a:pt x="294532" y="4587"/>
                  </a:cubicBezTo>
                  <a:cubicBezTo>
                    <a:pt x="316888" y="941"/>
                    <a:pt x="339140" y="-488"/>
                    <a:pt x="361056" y="146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5556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+mn-lt"/>
                  <a:ea typeface="+mn-ea"/>
                </a:rPr>
                <a:t>B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  <p:sp>
          <p:nvSpPr>
            <p:cNvPr id="2062" name="MH_SubTitle_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83828" y="3356818"/>
              <a:ext cx="4766909" cy="90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2"/>
            </p:custDataLst>
          </p:nvPr>
        </p:nvGrpSpPr>
        <p:grpSpPr>
          <a:xfrm>
            <a:off x="1696462" y="3186475"/>
            <a:ext cx="8354086" cy="809969"/>
            <a:chOff x="-2353429" y="4167911"/>
            <a:chExt cx="9382519" cy="909680"/>
          </a:xfrm>
        </p:grpSpPr>
        <p:sp>
          <p:nvSpPr>
            <p:cNvPr id="19" name="MH_Other_6"/>
            <p:cNvSpPr/>
            <p:nvPr>
              <p:custDataLst>
                <p:tags r:id="rId13"/>
              </p:custDataLst>
            </p:nvPr>
          </p:nvSpPr>
          <p:spPr>
            <a:xfrm>
              <a:off x="2551927" y="4561135"/>
              <a:ext cx="124353" cy="1243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2056" name="MH_Other_7"/>
            <p:cNvCxnSpPr>
              <a:cxnSpLocks noChangeShapeType="1"/>
              <a:stCxn id="19" idx="6"/>
            </p:cNvCxnSpPr>
            <p:nvPr>
              <p:custDataLst>
                <p:tags r:id="rId14"/>
              </p:custDataLst>
            </p:nvPr>
          </p:nvCxnSpPr>
          <p:spPr bwMode="auto">
            <a:xfrm flipV="1">
              <a:off x="2676279" y="4618270"/>
              <a:ext cx="3477862" cy="5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9" name="MH_Other_9"/>
            <p:cNvSpPr/>
            <p:nvPr>
              <p:custDataLst>
                <p:tags r:id="rId15"/>
              </p:custDataLst>
            </p:nvPr>
          </p:nvSpPr>
          <p:spPr bwMode="auto">
            <a:xfrm>
              <a:off x="6153637" y="4262521"/>
              <a:ext cx="875453" cy="761559"/>
            </a:xfrm>
            <a:custGeom>
              <a:avLst/>
              <a:gdLst>
                <a:gd name="T0" fmla="*/ 456868 w 817440"/>
                <a:gd name="T1" fmla="*/ 146 h 711010"/>
                <a:gd name="T2" fmla="*/ 523461 w 817440"/>
                <a:gd name="T3" fmla="*/ 4593 h 711010"/>
                <a:gd name="T4" fmla="*/ 817419 w 817440"/>
                <a:gd name="T5" fmla="*/ 379566 h 711010"/>
                <a:gd name="T6" fmla="*/ 476497 w 817440"/>
                <a:gd name="T7" fmla="*/ 712113 h 711010"/>
                <a:gd name="T8" fmla="*/ 115547 w 817440"/>
                <a:gd name="T9" fmla="*/ 401092 h 711010"/>
                <a:gd name="T10" fmla="*/ 0 w 817440"/>
                <a:gd name="T11" fmla="*/ 325306 h 711010"/>
                <a:gd name="T12" fmla="*/ 124993 w 817440"/>
                <a:gd name="T13" fmla="*/ 265473 h 711010"/>
                <a:gd name="T14" fmla="*/ 456868 w 817440"/>
                <a:gd name="T15" fmla="*/ 146 h 711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0"/>
                <a:gd name="T26" fmla="*/ 817440 w 817440"/>
                <a:gd name="T27" fmla="*/ 711010 h 711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0">
                  <a:moveTo>
                    <a:pt x="456385" y="146"/>
                  </a:moveTo>
                  <a:cubicBezTo>
                    <a:pt x="478301" y="-489"/>
                    <a:pt x="500553" y="941"/>
                    <a:pt x="522908" y="4586"/>
                  </a:cubicBezTo>
                  <a:cubicBezTo>
                    <a:pt x="702153" y="33817"/>
                    <a:pt x="829329" y="195909"/>
                    <a:pt x="816558" y="378859"/>
                  </a:cubicBezTo>
                  <a:cubicBezTo>
                    <a:pt x="803852" y="560887"/>
                    <a:pt x="656698" y="704307"/>
                    <a:pt x="475993" y="710783"/>
                  </a:cubicBezTo>
                  <a:cubicBezTo>
                    <a:pt x="293901" y="717308"/>
                    <a:pt x="137557" y="582699"/>
                    <a:pt x="115428" y="400343"/>
                  </a:cubicBezTo>
                  <a:lnTo>
                    <a:pt x="0" y="324697"/>
                  </a:lnTo>
                  <a:lnTo>
                    <a:pt x="124860" y="264976"/>
                  </a:lnTo>
                  <a:cubicBezTo>
                    <a:pt x="165980" y="110189"/>
                    <a:pt x="302969" y="4589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+mn-lt"/>
                  <a:ea typeface="+mn-ea"/>
                </a:rPr>
                <a:t>C</a:t>
              </a: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2063" name="MH_SubTitle_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2353429" y="4167911"/>
              <a:ext cx="4766440" cy="90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7"/>
            </p:custDataLst>
          </p:nvPr>
        </p:nvGrpSpPr>
        <p:grpSpPr>
          <a:xfrm>
            <a:off x="2240987" y="3937675"/>
            <a:ext cx="8274029" cy="808970"/>
            <a:chOff x="-1741871" y="5011587"/>
            <a:chExt cx="9292608" cy="908559"/>
          </a:xfrm>
        </p:grpSpPr>
        <p:sp>
          <p:nvSpPr>
            <p:cNvPr id="16" name="MH_Other_4"/>
            <p:cNvSpPr/>
            <p:nvPr>
              <p:custDataLst>
                <p:tags r:id="rId18"/>
              </p:custDataLst>
            </p:nvPr>
          </p:nvSpPr>
          <p:spPr>
            <a:xfrm flipH="1">
              <a:off x="2554167" y="5403691"/>
              <a:ext cx="124353" cy="12435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17" name="MH_Other_5"/>
            <p:cNvCxnSpPr>
              <a:cxnSpLocks noChangeShapeType="1"/>
              <a:stCxn id="16" idx="7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-887381" y="5421903"/>
              <a:ext cx="3459759" cy="40042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MH_Other_10"/>
            <p:cNvSpPr/>
            <p:nvPr>
              <p:custDataLst>
                <p:tags r:id="rId20"/>
              </p:custDataLst>
            </p:nvPr>
          </p:nvSpPr>
          <p:spPr bwMode="auto">
            <a:xfrm>
              <a:off x="-1741871" y="5106197"/>
              <a:ext cx="875450" cy="759858"/>
            </a:xfrm>
            <a:custGeom>
              <a:avLst/>
              <a:gdLst>
                <a:gd name="T0" fmla="*/ 361434 w 817440"/>
                <a:gd name="T1" fmla="*/ 146 h 711011"/>
                <a:gd name="T2" fmla="*/ 693302 w 817440"/>
                <a:gd name="T3" fmla="*/ 261350 h 711011"/>
                <a:gd name="T4" fmla="*/ 818294 w 817440"/>
                <a:gd name="T5" fmla="*/ 320252 h 711011"/>
                <a:gd name="T6" fmla="*/ 702748 w 817440"/>
                <a:gd name="T7" fmla="*/ 394862 h 711011"/>
                <a:gd name="T8" fmla="*/ 341805 w 817440"/>
                <a:gd name="T9" fmla="*/ 701051 h 711011"/>
                <a:gd name="T10" fmla="*/ 883 w 817440"/>
                <a:gd name="T11" fmla="*/ 373672 h 711011"/>
                <a:gd name="T12" fmla="*/ 294840 w 817440"/>
                <a:gd name="T13" fmla="*/ 4524 h 711011"/>
                <a:gd name="T14" fmla="*/ 361434 w 817440"/>
                <a:gd name="T15" fmla="*/ 146 h 71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1"/>
                <a:gd name="T26" fmla="*/ 817440 w 817440"/>
                <a:gd name="T27" fmla="*/ 711011 h 71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1">
                  <a:moveTo>
                    <a:pt x="361056" y="146"/>
                  </a:moveTo>
                  <a:cubicBezTo>
                    <a:pt x="514472" y="4590"/>
                    <a:pt x="651461" y="110190"/>
                    <a:pt x="692581" y="264976"/>
                  </a:cubicBezTo>
                  <a:lnTo>
                    <a:pt x="817440" y="324698"/>
                  </a:lnTo>
                  <a:lnTo>
                    <a:pt x="702013" y="400344"/>
                  </a:lnTo>
                  <a:cubicBezTo>
                    <a:pt x="679884" y="582700"/>
                    <a:pt x="523540" y="717309"/>
                    <a:pt x="341448" y="710784"/>
                  </a:cubicBezTo>
                  <a:cubicBezTo>
                    <a:pt x="160743" y="704308"/>
                    <a:pt x="13589" y="560888"/>
                    <a:pt x="883" y="378860"/>
                  </a:cubicBezTo>
                  <a:cubicBezTo>
                    <a:pt x="-11888" y="195910"/>
                    <a:pt x="115288" y="33818"/>
                    <a:pt x="294532" y="4587"/>
                  </a:cubicBezTo>
                  <a:cubicBezTo>
                    <a:pt x="316888" y="941"/>
                    <a:pt x="339140" y="-488"/>
                    <a:pt x="361056" y="146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5556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+mn-lt"/>
                  <a:ea typeface="+mn-ea"/>
                </a:rPr>
                <a:t>D</a:t>
              </a: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20" name="MH_SubTitle_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783828" y="5011587"/>
              <a:ext cx="4766909" cy="90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22"/>
            </p:custDataLst>
          </p:nvPr>
        </p:nvGrpSpPr>
        <p:grpSpPr>
          <a:xfrm>
            <a:off x="1696462" y="4629291"/>
            <a:ext cx="8354084" cy="809969"/>
            <a:chOff x="-2353429" y="5788347"/>
            <a:chExt cx="9382518" cy="909680"/>
          </a:xfrm>
        </p:grpSpPr>
        <p:sp>
          <p:nvSpPr>
            <p:cNvPr id="21" name="MH_Other_6"/>
            <p:cNvSpPr/>
            <p:nvPr>
              <p:custDataLst>
                <p:tags r:id="rId23"/>
              </p:custDataLst>
            </p:nvPr>
          </p:nvSpPr>
          <p:spPr>
            <a:xfrm>
              <a:off x="2551927" y="6181571"/>
              <a:ext cx="124353" cy="1243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320" b="1" kern="0" dirty="0">
                <a:solidFill>
                  <a:sysClr val="window" lastClr="FFFFFF"/>
                </a:solidFill>
              </a:endParaRPr>
            </a:p>
          </p:txBody>
        </p:sp>
        <p:cxnSp>
          <p:nvCxnSpPr>
            <p:cNvPr id="22" name="MH_Other_7"/>
            <p:cNvCxnSpPr>
              <a:cxnSpLocks noChangeShapeType="1"/>
            </p:cNvCxnSpPr>
            <p:nvPr>
              <p:custDataLst>
                <p:tags r:id="rId24"/>
              </p:custDataLst>
            </p:nvPr>
          </p:nvCxnSpPr>
          <p:spPr bwMode="auto">
            <a:xfrm>
              <a:off x="2572379" y="6238706"/>
              <a:ext cx="3581763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MH_Other_9"/>
            <p:cNvSpPr/>
            <p:nvPr>
              <p:custDataLst>
                <p:tags r:id="rId25"/>
              </p:custDataLst>
            </p:nvPr>
          </p:nvSpPr>
          <p:spPr bwMode="auto">
            <a:xfrm>
              <a:off x="6153636" y="5882957"/>
              <a:ext cx="875453" cy="761559"/>
            </a:xfrm>
            <a:custGeom>
              <a:avLst/>
              <a:gdLst>
                <a:gd name="T0" fmla="*/ 456868 w 817440"/>
                <a:gd name="T1" fmla="*/ 146 h 711010"/>
                <a:gd name="T2" fmla="*/ 523461 w 817440"/>
                <a:gd name="T3" fmla="*/ 4593 h 711010"/>
                <a:gd name="T4" fmla="*/ 817419 w 817440"/>
                <a:gd name="T5" fmla="*/ 379566 h 711010"/>
                <a:gd name="T6" fmla="*/ 476497 w 817440"/>
                <a:gd name="T7" fmla="*/ 712113 h 711010"/>
                <a:gd name="T8" fmla="*/ 115547 w 817440"/>
                <a:gd name="T9" fmla="*/ 401092 h 711010"/>
                <a:gd name="T10" fmla="*/ 0 w 817440"/>
                <a:gd name="T11" fmla="*/ 325306 h 711010"/>
                <a:gd name="T12" fmla="*/ 124993 w 817440"/>
                <a:gd name="T13" fmla="*/ 265473 h 711010"/>
                <a:gd name="T14" fmla="*/ 456868 w 817440"/>
                <a:gd name="T15" fmla="*/ 146 h 711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7440"/>
                <a:gd name="T25" fmla="*/ 0 h 711010"/>
                <a:gd name="T26" fmla="*/ 817440 w 817440"/>
                <a:gd name="T27" fmla="*/ 711010 h 711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7440" h="711010">
                  <a:moveTo>
                    <a:pt x="456385" y="146"/>
                  </a:moveTo>
                  <a:cubicBezTo>
                    <a:pt x="478301" y="-489"/>
                    <a:pt x="500553" y="941"/>
                    <a:pt x="522908" y="4586"/>
                  </a:cubicBezTo>
                  <a:cubicBezTo>
                    <a:pt x="702153" y="33817"/>
                    <a:pt x="829329" y="195909"/>
                    <a:pt x="816558" y="378859"/>
                  </a:cubicBezTo>
                  <a:cubicBezTo>
                    <a:pt x="803852" y="560887"/>
                    <a:pt x="656698" y="704307"/>
                    <a:pt x="475993" y="710783"/>
                  </a:cubicBezTo>
                  <a:cubicBezTo>
                    <a:pt x="293901" y="717308"/>
                    <a:pt x="137557" y="582699"/>
                    <a:pt x="115428" y="400343"/>
                  </a:cubicBezTo>
                  <a:lnTo>
                    <a:pt x="0" y="324697"/>
                  </a:lnTo>
                  <a:lnTo>
                    <a:pt x="124860" y="264976"/>
                  </a:lnTo>
                  <a:cubicBezTo>
                    <a:pt x="165980" y="110189"/>
                    <a:pt x="302969" y="4589"/>
                    <a:pt x="456385" y="146"/>
                  </a:cubicBezTo>
                  <a:close/>
                </a:path>
              </a:pathLst>
            </a:cu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556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+mn-lt"/>
                  <a:ea typeface="+mn-ea"/>
                </a:rPr>
                <a:t>E</a:t>
              </a: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24" name="MH_SubTitle_3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-2353429" y="5788347"/>
              <a:ext cx="4766440" cy="90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30000"/>
                </a:lnSpc>
                <a:defRPr/>
              </a:pPr>
              <a:r>
                <a:rPr lang="en-US" altLang="zh-CN" dirty="0">
                  <a:latin typeface="+mn-lt"/>
                  <a:ea typeface="+mn-ea"/>
                </a:rPr>
                <a:t>LOREM IPSUM DOLOR</a:t>
              </a:r>
              <a:endParaRPr lang="en-US" altLang="zh-CN" dirty="0">
                <a:latin typeface="+mn-lt"/>
                <a:ea typeface="+mn-ea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27"/>
            </p:custDataLst>
          </p:nvPr>
        </p:nvGrpSpPr>
        <p:grpSpPr>
          <a:xfrm>
            <a:off x="2240987" y="5328622"/>
            <a:ext cx="8274028" cy="808970"/>
            <a:chOff x="-1741871" y="6573768"/>
            <a:chExt cx="9292607" cy="908559"/>
          </a:xfrm>
        </p:grpSpPr>
        <p:cxnSp>
          <p:nvCxnSpPr>
            <p:cNvPr id="26" name="MH_Other_5"/>
            <p:cNvCxnSpPr>
              <a:cxnSpLocks noChangeShapeType="1"/>
            </p:cNvCxnSpPr>
            <p:nvPr>
              <p:custDataLst>
                <p:tags r:id="rId28"/>
              </p:custDataLst>
            </p:nvPr>
          </p:nvCxnSpPr>
          <p:spPr bwMode="auto">
            <a:xfrm flipH="1">
              <a:off x="-887381" y="7024126"/>
              <a:ext cx="3459759" cy="0"/>
            </a:xfrm>
            <a:prstGeom prst="lin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组合 8"/>
            <p:cNvGrpSpPr/>
            <p:nvPr/>
          </p:nvGrpSpPr>
          <p:grpSpPr>
            <a:xfrm>
              <a:off x="-1741871" y="6573768"/>
              <a:ext cx="9292607" cy="908559"/>
              <a:chOff x="-1741871" y="6573768"/>
              <a:chExt cx="9292607" cy="908559"/>
            </a:xfrm>
          </p:grpSpPr>
          <p:sp>
            <p:nvSpPr>
              <p:cNvPr id="25" name="MH_Other_4"/>
              <p:cNvSpPr/>
              <p:nvPr>
                <p:custDataLst>
                  <p:tags r:id="rId29"/>
                </p:custDataLst>
              </p:nvPr>
            </p:nvSpPr>
            <p:spPr>
              <a:xfrm flipH="1">
                <a:off x="2554167" y="6965872"/>
                <a:ext cx="124353" cy="124352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320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7" name="MH_Other_10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-1741871" y="6668378"/>
                <a:ext cx="875448" cy="759858"/>
              </a:xfrm>
              <a:custGeom>
                <a:avLst/>
                <a:gdLst>
                  <a:gd name="T0" fmla="*/ 361434 w 817440"/>
                  <a:gd name="T1" fmla="*/ 146 h 711011"/>
                  <a:gd name="T2" fmla="*/ 693302 w 817440"/>
                  <a:gd name="T3" fmla="*/ 261350 h 711011"/>
                  <a:gd name="T4" fmla="*/ 818294 w 817440"/>
                  <a:gd name="T5" fmla="*/ 320252 h 711011"/>
                  <a:gd name="T6" fmla="*/ 702748 w 817440"/>
                  <a:gd name="T7" fmla="*/ 394862 h 711011"/>
                  <a:gd name="T8" fmla="*/ 341805 w 817440"/>
                  <a:gd name="T9" fmla="*/ 701051 h 711011"/>
                  <a:gd name="T10" fmla="*/ 883 w 817440"/>
                  <a:gd name="T11" fmla="*/ 373672 h 711011"/>
                  <a:gd name="T12" fmla="*/ 294840 w 817440"/>
                  <a:gd name="T13" fmla="*/ 4524 h 711011"/>
                  <a:gd name="T14" fmla="*/ 361434 w 817440"/>
                  <a:gd name="T15" fmla="*/ 146 h 7110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17440"/>
                  <a:gd name="T25" fmla="*/ 0 h 711011"/>
                  <a:gd name="T26" fmla="*/ 817440 w 817440"/>
                  <a:gd name="T27" fmla="*/ 711011 h 71101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17440" h="711011">
                    <a:moveTo>
                      <a:pt x="361056" y="146"/>
                    </a:moveTo>
                    <a:cubicBezTo>
                      <a:pt x="514472" y="4590"/>
                      <a:pt x="651461" y="110190"/>
                      <a:pt x="692581" y="264976"/>
                    </a:cubicBezTo>
                    <a:lnTo>
                      <a:pt x="817440" y="324698"/>
                    </a:lnTo>
                    <a:lnTo>
                      <a:pt x="702013" y="400344"/>
                    </a:lnTo>
                    <a:cubicBezTo>
                      <a:pt x="679884" y="582700"/>
                      <a:pt x="523540" y="717309"/>
                      <a:pt x="341448" y="710784"/>
                    </a:cubicBezTo>
                    <a:cubicBezTo>
                      <a:pt x="160743" y="704308"/>
                      <a:pt x="13589" y="560888"/>
                      <a:pt x="883" y="378860"/>
                    </a:cubicBezTo>
                    <a:cubicBezTo>
                      <a:pt x="-11888" y="195910"/>
                      <a:pt x="115288" y="33818"/>
                      <a:pt x="294532" y="4587"/>
                    </a:cubicBezTo>
                    <a:cubicBezTo>
                      <a:pt x="316888" y="941"/>
                      <a:pt x="339140" y="-488"/>
                      <a:pt x="361056" y="14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45556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latin typeface="+mn-lt"/>
                    <a:ea typeface="+mn-ea"/>
                  </a:rPr>
                  <a:t>F</a:t>
                </a:r>
                <a:endParaRPr lang="zh-CN" altLang="en-US" sz="2400" dirty="0">
                  <a:latin typeface="+mn-lt"/>
                  <a:ea typeface="+mn-ea"/>
                </a:endParaRPr>
              </a:p>
            </p:txBody>
          </p:sp>
          <p:sp>
            <p:nvSpPr>
              <p:cNvPr id="28" name="MH_SubTitle_2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783827" y="6573768"/>
                <a:ext cx="4766909" cy="908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defRPr/>
                </a:pPr>
                <a:r>
                  <a:rPr lang="en-US" altLang="zh-CN">
                    <a:latin typeface="+mn-lt"/>
                    <a:ea typeface="+mn-ea"/>
                  </a:rPr>
                  <a:t>LOREM IPSUM DOLOR</a:t>
                </a:r>
                <a:endParaRPr lang="en-US" altLang="zh-CN" dirty="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5" name="文本框 34"/>
          <p:cNvSpPr txBox="1"/>
          <p:nvPr>
            <p:custDataLst>
              <p:tags r:id="rId32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3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2"/>
          <p:cNvSpPr/>
          <p:nvPr>
            <p:custDataLst>
              <p:tags r:id="rId1"/>
            </p:custDataLst>
          </p:nvPr>
        </p:nvSpPr>
        <p:spPr>
          <a:xfrm rot="411899">
            <a:off x="1611783" y="2223849"/>
            <a:ext cx="3222546" cy="3729080"/>
          </a:xfrm>
          <a:prstGeom prst="rect">
            <a:avLst/>
          </a:prstGeom>
          <a:solidFill>
            <a:srgbClr val="FFFFFF"/>
          </a:solidFill>
          <a:ln w="3175">
            <a:solidFill>
              <a:srgbClr val="EAEA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3"/>
          <p:cNvSpPr/>
          <p:nvPr>
            <p:custDataLst>
              <p:tags r:id="rId2"/>
            </p:custDataLst>
          </p:nvPr>
        </p:nvSpPr>
        <p:spPr>
          <a:xfrm rot="20953818">
            <a:off x="1212140" y="1710276"/>
            <a:ext cx="1622436" cy="907125"/>
          </a:xfrm>
          <a:custGeom>
            <a:avLst/>
            <a:gdLst>
              <a:gd name="connsiteX0" fmla="*/ 0 w 1206500"/>
              <a:gd name="connsiteY0" fmla="*/ 463550 h 1003300"/>
              <a:gd name="connsiteX1" fmla="*/ 965200 w 1206500"/>
              <a:gd name="connsiteY1" fmla="*/ 0 h 1003300"/>
              <a:gd name="connsiteX2" fmla="*/ 920750 w 1206500"/>
              <a:gd name="connsiteY2" fmla="*/ 139700 h 1003300"/>
              <a:gd name="connsiteX3" fmla="*/ 984250 w 1206500"/>
              <a:gd name="connsiteY3" fmla="*/ 177800 h 1003300"/>
              <a:gd name="connsiteX4" fmla="*/ 977900 w 1206500"/>
              <a:gd name="connsiteY4" fmla="*/ 254000 h 1003300"/>
              <a:gd name="connsiteX5" fmla="*/ 1054100 w 1206500"/>
              <a:gd name="connsiteY5" fmla="*/ 254000 h 1003300"/>
              <a:gd name="connsiteX6" fmla="*/ 1143000 w 1206500"/>
              <a:gd name="connsiteY6" fmla="*/ 228600 h 1003300"/>
              <a:gd name="connsiteX7" fmla="*/ 1155700 w 1206500"/>
              <a:gd name="connsiteY7" fmla="*/ 361950 h 1003300"/>
              <a:gd name="connsiteX8" fmla="*/ 1041400 w 1206500"/>
              <a:gd name="connsiteY8" fmla="*/ 482600 h 1003300"/>
              <a:gd name="connsiteX9" fmla="*/ 1187450 w 1206500"/>
              <a:gd name="connsiteY9" fmla="*/ 400050 h 1003300"/>
              <a:gd name="connsiteX10" fmla="*/ 1085850 w 1206500"/>
              <a:gd name="connsiteY10" fmla="*/ 552450 h 1003300"/>
              <a:gd name="connsiteX11" fmla="*/ 1206500 w 1206500"/>
              <a:gd name="connsiteY11" fmla="*/ 520700 h 1003300"/>
              <a:gd name="connsiteX12" fmla="*/ 171450 w 1206500"/>
              <a:gd name="connsiteY12" fmla="*/ 1003300 h 1003300"/>
              <a:gd name="connsiteX13" fmla="*/ 209550 w 1206500"/>
              <a:gd name="connsiteY13" fmla="*/ 946150 h 1003300"/>
              <a:gd name="connsiteX14" fmla="*/ 292100 w 1206500"/>
              <a:gd name="connsiteY14" fmla="*/ 876300 h 1003300"/>
              <a:gd name="connsiteX15" fmla="*/ 133350 w 1206500"/>
              <a:gd name="connsiteY15" fmla="*/ 863600 h 1003300"/>
              <a:gd name="connsiteX16" fmla="*/ 222250 w 1206500"/>
              <a:gd name="connsiteY16" fmla="*/ 774700 h 1003300"/>
              <a:gd name="connsiteX17" fmla="*/ 101600 w 1206500"/>
              <a:gd name="connsiteY17" fmla="*/ 762000 h 1003300"/>
              <a:gd name="connsiteX18" fmla="*/ 190500 w 1206500"/>
              <a:gd name="connsiteY18" fmla="*/ 647700 h 1003300"/>
              <a:gd name="connsiteX19" fmla="*/ 57150 w 1206500"/>
              <a:gd name="connsiteY19" fmla="*/ 615950 h 1003300"/>
              <a:gd name="connsiteX20" fmla="*/ 57150 w 1206500"/>
              <a:gd name="connsiteY20" fmla="*/ 565150 h 1003300"/>
              <a:gd name="connsiteX21" fmla="*/ 133350 w 1206500"/>
              <a:gd name="connsiteY21" fmla="*/ 514350 h 1003300"/>
              <a:gd name="connsiteX22" fmla="*/ 0 w 1206500"/>
              <a:gd name="connsiteY22" fmla="*/ 46355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BFBFB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pc="126"/>
              <a:t>LOREM IPSUM</a:t>
            </a:r>
            <a:endParaRPr lang="zh-CN" altLang="en-US" spc="126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 err="1" smtClean="0"/>
              <a:t>Lorem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ipsum</a:t>
            </a:r>
            <a:r>
              <a:rPr lang="en-US" altLang="zh-CN" dirty="0" smtClean="0"/>
              <a:t>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elit.Lorem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ipsum</a:t>
            </a:r>
            <a:r>
              <a:rPr lang="en-US" altLang="zh-CN" dirty="0" smtClean="0"/>
              <a:t>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elit.Lorem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ipsum</a:t>
            </a:r>
            <a:r>
              <a:rPr lang="en-US" altLang="zh-CN" dirty="0" smtClean="0"/>
              <a:t>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idx="1"/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6464207" y="1614664"/>
            <a:ext cx="3264402" cy="4590194"/>
            <a:chOff x="6184289" y="2267807"/>
            <a:chExt cx="1659704" cy="2333770"/>
          </a:xfrm>
        </p:grpSpPr>
        <p:sp>
          <p:nvSpPr>
            <p:cNvPr id="3" name="MH_Picture_1"/>
            <p:cNvSpPr/>
            <p:nvPr>
              <p:custDataLst>
                <p:tags r:id="rId2"/>
              </p:custDataLst>
            </p:nvPr>
          </p:nvSpPr>
          <p:spPr>
            <a:xfrm rot="21093959">
              <a:off x="6618973" y="2267807"/>
              <a:ext cx="1225020" cy="122730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86" r="-86"/>
              </a:stretch>
            </a:blipFill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20"/>
            </a:p>
          </p:txBody>
        </p:sp>
        <p:sp>
          <p:nvSpPr>
            <p:cNvPr id="4" name="MH_Picture_2"/>
            <p:cNvSpPr/>
            <p:nvPr>
              <p:custDataLst>
                <p:tags r:id="rId4"/>
              </p:custDataLst>
            </p:nvPr>
          </p:nvSpPr>
          <p:spPr>
            <a:xfrm rot="329246">
              <a:off x="6184289" y="3374277"/>
              <a:ext cx="1225020" cy="1227300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86" r="-86"/>
              </a:stretch>
            </a:blipFill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20"/>
            </a:p>
          </p:txBody>
        </p:sp>
      </p:grpSp>
      <p:sp>
        <p:nvSpPr>
          <p:cNvPr id="3076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12981" y="2668556"/>
            <a:ext cx="4740898" cy="232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556" tIns="30371" rIns="45556" bIns="30371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ts val="255"/>
              </a:spcBef>
              <a:spcAft>
                <a:spcPts val="255"/>
              </a:spcAft>
              <a:defRPr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Lorem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ipsum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dolor sit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amet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,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consectetur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adipisicing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elit.Lorem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ipsum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dolor sit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amet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,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consectetur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adipisicing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elit.Lorem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ipsum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dolor sit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amet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,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consectetur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adi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7"/>
            </p:custDataLst>
          </p:nvPr>
        </p:nvSpPr>
        <p:spPr>
          <a:xfrm>
            <a:off x="838800" y="169200"/>
            <a:ext cx="105120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MH_Other_1"/>
          <p:cNvSpPr/>
          <p:nvPr>
            <p:custDataLst>
              <p:tags r:id="rId1"/>
            </p:custDataLst>
          </p:nvPr>
        </p:nvSpPr>
        <p:spPr bwMode="auto">
          <a:xfrm>
            <a:off x="2983443" y="1835793"/>
            <a:ext cx="5302141" cy="3477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76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9" name="MH_Other_2"/>
          <p:cNvSpPr/>
          <p:nvPr>
            <p:custDataLst>
              <p:tags r:id="rId2"/>
            </p:custDataLst>
          </p:nvPr>
        </p:nvSpPr>
        <p:spPr bwMode="auto">
          <a:xfrm rot="1220128">
            <a:off x="1025990" y="883395"/>
            <a:ext cx="2383495" cy="25012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" dist="38100" dir="2700000" algn="t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76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0" name="MH_Picture_1"/>
          <p:cNvSpPr/>
          <p:nvPr>
            <p:custDataLst>
              <p:tags r:id="rId3"/>
            </p:custDataLst>
          </p:nvPr>
        </p:nvSpPr>
        <p:spPr bwMode="auto">
          <a:xfrm rot="1220128">
            <a:off x="1182601" y="1047741"/>
            <a:ext cx="2070281" cy="217257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4035" r="-34035"/>
            </a:stretch>
          </a:blipFill>
          <a:ln>
            <a:noFill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760">
              <a:solidFill>
                <a:srgbClr val="FFFFFF"/>
              </a:solidFill>
            </a:endParaRPr>
          </a:p>
        </p:txBody>
      </p:sp>
      <p:sp>
        <p:nvSpPr>
          <p:cNvPr id="292" name="MH_Other_3"/>
          <p:cNvSpPr/>
          <p:nvPr>
            <p:custDataLst>
              <p:tags r:id="rId5"/>
            </p:custDataLst>
          </p:nvPr>
        </p:nvSpPr>
        <p:spPr bwMode="auto">
          <a:xfrm rot="21074844">
            <a:off x="952753" y="2679131"/>
            <a:ext cx="2885945" cy="329547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" dist="50800" dir="2700000" algn="t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76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3" name="MH_Picture_2"/>
          <p:cNvSpPr/>
          <p:nvPr>
            <p:custDataLst>
              <p:tags r:id="rId6"/>
            </p:custDataLst>
          </p:nvPr>
        </p:nvSpPr>
        <p:spPr bwMode="auto">
          <a:xfrm rot="21074844">
            <a:off x="1142376" y="2895660"/>
            <a:ext cx="2506704" cy="286242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6117" r="-36117"/>
            </a:stretch>
          </a:blipFill>
          <a:ln>
            <a:noFill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760">
              <a:solidFill>
                <a:srgbClr val="FFFFFF"/>
              </a:solidFill>
            </a:endParaRPr>
          </a:p>
        </p:txBody>
      </p:sp>
      <p:sp>
        <p:nvSpPr>
          <p:cNvPr id="295" name="MH_Other_4"/>
          <p:cNvSpPr/>
          <p:nvPr>
            <p:custDataLst>
              <p:tags r:id="rId8"/>
            </p:custDataLst>
          </p:nvPr>
        </p:nvSpPr>
        <p:spPr bwMode="auto">
          <a:xfrm rot="1362773">
            <a:off x="8025925" y="2220350"/>
            <a:ext cx="3213323" cy="359610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" dist="63500" dir="2400000" algn="t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76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6" name="MH_Picture_3"/>
          <p:cNvSpPr/>
          <p:nvPr>
            <p:custDataLst>
              <p:tags r:id="rId9"/>
            </p:custDataLst>
          </p:nvPr>
        </p:nvSpPr>
        <p:spPr bwMode="auto">
          <a:xfrm rot="1362773">
            <a:off x="8237056" y="2456630"/>
            <a:ext cx="2791065" cy="3123544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19" t="-1877" r="-40195" b="-3202"/>
            </a:stretch>
          </a:blipFill>
          <a:ln>
            <a:noFill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760">
              <a:solidFill>
                <a:srgbClr val="FFFFFF"/>
              </a:solidFill>
            </a:endParaRPr>
          </a:p>
        </p:txBody>
      </p:sp>
      <p:sp>
        <p:nvSpPr>
          <p:cNvPr id="12" name="MH_Text_1"/>
          <p:cNvSpPr txBox="1"/>
          <p:nvPr>
            <p:custDataLst>
              <p:tags r:id="rId11"/>
            </p:custDataLst>
          </p:nvPr>
        </p:nvSpPr>
        <p:spPr>
          <a:xfrm>
            <a:off x="4022621" y="2723276"/>
            <a:ext cx="3520976" cy="2590254"/>
          </a:xfrm>
          <a:prstGeom prst="rect">
            <a:avLst/>
          </a:prstGeom>
          <a:noFill/>
        </p:spPr>
        <p:txBody>
          <a:bodyPr wrap="square" lIns="45556" tIns="30371" rIns="15186" rtlCol="0" anchor="t" anchorCtr="0">
            <a:normAutofit/>
          </a:bodyPr>
          <a:lstStyle/>
          <a:p>
            <a:pPr algn="ctr">
              <a:lnSpc>
                <a:spcPct val="130000"/>
              </a:lnSpc>
              <a:spcBef>
                <a:spcPts val="255"/>
              </a:spcBef>
              <a:spcAft>
                <a:spcPts val="255"/>
              </a:spcAft>
              <a:buClr>
                <a:schemeClr val="accent1"/>
              </a:buClr>
              <a:buSzPct val="80000"/>
            </a:pPr>
            <a:r>
              <a:rPr lang="en-US" altLang="zh-CN" sz="2000" dirty="0" err="1">
                <a:solidFill>
                  <a:srgbClr val="5F5F5F"/>
                </a:solidFill>
              </a:rPr>
              <a:t>Lorem</a:t>
            </a:r>
            <a:r>
              <a:rPr lang="en-US" altLang="zh-CN" sz="2000" dirty="0">
                <a:solidFill>
                  <a:srgbClr val="5F5F5F"/>
                </a:solidFill>
              </a:rPr>
              <a:t> </a:t>
            </a:r>
            <a:r>
              <a:rPr lang="en-US" altLang="zh-CN" sz="2000" dirty="0" err="1">
                <a:solidFill>
                  <a:srgbClr val="5F5F5F"/>
                </a:solidFill>
              </a:rPr>
              <a:t>ipsum</a:t>
            </a:r>
            <a:r>
              <a:rPr lang="en-US" altLang="zh-CN" sz="2000" dirty="0">
                <a:solidFill>
                  <a:srgbClr val="5F5F5F"/>
                </a:solidFill>
              </a:rPr>
              <a:t> dolor sit </a:t>
            </a:r>
            <a:r>
              <a:rPr lang="en-US" altLang="zh-CN" sz="2000" dirty="0" err="1">
                <a:solidFill>
                  <a:srgbClr val="5F5F5F"/>
                </a:solidFill>
              </a:rPr>
              <a:t>amet</a:t>
            </a:r>
            <a:r>
              <a:rPr lang="en-US" altLang="zh-CN" sz="2000" dirty="0">
                <a:solidFill>
                  <a:srgbClr val="5F5F5F"/>
                </a:solidFill>
              </a:rPr>
              <a:t>, </a:t>
            </a:r>
            <a:r>
              <a:rPr lang="en-US" altLang="zh-CN" sz="2000" dirty="0" err="1">
                <a:solidFill>
                  <a:srgbClr val="5F5F5F"/>
                </a:solidFill>
              </a:rPr>
              <a:t>consectetur</a:t>
            </a:r>
            <a:r>
              <a:rPr lang="en-US" altLang="zh-CN" sz="2000" dirty="0">
                <a:solidFill>
                  <a:srgbClr val="5F5F5F"/>
                </a:solidFill>
              </a:rPr>
              <a:t> </a:t>
            </a:r>
            <a:r>
              <a:rPr lang="en-US" altLang="zh-CN" sz="2000" dirty="0" err="1">
                <a:solidFill>
                  <a:srgbClr val="5F5F5F"/>
                </a:solidFill>
              </a:rPr>
              <a:t>adipisicing</a:t>
            </a:r>
            <a:r>
              <a:rPr lang="en-US" altLang="zh-CN" sz="2000" dirty="0">
                <a:solidFill>
                  <a:srgbClr val="5F5F5F"/>
                </a:solidFill>
              </a:rPr>
              <a:t> </a:t>
            </a:r>
            <a:r>
              <a:rPr lang="en-US" altLang="zh-CN" sz="2000" dirty="0" err="1">
                <a:solidFill>
                  <a:srgbClr val="5F5F5F"/>
                </a:solidFill>
              </a:rPr>
              <a:t>elit.Lorem</a:t>
            </a:r>
            <a:r>
              <a:rPr lang="en-US" altLang="zh-CN" sz="2000" dirty="0">
                <a:solidFill>
                  <a:srgbClr val="5F5F5F"/>
                </a:solidFill>
              </a:rPr>
              <a:t> </a:t>
            </a:r>
            <a:r>
              <a:rPr lang="en-US" altLang="zh-CN" sz="2000" dirty="0" err="1">
                <a:solidFill>
                  <a:srgbClr val="5F5F5F"/>
                </a:solidFill>
              </a:rPr>
              <a:t>ipsum</a:t>
            </a:r>
            <a:r>
              <a:rPr lang="en-US" altLang="zh-CN" sz="2000" dirty="0">
                <a:solidFill>
                  <a:srgbClr val="5F5F5F"/>
                </a:solidFill>
              </a:rPr>
              <a:t> dolor sit </a:t>
            </a:r>
            <a:r>
              <a:rPr lang="en-US" altLang="zh-CN" sz="2000" dirty="0" err="1">
                <a:solidFill>
                  <a:srgbClr val="5F5F5F"/>
                </a:solidFill>
              </a:rPr>
              <a:t>amet</a:t>
            </a:r>
            <a:r>
              <a:rPr lang="en-US" altLang="zh-CN" sz="2000" dirty="0">
                <a:solidFill>
                  <a:srgbClr val="5F5F5F"/>
                </a:solidFill>
              </a:rPr>
              <a:t>, </a:t>
            </a:r>
            <a:r>
              <a:rPr lang="en-US" altLang="zh-CN" sz="2000" dirty="0" err="1">
                <a:solidFill>
                  <a:srgbClr val="5F5F5F"/>
                </a:solidFill>
              </a:rPr>
              <a:t>consectetur</a:t>
            </a:r>
            <a:r>
              <a:rPr lang="en-US" altLang="zh-CN" sz="2000" dirty="0">
                <a:solidFill>
                  <a:srgbClr val="5F5F5F"/>
                </a:solidFill>
              </a:rPr>
              <a:t> </a:t>
            </a:r>
            <a:r>
              <a:rPr lang="en-US" altLang="zh-CN" sz="2000" dirty="0" err="1">
                <a:solidFill>
                  <a:srgbClr val="5F5F5F"/>
                </a:solidFill>
              </a:rPr>
              <a:t>adi</a:t>
            </a:r>
            <a:endParaRPr lang="en-US" altLang="zh-CN" sz="2000" dirty="0">
              <a:solidFill>
                <a:srgbClr val="5F5F5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4022620" y="1835792"/>
            <a:ext cx="3520976" cy="810237"/>
          </a:xfrm>
          <a:prstGeom prst="rect">
            <a:avLst/>
          </a:prstGeom>
          <a:noFill/>
        </p:spPr>
        <p:txBody>
          <a:bodyPr wrap="none" lIns="0" tIns="0" rIns="0" bIns="0" anchor="b" anchorCtr="0">
            <a:norm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/>
              <a:t>LOREM IPSUM</a:t>
            </a:r>
            <a:endParaRPr lang="zh-CN" altLang="en-US" sz="3200" dirty="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 rot="3131087" flipV="1">
            <a:off x="4527903" y="299941"/>
            <a:ext cx="3558449" cy="4475042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760" kern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800" kern="0" dirty="0"/>
              <a:t> </a:t>
            </a:r>
            <a:endParaRPr lang="en-US" altLang="zh-CN" sz="2800" kern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 txBox="1"/>
          <p:nvPr>
            <p:custDataLst>
              <p:tags r:id="rId1"/>
            </p:custDataLst>
          </p:nvPr>
        </p:nvSpPr>
        <p:spPr>
          <a:xfrm>
            <a:off x="337185" y="457200"/>
            <a:ext cx="4666615" cy="5412105"/>
          </a:xfrm>
          <a:prstGeom prst="rect">
            <a:avLst/>
          </a:prstGeom>
          <a:ln w="28575">
            <a:noFill/>
          </a:ln>
        </p:spPr>
        <p:txBody>
          <a:bodyPr>
            <a:normAutofit lnSpcReduction="20000"/>
          </a:bodyPr>
          <a:lstStyle>
            <a:lvl1pPr marL="167640" indent="-167640" algn="l" defTabSz="670560" rtl="0" eaLnBrk="1" latinLnBrk="0" hangingPunct="1">
              <a:lnSpc>
                <a:spcPct val="90000"/>
              </a:lnSpc>
              <a:spcBef>
                <a:spcPts val="73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555" indent="-167640" algn="l" defTabSz="670560" rtl="0" eaLnBrk="1" latinLnBrk="0" hangingPunct="1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8835" indent="-167640" algn="l" defTabSz="670560" rtl="0" eaLnBrk="1" latinLnBrk="0" hangingPunct="1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4115" indent="-167640" algn="l" defTabSz="670560" rtl="0" eaLnBrk="1" latinLnBrk="0" hangingPunct="1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0030" indent="-167640" algn="l" defTabSz="670560" rtl="0" eaLnBrk="1" latinLnBrk="0" hangingPunct="1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5310" indent="-167640" algn="l" defTabSz="670560" rtl="0" eaLnBrk="1" latinLnBrk="0" hangingPunct="1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80590" indent="-167640" algn="l" defTabSz="670560" rtl="0" eaLnBrk="1" latinLnBrk="0" hangingPunct="1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6505" indent="-167640" algn="l" defTabSz="670560" rtl="0" eaLnBrk="1" latinLnBrk="0" hangingPunct="1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1785" indent="-167640" algn="l" defTabSz="670560" rtl="0" eaLnBrk="1" latinLnBrk="0" hangingPunct="1">
              <a:lnSpc>
                <a:spcPct val="90000"/>
              </a:lnSpc>
              <a:spcBef>
                <a:spcPts val="365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开放、自由和灵活是Linux的魅力所在，而这一点在gcc上的体现就是程序员通过它能够更好地控制整个编译过程。</a:t>
            </a:r>
            <a:endParaRPr lang="zh-CN" altLang="en-US" dirty="0"/>
          </a:p>
          <a:p>
            <a:pPr marL="0" indent="0">
              <a:lnSpc>
                <a:spcPct val="130000"/>
              </a:lnSpc>
              <a:buNone/>
            </a:pPr>
            <a:endParaRPr lang="zh-CN" alt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在使用gcc编译程序时，编译过程可以细分为４个阶段：</a:t>
            </a:r>
            <a:endParaRPr lang="zh-CN" alt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●       预处理(PreProcessing)</a:t>
            </a:r>
            <a:endParaRPr lang="zh-CN" alt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●       编译(Compiling)</a:t>
            </a:r>
            <a:endParaRPr lang="zh-CN" alt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●       汇编(Assembling)</a:t>
            </a:r>
            <a:endParaRPr lang="zh-CN" alt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●       链接(Linking)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740" y="457200"/>
            <a:ext cx="6405245" cy="5403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1756410"/>
            <a:ext cx="5880735" cy="43522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>
                <a:sym typeface="+mn-ea"/>
              </a:rPr>
              <a:t>#include &lt;stdio.h&gt;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int main (int argc,char **argv) {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printf("Hello Linux/n");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}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要编译这个程序，只要在命令行下执行如下命令：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  <a:sym typeface="+mn-ea"/>
              </a:rPr>
              <a:t>[david@DAVID david]$ gcc hello.c -o hello</a:t>
            </a:r>
            <a:endParaRPr lang="zh-CN" altLang="en-US" dirty="0"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  <a:sym typeface="+mn-ea"/>
              </a:rPr>
              <a:t>[david@DAVID david]$ ./hello</a:t>
            </a:r>
            <a:endParaRPr lang="zh-CN" altLang="en-US" dirty="0"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Hello Linux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720205" y="1756410"/>
            <a:ext cx="463423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首先，gcc需要调用预处理程序cpp，由它负责展开在源文件中定义的宏，并向其中插入#include语句所包含的内容；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接着，gcc会调用ccl和as将处理后的源代码编译成目标代码；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最后，gcc会调用链接程序ld，把生成的目标代码链接成一个可执行程序。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实例：</a:t>
            </a:r>
            <a:r>
              <a:rPr lang="en-US" altLang="zh-CN" sz="3600" dirty="0">
                <a:solidFill>
                  <a:schemeClr val="accent1"/>
                </a:solidFill>
              </a:rPr>
              <a:t>hello.c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1756410"/>
            <a:ext cx="5104130" cy="43522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实际上，上述指令的编译过程细分为四个阶段成：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●       预处理(PreProcessing)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  <a:sym typeface="+mn-ea"/>
              </a:rPr>
              <a:t>gcc -E test.c -o test.i </a:t>
            </a:r>
            <a:endParaRPr lang="zh-CN" altLang="en-US" dirty="0"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  <a:sym typeface="+mn-ea"/>
              </a:rPr>
              <a:t>或 gcc -E test.c</a:t>
            </a:r>
            <a:endParaRPr lang="zh-CN" altLang="en-US" dirty="0">
              <a:solidFill>
                <a:srgbClr val="92D05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●       编译(Compiling)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直接对生成文件编译，生成汇编代码：</a:t>
            </a:r>
            <a:endParaRPr lang="zh-CN" alt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92D050"/>
                </a:solidFill>
                <a:sym typeface="+mn-ea"/>
              </a:rPr>
              <a:t>gcc -S test.i -o test.s</a:t>
            </a:r>
            <a:endParaRPr lang="zh-CN" altLang="en-US" dirty="0">
              <a:solidFill>
                <a:srgbClr val="92D05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385560" y="1756410"/>
            <a:ext cx="496887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ym typeface="+mn-ea"/>
              </a:rPr>
              <a:t>●       汇编(Assembling)</a:t>
            </a:r>
            <a:endParaRPr lang="zh-CN" altLang="en-US" sz="2400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gas汇编器负责将汇编文件其编译为目标文件：</a:t>
            </a:r>
            <a:endParaRPr lang="zh-CN" altLang="en-US" sz="2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92D050"/>
                </a:solidFill>
              </a:rPr>
              <a:t>gcc -c test.s -o test.o</a:t>
            </a:r>
            <a:endParaRPr lang="zh-CN" altLang="en-US" sz="2400" dirty="0">
              <a:solidFill>
                <a:srgbClr val="92D05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ym typeface="+mn-ea"/>
              </a:rPr>
              <a:t>●       链接(Linking)</a:t>
            </a:r>
            <a:endParaRPr lang="zh-CN" altLang="en-US" sz="2400" dirty="0"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将程序的目标文件与目标文件连接，生成可执行文件：</a:t>
            </a:r>
            <a:endParaRPr lang="zh-CN" altLang="en-US" sz="2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92D050"/>
                </a:solidFill>
              </a:rPr>
              <a:t>gcc test.o -o test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实例：</a:t>
            </a:r>
            <a:r>
              <a:rPr lang="en-US" altLang="zh-CN" sz="3600" dirty="0">
                <a:solidFill>
                  <a:schemeClr val="accent1"/>
                </a:solidFill>
              </a:rPr>
              <a:t>hello.c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73685" y="206375"/>
            <a:ext cx="3475355" cy="939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GCC</a:t>
            </a:r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常用选项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8200" y="1146175"/>
            <a:ext cx="7975600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-c</a:t>
            </a:r>
            <a:r>
              <a:rPr lang="en-US" altLang="zh-CN" sz="2000"/>
              <a:t>		</a:t>
            </a:r>
            <a:r>
              <a:rPr lang="zh-CN" altLang="en-US" sz="2000"/>
              <a:t>通知gcc取消连接步骤，即编译源码并在最后生成目</a:t>
            </a:r>
            <a:r>
              <a:rPr lang="en-US" altLang="zh-CN" sz="2000"/>
              <a:t>		</a:t>
            </a:r>
            <a:r>
              <a:rPr lang="zh-CN" altLang="en-US" sz="2000"/>
              <a:t>标文件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-Dmacro</a:t>
            </a:r>
            <a:r>
              <a:rPr lang="en-US" altLang="zh-CN" sz="2000"/>
              <a:t>	</a:t>
            </a:r>
            <a:r>
              <a:rPr lang="zh-CN" altLang="en-US" sz="2000"/>
              <a:t>定义指定的宏，使它能够通过源码中的#ifdef进行检验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-E</a:t>
            </a:r>
            <a:r>
              <a:rPr lang="en-US" altLang="zh-CN" sz="2000"/>
              <a:t>		</a:t>
            </a:r>
            <a:r>
              <a:rPr lang="zh-CN" altLang="en-US" sz="2000"/>
              <a:t>不经过编译预处理程序的输出而输送至标准输出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-g3</a:t>
            </a:r>
            <a:r>
              <a:rPr lang="en-US" altLang="zh-CN" sz="2000"/>
              <a:t>		</a:t>
            </a:r>
            <a:r>
              <a:rPr lang="zh-CN" altLang="en-US" sz="2000"/>
              <a:t>获得有关调试程序的详细信息，它不能与-o选项联合</a:t>
            </a:r>
            <a:r>
              <a:rPr lang="en-US" altLang="zh-CN" sz="2000"/>
              <a:t>		</a:t>
            </a:r>
            <a:r>
              <a:rPr lang="zh-CN" altLang="en-US" sz="2000"/>
              <a:t>使用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-Idirectory</a:t>
            </a:r>
            <a:r>
              <a:rPr lang="en-US" altLang="zh-CN" sz="2000"/>
              <a:t>	</a:t>
            </a:r>
            <a:r>
              <a:rPr lang="zh-CN" altLang="en-US" sz="2000"/>
              <a:t>在包含文件搜索路径的起点处添加指定目录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-llibrary</a:t>
            </a:r>
            <a:r>
              <a:rPr lang="en-US" altLang="zh-CN" sz="2000">
                <a:solidFill>
                  <a:srgbClr val="92D050"/>
                </a:solidFill>
              </a:rPr>
              <a:t>	</a:t>
            </a:r>
            <a:r>
              <a:rPr lang="en-US" altLang="zh-CN" sz="2000"/>
              <a:t>	</a:t>
            </a:r>
            <a:r>
              <a:rPr lang="zh-CN" altLang="en-US" sz="2000"/>
              <a:t>提示连接程序在创建最终可执行文件时包含指定的库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-O、-O2、-O3</a:t>
            </a:r>
            <a:r>
              <a:rPr lang="en-US" altLang="zh-CN" sz="2000"/>
              <a:t>	</a:t>
            </a:r>
            <a:r>
              <a:rPr lang="zh-CN" altLang="en-US" sz="2000"/>
              <a:t>将优化状态打开，该选项不能与-g选项联合使用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-S</a:t>
            </a:r>
            <a:r>
              <a:rPr lang="en-US" altLang="zh-CN" sz="2000"/>
              <a:t>		</a:t>
            </a:r>
            <a:r>
              <a:rPr lang="zh-CN" altLang="en-US" sz="2000"/>
              <a:t>要求编译程序生成来自源代码的汇编程序输出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-v</a:t>
            </a:r>
            <a:r>
              <a:rPr lang="en-US" altLang="zh-CN" sz="2000"/>
              <a:t>		</a:t>
            </a:r>
            <a:r>
              <a:rPr lang="zh-CN" altLang="en-US" sz="2000"/>
              <a:t>启动所有警报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.h</a:t>
            </a:r>
            <a:r>
              <a:rPr lang="en-US" altLang="zh-CN" sz="2000"/>
              <a:t>		</a:t>
            </a:r>
            <a:r>
              <a:rPr lang="zh-CN" altLang="en-US" sz="2000"/>
              <a:t>预处理文件(标头文件)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-Wall</a:t>
            </a:r>
            <a:r>
              <a:rPr lang="en-US" altLang="zh-CN" sz="2000"/>
              <a:t>		</a:t>
            </a:r>
            <a:r>
              <a:rPr lang="zh-CN" altLang="en-US" sz="2000"/>
              <a:t>在发生警报时取消编译操作，即将警报看作是错误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92D050"/>
                </a:solidFill>
              </a:rPr>
              <a:t>-w</a:t>
            </a:r>
            <a:r>
              <a:rPr lang="en-US" altLang="zh-CN" sz="2000"/>
              <a:t>		</a:t>
            </a:r>
            <a:r>
              <a:rPr lang="zh-CN" altLang="en-US" sz="2000"/>
              <a:t>禁止所有的报警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 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/>
          <p:nvPr>
            <p:custDataLst>
              <p:tags r:id="rId1"/>
            </p:custDataLst>
          </p:nvPr>
        </p:nvSpPr>
        <p:spPr>
          <a:xfrm>
            <a:off x="9834501" y="455102"/>
            <a:ext cx="1530326" cy="151387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endParaRPr lang="zh-CN" altLang="en-US" sz="5400" kern="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s_2"/>
          <p:cNvSpPr/>
          <p:nvPr>
            <p:custDataLst>
              <p:tags r:id="rId2"/>
            </p:custDataLst>
          </p:nvPr>
        </p:nvSpPr>
        <p:spPr>
          <a:xfrm>
            <a:off x="10623311" y="1660767"/>
            <a:ext cx="1002633" cy="992449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wrap="square" anchor="ctr">
            <a:normAutofit fontScale="90000"/>
          </a:bodyPr>
          <a:lstStyle/>
          <a:p>
            <a:pPr algn="ctr">
              <a:defRPr/>
            </a:pPr>
            <a:endParaRPr lang="zh-CN" altLang="en-US" sz="4400" b="1" kern="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s_3"/>
          <p:cNvSpPr txBox="1"/>
          <p:nvPr>
            <p:custDataLst>
              <p:tags r:id="rId3"/>
            </p:custDataLst>
          </p:nvPr>
        </p:nvSpPr>
        <p:spPr>
          <a:xfrm rot="16200000">
            <a:off x="8863394" y="3049670"/>
            <a:ext cx="2840612" cy="679229"/>
          </a:xfrm>
          <a:prstGeom prst="rect">
            <a:avLst/>
          </a:prstGeom>
          <a:noFill/>
        </p:spPr>
        <p:txBody>
          <a:bodyPr vert="horz" wrap="square">
            <a:normAutofit fontScale="92500"/>
          </a:bodyPr>
          <a:lstStyle/>
          <a:p>
            <a:pPr algn="r">
              <a:defRPr/>
            </a:pPr>
            <a:r>
              <a:rPr lang="en-US" altLang="zh-CN" sz="3600" b="1" kern="0" spc="159" dirty="0">
                <a:solidFill>
                  <a:schemeClr val="accent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en-US" altLang="zh-CN" sz="3600" b="1" kern="0" spc="159" dirty="0">
              <a:solidFill>
                <a:schemeClr val="accent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3278505" y="2931795"/>
            <a:ext cx="5580380" cy="938530"/>
            <a:chOff x="904248" y="1002576"/>
            <a:chExt cx="5563786" cy="938793"/>
          </a:xfrm>
        </p:grpSpPr>
        <p:sp>
          <p:nvSpPr>
            <p:cNvPr id="11" name="MH_Entry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00101" y="1002576"/>
              <a:ext cx="4667933" cy="93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en-US" altLang="zh-CN" sz="3200" b="1" dirty="0">
                  <a:latin typeface="+mn-lt"/>
                  <a:ea typeface="+mn-ea"/>
                </a:rPr>
                <a:t>gdb </a:t>
              </a:r>
              <a:r>
                <a:rPr lang="zh-CN" altLang="en-US" sz="3200" b="1" dirty="0">
                  <a:latin typeface="+mn-lt"/>
                  <a:ea typeface="+mn-ea"/>
                </a:rPr>
                <a:t>调试器</a:t>
              </a:r>
              <a:endParaRPr lang="zh-CN" altLang="en-US" sz="3200" b="1" dirty="0">
                <a:latin typeface="+mn-lt"/>
                <a:ea typeface="+mn-ea"/>
              </a:endParaRPr>
            </a:p>
          </p:txBody>
        </p:sp>
        <p:sp>
          <p:nvSpPr>
            <p:cNvPr id="12" name="MH_Number_1"/>
            <p:cNvSpPr/>
            <p:nvPr>
              <p:custDataLst>
                <p:tags r:id="rId6"/>
              </p:custDataLst>
            </p:nvPr>
          </p:nvSpPr>
          <p:spPr>
            <a:xfrm>
              <a:off x="904248" y="1139689"/>
              <a:ext cx="895746" cy="664569"/>
            </a:xfrm>
            <a:custGeom>
              <a:avLst/>
              <a:gdLst>
                <a:gd name="connsiteX0" fmla="*/ 721269 w 825937"/>
                <a:gd name="connsiteY0" fmla="*/ 201970 h 612776"/>
                <a:gd name="connsiteX1" fmla="*/ 825937 w 825937"/>
                <a:gd name="connsiteY1" fmla="*/ 306637 h 612776"/>
                <a:gd name="connsiteX2" fmla="*/ 721767 w 825937"/>
                <a:gd name="connsiteY2" fmla="*/ 410807 h 612776"/>
                <a:gd name="connsiteX3" fmla="*/ 305594 w 825937"/>
                <a:gd name="connsiteY3" fmla="*/ 0 h 612776"/>
                <a:gd name="connsiteX4" fmla="*/ 611188 w 825937"/>
                <a:gd name="connsiteY4" fmla="*/ 306388 h 612776"/>
                <a:gd name="connsiteX5" fmla="*/ 305594 w 825937"/>
                <a:gd name="connsiteY5" fmla="*/ 612776 h 612776"/>
                <a:gd name="connsiteX6" fmla="*/ 0 w 825937"/>
                <a:gd name="connsiteY6" fmla="*/ 306388 h 612776"/>
                <a:gd name="connsiteX7" fmla="*/ 305594 w 825937"/>
                <a:gd name="connsiteY7" fmla="*/ 0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937" h="612776">
                  <a:moveTo>
                    <a:pt x="721269" y="201970"/>
                  </a:moveTo>
                  <a:lnTo>
                    <a:pt x="825937" y="306637"/>
                  </a:lnTo>
                  <a:lnTo>
                    <a:pt x="721767" y="410807"/>
                  </a:lnTo>
                  <a:close/>
                  <a:moveTo>
                    <a:pt x="305594" y="0"/>
                  </a:moveTo>
                  <a:cubicBezTo>
                    <a:pt x="474369" y="0"/>
                    <a:pt x="611188" y="137175"/>
                    <a:pt x="611188" y="306388"/>
                  </a:cubicBezTo>
                  <a:cubicBezTo>
                    <a:pt x="611188" y="475601"/>
                    <a:pt x="474369" y="612776"/>
                    <a:pt x="305594" y="612776"/>
                  </a:cubicBezTo>
                  <a:cubicBezTo>
                    <a:pt x="136819" y="612776"/>
                    <a:pt x="0" y="475601"/>
                    <a:pt x="0" y="306388"/>
                  </a:cubicBezTo>
                  <a:cubicBezTo>
                    <a:pt x="0" y="137175"/>
                    <a:pt x="136819" y="0"/>
                    <a:pt x="30559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0" rIns="2304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rgbClr val="FFFFFF"/>
                  </a:solidFill>
                </a:rPr>
                <a:t>02</a:t>
              </a: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MH_Others_3"/>
          <p:cNvSpPr txBox="1"/>
          <p:nvPr>
            <p:custDataLst>
              <p:tags r:id="rId7"/>
            </p:custDataLst>
          </p:nvPr>
        </p:nvSpPr>
        <p:spPr>
          <a:xfrm>
            <a:off x="7103809" y="1289450"/>
            <a:ext cx="2840612" cy="679229"/>
          </a:xfrm>
          <a:prstGeom prst="rect">
            <a:avLst/>
          </a:prstGeom>
          <a:noFill/>
        </p:spPr>
        <p:txBody>
          <a:bodyPr vert="horz" wrap="square">
            <a:normAutofit fontScale="92500"/>
          </a:bodyPr>
          <a:p>
            <a:pPr algn="r">
              <a:defRPr/>
            </a:pPr>
            <a:r>
              <a:rPr lang="en-US" altLang="zh-CN" sz="3600" b="1" kern="0" spc="159" dirty="0">
                <a:solidFill>
                  <a:schemeClr val="accent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en-US" altLang="zh-CN" sz="3600" b="1" kern="0" spc="159" dirty="0">
              <a:solidFill>
                <a:schemeClr val="accent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accent1"/>
                </a:solidFill>
              </a:rPr>
              <a:t>gdb</a:t>
            </a:r>
            <a:r>
              <a:rPr lang="zh-CN" altLang="en-US" sz="4000" b="1" dirty="0">
                <a:solidFill>
                  <a:schemeClr val="accent1"/>
                </a:solidFill>
              </a:rPr>
              <a:t>概述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689100"/>
            <a:ext cx="10515600" cy="4488180"/>
          </a:xfrm>
          <a:prstGeom prst="rect">
            <a:avLst/>
          </a:prstGeom>
        </p:spPr>
        <p:txBody>
          <a:bodyPr>
            <a:normAutofit fontScale="7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/>
          </a:p>
          <a:p>
            <a:r>
              <a:rPr lang="zh-CN" altLang="en-US" dirty="0"/>
              <a:t>gdb是GNU开发组织发布的一个强大的UNIX/Linux下的程序调试工具。一般来说，gdb主要帮忙用户完成下面4个方面的功能：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●       启动程序，可以按照用户自定义的要求随心所欲的运行程序。</a:t>
            </a:r>
            <a:endParaRPr lang="zh-CN" alt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●       可让被调试的程序在用户所指定的调试的断点处停住 (断点可以是条件表达式)。</a:t>
            </a:r>
            <a:endParaRPr lang="zh-CN" alt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●       当程序停住时，可以检查此时程序中所发生的事。</a:t>
            </a:r>
            <a:endParaRPr lang="zh-CN" alt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●       动态地改变程序的执行环境。</a:t>
            </a:r>
            <a:endParaRPr lang="zh-CN" altLang="en-US" dirty="0">
              <a:solidFill>
                <a:srgbClr val="92D050"/>
              </a:solidFill>
            </a:endParaRPr>
          </a:p>
          <a:p>
            <a:r>
              <a:rPr lang="zh-CN" altLang="en-US" dirty="0"/>
              <a:t>从上面来看，gdb和一般的调试工具区别不大，基本上也是完成这些功能，不过在细节上，会发现gdb这个调试工具的强大。</a:t>
            </a:r>
            <a:r>
              <a:rPr lang="zh-CN" altLang="en-US" dirty="0">
                <a:sym typeface="+mn-ea"/>
              </a:rPr>
              <a:t>或许，有人比较习惯图形界面方式的，像VC、BCB等IDE环境，但是在UNIX/Linux平台下做软件，gdb这个调试工具有比VC、BCB的图形化调试器更强大的功能。所谓“寸有所长，尺有所短”就是这个道理。</a:t>
            </a:r>
            <a:r>
              <a:rPr lang="zh-CN" altLang="en-US" dirty="0"/>
              <a:t>有时候，命令行的调试工具却有着图形化工具所不能完成的功能。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13405"/>
  <p:tag name="MH_LIBRARY" val="GRAPHIC"/>
  <p:tag name="MH_ORDER" val="Straight Connector 9"/>
  <p:tag name="KSO_WM_TAG_VERSION" val="1.0"/>
  <p:tag name="KSO_WM_BEAUTIFY_FLAG" val="#wm#"/>
  <p:tag name="KSO_WM_UNIT_TYPE" val="i"/>
  <p:tag name="KSO_WM_UNIT_ID" val="280*i*2"/>
  <p:tag name="KSO_WM_TEMPLATE_CATEGORY" val="custom"/>
  <p:tag name="KSO_WM_TEMPLATE_INDEX" val="9160243"/>
</p:tagLst>
</file>

<file path=ppt/tags/tag10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6*i*2"/>
  <p:tag name="KSO_WM_TEMPLATE_CATEGORY" val="custom"/>
  <p:tag name="KSO_WM_TEMPLATE_INDEX" val="160563"/>
  <p:tag name="KSO_WM_UNIT_INDEX" val="2"/>
</p:tagLst>
</file>

<file path=ppt/tags/tag100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10*i*1"/>
  <p:tag name="KSO_WM_TEMPLATE_CATEGORY" val="custom"/>
  <p:tag name="KSO_WM_TEMPLATE_INDEX" val="160563"/>
  <p:tag name="KSO_WM_UNIT_INDEX" val="1"/>
</p:tagLst>
</file>

<file path=ppt/tags/tag101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10*i*2"/>
  <p:tag name="KSO_WM_TEMPLATE_CATEGORY" val="custom"/>
  <p:tag name="KSO_WM_TEMPLATE_INDEX" val="160563"/>
  <p:tag name="KSO_WM_UNIT_INDEX" val="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0*i*3"/>
  <p:tag name="KSO_WM_TEMPLATE_CATEGORY" val="custom"/>
  <p:tag name="KSO_WM_TEMPLATE_INDEX" val="160563"/>
  <p:tag name="KSO_WM_UNIT_INDEX" val="3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1_1"/>
  <p:tag name="KSO_WM_UNIT_ID" val="custom160563_10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1"/>
  <p:tag name="KSO_WM_UNIT_ID" val="custom160563_10*l_i*1_1"/>
  <p:tag name="KSO_WM_UNIT_CLEAR" val="1"/>
  <p:tag name="KSO_WM_UNIT_LAYERLEVEL" val="1_1"/>
  <p:tag name="KSO_WM_DIAGRAM_GROUP_CODE" val="l1-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0*i*8"/>
  <p:tag name="KSO_WM_TEMPLATE_CATEGORY" val="custom"/>
  <p:tag name="KSO_WM_TEMPLATE_INDEX" val="160563"/>
  <p:tag name="KSO_WM_UNIT_INDEX" val="8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2_1"/>
  <p:tag name="KSO_WM_UNIT_ID" val="custom160563_10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2"/>
  <p:tag name="KSO_WM_UNIT_ID" val="custom160563_10*l_i*1_2"/>
  <p:tag name="KSO_WM_UNIT_CLEAR" val="1"/>
  <p:tag name="KSO_WM_UNIT_LAYERLEVEL" val="1_1"/>
  <p:tag name="KSO_WM_DIAGRAM_GROUP_CODE" val="l1-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0*i*13"/>
  <p:tag name="KSO_WM_TEMPLATE_CATEGORY" val="custom"/>
  <p:tag name="KSO_WM_TEMPLATE_INDEX" val="160563"/>
  <p:tag name="KSO_WM_UNIT_INDEX" val="13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3_1"/>
  <p:tag name="KSO_WM_UNIT_ID" val="custom160563_10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6*i*3"/>
  <p:tag name="KSO_WM_TEMPLATE_CATEGORY" val="custom"/>
  <p:tag name="KSO_WM_TEMPLATE_INDEX" val="160563"/>
  <p:tag name="KSO_WM_UNIT_INDEX" val="3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3"/>
  <p:tag name="KSO_WM_UNIT_ID" val="custom160563_10*l_i*1_3"/>
  <p:tag name="KSO_WM_UNIT_CLEAR" val="1"/>
  <p:tag name="KSO_WM_UNIT_LAYERLEVEL" val="1_1"/>
  <p:tag name="KSO_WM_DIAGRAM_GROUP_CODE" val="l1-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0*i*18"/>
  <p:tag name="KSO_WM_TEMPLATE_CATEGORY" val="custom"/>
  <p:tag name="KSO_WM_TEMPLATE_INDEX" val="160563"/>
  <p:tag name="KSO_WM_UNIT_INDEX" val="18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4_1"/>
  <p:tag name="KSO_WM_UNIT_ID" val="custom160563_10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4"/>
  <p:tag name="KSO_WM_UNIT_ID" val="custom160563_10*l_i*1_4"/>
  <p:tag name="KSO_WM_UNIT_CLEAR" val="1"/>
  <p:tag name="KSO_WM_UNIT_LAYERLEVEL" val="1_1"/>
  <p:tag name="KSO_WM_DIAGRAM_GROUP_CODE" val="l1-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0*i*23"/>
  <p:tag name="KSO_WM_TEMPLATE_CATEGORY" val="custom"/>
  <p:tag name="KSO_WM_TEMPLATE_INDEX" val="160563"/>
  <p:tag name="KSO_WM_UNIT_INDEX" val="23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5_1"/>
  <p:tag name="KSO_WM_UNIT_ID" val="custom160563_10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5"/>
  <p:tag name="KSO_WM_UNIT_ID" val="custom160563_10*l_i*1_5"/>
  <p:tag name="KSO_WM_UNIT_CLEAR" val="1"/>
  <p:tag name="KSO_WM_UNIT_LAYERLEVEL" val="1_1"/>
  <p:tag name="KSO_WM_DIAGRAM_GROUP_CODE" val="l1-1"/>
</p:tagLst>
</file>

<file path=ppt/tags/tag117.xml><?xml version="1.0" encoding="utf-8"?>
<p:tagLst xmlns:p="http://schemas.openxmlformats.org/presentationml/2006/main">
  <p:tag name="MH" val="20150923105509"/>
  <p:tag name="MH_LIBRARY" val="CONTENTS"/>
  <p:tag name="MH_AUTOCOLOR" val="TRUE"/>
  <p:tag name="MH_TYPE" val="CONTENTS"/>
  <p:tag name="ID" val="545828"/>
  <p:tag name="KSO_WM_TEMPLATE_CATEGORY" val="custom"/>
  <p:tag name="KSO_WM_TEMPLATE_INDEX" val="160563"/>
  <p:tag name="KSO_WM_TAG_VERSION" val="1.0"/>
  <p:tag name="KSO_WM_SLIDE_ID" val="custom160563_10"/>
  <p:tag name="KSO_WM_SLIDE_INDEX" val="10"/>
  <p:tag name="KSO_WM_SLIDE_ITEM_CNT" val="5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118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11*i*0"/>
  <p:tag name="KSO_WM_TEMPLATE_CATEGORY" val="custom"/>
  <p:tag name="KSO_WM_TEMPLATE_INDEX" val="160563"/>
  <p:tag name="KSO_WM_UNIT_INDEX" val="0"/>
</p:tagLst>
</file>

<file path=ppt/tags/tag119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11*i*1"/>
  <p:tag name="KSO_WM_TEMPLATE_CATEGORY" val="custom"/>
  <p:tag name="KSO_WM_TEMPLATE_INDEX" val="160563"/>
  <p:tag name="KSO_WM_UNIT_INDEX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1_1"/>
  <p:tag name="KSO_WM_UNIT_ID" val="custom160563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0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11*i*2"/>
  <p:tag name="KSO_WM_TEMPLATE_CATEGORY" val="custom"/>
  <p:tag name="KSO_WM_TEMPLATE_INDEX" val="160563"/>
  <p:tag name="KSO_WM_UNIT_INDEX" val="2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1*i*3"/>
  <p:tag name="KSO_WM_TEMPLATE_CATEGORY" val="custom"/>
  <p:tag name="KSO_WM_TEMPLATE_INDEX" val="160563"/>
  <p:tag name="KSO_WM_UNIT_INDEX" val="3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1_1"/>
  <p:tag name="KSO_WM_UNIT_ID" val="custom160563_11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1"/>
  <p:tag name="KSO_WM_UNIT_ID" val="custom160563_11*l_i*1_1"/>
  <p:tag name="KSO_WM_UNIT_CLEAR" val="1"/>
  <p:tag name="KSO_WM_UNIT_LAYERLEVEL" val="1_1"/>
  <p:tag name="KSO_WM_DIAGRAM_GROUP_CODE" val="l1-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1*i*8"/>
  <p:tag name="KSO_WM_TEMPLATE_CATEGORY" val="custom"/>
  <p:tag name="KSO_WM_TEMPLATE_INDEX" val="160563"/>
  <p:tag name="KSO_WM_UNIT_INDEX" val="8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2_1"/>
  <p:tag name="KSO_WM_UNIT_ID" val="custom160563_11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2"/>
  <p:tag name="KSO_WM_UNIT_ID" val="custom160563_11*l_i*1_2"/>
  <p:tag name="KSO_WM_UNIT_CLEAR" val="1"/>
  <p:tag name="KSO_WM_UNIT_LAYERLEVEL" val="1_1"/>
  <p:tag name="KSO_WM_DIAGRAM_GROUP_CODE" val="l1-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1*i*13"/>
  <p:tag name="KSO_WM_TEMPLATE_CATEGORY" val="custom"/>
  <p:tag name="KSO_WM_TEMPLATE_INDEX" val="160563"/>
  <p:tag name="KSO_WM_UNIT_INDEX" val="13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3_1"/>
  <p:tag name="KSO_WM_UNIT_ID" val="custom160563_11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3"/>
  <p:tag name="KSO_WM_UNIT_ID" val="custom160563_11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1"/>
  <p:tag name="KSO_WM_UNIT_ID" val="custom160563_6*l_i*1_1"/>
  <p:tag name="KSO_WM_UNIT_CLEAR" val="1"/>
  <p:tag name="KSO_WM_UNIT_LAYERLEVEL" val="1_1"/>
  <p:tag name="KSO_WM_DIAGRAM_GROUP_CODE" val="l1-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1*i*18"/>
  <p:tag name="KSO_WM_TEMPLATE_CATEGORY" val="custom"/>
  <p:tag name="KSO_WM_TEMPLATE_INDEX" val="160563"/>
  <p:tag name="KSO_WM_UNIT_INDEX" val="18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4_1"/>
  <p:tag name="KSO_WM_UNIT_ID" val="custom160563_11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4"/>
  <p:tag name="KSO_WM_UNIT_ID" val="custom160563_11*l_i*1_4"/>
  <p:tag name="KSO_WM_UNIT_CLEAR" val="1"/>
  <p:tag name="KSO_WM_UNIT_LAYERLEVEL" val="1_1"/>
  <p:tag name="KSO_WM_DIAGRAM_GROUP_CODE" val="l1-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1*i*23"/>
  <p:tag name="KSO_WM_TEMPLATE_CATEGORY" val="custom"/>
  <p:tag name="KSO_WM_TEMPLATE_INDEX" val="160563"/>
  <p:tag name="KSO_WM_UNIT_INDEX" val="23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5_1"/>
  <p:tag name="KSO_WM_UNIT_ID" val="custom160563_11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5"/>
  <p:tag name="KSO_WM_UNIT_ID" val="custom160563_11*l_i*1_5"/>
  <p:tag name="KSO_WM_UNIT_CLEAR" val="1"/>
  <p:tag name="KSO_WM_UNIT_LAYERLEVEL" val="1_1"/>
  <p:tag name="KSO_WM_DIAGRAM_GROUP_CODE" val="l1-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1*i*28"/>
  <p:tag name="KSO_WM_TEMPLATE_CATEGORY" val="custom"/>
  <p:tag name="KSO_WM_TEMPLATE_INDEX" val="160563"/>
  <p:tag name="KSO_WM_UNIT_INDEX" val="28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6_1"/>
  <p:tag name="KSO_WM_UNIT_ID" val="custom160563_11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6"/>
  <p:tag name="KSO_WM_UNIT_ID" val="custom160563_11*l_i*1_6"/>
  <p:tag name="KSO_WM_UNIT_CLEAR" val="1"/>
  <p:tag name="KSO_WM_UNIT_LAYERLEVEL" val="1_1"/>
  <p:tag name="KSO_WM_DIAGRAM_GROUP_CODE" val="l1-1"/>
</p:tagLst>
</file>

<file path=ppt/tags/tag139.xml><?xml version="1.0" encoding="utf-8"?>
<p:tagLst xmlns:p="http://schemas.openxmlformats.org/presentationml/2006/main">
  <p:tag name="MH" val="20150923105509"/>
  <p:tag name="MH_LIBRARY" val="CONTENTS"/>
  <p:tag name="MH_AUTOCOLOR" val="TRUE"/>
  <p:tag name="MH_TYPE" val="CONTENTS"/>
  <p:tag name="ID" val="545828"/>
  <p:tag name="KSO_WM_TEMPLATE_CATEGORY" val="custom"/>
  <p:tag name="KSO_WM_TEMPLATE_INDEX" val="160563"/>
  <p:tag name="KSO_WM_TAG_VERSION" val="1.0"/>
  <p:tag name="KSO_WM_SLIDE_ID" val="custom160563_11"/>
  <p:tag name="KSO_WM_SLIDE_INDEX" val="11"/>
  <p:tag name="KSO_WM_SLIDE_ITEM_CNT" val="6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14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6*i*2"/>
  <p:tag name="KSO_WM_TEMPLATE_CATEGORY" val="custom"/>
  <p:tag name="KSO_WM_TEMPLATE_INDEX" val="160563"/>
  <p:tag name="KSO_WM_UNIT_INDEX" val="2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1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e"/>
  <p:tag name="KSO_WM_UNIT_INDEX" val="1"/>
  <p:tag name="KSO_WM_UNIT_ID" val="custom160563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142.xml><?xml version="1.0" encoding="utf-8"?>
<p:tagLst xmlns:p="http://schemas.openxmlformats.org/presentationml/2006/main">
  <p:tag name="KSO_WM_TEMPLATE_CATEGORY" val="custom"/>
  <p:tag name="KSO_WM_TEMPLATE_INDEX" val="160563"/>
  <p:tag name="KSO_WM_TAG_VERSION" val="1.0"/>
  <p:tag name="KSO_WM_SLIDE_ID" val="custom160563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3*i*0"/>
  <p:tag name="KSO_WM_TEMPLATE_CATEGORY" val="custom"/>
  <p:tag name="KSO_WM_TEMPLATE_INDEX" val="160563"/>
  <p:tag name="KSO_WM_UNIT_INDEX" val="0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1_1"/>
  <p:tag name="KSO_WM_UNIT_ID" val="custom160563_13*l_h_f*1_1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1"/>
  <p:tag name="KSO_WM_UNIT_ID" val="custom160563_13*l_i*1_1"/>
  <p:tag name="KSO_WM_UNIT_CLEAR" val="1"/>
  <p:tag name="KSO_WM_UNIT_LAYERLEVEL" val="1_1"/>
  <p:tag name="KSO_WM_DIAGRAM_GROUP_CODE" val="l1-2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2"/>
  <p:tag name="KSO_WM_UNIT_ID" val="custom160563_13*l_i*1_2"/>
  <p:tag name="KSO_WM_UNIT_CLEAR" val="1"/>
  <p:tag name="KSO_WM_UNIT_LAYERLEVEL" val="1_1"/>
  <p:tag name="KSO_WM_DIAGRAM_GROUP_CODE" val="l1-2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3"/>
  <p:tag name="KSO_WM_UNIT_ID" val="custom160563_13*l_i*1_3"/>
  <p:tag name="KSO_WM_UNIT_CLEAR" val="1"/>
  <p:tag name="KSO_WM_UNIT_LAYERLEVEL" val="1_1"/>
  <p:tag name="KSO_WM_DIAGRAM_GROUP_CODE" val="l1-2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50923111220"/>
  <p:tag name="MH_LIBRARY" val="GRAPHIC"/>
  <p:tag name="KSO_WM_TEMPLATE_CATEGORY" val="custom"/>
  <p:tag name="KSO_WM_TEMPLATE_INDEX" val="160563"/>
  <p:tag name="KSO_WM_TAG_VERSION" val="1.0"/>
  <p:tag name="KSO_WM_SLIDE_ID" val="custom160563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4*242"/>
  <p:tag name="KSO_WM_SLIDE_SIZE" val="452*92"/>
  <p:tag name="KSO_WM_DIAGRAM_GROUP_CODE" val="l1-2"/>
</p:tagLst>
</file>

<file path=ppt/tags/tag15.xml><?xml version="1.0" encoding="utf-8"?>
<p:tagLst xmlns:p="http://schemas.openxmlformats.org/presentationml/2006/main">
  <p:tag name="MH" val="20150923105509"/>
  <p:tag name="MH_LIBRARY" val="CONTENTS"/>
  <p:tag name="MH_AUTOCOLOR" val="TRUE"/>
  <p:tag name="MH_TYPE" val="CONTENTS"/>
  <p:tag name="ID" val="545828"/>
  <p:tag name="KSO_WM_TEMPLATE_CATEGORY" val="custom"/>
  <p:tag name="KSO_WM_TEMPLATE_INDEX" val="160563"/>
  <p:tag name="KSO_WM_TAG_VERSION" val="1.0"/>
  <p:tag name="KSO_WM_SLIDE_ID" val="custom160563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4*i*0"/>
  <p:tag name="KSO_WM_TEMPLATE_CATEGORY" val="custom"/>
  <p:tag name="KSO_WM_TEMPLATE_INDEX" val="160563"/>
  <p:tag name="KSO_WM_UNIT_INDEX" val="0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1_1"/>
  <p:tag name="KSO_WM_UNIT_ID" val="custom160563_14*l_h_f*1_1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1"/>
  <p:tag name="KSO_WM_UNIT_ID" val="custom160563_14*l_i*1_1"/>
  <p:tag name="KSO_WM_UNIT_CLEAR" val="1"/>
  <p:tag name="KSO_WM_UNIT_LAYERLEVEL" val="1_1"/>
  <p:tag name="KSO_WM_DIAGRAM_GROUP_CODE" val="l1-2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2"/>
  <p:tag name="KSO_WM_UNIT_ID" val="custom160563_14*l_i*1_2"/>
  <p:tag name="KSO_WM_UNIT_CLEAR" val="1"/>
  <p:tag name="KSO_WM_UNIT_LAYERLEVEL" val="1_1"/>
  <p:tag name="KSO_WM_DIAGRAM_GROUP_CODE" val="l1-2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3"/>
  <p:tag name="KSO_WM_UNIT_ID" val="custom160563_14*l_i*1_3"/>
  <p:tag name="KSO_WM_UNIT_CLEAR" val="1"/>
  <p:tag name="KSO_WM_UNIT_LAYERLEVEL" val="1_1"/>
  <p:tag name="KSO_WM_DIAGRAM_GROUP_CODE" val="l1-2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4*i*9"/>
  <p:tag name="KSO_WM_TEMPLATE_CATEGORY" val="custom"/>
  <p:tag name="KSO_WM_TEMPLATE_INDEX" val="160563"/>
  <p:tag name="KSO_WM_UNIT_INDEX" val="9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2"/>
  <p:tag name="KSO_WM_UNIT_TYPE" val="l_h_f"/>
  <p:tag name="KSO_WM_UNIT_INDEX" val="1_2_1"/>
  <p:tag name="KSO_WM_UNIT_ID" val="custom160563_14*l_h_f*1_2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3"/>
  <p:tag name="KSO_WM_UNIT_TYPE" val="l_i"/>
  <p:tag name="KSO_WM_UNIT_INDEX" val="1_4"/>
  <p:tag name="KSO_WM_UNIT_ID" val="custom160563_14*l_i*1_4"/>
  <p:tag name="KSO_WM_UNIT_CLEAR" val="1"/>
  <p:tag name="KSO_WM_UNIT_LAYERLEVEL" val="1_1"/>
  <p:tag name="KSO_WM_DIAGRAM_GROUP_CODE" val="l1-2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2"/>
  <p:tag name="KSO_WM_UNIT_TYPE" val="l_i"/>
  <p:tag name="KSO_WM_UNIT_INDEX" val="1_5"/>
  <p:tag name="KSO_WM_UNIT_ID" val="custom160563_14*l_i*1_5"/>
  <p:tag name="KSO_WM_UNIT_CLEAR" val="1"/>
  <p:tag name="KSO_WM_UNIT_LAYERLEVEL" val="1_1"/>
  <p:tag name="KSO_WM_DIAGRAM_GROUP_CODE" val="l1-2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4"/>
  <p:tag name="KSO_WM_UNIT_TYPE" val="l_i"/>
  <p:tag name="KSO_WM_UNIT_INDEX" val="1_6"/>
  <p:tag name="KSO_WM_UNIT_ID" val="custom160563_14*l_i*1_6"/>
  <p:tag name="KSO_WM_UNIT_CLEAR" val="1"/>
  <p:tag name="KSO_WM_UNIT_LAYERLEVEL" val="1_1"/>
  <p:tag name="KSO_WM_DIAGRAM_GROUP_CODE" val="l1-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1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50923111220"/>
  <p:tag name="MH_LIBRARY" val="GRAPHIC"/>
  <p:tag name="KSO_WM_TEMPLATE_CATEGORY" val="custom"/>
  <p:tag name="KSO_WM_TEMPLATE_INDEX" val="160563"/>
  <p:tag name="KSO_WM_TAG_VERSION" val="1.0"/>
  <p:tag name="KSO_WM_SLIDE_ID" val="custom160563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71*145"/>
  <p:tag name="KSO_WM_SLIDE_SIZE" val="817*296"/>
  <p:tag name="KSO_WM_DIAGRAM_GROUP_CODE" val="l1-2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5*i*0"/>
  <p:tag name="KSO_WM_TEMPLATE_CATEGORY" val="custom"/>
  <p:tag name="KSO_WM_TEMPLATE_INDEX" val="160563"/>
  <p:tag name="KSO_WM_UNIT_INDEX" val="0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1_1"/>
  <p:tag name="KSO_WM_UNIT_ID" val="custom160563_15*l_h_f*1_1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1"/>
  <p:tag name="KSO_WM_UNIT_ID" val="custom160563_15*l_i*1_1"/>
  <p:tag name="KSO_WM_UNIT_CLEAR" val="1"/>
  <p:tag name="KSO_WM_UNIT_LAYERLEVEL" val="1_1"/>
  <p:tag name="KSO_WM_DIAGRAM_GROUP_CODE" val="l1-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2"/>
  <p:tag name="KSO_WM_UNIT_ID" val="custom160563_15*l_i*1_2"/>
  <p:tag name="KSO_WM_UNIT_CLEAR" val="1"/>
  <p:tag name="KSO_WM_UNIT_LAYERLEVEL" val="1_1"/>
  <p:tag name="KSO_WM_DIAGRAM_GROUP_CODE" val="l1-2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3"/>
  <p:tag name="KSO_WM_UNIT_ID" val="custom160563_15*l_i*1_3"/>
  <p:tag name="KSO_WM_UNIT_CLEAR" val="1"/>
  <p:tag name="KSO_WM_UNIT_LAYERLEVEL" val="1_1"/>
  <p:tag name="KSO_WM_DIAGRAM_GROUP_CODE" val="l1-2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5*i*9"/>
  <p:tag name="KSO_WM_TEMPLATE_CATEGORY" val="custom"/>
  <p:tag name="KSO_WM_TEMPLATE_INDEX" val="160563"/>
  <p:tag name="KSO_WM_UNIT_INDEX" val="9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2"/>
  <p:tag name="KSO_WM_UNIT_TYPE" val="l_h_f"/>
  <p:tag name="KSO_WM_UNIT_INDEX" val="1_2_1"/>
  <p:tag name="KSO_WM_UNIT_ID" val="custom160563_15*l_h_f*1_2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3"/>
  <p:tag name="KSO_WM_UNIT_TYPE" val="l_i"/>
  <p:tag name="KSO_WM_UNIT_INDEX" val="1_4"/>
  <p:tag name="KSO_WM_UNIT_ID" val="custom160563_15*l_i*1_4"/>
  <p:tag name="KSO_WM_UNIT_CLEAR" val="1"/>
  <p:tag name="KSO_WM_UNIT_LAYERLEVEL" val="1_1"/>
  <p:tag name="KSO_WM_DIAGRAM_GROUP_CODE" val="l1-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2"/>
  <p:tag name="KSO_WM_UNIT_TYPE" val="l_i"/>
  <p:tag name="KSO_WM_UNIT_INDEX" val="1_5"/>
  <p:tag name="KSO_WM_UNIT_ID" val="custom160563_15*l_i*1_5"/>
  <p:tag name="KSO_WM_UNIT_CLEAR" val="1"/>
  <p:tag name="KSO_WM_UNIT_LAYERLEVEL" val="1_1"/>
  <p:tag name="KSO_WM_DIAGRAM_GROUP_CODE" val="l1-2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4"/>
  <p:tag name="KSO_WM_UNIT_TYPE" val="l_i"/>
  <p:tag name="KSO_WM_UNIT_INDEX" val="1_6"/>
  <p:tag name="KSO_WM_UNIT_ID" val="custom160563_15*l_i*1_6"/>
  <p:tag name="KSO_WM_UNIT_CLEAR" val="1"/>
  <p:tag name="KSO_WM_UNIT_LAYERLEVEL" val="1_1"/>
  <p:tag name="KSO_WM_DIAGRAM_GROUP_CODE" val="l1-2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5*i*18"/>
  <p:tag name="KSO_WM_TEMPLATE_CATEGORY" val="custom"/>
  <p:tag name="KSO_WM_TEMPLATE_INDEX" val="160563"/>
  <p:tag name="KSO_WM_UNIT_INDEX" val="18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3_1"/>
  <p:tag name="KSO_WM_UNIT_ID" val="custom160563_15*l_h_f*1_3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7"/>
  <p:tag name="KSO_WM_UNIT_ID" val="custom160563_15*l_i*1_7"/>
  <p:tag name="KSO_WM_UNIT_CLEAR" val="1"/>
  <p:tag name="KSO_WM_UNIT_LAYERLEVEL" val="1_1"/>
  <p:tag name="KSO_WM_DIAGRAM_GROUP_CODE" val="l1-2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8"/>
  <p:tag name="KSO_WM_UNIT_ID" val="custom160563_15*l_i*1_8"/>
  <p:tag name="KSO_WM_UNIT_CLEAR" val="1"/>
  <p:tag name="KSO_WM_UNIT_LAYERLEVEL" val="1_1"/>
  <p:tag name="KSO_WM_DIAGRAM_GROUP_CODE" val="l1-2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9"/>
  <p:tag name="KSO_WM_UNIT_ID" val="custom160563_15*l_i*1_9"/>
  <p:tag name="KSO_WM_UNIT_CLEAR" val="1"/>
  <p:tag name="KSO_WM_UNIT_LAYERLEVEL" val="1_1"/>
  <p:tag name="KSO_WM_DIAGRAM_GROUP_CODE" val="l1-2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8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50923111220"/>
  <p:tag name="MH_LIBRARY" val="GRAPHIC"/>
  <p:tag name="KSO_WM_TEMPLATE_CATEGORY" val="custom"/>
  <p:tag name="KSO_WM_TEMPLATE_INDEX" val="160563"/>
  <p:tag name="KSO_WM_TAG_VERSION" val="1.0"/>
  <p:tag name="KSO_WM_SLIDE_ID" val="custom160563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0*123"/>
  <p:tag name="KSO_WM_SLIDE_SIZE" val="899*369"/>
  <p:tag name="KSO_WM_DIAGRAM_GROUP_CODE" val="l1-2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6*i*0"/>
  <p:tag name="KSO_WM_TEMPLATE_CATEGORY" val="custom"/>
  <p:tag name="KSO_WM_TEMPLATE_INDEX" val="160563"/>
  <p:tag name="KSO_WM_UNIT_INDEX" val="0"/>
</p:tagLst>
</file>

<file path=ppt/tags/tag1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3"/>
  <p:tag name="KSO_WM_SLIDE_ID" val="custom16056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1_1"/>
  <p:tag name="KSO_WM_UNIT_ID" val="custom160563_16*l_h_f*1_1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1"/>
  <p:tag name="KSO_WM_UNIT_ID" val="custom160563_16*l_i*1_1"/>
  <p:tag name="KSO_WM_UNIT_CLEAR" val="1"/>
  <p:tag name="KSO_WM_UNIT_LAYERLEVEL" val="1_1"/>
  <p:tag name="KSO_WM_DIAGRAM_GROUP_CODE" val="l1-2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2"/>
  <p:tag name="KSO_WM_UNIT_ID" val="custom160563_16*l_i*1_2"/>
  <p:tag name="KSO_WM_UNIT_CLEAR" val="1"/>
  <p:tag name="KSO_WM_UNIT_LAYERLEVEL" val="1_1"/>
  <p:tag name="KSO_WM_DIAGRAM_GROUP_CODE" val="l1-2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3"/>
  <p:tag name="KSO_WM_UNIT_ID" val="custom160563_16*l_i*1_3"/>
  <p:tag name="KSO_WM_UNIT_CLEAR" val="1"/>
  <p:tag name="KSO_WM_UNIT_LAYERLEVEL" val="1_1"/>
  <p:tag name="KSO_WM_DIAGRAM_GROUP_CODE" val="l1-2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6*i*9"/>
  <p:tag name="KSO_WM_TEMPLATE_CATEGORY" val="custom"/>
  <p:tag name="KSO_WM_TEMPLATE_INDEX" val="160563"/>
  <p:tag name="KSO_WM_UNIT_INDEX" val="9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2"/>
  <p:tag name="KSO_WM_UNIT_TYPE" val="l_h_f"/>
  <p:tag name="KSO_WM_UNIT_INDEX" val="1_2_1"/>
  <p:tag name="KSO_WM_UNIT_ID" val="custom160563_16*l_h_f*1_2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3"/>
  <p:tag name="KSO_WM_UNIT_TYPE" val="l_i"/>
  <p:tag name="KSO_WM_UNIT_INDEX" val="1_4"/>
  <p:tag name="KSO_WM_UNIT_ID" val="custom160563_16*l_i*1_4"/>
  <p:tag name="KSO_WM_UNIT_CLEAR" val="1"/>
  <p:tag name="KSO_WM_UNIT_LAYERLEVEL" val="1_1"/>
  <p:tag name="KSO_WM_DIAGRAM_GROUP_CODE" val="l1-2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2"/>
  <p:tag name="KSO_WM_UNIT_TYPE" val="l_i"/>
  <p:tag name="KSO_WM_UNIT_INDEX" val="1_5"/>
  <p:tag name="KSO_WM_UNIT_ID" val="custom160563_16*l_i*1_5"/>
  <p:tag name="KSO_WM_UNIT_CLEAR" val="1"/>
  <p:tag name="KSO_WM_UNIT_LAYERLEVEL" val="1_1"/>
  <p:tag name="KSO_WM_DIAGRAM_GROUP_CODE" val="l1-2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4"/>
  <p:tag name="KSO_WM_UNIT_TYPE" val="l_i"/>
  <p:tag name="KSO_WM_UNIT_INDEX" val="1_6"/>
  <p:tag name="KSO_WM_UNIT_ID" val="custom160563_16*l_i*1_6"/>
  <p:tag name="KSO_WM_UNIT_CLEAR" val="1"/>
  <p:tag name="KSO_WM_UNIT_LAYERLEVEL" val="1_1"/>
  <p:tag name="KSO_WM_DIAGRAM_GROUP_CODE" val="l1-2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6*i*18"/>
  <p:tag name="KSO_WM_TEMPLATE_CATEGORY" val="custom"/>
  <p:tag name="KSO_WM_TEMPLATE_INDEX" val="160563"/>
  <p:tag name="KSO_WM_UNIT_INDEX" val="18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4*f*1"/>
  <p:tag name="KSO_WM_UNIT_CLEAR" val="1"/>
  <p:tag name="KSO_WM_UNIT_LAYERLEVEL" val="1"/>
  <p:tag name="KSO_WM_UNIT_VALUE" val="143"/>
  <p:tag name="KSO_WM_UNIT_HIGHLIGHT" val="0"/>
  <p:tag name="KSO_WM_UNIT_COMPATIBLE" val="0"/>
  <p:tag name="KSO_WM_UNIT_PRESET_TEXT_INDEX" val="5"/>
  <p:tag name="KSO_WM_UNIT_PRESET_TEXT_LEN" val="232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3_1"/>
  <p:tag name="KSO_WM_UNIT_ID" val="custom160563_16*l_h_f*1_3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7"/>
  <p:tag name="KSO_WM_UNIT_ID" val="custom160563_16*l_i*1_7"/>
  <p:tag name="KSO_WM_UNIT_CLEAR" val="1"/>
  <p:tag name="KSO_WM_UNIT_LAYERLEVEL" val="1_1"/>
  <p:tag name="KSO_WM_DIAGRAM_GROUP_CODE" val="l1-2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8"/>
  <p:tag name="KSO_WM_UNIT_ID" val="custom160563_16*l_i*1_8"/>
  <p:tag name="KSO_WM_UNIT_CLEAR" val="1"/>
  <p:tag name="KSO_WM_UNIT_LAYERLEVEL" val="1_1"/>
  <p:tag name="KSO_WM_DIAGRAM_GROUP_CODE" val="l1-2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9"/>
  <p:tag name="KSO_WM_UNIT_ID" val="custom160563_16*l_i*1_9"/>
  <p:tag name="KSO_WM_UNIT_CLEAR" val="1"/>
  <p:tag name="KSO_WM_UNIT_LAYERLEVEL" val="1_1"/>
  <p:tag name="KSO_WM_DIAGRAM_GROUP_CODE" val="l1-2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6*i*27"/>
  <p:tag name="KSO_WM_TEMPLATE_CATEGORY" val="custom"/>
  <p:tag name="KSO_WM_TEMPLATE_INDEX" val="160563"/>
  <p:tag name="KSO_WM_UNIT_INDEX" val="27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2"/>
  <p:tag name="KSO_WM_UNIT_TYPE" val="l_h_f"/>
  <p:tag name="KSO_WM_UNIT_INDEX" val="1_4_1"/>
  <p:tag name="KSO_WM_UNIT_ID" val="custom160563_16*l_h_f*1_4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3"/>
  <p:tag name="KSO_WM_UNIT_TYPE" val="l_i"/>
  <p:tag name="KSO_WM_UNIT_INDEX" val="1_10"/>
  <p:tag name="KSO_WM_UNIT_ID" val="custom160563_16*l_i*1_10"/>
  <p:tag name="KSO_WM_UNIT_CLEAR" val="1"/>
  <p:tag name="KSO_WM_UNIT_LAYERLEVEL" val="1_1"/>
  <p:tag name="KSO_WM_DIAGRAM_GROUP_CODE" val="l1-2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2"/>
  <p:tag name="KSO_WM_UNIT_TYPE" val="l_i"/>
  <p:tag name="KSO_WM_UNIT_INDEX" val="1_11"/>
  <p:tag name="KSO_WM_UNIT_ID" val="custom160563_16*l_i*1_11"/>
  <p:tag name="KSO_WM_UNIT_CLEAR" val="1"/>
  <p:tag name="KSO_WM_UNIT_LAYERLEVEL" val="1_1"/>
  <p:tag name="KSO_WM_DIAGRAM_GROUP_CODE" val="l1-2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4"/>
  <p:tag name="KSO_WM_UNIT_TYPE" val="l_i"/>
  <p:tag name="KSO_WM_UNIT_INDEX" val="1_12"/>
  <p:tag name="KSO_WM_UNIT_ID" val="custom160563_16*l_i*1_12"/>
  <p:tag name="KSO_WM_UNIT_CLEAR" val="1"/>
  <p:tag name="KSO_WM_UNIT_LAYERLEVEL" val="1_1"/>
  <p:tag name="KSO_WM_DIAGRAM_GROUP_CODE" val="l1-2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3113405"/>
  <p:tag name="MH_LIBRARY" val="GRAPHIC"/>
  <p:tag name="MH_ORDER" val="Straight Connector 10"/>
  <p:tag name="KSO_WM_TAG_VERSION" val="1.0"/>
  <p:tag name="KSO_WM_BEAUTIFY_FLAG" val="#wm#"/>
  <p:tag name="KSO_WM_UNIT_TYPE" val="i"/>
  <p:tag name="KSO_WM_UNIT_ID" val="280*i*3"/>
  <p:tag name="KSO_WM_TEMPLATE_CATEGORY" val="custom"/>
  <p:tag name="KSO_WM_TEMPLATE_INDEX" val="9160243"/>
</p:tagLst>
</file>

<file path=ppt/tags/tag20.xml><?xml version="1.0" encoding="utf-8"?>
<p:tagLst xmlns:p="http://schemas.openxmlformats.org/presentationml/2006/main">
  <p:tag name="KSO_WM_TEMPLATE_CATEGORY" val="custom"/>
  <p:tag name="KSO_WM_TEMPLATE_INDEX" val="160563"/>
  <p:tag name="KSO_WM_TAG_VERSION" val="1.0"/>
  <p:tag name="KSO_WM_SLIDE_ID" val="custom160563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200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50923111220"/>
  <p:tag name="MH_LIBRARY" val="GRAPHIC"/>
  <p:tag name="KSO_WM_TEMPLATE_CATEGORY" val="custom"/>
  <p:tag name="KSO_WM_TEMPLATE_INDEX" val="160563"/>
  <p:tag name="KSO_WM_TAG_VERSION" val="1.0"/>
  <p:tag name="KSO_WM_SLIDE_ID" val="custom160563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30*160"/>
  <p:tag name="KSO_WM_SLIDE_SIZE" val="899*287"/>
  <p:tag name="KSO_WM_DIAGRAM_GROUP_CODE" val="l1-2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7*i*0"/>
  <p:tag name="KSO_WM_TEMP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1_1"/>
  <p:tag name="KSO_WM_UNIT_ID" val="custom160563_17*l_h_f*1_1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1"/>
  <p:tag name="KSO_WM_UNIT_ID" val="custom160563_17*l_i*1_1"/>
  <p:tag name="KSO_WM_UNIT_CLEAR" val="1"/>
  <p:tag name="KSO_WM_UNIT_LAYERLEVEL" val="1_1"/>
  <p:tag name="KSO_WM_DIAGRAM_GROUP_CODE" val="l1-2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2"/>
  <p:tag name="KSO_WM_UNIT_ID" val="custom160563_17*l_i*1_2"/>
  <p:tag name="KSO_WM_UNIT_CLEAR" val="1"/>
  <p:tag name="KSO_WM_UNIT_LAYERLEVEL" val="1_1"/>
  <p:tag name="KSO_WM_DIAGRAM_GROUP_CODE" val="l1-2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3"/>
  <p:tag name="KSO_WM_UNIT_ID" val="custom160563_17*l_i*1_3"/>
  <p:tag name="KSO_WM_UNIT_CLEAR" val="1"/>
  <p:tag name="KSO_WM_UNIT_LAYERLEVEL" val="1_1"/>
  <p:tag name="KSO_WM_DIAGRAM_GROUP_CODE" val="l1-2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7*i*9"/>
  <p:tag name="KSO_WM_TEMPLATE_CATEGORY" val="custom"/>
  <p:tag name="KSO_WM_TEMPLATE_INDEX" val="160563"/>
  <p:tag name="KSO_WM_UNIT_INDEX" val="9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2"/>
  <p:tag name="KSO_WM_UNIT_TYPE" val="l_h_f"/>
  <p:tag name="KSO_WM_UNIT_INDEX" val="1_2_1"/>
  <p:tag name="KSO_WM_UNIT_ID" val="custom160563_17*l_h_f*1_2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3"/>
  <p:tag name="KSO_WM_UNIT_TYPE" val="l_i"/>
  <p:tag name="KSO_WM_UNIT_INDEX" val="1_4"/>
  <p:tag name="KSO_WM_UNIT_ID" val="custom160563_17*l_i*1_4"/>
  <p:tag name="KSO_WM_UNIT_CLEAR" val="1"/>
  <p:tag name="KSO_WM_UNIT_LAYERLEVEL" val="1_1"/>
  <p:tag name="KSO_WM_DIAGRAM_GROUP_CODE" val="l1-2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2"/>
  <p:tag name="KSO_WM_UNIT_TYPE" val="l_i"/>
  <p:tag name="KSO_WM_UNIT_INDEX" val="1_5"/>
  <p:tag name="KSO_WM_UNIT_ID" val="custom160563_17*l_i*1_5"/>
  <p:tag name="KSO_WM_UNIT_CLEAR" val="1"/>
  <p:tag name="KSO_WM_UNIT_LAYERLEVEL" val="1_1"/>
  <p:tag name="KSO_WM_DIAGRAM_GROUP_CODE" val="l1-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4"/>
  <p:tag name="KSO_WM_UNIT_TYPE" val="l_i"/>
  <p:tag name="KSO_WM_UNIT_INDEX" val="1_6"/>
  <p:tag name="KSO_WM_UNIT_ID" val="custom160563_17*l_i*1_6"/>
  <p:tag name="KSO_WM_UNIT_CLEAR" val="1"/>
  <p:tag name="KSO_WM_UNIT_LAYERLEVEL" val="1_1"/>
  <p:tag name="KSO_WM_DIAGRAM_GROUP_CODE" val="l1-2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7*i*18"/>
  <p:tag name="KSO_WM_TEMPLATE_CATEGORY" val="custom"/>
  <p:tag name="KSO_WM_TEMPLATE_INDEX" val="160563"/>
  <p:tag name="KSO_WM_UNIT_INDEX" val="18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3_1"/>
  <p:tag name="KSO_WM_UNIT_ID" val="custom160563_17*l_h_f*1_3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7"/>
  <p:tag name="KSO_WM_UNIT_ID" val="custom160563_17*l_i*1_7"/>
  <p:tag name="KSO_WM_UNIT_CLEAR" val="1"/>
  <p:tag name="KSO_WM_UNIT_LAYERLEVEL" val="1_1"/>
  <p:tag name="KSO_WM_DIAGRAM_GROUP_CODE" val="l1-2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8"/>
  <p:tag name="KSO_WM_UNIT_ID" val="custom160563_17*l_i*1_8"/>
  <p:tag name="KSO_WM_UNIT_CLEAR" val="1"/>
  <p:tag name="KSO_WM_UNIT_LAYERLEVEL" val="1_1"/>
  <p:tag name="KSO_WM_DIAGRAM_GROUP_CODE" val="l1-2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9"/>
  <p:tag name="KSO_WM_UNIT_ID" val="custom160563_17*l_i*1_9"/>
  <p:tag name="KSO_WM_UNIT_CLEAR" val="1"/>
  <p:tag name="KSO_WM_UNIT_LAYERLEVEL" val="1_1"/>
  <p:tag name="KSO_WM_DIAGRAM_GROUP_CODE" val="l1-2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7*i*27"/>
  <p:tag name="KSO_WM_TEMPLATE_CATEGORY" val="custom"/>
  <p:tag name="KSO_WM_TEMPLATE_INDEX" val="160563"/>
  <p:tag name="KSO_WM_UNIT_INDEX" val="27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2"/>
  <p:tag name="KSO_WM_UNIT_TYPE" val="l_h_f"/>
  <p:tag name="KSO_WM_UNIT_INDEX" val="1_4_1"/>
  <p:tag name="KSO_WM_UNIT_ID" val="custom160563_17*l_h_f*1_4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3"/>
  <p:tag name="KSO_WM_UNIT_TYPE" val="l_i"/>
  <p:tag name="KSO_WM_UNIT_INDEX" val="1_10"/>
  <p:tag name="KSO_WM_UNIT_ID" val="custom160563_17*l_i*1_10"/>
  <p:tag name="KSO_WM_UNIT_CLEAR" val="1"/>
  <p:tag name="KSO_WM_UNIT_LAYERLEVEL" val="1_1"/>
  <p:tag name="KSO_WM_DIAGRAM_GROUP_CODE" val="l1-2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2"/>
  <p:tag name="KSO_WM_UNIT_TYPE" val="l_i"/>
  <p:tag name="KSO_WM_UNIT_INDEX" val="1_11"/>
  <p:tag name="KSO_WM_UNIT_ID" val="custom160563_17*l_i*1_11"/>
  <p:tag name="KSO_WM_UNIT_CLEAR" val="1"/>
  <p:tag name="KSO_WM_UNIT_LAYERLEVEL" val="1_1"/>
  <p:tag name="KSO_WM_DIAGRAM_GROUP_CODE" val="l1-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2"/>
  <p:tag name="KSO_WM_UNIT_ID" val="custom160563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4"/>
  <p:tag name="KSO_WM_UNIT_TYPE" val="l_i"/>
  <p:tag name="KSO_WM_UNIT_INDEX" val="1_12"/>
  <p:tag name="KSO_WM_UNIT_ID" val="custom160563_17*l_i*1_12"/>
  <p:tag name="KSO_WM_UNIT_CLEAR" val="1"/>
  <p:tag name="KSO_WM_UNIT_LAYERLEVEL" val="1_1"/>
  <p:tag name="KSO_WM_DIAGRAM_GROUP_CODE" val="l1-2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7*i*36"/>
  <p:tag name="KSO_WM_TEMPLATE_CATEGORY" val="custom"/>
  <p:tag name="KSO_WM_TEMPLATE_INDEX" val="160563"/>
  <p:tag name="KSO_WM_UNIT_INDEX" val="36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5_1"/>
  <p:tag name="KSO_WM_UNIT_ID" val="custom160563_17*l_h_f*1_5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13"/>
  <p:tag name="KSO_WM_UNIT_ID" val="custom160563_17*l_i*1_13"/>
  <p:tag name="KSO_WM_UNIT_CLEAR" val="1"/>
  <p:tag name="KSO_WM_UNIT_LAYERLEVEL" val="1_1"/>
  <p:tag name="KSO_WM_DIAGRAM_GROUP_CODE" val="l1-2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14"/>
  <p:tag name="KSO_WM_UNIT_ID" val="custom160563_17*l_i*1_14"/>
  <p:tag name="KSO_WM_UNIT_CLEAR" val="1"/>
  <p:tag name="KSO_WM_UNIT_LAYERLEVEL" val="1_1"/>
  <p:tag name="KSO_WM_DIAGRAM_GROUP_CODE" val="l1-2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15"/>
  <p:tag name="KSO_WM_UNIT_ID" val="custom160563_17*l_i*1_15"/>
  <p:tag name="KSO_WM_UNIT_CLEAR" val="1"/>
  <p:tag name="KSO_WM_UNIT_LAYERLEVEL" val="1_1"/>
  <p:tag name="KSO_WM_DIAGRAM_GROUP_CODE" val="l1-2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7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50923111220"/>
  <p:tag name="MH_LIBRARY" val="GRAPHIC"/>
  <p:tag name="KSO_WM_TEMPLATE_CATEGORY" val="custom"/>
  <p:tag name="KSO_WM_TEMPLATE_INDEX" val="160563"/>
  <p:tag name="KSO_WM_TAG_VERSION" val="1.0"/>
  <p:tag name="KSO_WM_SLIDE_ID" val="custom160563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30*123"/>
  <p:tag name="KSO_WM_SLIDE_SIZE" val="899*369"/>
  <p:tag name="KSO_WM_DIAGRAM_GROUP_CODE" val="l1-2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8*i*0"/>
  <p:tag name="KSO_WM_TEMPLATE_CATEGORY" val="custom"/>
  <p:tag name="KSO_WM_TEMPLATE_INDEX" val="160563"/>
  <p:tag name="KSO_WM_UNIT_INDEX" val="0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1_1"/>
  <p:tag name="KSO_WM_UNIT_ID" val="custom160563_18*l_h_f*1_1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1"/>
  <p:tag name="KSO_WM_UNIT_ID" val="custom160563_18*l_i*1_1"/>
  <p:tag name="KSO_WM_UNIT_CLEAR" val="1"/>
  <p:tag name="KSO_WM_UNIT_LAYERLEVEL" val="1_1"/>
  <p:tag name="KSO_WM_DIAGRAM_GROUP_CODE" val="l1-2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2"/>
  <p:tag name="KSO_WM_UNIT_ID" val="custom160563_18*l_i*1_2"/>
  <p:tag name="KSO_WM_UNIT_CLEAR" val="1"/>
  <p:tag name="KSO_WM_UNIT_LAYERLEVEL" val="1_1"/>
  <p:tag name="KSO_WM_DIAGRAM_GROUP_CODE" val="l1-2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3"/>
  <p:tag name="KSO_WM_UNIT_ID" val="custom160563_18*l_i*1_3"/>
  <p:tag name="KSO_WM_UNIT_CLEAR" val="1"/>
  <p:tag name="KSO_WM_UNIT_LAYERLEVEL" val="1_1"/>
  <p:tag name="KSO_WM_DIAGRAM_GROUP_CODE" val="l1-2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8*i*9"/>
  <p:tag name="KSO_WM_TEMPLATE_CATEGORY" val="custom"/>
  <p:tag name="KSO_WM_TEMPLATE_INDEX" val="160563"/>
  <p:tag name="KSO_WM_UNIT_INDEX" val="9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2"/>
  <p:tag name="KSO_WM_UNIT_TYPE" val="l_h_f"/>
  <p:tag name="KSO_WM_UNIT_INDEX" val="1_2_1"/>
  <p:tag name="KSO_WM_UNIT_ID" val="custom160563_18*l_h_f*1_2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3"/>
  <p:tag name="KSO_WM_UNIT_TYPE" val="l_i"/>
  <p:tag name="KSO_WM_UNIT_INDEX" val="1_4"/>
  <p:tag name="KSO_WM_UNIT_ID" val="custom160563_18*l_i*1_4"/>
  <p:tag name="KSO_WM_UNIT_CLEAR" val="1"/>
  <p:tag name="KSO_WM_UNIT_LAYERLEVEL" val="1_1"/>
  <p:tag name="KSO_WM_DIAGRAM_GROUP_CODE" val="l1-2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2"/>
  <p:tag name="KSO_WM_UNIT_TYPE" val="l_i"/>
  <p:tag name="KSO_WM_UNIT_INDEX" val="1_5"/>
  <p:tag name="KSO_WM_UNIT_ID" val="custom160563_18*l_i*1_5"/>
  <p:tag name="KSO_WM_UNIT_CLEAR" val="1"/>
  <p:tag name="KSO_WM_UNIT_LAYERLEVEL" val="1_1"/>
  <p:tag name="KSO_WM_DIAGRAM_GROUP_CODE" val="l1-2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4"/>
  <p:tag name="KSO_WM_UNIT_TYPE" val="l_i"/>
  <p:tag name="KSO_WM_UNIT_INDEX" val="1_6"/>
  <p:tag name="KSO_WM_UNIT_ID" val="custom160563_18*l_i*1_6"/>
  <p:tag name="KSO_WM_UNIT_CLEAR" val="1"/>
  <p:tag name="KSO_WM_UNIT_LAYERLEVEL" val="1_1"/>
  <p:tag name="KSO_WM_DIAGRAM_GROUP_CODE" val="l1-2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8*i*18"/>
  <p:tag name="KSO_WM_TEMPLATE_CATEGORY" val="custom"/>
  <p:tag name="KSO_WM_TEMPLATE_INDEX" val="160563"/>
  <p:tag name="KSO_WM_UNIT_INDEX" val="18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3_1"/>
  <p:tag name="KSO_WM_UNIT_ID" val="custom160563_18*l_h_f*1_3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3"/>
  <p:tag name="KSO_WM_SLIDE_ID" val="custom16056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7"/>
  <p:tag name="KSO_WM_UNIT_ID" val="custom160563_18*l_i*1_7"/>
  <p:tag name="KSO_WM_UNIT_CLEAR" val="1"/>
  <p:tag name="KSO_WM_UNIT_LAYERLEVEL" val="1_1"/>
  <p:tag name="KSO_WM_DIAGRAM_GROUP_CODE" val="l1-2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8"/>
  <p:tag name="KSO_WM_UNIT_ID" val="custom160563_18*l_i*1_8"/>
  <p:tag name="KSO_WM_UNIT_CLEAR" val="1"/>
  <p:tag name="KSO_WM_UNIT_LAYERLEVEL" val="1_1"/>
  <p:tag name="KSO_WM_DIAGRAM_GROUP_CODE" val="l1-2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9"/>
  <p:tag name="KSO_WM_UNIT_ID" val="custom160563_18*l_i*1_9"/>
  <p:tag name="KSO_WM_UNIT_CLEAR" val="1"/>
  <p:tag name="KSO_WM_UNIT_LAYERLEVEL" val="1_1"/>
  <p:tag name="KSO_WM_DIAGRAM_GROUP_CODE" val="l1-2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8*i*27"/>
  <p:tag name="KSO_WM_TEMPLATE_CATEGORY" val="custom"/>
  <p:tag name="KSO_WM_TEMPLATE_INDEX" val="160563"/>
  <p:tag name="KSO_WM_UNIT_INDEX" val="27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2"/>
  <p:tag name="KSO_WM_UNIT_TYPE" val="l_h_f"/>
  <p:tag name="KSO_WM_UNIT_INDEX" val="1_4_1"/>
  <p:tag name="KSO_WM_UNIT_ID" val="custom160563_18*l_h_f*1_4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3"/>
  <p:tag name="KSO_WM_UNIT_TYPE" val="l_i"/>
  <p:tag name="KSO_WM_UNIT_INDEX" val="1_10"/>
  <p:tag name="KSO_WM_UNIT_ID" val="custom160563_18*l_i*1_10"/>
  <p:tag name="KSO_WM_UNIT_CLEAR" val="1"/>
  <p:tag name="KSO_WM_UNIT_LAYERLEVEL" val="1_1"/>
  <p:tag name="KSO_WM_DIAGRAM_GROUP_CODE" val="l1-2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2"/>
  <p:tag name="KSO_WM_UNIT_TYPE" val="l_i"/>
  <p:tag name="KSO_WM_UNIT_INDEX" val="1_11"/>
  <p:tag name="KSO_WM_UNIT_ID" val="custom160563_18*l_i*1_11"/>
  <p:tag name="KSO_WM_UNIT_CLEAR" val="1"/>
  <p:tag name="KSO_WM_UNIT_LAYERLEVEL" val="1_1"/>
  <p:tag name="KSO_WM_DIAGRAM_GROUP_CODE" val="l1-2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4"/>
  <p:tag name="KSO_WM_UNIT_TYPE" val="l_i"/>
  <p:tag name="KSO_WM_UNIT_INDEX" val="1_12"/>
  <p:tag name="KSO_WM_UNIT_ID" val="custom160563_18*l_i*1_12"/>
  <p:tag name="KSO_WM_UNIT_CLEAR" val="1"/>
  <p:tag name="KSO_WM_UNIT_LAYERLEVEL" val="1_1"/>
  <p:tag name="KSO_WM_DIAGRAM_GROUP_CODE" val="l1-2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8*i*36"/>
  <p:tag name="KSO_WM_TEMPLATE_CATEGORY" val="custom"/>
  <p:tag name="KSO_WM_TEMPLATE_INDEX" val="160563"/>
  <p:tag name="KSO_WM_UNIT_INDEX" val="36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1"/>
  <p:tag name="KSO_WM_UNIT_TYPE" val="l_h_f"/>
  <p:tag name="KSO_WM_UNIT_INDEX" val="1_5_1"/>
  <p:tag name="KSO_WM_UNIT_ID" val="custom160563_18*l_h_f*1_5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1"/>
  <p:tag name="KSO_WM_UNIT_TYPE" val="l_i"/>
  <p:tag name="KSO_WM_UNIT_INDEX" val="1_13"/>
  <p:tag name="KSO_WM_UNIT_ID" val="custom160563_18*l_i*1_13"/>
  <p:tag name="KSO_WM_UNIT_CLEAR" val="1"/>
  <p:tag name="KSO_WM_UNIT_LAYERLEVEL" val="1_1"/>
  <p:tag name="KSO_WM_DIAGRAM_GROUP_CODE" val="l1-2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1"/>
  <p:tag name="KSO_WM_UNIT_TYPE" val="l_i"/>
  <p:tag name="KSO_WM_UNIT_INDEX" val="1_14"/>
  <p:tag name="KSO_WM_UNIT_ID" val="custom160563_18*l_i*1_14"/>
  <p:tag name="KSO_WM_UNIT_CLEAR" val="1"/>
  <p:tag name="KSO_WM_UNIT_LAYERLEVEL" val="1_1"/>
  <p:tag name="KSO_WM_DIAGRAM_GROUP_CODE" val="l1-2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2"/>
  <p:tag name="KSO_WM_UNIT_TYPE" val="l_i"/>
  <p:tag name="KSO_WM_UNIT_INDEX" val="1_15"/>
  <p:tag name="KSO_WM_UNIT_ID" val="custom160563_18*l_i*1_15"/>
  <p:tag name="KSO_WM_UNIT_CLEAR" val="1"/>
  <p:tag name="KSO_WM_UNIT_LAYERLEVEL" val="1_1"/>
  <p:tag name="KSO_WM_DIAGRAM_GROUP_CODE" val="l1-2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8*i*45"/>
  <p:tag name="KSO_WM_TEMPLATE_CATEGORY" val="custom"/>
  <p:tag name="KSO_WM_TEMPLATE_INDEX" val="160563"/>
  <p:tag name="KSO_WM_UNIT_INDEX" val="45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Text"/>
  <p:tag name="MH_ORDER" val="2"/>
  <p:tag name="KSO_WM_UNIT_TYPE" val="l_h_f"/>
  <p:tag name="KSO_WM_UNIT_INDEX" val="1_6_1"/>
  <p:tag name="KSO_WM_UNIT_ID" val="custom160563_18*l_h_f*1_6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3"/>
  <p:tag name="KSO_WM_UNIT_TYPE" val="l_i"/>
  <p:tag name="KSO_WM_UNIT_INDEX" val="1_16"/>
  <p:tag name="KSO_WM_UNIT_ID" val="custom160563_18*l_i*1_16"/>
  <p:tag name="KSO_WM_UNIT_CLEAR" val="1"/>
  <p:tag name="KSO_WM_UNIT_LAYERLEVEL" val="1_1"/>
  <p:tag name="KSO_WM_DIAGRAM_GROUP_CODE" val="l1-2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SubTitle"/>
  <p:tag name="MH_ORDER" val="2"/>
  <p:tag name="KSO_WM_UNIT_TYPE" val="l_i"/>
  <p:tag name="KSO_WM_UNIT_INDEX" val="1_17"/>
  <p:tag name="KSO_WM_UNIT_ID" val="custom160563_18*l_i*1_17"/>
  <p:tag name="KSO_WM_UNIT_CLEAR" val="1"/>
  <p:tag name="KSO_WM_UNIT_LAYERLEVEL" val="1_1"/>
  <p:tag name="KSO_WM_DIAGRAM_GROUP_CODE" val="l1-2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Other"/>
  <p:tag name="MH_ORDER" val="4"/>
  <p:tag name="KSO_WM_UNIT_TYPE" val="l_i"/>
  <p:tag name="KSO_WM_UNIT_INDEX" val="1_18"/>
  <p:tag name="KSO_WM_UNIT_ID" val="custom160563_18*l_i*1_18"/>
  <p:tag name="KSO_WM_UNIT_CLEAR" val="1"/>
  <p:tag name="KSO_WM_UNIT_LAYERLEVEL" val="1_1"/>
  <p:tag name="KSO_WM_DIAGRAM_GROUP_CODE" val="l1-2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9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50923111220"/>
  <p:tag name="MH_LIBRARY" val="GRAPHIC"/>
  <p:tag name="KSO_WM_TEMPLATE_CATEGORY" val="custom"/>
  <p:tag name="KSO_WM_TEMPLATE_INDEX" val="160563"/>
  <p:tag name="KSO_WM_TAG_VERSION" val="1.0"/>
  <p:tag name="KSO_WM_SLIDE_ID" val="custom160563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30*123"/>
  <p:tag name="KSO_WM_SLIDE_SIZE" val="899*369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2"/>
  <p:tag name="KSO_WM_UNIT_ID" val="custom160563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19*i*0"/>
  <p:tag name="KSO_WM_TEMPLATE_CATEGORY" val="custom"/>
  <p:tag name="KSO_WM_TEMPLATE_INDEX" val="160563"/>
  <p:tag name="KSO_WM_UNIT_INDEX" val="0"/>
</p:tagLst>
</file>

<file path=ppt/tags/tag261.xml><?xml version="1.0" encoding="utf-8"?>
<p:tagLst xmlns:p="http://schemas.openxmlformats.org/presentationml/2006/main">
  <p:tag name="MH" val="20150923111623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3_19*i*5"/>
  <p:tag name="KSO_WM_TEMPLATE_CATEGORY" val="custom"/>
  <p:tag name="KSO_WM_TEMPLATE_INDEX" val="160563"/>
  <p:tag name="KSO_WM_UNIT_INDEX" val="5"/>
</p:tagLst>
</file>

<file path=ppt/tags/tag262.xml><?xml version="1.0" encoding="utf-8"?>
<p:tagLst xmlns:p="http://schemas.openxmlformats.org/presentationml/2006/main">
  <p:tag name="MH" val="20150923111623"/>
  <p:tag name="MH_LIBRARY" val="GRAPHIC"/>
  <p:tag name="MH_TYPE" val="Desc"/>
  <p:tag name="MH_ORDER" val="1"/>
  <p:tag name="KSO_WM_TAG_VERSION" val="1.0"/>
  <p:tag name="KSO_WM_BEAUTIFY_FLAG" val="#wm#"/>
  <p:tag name="KSO_WM_UNIT_TYPE" val="i"/>
  <p:tag name="KSO_WM_UNIT_ID" val="custom160563_19*i*6"/>
  <p:tag name="KSO_WM_TEMPLATE_CATEGORY" val="custom"/>
  <p:tag name="KSO_WM_TEMPLATE_INDEX" val="160563"/>
  <p:tag name="KSO_WM_UNIT_INDEX" val="6"/>
</p:tagLst>
</file>

<file path=ppt/tags/tag263.xml><?xml version="1.0" encoding="utf-8"?>
<p:tagLst xmlns:p="http://schemas.openxmlformats.org/presentationml/2006/main">
  <p:tag name="MH" val="20150923111623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63_19*i*7"/>
  <p:tag name="KSO_WM_TEMPLATE_CATEGORY" val="custom"/>
  <p:tag name="KSO_WM_TEMPLATE_INDEX" val="160563"/>
  <p:tag name="KSO_WM_UNIT_INDEX" val="7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19*f*1"/>
  <p:tag name="KSO_WM_UNIT_CLEAR" val="1"/>
  <p:tag name="KSO_WM_UNIT_LAYERLEVEL" val="1"/>
  <p:tag name="KSO_WM_UNIT_VALUE" val="84"/>
  <p:tag name="KSO_WM_UNIT_HIGHLIGHT" val="0"/>
  <p:tag name="KSO_WM_UNIT_COMPATIBLE" val="0"/>
  <p:tag name="KSO_WM_UNIT_PRESET_TEXT_INDEX" val="5"/>
  <p:tag name="KSO_WM_UNIT_PRESET_TEXT_LEN" val="150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6.xml><?xml version="1.0" encoding="utf-8"?>
<p:tagLst xmlns:p="http://schemas.openxmlformats.org/presentationml/2006/main">
  <p:tag name="MH_TYPE" val="#NeiR#"/>
  <p:tag name="MH_NUMBER" val="1"/>
  <p:tag name="MH_CATEGORY" val="#QiTTB#"/>
  <p:tag name="MH_LAYOUT" val="Desc"/>
  <p:tag name="MH" val="20150923111623"/>
  <p:tag name="MH_LIBRARY" val="GRAPHIC"/>
  <p:tag name="KSO_WM_TEMPLATE_CATEGORY" val="custom"/>
  <p:tag name="KSO_WM_TEMPLATE_INDEX" val="160563"/>
  <p:tag name="KSO_WM_TAG_VERSION" val="1.0"/>
  <p:tag name="KSO_WM_SLIDE_ID" val="custom160563_19"/>
  <p:tag name="KSO_WM_SLIDE_INDEX" val="19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72*163"/>
  <p:tag name="KSO_WM_SLIDE_SIZE" val="319*225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20*f*1"/>
  <p:tag name="KSO_WM_UNIT_CLEAR" val="1"/>
  <p:tag name="KSO_WM_UNIT_LAYERLEVEL" val="1"/>
  <p:tag name="KSO_WM_UNIT_VALUE" val="135"/>
  <p:tag name="KSO_WM_UNIT_HIGHLIGHT" val="0"/>
  <p:tag name="KSO_WM_UNIT_COMPATIBLE" val="0"/>
  <p:tag name="KSO_WM_UNIT_PRESET_TEXT_INDEX" val="5"/>
  <p:tag name="KSO_WM_UNIT_PRESET_TEXT_LEN" val="166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2"/>
  <p:tag name="KSO_WM_UNIT_ID" val="custom160563_20*f*2"/>
  <p:tag name="KSO_WM_UNIT_CLEAR" val="1"/>
  <p:tag name="KSO_WM_UNIT_LAYERLEVEL" val="1"/>
  <p:tag name="KSO_WM_UNIT_VALUE" val="135"/>
  <p:tag name="KSO_WM_UNIT_HIGHLIGHT" val="0"/>
  <p:tag name="KSO_WM_UNIT_COMPATIBLE" val="0"/>
  <p:tag name="KSO_WM_UNIT_PRESET_TEXT_INDEX" val="5"/>
  <p:tag name="KSO_WM_UNIT_PRESET_TEXT_LEN" val="166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623"/>
  <p:tag name="MH_LIBRARY" val="GRAPHIC"/>
  <p:tag name="MH_TYPE" val="PageTitle"/>
  <p:tag name="MH_ORDER" val="PageTitle"/>
  <p:tag name="KSO_WM_UNIT_TYPE" val="a"/>
  <p:tag name="KSO_WM_UNIT_INDEX" val="1"/>
  <p:tag name="KSO_WM_UNIT_ID" val="custom160563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0.xml><?xml version="1.0" encoding="utf-8"?>
<p:tagLst xmlns:p="http://schemas.openxmlformats.org/presentationml/2006/main">
  <p:tag name="MH" val="20150923111754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563_20*i*3"/>
  <p:tag name="KSO_WM_TEMPLATE_CATEGORY" val="custom"/>
  <p:tag name="KSO_WM_TEMPLATE_INDEX" val="160563"/>
  <p:tag name="KSO_WM_UNIT_INDEX" val="3"/>
</p:tagLst>
</file>

<file path=ppt/tags/tag271.xml><?xml version="1.0" encoding="utf-8"?>
<p:tagLst xmlns:p="http://schemas.openxmlformats.org/presentationml/2006/main">
  <p:tag name="MH" val="20150923111754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563_20*i*4"/>
  <p:tag name="KSO_WM_TEMPLATE_CATEGORY" val="custom"/>
  <p:tag name="KSO_WM_TEMPLATE_INDEX" val="160563"/>
  <p:tag name="KSO_WM_UNIT_INDEX" val="4"/>
</p:tagLst>
</file>

<file path=ppt/tags/tag272.xml><?xml version="1.0" encoding="utf-8"?>
<p:tagLst xmlns:p="http://schemas.openxmlformats.org/presentationml/2006/main">
  <p:tag name="MH" val="20150923111754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563_20*i*5"/>
  <p:tag name="KSO_WM_TEMPLATE_CATEGORY" val="custom"/>
  <p:tag name="KSO_WM_TEMPLATE_INDEX" val="160563"/>
  <p:tag name="KSO_WM_UNIT_INDEX" val="5"/>
</p:tagLst>
</file>

<file path=ppt/tags/tag273.xml><?xml version="1.0" encoding="utf-8"?>
<p:tagLst xmlns:p="http://schemas.openxmlformats.org/presentationml/2006/main">
  <p:tag name="MH" val="20150923111754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563_20*i*6"/>
  <p:tag name="KSO_WM_TEMPLATE_CATEGORY" val="custom"/>
  <p:tag name="KSO_WM_TEMPLATE_INDEX" val="160563"/>
  <p:tag name="KSO_WM_UNIT_INDEX" val="6"/>
</p:tagLst>
</file>

<file path=ppt/tags/tag274.xml><?xml version="1.0" encoding="utf-8"?>
<p:tagLst xmlns:p="http://schemas.openxmlformats.org/presentationml/2006/main">
  <p:tag name="MH_TYPE" val="#NeiR#"/>
  <p:tag name="MH_NUMBER" val="1"/>
  <p:tag name="MH_CATEGORY" val="#QiTTB#"/>
  <p:tag name="MH_LAYOUT" val="Desc"/>
  <p:tag name="MH" val="20150923111623"/>
  <p:tag name="MH_LIBRARY" val="GRAPHIC"/>
  <p:tag name="KSO_WM_TEMPLATE_CATEGORY" val="custom"/>
  <p:tag name="KSO_WM_TEMPLATE_INDEX" val="160563"/>
  <p:tag name="KSO_WM_TAG_VERSION" val="1.0"/>
  <p:tag name="KSO_WM_SLIDE_ID" val="custom160563_20"/>
  <p:tag name="KSO_WM_SLIDE_INDEX" val="20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49*130"/>
  <p:tag name="KSO_WM_SLIDE_SIZE" val="667*310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"/>
  <p:tag name="KSO_WM_UNIT_TYPE" val="m_i"/>
  <p:tag name="KSO_WM_UNIT_INDEX" val="1_1"/>
  <p:tag name="KSO_WM_UNIT_ID" val="custom160563_21*m_i*1_1"/>
  <p:tag name="KSO_WM_UNIT_CLEAR" val="1"/>
  <p:tag name="KSO_WM_UNIT_LAYERLEVEL" val="1_1"/>
  <p:tag name="KSO_WM_DIAGRAM_GROUP_CODE" val="m1-1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1*i*1"/>
  <p:tag name="KSO_WM_TEMPLATE_CATEGORY" val="custom"/>
  <p:tag name="KSO_WM_TEMPLATE_INDEX" val="160563"/>
  <p:tag name="KSO_WM_UNIT_INDEX" val="1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2"/>
  <p:tag name="KSO_WM_UNIT_TYPE" val="m_i"/>
  <p:tag name="KSO_WM_UNIT_INDEX" val="1_2"/>
  <p:tag name="KSO_WM_UNIT_ID" val="custom160563_21*m_i*1_2"/>
  <p:tag name="KSO_WM_UNIT_CLEAR" val="1"/>
  <p:tag name="KSO_WM_UNIT_LAYERLEVEL" val="1_1"/>
  <p:tag name="KSO_WM_DIAGRAM_GROUP_CODE" val="m1-1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3"/>
  <p:tag name="KSO_WM_UNIT_TYPE" val="m_i"/>
  <p:tag name="KSO_WM_UNIT_INDEX" val="1_3"/>
  <p:tag name="KSO_WM_UNIT_ID" val="custom160563_21*m_i*1_3"/>
  <p:tag name="KSO_WM_UNIT_CLEAR" val="1"/>
  <p:tag name="KSO_WM_UNIT_LAYERLEVEL" val="1_1"/>
  <p:tag name="KSO_WM_DIAGRAM_GROUP_CODE" val="m1-1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8"/>
  <p:tag name="KSO_WM_UNIT_TYPE" val="m_i"/>
  <p:tag name="KSO_WM_UNIT_INDEX" val="1_8"/>
  <p:tag name="KSO_WM_UNIT_ID" val="custom160563_21*m_i*1_8"/>
  <p:tag name="KSO_WM_UNIT_CLEAR" val="1"/>
  <p:tag name="KSO_WM_UNIT_LAYERLEVEL" val="1_1"/>
  <p:tag name="KSO_WM_DIAGRAM_GROUP_CODE" val="m1-1"/>
</p:tagLst>
</file>

<file path=ppt/tags/tag2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3"/>
  <p:tag name="KSO_WM_SLIDE_ID" val="custom16056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1"/>
  <p:tag name="KSO_WM_UNIT_TYPE" val="m_h_f"/>
  <p:tag name="KSO_WM_UNIT_INDEX" val="1_1_1"/>
  <p:tag name="KSO_WM_UNIT_ID" val="custom160563_21*m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2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2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"/>
  <p:tag name="MH" val="20150923112137"/>
  <p:tag name="MH_LIBRARY" val="GRAPHIC"/>
  <p:tag name="KSO_WM_TEMPLATE_CATEGORY" val="custom"/>
  <p:tag name="KSO_WM_TEMPLATE_INDEX" val="160563"/>
  <p:tag name="KSO_WM_TAG_VERSION" val="1.0"/>
  <p:tag name="KSO_WM_SLIDE_ID" val="custom160563_21"/>
  <p:tag name="KSO_WM_SLIDE_INDEX" val="21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132*127"/>
  <p:tag name="KSO_WM_SLIDE_SIZE" val="659*381"/>
  <p:tag name="KSO_WM_DIAGRAM_GROUP_CODE" val="m1-1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"/>
  <p:tag name="KSO_WM_UNIT_TYPE" val="m_i"/>
  <p:tag name="KSO_WM_UNIT_INDEX" val="1_1"/>
  <p:tag name="KSO_WM_UNIT_ID" val="custom160563_22*m_i*1_1"/>
  <p:tag name="KSO_WM_UNIT_CLEAR" val="1"/>
  <p:tag name="KSO_WM_UNIT_LAYERLEVEL" val="1_1"/>
  <p:tag name="KSO_WM_DIAGRAM_GROUP_CODE" val="m1-1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2*i*1"/>
  <p:tag name="KSO_WM_TEMPLATE_CATEGORY" val="custom"/>
  <p:tag name="KSO_WM_TEMPLATE_INDEX" val="160563"/>
  <p:tag name="KSO_WM_UNIT_INDEX" val="1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2"/>
  <p:tag name="KSO_WM_UNIT_TYPE" val="m_i"/>
  <p:tag name="KSO_WM_UNIT_INDEX" val="1_2"/>
  <p:tag name="KSO_WM_UNIT_ID" val="custom160563_22*m_i*1_2"/>
  <p:tag name="KSO_WM_UNIT_CLEAR" val="1"/>
  <p:tag name="KSO_WM_UNIT_LAYERLEVEL" val="1_1"/>
  <p:tag name="KSO_WM_DIAGRAM_GROUP_CODE" val="m1-1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3"/>
  <p:tag name="KSO_WM_UNIT_TYPE" val="m_i"/>
  <p:tag name="KSO_WM_UNIT_INDEX" val="1_3"/>
  <p:tag name="KSO_WM_UNIT_ID" val="custom160563_22*m_i*1_3"/>
  <p:tag name="KSO_WM_UNIT_CLEAR" val="1"/>
  <p:tag name="KSO_WM_UNIT_LAYERLEVEL" val="1_1"/>
  <p:tag name="KSO_WM_DIAGRAM_GROUP_CODE" val="m1-1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8"/>
  <p:tag name="KSO_WM_UNIT_TYPE" val="m_i"/>
  <p:tag name="KSO_WM_UNIT_INDEX" val="1_8"/>
  <p:tag name="KSO_WM_UNIT_ID" val="custom160563_22*m_i*1_8"/>
  <p:tag name="KSO_WM_UNIT_CLEAR" val="1"/>
  <p:tag name="KSO_WM_UNIT_LAYERLEVEL" val="1_1"/>
  <p:tag name="KSO_WM_DIAGRAM_GROUP_CODE" val="m1-1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1"/>
  <p:tag name="KSO_WM_UNIT_TYPE" val="m_h_f"/>
  <p:tag name="KSO_WM_UNIT_INDEX" val="1_1_1"/>
  <p:tag name="KSO_WM_UNIT_ID" val="custom160563_22*m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2*i*10"/>
  <p:tag name="KSO_WM_TEMPLATE_CATEGORY" val="custom"/>
  <p:tag name="KSO_WM_TEMPLATE_INDEX" val="160563"/>
  <p:tag name="KSO_WM_UNIT_INDEX" val="1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4"/>
  <p:tag name="KSO_WM_UNIT_TYPE" val="m_i"/>
  <p:tag name="KSO_WM_UNIT_INDEX" val="1_4"/>
  <p:tag name="KSO_WM_UNIT_ID" val="custom160563_22*m_i*1_4"/>
  <p:tag name="KSO_WM_UNIT_CLEAR" val="1"/>
  <p:tag name="KSO_WM_UNIT_LAYERLEVEL" val="1_1"/>
  <p:tag name="KSO_WM_DIAGRAM_GROUP_CODE" val="m1-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5"/>
  <p:tag name="KSO_WM_UNIT_TYPE" val="m_i"/>
  <p:tag name="KSO_WM_UNIT_INDEX" val="1_5"/>
  <p:tag name="KSO_WM_UNIT_ID" val="custom160563_22*m_i*1_5"/>
  <p:tag name="KSO_WM_UNIT_CLEAR" val="1"/>
  <p:tag name="KSO_WM_UNIT_LAYERLEVEL" val="1_1"/>
  <p:tag name="KSO_WM_DIAGRAM_GROUP_CODE" val="m1-1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0"/>
  <p:tag name="KSO_WM_UNIT_TYPE" val="m_i"/>
  <p:tag name="KSO_WM_UNIT_INDEX" val="1_10"/>
  <p:tag name="KSO_WM_UNIT_ID" val="custom160563_22*m_i*1_10"/>
  <p:tag name="KSO_WM_UNIT_CLEAR" val="1"/>
  <p:tag name="KSO_WM_UNIT_LAYERLEVEL" val="1_1"/>
  <p:tag name="KSO_WM_DIAGRAM_GROUP_CODE" val="m1-1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2"/>
  <p:tag name="KSO_WM_UNIT_TYPE" val="m_h_f"/>
  <p:tag name="KSO_WM_UNIT_INDEX" val="1_2_1"/>
  <p:tag name="KSO_WM_UNIT_ID" val="custom160563_22*m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2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5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"/>
  <p:tag name="MH" val="20150923112137"/>
  <p:tag name="MH_LIBRARY" val="GRAPHIC"/>
  <p:tag name="KSO_WM_TEMPLATE_CATEGORY" val="custom"/>
  <p:tag name="KSO_WM_TEMPLATE_INDEX" val="160563"/>
  <p:tag name="KSO_WM_TAG_VERSION" val="1.0"/>
  <p:tag name="KSO_WM_SLIDE_ID" val="custom160563_22"/>
  <p:tag name="KSO_WM_SLIDE_INDEX" val="22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132*127"/>
  <p:tag name="KSO_WM_SLIDE_SIZE" val="696*381"/>
  <p:tag name="KSO_WM_DIAGRAM_GROUP_CODE" val="m1-1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"/>
  <p:tag name="KSO_WM_UNIT_TYPE" val="m_i"/>
  <p:tag name="KSO_WM_UNIT_INDEX" val="1_1"/>
  <p:tag name="KSO_WM_UNIT_ID" val="custom160563_23*m_i*1_1"/>
  <p:tag name="KSO_WM_UNIT_CLEAR" val="1"/>
  <p:tag name="KSO_WM_UNIT_LAYERLEVEL" val="1_1"/>
  <p:tag name="KSO_WM_DIAGRAM_GROUP_CODE" val="m1-1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3*i*1"/>
  <p:tag name="KSO_WM_TEMPLATE_CATEGORY" val="custom"/>
  <p:tag name="KSO_WM_TEMPLATE_INDEX" val="160563"/>
  <p:tag name="KSO_WM_UNIT_INDEX" val="1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2"/>
  <p:tag name="KSO_WM_UNIT_TYPE" val="m_i"/>
  <p:tag name="KSO_WM_UNIT_INDEX" val="1_2"/>
  <p:tag name="KSO_WM_UNIT_ID" val="custom160563_23*m_i*1_2"/>
  <p:tag name="KSO_WM_UNIT_CLEAR" val="1"/>
  <p:tag name="KSO_WM_UNIT_LAYERLEVEL" val="1_1"/>
  <p:tag name="KSO_WM_DIAGRAM_GROUP_CODE" val="m1-1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3"/>
  <p:tag name="KSO_WM_UNIT_TYPE" val="m_i"/>
  <p:tag name="KSO_WM_UNIT_INDEX" val="1_3"/>
  <p:tag name="KSO_WM_UNIT_ID" val="custom160563_23*m_i*1_3"/>
  <p:tag name="KSO_WM_UNIT_CLEAR" val="1"/>
  <p:tag name="KSO_WM_UNIT_LAYERLEVEL" val="1_1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63"/>
</p:tagLst>
</file>

<file path=ppt/tags/tag30.xml><?xml version="1.0" encoding="utf-8"?>
<p:tagLst xmlns:p="http://schemas.openxmlformats.org/presentationml/2006/main">
  <p:tag name="KSO_WM_TEMPLATE_CATEGORY" val="custom"/>
  <p:tag name="KSO_WM_TEMPLATE_INDEX" val="160563"/>
  <p:tag name="KSO_WM_TAG_VERSION" val="1.0"/>
  <p:tag name="KSO_WM_SLIDE_ID" val="custom160563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3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8"/>
  <p:tag name="KSO_WM_UNIT_TYPE" val="m_i"/>
  <p:tag name="KSO_WM_UNIT_INDEX" val="1_8"/>
  <p:tag name="KSO_WM_UNIT_ID" val="custom160563_23*m_i*1_8"/>
  <p:tag name="KSO_WM_UNIT_CLEAR" val="1"/>
  <p:tag name="KSO_WM_UNIT_LAYERLEVEL" val="1_1"/>
  <p:tag name="KSO_WM_DIAGRAM_GROUP_CODE" val="m1-1"/>
</p:tagLst>
</file>

<file path=ppt/tags/tag3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1"/>
  <p:tag name="KSO_WM_UNIT_TYPE" val="m_h_f"/>
  <p:tag name="KSO_WM_UNIT_INDEX" val="1_1_1"/>
  <p:tag name="KSO_WM_UNIT_ID" val="custom160563_23*m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3*i*10"/>
  <p:tag name="KSO_WM_TEMPLATE_CATEGORY" val="custom"/>
  <p:tag name="KSO_WM_TEMPLATE_INDEX" val="160563"/>
  <p:tag name="KSO_WM_UNIT_INDEX" val="10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4"/>
  <p:tag name="KSO_WM_UNIT_TYPE" val="m_i"/>
  <p:tag name="KSO_WM_UNIT_INDEX" val="1_4"/>
  <p:tag name="KSO_WM_UNIT_ID" val="custom160563_23*m_i*1_4"/>
  <p:tag name="KSO_WM_UNIT_CLEAR" val="1"/>
  <p:tag name="KSO_WM_UNIT_LAYERLEVEL" val="1_1"/>
  <p:tag name="KSO_WM_DIAGRAM_GROUP_CODE" val="m1-1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5"/>
  <p:tag name="KSO_WM_UNIT_TYPE" val="m_i"/>
  <p:tag name="KSO_WM_UNIT_INDEX" val="1_5"/>
  <p:tag name="KSO_WM_UNIT_ID" val="custom160563_23*m_i*1_5"/>
  <p:tag name="KSO_WM_UNIT_CLEAR" val="1"/>
  <p:tag name="KSO_WM_UNIT_LAYERLEVEL" val="1_1"/>
  <p:tag name="KSO_WM_DIAGRAM_GROUP_CODE" val="m1-1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0"/>
  <p:tag name="KSO_WM_UNIT_TYPE" val="m_i"/>
  <p:tag name="KSO_WM_UNIT_INDEX" val="1_10"/>
  <p:tag name="KSO_WM_UNIT_ID" val="custom160563_23*m_i*1_10"/>
  <p:tag name="KSO_WM_UNIT_CLEAR" val="1"/>
  <p:tag name="KSO_WM_UNIT_LAYERLEVEL" val="1_1"/>
  <p:tag name="KSO_WM_DIAGRAM_GROUP_CODE" val="m1-1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2"/>
  <p:tag name="KSO_WM_UNIT_TYPE" val="m_h_f"/>
  <p:tag name="KSO_WM_UNIT_INDEX" val="1_2_1"/>
  <p:tag name="KSO_WM_UNIT_ID" val="custom160563_23*m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3*i*19"/>
  <p:tag name="KSO_WM_TEMPLATE_CATEGORY" val="custom"/>
  <p:tag name="KSO_WM_TEMPLATE_INDEX" val="160563"/>
  <p:tag name="KSO_WM_UNIT_INDEX" val="19"/>
</p:tagLst>
</file>

<file path=ppt/tags/tag3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6"/>
  <p:tag name="KSO_WM_UNIT_TYPE" val="m_i"/>
  <p:tag name="KSO_WM_UNIT_INDEX" val="1_6"/>
  <p:tag name="KSO_WM_UNIT_ID" val="custom160563_23*m_i*1_6"/>
  <p:tag name="KSO_WM_UNIT_CLEAR" val="1"/>
  <p:tag name="KSO_WM_UNIT_LAYERLEVEL" val="1_1"/>
  <p:tag name="KSO_WM_DIAGRAM_GROUP_CODE" val="m1-1"/>
</p:tagLst>
</file>

<file path=ppt/tags/tag3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7"/>
  <p:tag name="KSO_WM_UNIT_TYPE" val="m_i"/>
  <p:tag name="KSO_WM_UNIT_INDEX" val="1_7"/>
  <p:tag name="KSO_WM_UNIT_ID" val="custom160563_23*m_i*1_7"/>
  <p:tag name="KSO_WM_UNIT_CLEAR" val="1"/>
  <p:tag name="KSO_WM_UNIT_LAYERLEVEL" val="1_1"/>
  <p:tag name="KSO_WM_DIAGRAM_GROUP_CODE" val="m1-1"/>
</p:tagLst>
</file>

<file path=ppt/tags/tag31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6*i*0"/>
  <p:tag name="KSO_WM_TEMPLATE_CATEGORY" val="custom"/>
  <p:tag name="KSO_WM_TEMPLATE_INDEX" val="160563"/>
  <p:tag name="KSO_WM_UNIT_INDEX" val="0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9"/>
  <p:tag name="KSO_WM_UNIT_TYPE" val="m_i"/>
  <p:tag name="KSO_WM_UNIT_INDEX" val="1_9"/>
  <p:tag name="KSO_WM_UNIT_ID" val="custom160563_23*m_i*1_9"/>
  <p:tag name="KSO_WM_UNIT_CLEAR" val="1"/>
  <p:tag name="KSO_WM_UNIT_LAYERLEVEL" val="1_1"/>
  <p:tag name="KSO_WM_DIAGRAM_GROUP_CODE" val="m1-1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3"/>
  <p:tag name="KSO_WM_UNIT_TYPE" val="m_h_f"/>
  <p:tag name="KSO_WM_UNIT_INDEX" val="1_3_1"/>
  <p:tag name="KSO_WM_UNIT_ID" val="custom160563_23*m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2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3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"/>
  <p:tag name="MH" val="20150923112137"/>
  <p:tag name="MH_LIBRARY" val="GRAPHIC"/>
  <p:tag name="KSO_WM_TEMPLATE_CATEGORY" val="custom"/>
  <p:tag name="KSO_WM_TEMPLATE_INDEX" val="160563"/>
  <p:tag name="KSO_WM_TAG_VERSION" val="1.0"/>
  <p:tag name="KSO_WM_SLIDE_ID" val="custom160563_23"/>
  <p:tag name="KSO_WM_SLIDE_INDEX" val="2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132*127"/>
  <p:tag name="KSO_WM_SLIDE_SIZE" val="696*381"/>
  <p:tag name="KSO_WM_DIAGRAM_GROUP_CODE" val="m1-1"/>
</p:tagLst>
</file>

<file path=ppt/tags/tag3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"/>
  <p:tag name="KSO_WM_UNIT_TYPE" val="m_i"/>
  <p:tag name="KSO_WM_UNIT_INDEX" val="1_1"/>
  <p:tag name="KSO_WM_UNIT_ID" val="custom160563_24*m_i*1_1"/>
  <p:tag name="KSO_WM_UNIT_CLEAR" val="1"/>
  <p:tag name="KSO_WM_UNIT_LAYERLEVEL" val="1_1"/>
  <p:tag name="KSO_WM_DIAGRAM_GROUP_CODE" val="m1-1"/>
</p:tagLst>
</file>

<file path=ppt/tags/tag3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4*i*1"/>
  <p:tag name="KSO_WM_TEMPLATE_CATEGORY" val="custom"/>
  <p:tag name="KSO_WM_TEMPLATE_INDEX" val="160563"/>
  <p:tag name="KSO_WM_UNIT_INDEX" val="1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2"/>
  <p:tag name="KSO_WM_UNIT_TYPE" val="m_i"/>
  <p:tag name="KSO_WM_UNIT_INDEX" val="1_2"/>
  <p:tag name="KSO_WM_UNIT_ID" val="custom160563_24*m_i*1_2"/>
  <p:tag name="KSO_WM_UNIT_CLEAR" val="1"/>
  <p:tag name="KSO_WM_UNIT_LAYERLEVEL" val="1_1"/>
  <p:tag name="KSO_WM_DIAGRAM_GROUP_CODE" val="m1-1"/>
</p:tagLst>
</file>

<file path=ppt/tags/tag3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3"/>
  <p:tag name="KSO_WM_UNIT_TYPE" val="m_i"/>
  <p:tag name="KSO_WM_UNIT_INDEX" val="1_3"/>
  <p:tag name="KSO_WM_UNIT_ID" val="custom160563_24*m_i*1_3"/>
  <p:tag name="KSO_WM_UNIT_CLEAR" val="1"/>
  <p:tag name="KSO_WM_UNIT_LAYERLEVEL" val="1_1"/>
  <p:tag name="KSO_WM_DIAGRAM_GROUP_CODE" val="m1-1"/>
</p:tagLst>
</file>

<file path=ppt/tags/tag3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8"/>
  <p:tag name="KSO_WM_UNIT_TYPE" val="m_i"/>
  <p:tag name="KSO_WM_UNIT_INDEX" val="1_8"/>
  <p:tag name="KSO_WM_UNIT_ID" val="custom160563_24*m_i*1_8"/>
  <p:tag name="KSO_WM_UNIT_CLEAR" val="1"/>
  <p:tag name="KSO_WM_UNIT_LAYERLEVEL" val="1_1"/>
  <p:tag name="KSO_WM_DIAGRAM_GROUP_CODE" val="m1-1"/>
</p:tagLst>
</file>

<file path=ppt/tags/tag3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1"/>
  <p:tag name="KSO_WM_UNIT_TYPE" val="m_h_f"/>
  <p:tag name="KSO_WM_UNIT_INDEX" val="1_1_1"/>
  <p:tag name="KSO_WM_UNIT_ID" val="custom160563_24*m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2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6*i*1"/>
  <p:tag name="KSO_WM_TEMPLATE_CATEGORY" val="custom"/>
  <p:tag name="KSO_WM_TEMPLATE_INDEX" val="160563"/>
  <p:tag name="KSO_WM_UNIT_INDEX" val="1"/>
</p:tagLst>
</file>

<file path=ppt/tags/tag3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4*i*10"/>
  <p:tag name="KSO_WM_TEMPLATE_CATEGORY" val="custom"/>
  <p:tag name="KSO_WM_TEMPLATE_INDEX" val="160563"/>
  <p:tag name="KSO_WM_UNIT_INDEX" val="10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4"/>
  <p:tag name="KSO_WM_UNIT_TYPE" val="m_i"/>
  <p:tag name="KSO_WM_UNIT_INDEX" val="1_4"/>
  <p:tag name="KSO_WM_UNIT_ID" val="custom160563_24*m_i*1_4"/>
  <p:tag name="KSO_WM_UNIT_CLEAR" val="1"/>
  <p:tag name="KSO_WM_UNIT_LAYERLEVEL" val="1_1"/>
  <p:tag name="KSO_WM_DIAGRAM_GROUP_CODE" val="m1-1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5"/>
  <p:tag name="KSO_WM_UNIT_TYPE" val="m_i"/>
  <p:tag name="KSO_WM_UNIT_INDEX" val="1_5"/>
  <p:tag name="KSO_WM_UNIT_ID" val="custom160563_24*m_i*1_5"/>
  <p:tag name="KSO_WM_UNIT_CLEAR" val="1"/>
  <p:tag name="KSO_WM_UNIT_LAYERLEVEL" val="1_1"/>
  <p:tag name="KSO_WM_DIAGRAM_GROUP_CODE" val="m1-1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0"/>
  <p:tag name="KSO_WM_UNIT_TYPE" val="m_i"/>
  <p:tag name="KSO_WM_UNIT_INDEX" val="1_10"/>
  <p:tag name="KSO_WM_UNIT_ID" val="custom160563_24*m_i*1_10"/>
  <p:tag name="KSO_WM_UNIT_CLEAR" val="1"/>
  <p:tag name="KSO_WM_UNIT_LAYERLEVEL" val="1_1"/>
  <p:tag name="KSO_WM_DIAGRAM_GROUP_CODE" val="m1-1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2"/>
  <p:tag name="KSO_WM_UNIT_TYPE" val="m_h_f"/>
  <p:tag name="KSO_WM_UNIT_INDEX" val="1_2_1"/>
  <p:tag name="KSO_WM_UNIT_ID" val="custom160563_24*m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4*i*19"/>
  <p:tag name="KSO_WM_TEMPLATE_CATEGORY" val="custom"/>
  <p:tag name="KSO_WM_TEMPLATE_INDEX" val="160563"/>
  <p:tag name="KSO_WM_UNIT_INDEX" val="19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6"/>
  <p:tag name="KSO_WM_UNIT_TYPE" val="m_i"/>
  <p:tag name="KSO_WM_UNIT_INDEX" val="1_6"/>
  <p:tag name="KSO_WM_UNIT_ID" val="custom160563_24*m_i*1_6"/>
  <p:tag name="KSO_WM_UNIT_CLEAR" val="1"/>
  <p:tag name="KSO_WM_UNIT_LAYERLEVEL" val="1_1"/>
  <p:tag name="KSO_WM_DIAGRAM_GROUP_CODE" val="m1-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7"/>
  <p:tag name="KSO_WM_UNIT_TYPE" val="m_i"/>
  <p:tag name="KSO_WM_UNIT_INDEX" val="1_7"/>
  <p:tag name="KSO_WM_UNIT_ID" val="custom160563_24*m_i*1_7"/>
  <p:tag name="KSO_WM_UNIT_CLEAR" val="1"/>
  <p:tag name="KSO_WM_UNIT_LAYERLEVEL" val="1_1"/>
  <p:tag name="KSO_WM_DIAGRAM_GROUP_CODE" val="m1-1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9"/>
  <p:tag name="KSO_WM_UNIT_TYPE" val="m_i"/>
  <p:tag name="KSO_WM_UNIT_INDEX" val="1_9"/>
  <p:tag name="KSO_WM_UNIT_ID" val="custom160563_24*m_i*1_9"/>
  <p:tag name="KSO_WM_UNIT_CLEAR" val="1"/>
  <p:tag name="KSO_WM_UNIT_LAYERLEVEL" val="1_1"/>
  <p:tag name="KSO_WM_DIAGRAM_GROUP_CODE" val="m1-1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3"/>
  <p:tag name="KSO_WM_UNIT_TYPE" val="m_h_f"/>
  <p:tag name="KSO_WM_UNIT_INDEX" val="1_3_1"/>
  <p:tag name="KSO_WM_UNIT_ID" val="custom160563_24*m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3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6*i*2"/>
  <p:tag name="KSO_WM_TEMPLATE_CATEGORY" val="custom"/>
  <p:tag name="KSO_WM_TEMPLATE_INDEX" val="160563"/>
  <p:tag name="KSO_WM_UNIT_INDEX" val="2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4*i*28"/>
  <p:tag name="KSO_WM_TEMPLATE_CATEGORY" val="custom"/>
  <p:tag name="KSO_WM_TEMPLATE_INDEX" val="160563"/>
  <p:tag name="KSO_WM_UNIT_INDEX" val="28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4"/>
  <p:tag name="KSO_WM_UNIT_TYPE" val="m_i"/>
  <p:tag name="KSO_WM_UNIT_INDEX" val="1_11"/>
  <p:tag name="KSO_WM_UNIT_ID" val="custom160563_24*m_i*1_11"/>
  <p:tag name="KSO_WM_UNIT_CLEAR" val="1"/>
  <p:tag name="KSO_WM_UNIT_LAYERLEVEL" val="1_1"/>
  <p:tag name="KSO_WM_DIAGRAM_GROUP_CODE" val="m1-1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5"/>
  <p:tag name="KSO_WM_UNIT_TYPE" val="m_i"/>
  <p:tag name="KSO_WM_UNIT_INDEX" val="1_12"/>
  <p:tag name="KSO_WM_UNIT_ID" val="custom160563_24*m_i*1_12"/>
  <p:tag name="KSO_WM_UNIT_CLEAR" val="1"/>
  <p:tag name="KSO_WM_UNIT_LAYERLEVEL" val="1_1"/>
  <p:tag name="KSO_WM_DIAGRAM_GROUP_CODE" val="m1-1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0"/>
  <p:tag name="KSO_WM_UNIT_TYPE" val="m_i"/>
  <p:tag name="KSO_WM_UNIT_INDEX" val="1_13"/>
  <p:tag name="KSO_WM_UNIT_ID" val="custom160563_24*m_i*1_13"/>
  <p:tag name="KSO_WM_UNIT_CLEAR" val="1"/>
  <p:tag name="KSO_WM_UNIT_LAYERLEVEL" val="1_1"/>
  <p:tag name="KSO_WM_DIAGRAM_GROUP_CODE" val="m1-1"/>
</p:tagLst>
</file>

<file path=ppt/tags/tag3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2"/>
  <p:tag name="KSO_WM_UNIT_TYPE" val="m_h_f"/>
  <p:tag name="KSO_WM_UNIT_INDEX" val="1_4_1"/>
  <p:tag name="KSO_WM_UNIT_ID" val="custom160563_24*m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2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6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"/>
  <p:tag name="MH" val="20150923112137"/>
  <p:tag name="MH_LIBRARY" val="GRAPHIC"/>
  <p:tag name="KSO_WM_TEMPLATE_CATEGORY" val="custom"/>
  <p:tag name="KSO_WM_TEMPLATE_INDEX" val="160563"/>
  <p:tag name="KSO_WM_TAG_VERSION" val="1.0"/>
  <p:tag name="KSO_WM_SLIDE_ID" val="custom160563_24"/>
  <p:tag name="KSO_WM_SLIDE_INDEX" val="24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132*127"/>
  <p:tag name="KSO_WM_SLIDE_SIZE" val="696*381"/>
  <p:tag name="KSO_WM_DIAGRAM_GROUP_CODE" val="m1-1"/>
</p:tagLst>
</file>

<file path=ppt/tags/tag3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"/>
  <p:tag name="KSO_WM_UNIT_TYPE" val="m_i"/>
  <p:tag name="KSO_WM_UNIT_INDEX" val="1_1"/>
  <p:tag name="KSO_WM_UNIT_ID" val="custom160563_25*m_i*1_1"/>
  <p:tag name="KSO_WM_UNIT_CLEAR" val="1"/>
  <p:tag name="KSO_WM_UNIT_LAYERLEVEL" val="1_1"/>
  <p:tag name="KSO_WM_DIAGRAM_GROUP_CODE" val="m1-1"/>
</p:tagLst>
</file>

<file path=ppt/tags/tag3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5*i*1"/>
  <p:tag name="KSO_WM_TEMPLATE_CATEGORY" val="custom"/>
  <p:tag name="KSO_WM_TEMPLATE_INDEX" val="160563"/>
  <p:tag name="KSO_WM_UNIT_INDEX" val="1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2"/>
  <p:tag name="KSO_WM_UNIT_TYPE" val="m_i"/>
  <p:tag name="KSO_WM_UNIT_INDEX" val="1_2"/>
  <p:tag name="KSO_WM_UNIT_ID" val="custom160563_25*m_i*1_2"/>
  <p:tag name="KSO_WM_UNIT_CLEAR" val="1"/>
  <p:tag name="KSO_WM_UNIT_LAYERLEVEL" val="1_1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6*i*3"/>
  <p:tag name="KSO_WM_TEMPLATE_CATEGORY" val="custom"/>
  <p:tag name="KSO_WM_TEMPLATE_INDEX" val="160563"/>
  <p:tag name="KSO_WM_UNIT_INDEX" val="3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3"/>
  <p:tag name="KSO_WM_UNIT_TYPE" val="m_i"/>
  <p:tag name="KSO_WM_UNIT_INDEX" val="1_3"/>
  <p:tag name="KSO_WM_UNIT_ID" val="custom160563_25*m_i*1_3"/>
  <p:tag name="KSO_WM_UNIT_CLEAR" val="1"/>
  <p:tag name="KSO_WM_UNIT_LAYERLEVEL" val="1_1"/>
  <p:tag name="KSO_WM_DIAGRAM_GROUP_CODE" val="m1-1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8"/>
  <p:tag name="KSO_WM_UNIT_TYPE" val="m_i"/>
  <p:tag name="KSO_WM_UNIT_INDEX" val="1_8"/>
  <p:tag name="KSO_WM_UNIT_ID" val="custom160563_25*m_i*1_8"/>
  <p:tag name="KSO_WM_UNIT_CLEAR" val="1"/>
  <p:tag name="KSO_WM_UNIT_LAYERLEVEL" val="1_1"/>
  <p:tag name="KSO_WM_DIAGRAM_GROUP_CODE" val="m1-1"/>
</p:tagLst>
</file>

<file path=ppt/tags/tag3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1"/>
  <p:tag name="KSO_WM_UNIT_TYPE" val="m_h_f"/>
  <p:tag name="KSO_WM_UNIT_INDEX" val="1_1_1"/>
  <p:tag name="KSO_WM_UNIT_ID" val="custom160563_25*m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5*i*10"/>
  <p:tag name="KSO_WM_TEMPLATE_CATEGORY" val="custom"/>
  <p:tag name="KSO_WM_TEMPLATE_INDEX" val="160563"/>
  <p:tag name="KSO_WM_UNIT_INDEX" val="10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4"/>
  <p:tag name="KSO_WM_UNIT_TYPE" val="m_i"/>
  <p:tag name="KSO_WM_UNIT_INDEX" val="1_4"/>
  <p:tag name="KSO_WM_UNIT_ID" val="custom160563_25*m_i*1_4"/>
  <p:tag name="KSO_WM_UNIT_CLEAR" val="1"/>
  <p:tag name="KSO_WM_UNIT_LAYERLEVEL" val="1_1"/>
  <p:tag name="KSO_WM_DIAGRAM_GROUP_CODE" val="m1-1"/>
</p:tagLst>
</file>

<file path=ppt/tags/tag3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5"/>
  <p:tag name="KSO_WM_UNIT_TYPE" val="m_i"/>
  <p:tag name="KSO_WM_UNIT_INDEX" val="1_5"/>
  <p:tag name="KSO_WM_UNIT_ID" val="custom160563_25*m_i*1_5"/>
  <p:tag name="KSO_WM_UNIT_CLEAR" val="1"/>
  <p:tag name="KSO_WM_UNIT_LAYERLEVEL" val="1_1"/>
  <p:tag name="KSO_WM_DIAGRAM_GROUP_CODE" val="m1-1"/>
</p:tagLst>
</file>

<file path=ppt/tags/tag3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0"/>
  <p:tag name="KSO_WM_UNIT_TYPE" val="m_i"/>
  <p:tag name="KSO_WM_UNIT_INDEX" val="1_10"/>
  <p:tag name="KSO_WM_UNIT_ID" val="custom160563_25*m_i*1_10"/>
  <p:tag name="KSO_WM_UNIT_CLEAR" val="1"/>
  <p:tag name="KSO_WM_UNIT_LAYERLEVEL" val="1_1"/>
  <p:tag name="KSO_WM_DIAGRAM_GROUP_CODE" val="m1-1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2"/>
  <p:tag name="KSO_WM_UNIT_TYPE" val="m_h_f"/>
  <p:tag name="KSO_WM_UNIT_INDEX" val="1_2_1"/>
  <p:tag name="KSO_WM_UNIT_ID" val="custom160563_25*m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5*i*19"/>
  <p:tag name="KSO_WM_TEMPLATE_CATEGORY" val="custom"/>
  <p:tag name="KSO_WM_TEMPLATE_INDEX" val="160563"/>
  <p:tag name="KSO_WM_UNIT_INDEX" val="19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6"/>
  <p:tag name="KSO_WM_UNIT_TYPE" val="m_i"/>
  <p:tag name="KSO_WM_UNIT_INDEX" val="1_6"/>
  <p:tag name="KSO_WM_UNIT_ID" val="custom160563_25*m_i*1_6"/>
  <p:tag name="KSO_WM_UNIT_CLEAR" val="1"/>
  <p:tag name="KSO_WM_UNIT_LAYERLEVEL" val="1_1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1_1"/>
  <p:tag name="KSO_WM_UNIT_ID" val="custom160563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7"/>
  <p:tag name="KSO_WM_UNIT_TYPE" val="m_i"/>
  <p:tag name="KSO_WM_UNIT_INDEX" val="1_7"/>
  <p:tag name="KSO_WM_UNIT_ID" val="custom160563_25*m_i*1_7"/>
  <p:tag name="KSO_WM_UNIT_CLEAR" val="1"/>
  <p:tag name="KSO_WM_UNIT_LAYERLEVEL" val="1_1"/>
  <p:tag name="KSO_WM_DIAGRAM_GROUP_CODE" val="m1-1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9"/>
  <p:tag name="KSO_WM_UNIT_TYPE" val="m_i"/>
  <p:tag name="KSO_WM_UNIT_INDEX" val="1_9"/>
  <p:tag name="KSO_WM_UNIT_ID" val="custom160563_25*m_i*1_9"/>
  <p:tag name="KSO_WM_UNIT_CLEAR" val="1"/>
  <p:tag name="KSO_WM_UNIT_LAYERLEVEL" val="1_1"/>
  <p:tag name="KSO_WM_DIAGRAM_GROUP_CODE" val="m1-1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3"/>
  <p:tag name="KSO_WM_UNIT_TYPE" val="m_h_f"/>
  <p:tag name="KSO_WM_UNIT_INDEX" val="1_3_1"/>
  <p:tag name="KSO_WM_UNIT_ID" val="custom160563_25*m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5*i*28"/>
  <p:tag name="KSO_WM_TEMPLATE_CATEGORY" val="custom"/>
  <p:tag name="KSO_WM_TEMPLATE_INDEX" val="160563"/>
  <p:tag name="KSO_WM_UNIT_INDEX" val="28"/>
</p:tagLst>
</file>

<file path=ppt/tags/tag3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4"/>
  <p:tag name="KSO_WM_UNIT_TYPE" val="m_i"/>
  <p:tag name="KSO_WM_UNIT_INDEX" val="1_11"/>
  <p:tag name="KSO_WM_UNIT_ID" val="custom160563_25*m_i*1_11"/>
  <p:tag name="KSO_WM_UNIT_CLEAR" val="1"/>
  <p:tag name="KSO_WM_UNIT_LAYERLEVEL" val="1_1"/>
  <p:tag name="KSO_WM_DIAGRAM_GROUP_CODE" val="m1-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5"/>
  <p:tag name="KSO_WM_UNIT_TYPE" val="m_i"/>
  <p:tag name="KSO_WM_UNIT_INDEX" val="1_12"/>
  <p:tag name="KSO_WM_UNIT_ID" val="custom160563_25*m_i*1_12"/>
  <p:tag name="KSO_WM_UNIT_CLEAR" val="1"/>
  <p:tag name="KSO_WM_UNIT_LAYERLEVEL" val="1_1"/>
  <p:tag name="KSO_WM_DIAGRAM_GROUP_CODE" val="m1-1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0"/>
  <p:tag name="KSO_WM_UNIT_TYPE" val="m_i"/>
  <p:tag name="KSO_WM_UNIT_INDEX" val="1_13"/>
  <p:tag name="KSO_WM_UNIT_ID" val="custom160563_25*m_i*1_13"/>
  <p:tag name="KSO_WM_UNIT_CLEAR" val="1"/>
  <p:tag name="KSO_WM_UNIT_LAYERLEVEL" val="1_1"/>
  <p:tag name="KSO_WM_DIAGRAM_GROUP_CODE" val="m1-1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2"/>
  <p:tag name="KSO_WM_UNIT_TYPE" val="m_h_f"/>
  <p:tag name="KSO_WM_UNIT_INDEX" val="1_4_1"/>
  <p:tag name="KSO_WM_UNIT_ID" val="custom160563_25*m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5*i*37"/>
  <p:tag name="KSO_WM_TEMPLATE_CATEGORY" val="custom"/>
  <p:tag name="KSO_WM_TEMPLATE_INDEX" val="160563"/>
  <p:tag name="KSO_WM_UNIT_INDEX" val="37"/>
</p:tagLst>
</file>

<file path=ppt/tags/tag3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6"/>
  <p:tag name="KSO_WM_UNIT_TYPE" val="m_i"/>
  <p:tag name="KSO_WM_UNIT_INDEX" val="1_14"/>
  <p:tag name="KSO_WM_UNIT_ID" val="custom160563_25*m_i*1_14"/>
  <p:tag name="KSO_WM_UNIT_CLEAR" val="1"/>
  <p:tag name="KSO_WM_UNIT_LAYERLEVEL" val="1_1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1"/>
  <p:tag name="KSO_WM_UNIT_ID" val="custom160563_6*l_i*1_1"/>
  <p:tag name="KSO_WM_UNIT_CLEAR" val="1"/>
  <p:tag name="KSO_WM_UNIT_LAYERLEVEL" val="1_1"/>
  <p:tag name="KSO_WM_DIAGRAM_GROUP_CODE" val="l1-1"/>
</p:tagLst>
</file>

<file path=ppt/tags/tag3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7"/>
  <p:tag name="KSO_WM_UNIT_TYPE" val="m_i"/>
  <p:tag name="KSO_WM_UNIT_INDEX" val="1_15"/>
  <p:tag name="KSO_WM_UNIT_ID" val="custom160563_25*m_i*1_15"/>
  <p:tag name="KSO_WM_UNIT_CLEAR" val="1"/>
  <p:tag name="KSO_WM_UNIT_LAYERLEVEL" val="1_1"/>
  <p:tag name="KSO_WM_DIAGRAM_GROUP_CODE" val="m1-1"/>
</p:tagLst>
</file>

<file path=ppt/tags/tag3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9"/>
  <p:tag name="KSO_WM_UNIT_TYPE" val="m_i"/>
  <p:tag name="KSO_WM_UNIT_INDEX" val="1_16"/>
  <p:tag name="KSO_WM_UNIT_ID" val="custom160563_25*m_i*1_16"/>
  <p:tag name="KSO_WM_UNIT_CLEAR" val="1"/>
  <p:tag name="KSO_WM_UNIT_LAYERLEVEL" val="1_1"/>
  <p:tag name="KSO_WM_DIAGRAM_GROUP_CODE" val="m1-1"/>
</p:tagLst>
</file>

<file path=ppt/tags/tag3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3"/>
  <p:tag name="KSO_WM_UNIT_TYPE" val="m_h_f"/>
  <p:tag name="KSO_WM_UNIT_INDEX" val="1_5_1"/>
  <p:tag name="KSO_WM_UNIT_ID" val="custom160563_25*m_h_f*1_5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2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4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"/>
  <p:tag name="MH" val="20150923112137"/>
  <p:tag name="MH_LIBRARY" val="GRAPHIC"/>
  <p:tag name="KSO_WM_TEMPLATE_CATEGORY" val="custom"/>
  <p:tag name="KSO_WM_TEMPLATE_INDEX" val="160563"/>
  <p:tag name="KSO_WM_TAG_VERSION" val="1.0"/>
  <p:tag name="KSO_WM_SLIDE_ID" val="custom160563_25"/>
  <p:tag name="KSO_WM_SLIDE_INDEX" val="25"/>
  <p:tag name="KSO_WM_SLIDE_ITEM_CNT" val="5"/>
  <p:tag name="KSO_WM_SLIDE_LAYOUT" val="a_m"/>
  <p:tag name="KSO_WM_SLIDE_LAYOUT_CNT" val="1_1"/>
  <p:tag name="KSO_WM_SLIDE_TYPE" val="text"/>
  <p:tag name="KSO_WM_BEAUTIFY_FLAG" val="#wm#"/>
  <p:tag name="KSO_WM_SLIDE_POSITION" val="132*127"/>
  <p:tag name="KSO_WM_SLIDE_SIZE" val="696*381"/>
  <p:tag name="KSO_WM_DIAGRAM_GROUP_CODE" val="m1-1"/>
</p:tagLst>
</file>

<file path=ppt/tags/tag3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"/>
  <p:tag name="KSO_WM_UNIT_TYPE" val="m_i"/>
  <p:tag name="KSO_WM_UNIT_INDEX" val="1_1"/>
  <p:tag name="KSO_WM_UNIT_ID" val="custom160563_26*m_i*1_1"/>
  <p:tag name="KSO_WM_UNIT_CLEAR" val="1"/>
  <p:tag name="KSO_WM_UNIT_LAYERLEVEL" val="1_1"/>
  <p:tag name="KSO_WM_DIAGRAM_GROUP_CODE" val="m1-1"/>
</p:tagLst>
</file>

<file path=ppt/tags/tag3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6*i*1"/>
  <p:tag name="KSO_WM_TEMPLATE_CATEGORY" val="custom"/>
  <p:tag name="KSO_WM_TEMPLATE_INDEX" val="160563"/>
  <p:tag name="KSO_WM_UNIT_INDEX" val="1"/>
</p:tagLst>
</file>

<file path=ppt/tags/tag3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2"/>
  <p:tag name="KSO_WM_UNIT_TYPE" val="m_i"/>
  <p:tag name="KSO_WM_UNIT_INDEX" val="1_2"/>
  <p:tag name="KSO_WM_UNIT_ID" val="custom160563_26*m_i*1_2"/>
  <p:tag name="KSO_WM_UNIT_CLEAR" val="1"/>
  <p:tag name="KSO_WM_UNIT_LAYERLEVEL" val="1_1"/>
  <p:tag name="KSO_WM_DIAGRAM_GROUP_CODE" val="m1-1"/>
</p:tagLst>
</file>

<file path=ppt/tags/tag3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3"/>
  <p:tag name="KSO_WM_UNIT_TYPE" val="m_i"/>
  <p:tag name="KSO_WM_UNIT_INDEX" val="1_3"/>
  <p:tag name="KSO_WM_UNIT_ID" val="custom160563_26*m_i*1_3"/>
  <p:tag name="KSO_WM_UNIT_CLEAR" val="1"/>
  <p:tag name="KSO_WM_UNIT_LAYERLEVEL" val="1_1"/>
  <p:tag name="KSO_WM_DIAGRAM_GROUP_CODE" val="m1-1"/>
</p:tagLst>
</file>

<file path=ppt/tags/tag3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8"/>
  <p:tag name="KSO_WM_UNIT_TYPE" val="m_i"/>
  <p:tag name="KSO_WM_UNIT_INDEX" val="1_8"/>
  <p:tag name="KSO_WM_UNIT_ID" val="custom160563_26*m_i*1_8"/>
  <p:tag name="KSO_WM_UNIT_CLEAR" val="1"/>
  <p:tag name="KSO_WM_UNIT_LAYERLEVEL" val="1_1"/>
  <p:tag name="KSO_WM_DIAGRAM_GROUP_CODE" val="m1-1"/>
</p:tagLst>
</file>

<file path=ppt/tags/tag37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6*i*2"/>
  <p:tag name="KSO_WM_TEMPLATE_CATEGORY" val="custom"/>
  <p:tag name="KSO_WM_TEMPLATE_INDEX" val="160563"/>
  <p:tag name="KSO_WM_UNIT_INDEX" val="2"/>
</p:tagLst>
</file>

<file path=ppt/tags/tag3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1"/>
  <p:tag name="KSO_WM_UNIT_TYPE" val="m_h_f"/>
  <p:tag name="KSO_WM_UNIT_INDEX" val="1_1_1"/>
  <p:tag name="KSO_WM_UNIT_ID" val="custom160563_26*m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6*i*10"/>
  <p:tag name="KSO_WM_TEMPLATE_CATEGORY" val="custom"/>
  <p:tag name="KSO_WM_TEMPLATE_INDEX" val="160563"/>
  <p:tag name="KSO_WM_UNIT_INDEX" val="10"/>
</p:tagLst>
</file>

<file path=ppt/tags/tag3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4"/>
  <p:tag name="KSO_WM_UNIT_TYPE" val="m_i"/>
  <p:tag name="KSO_WM_UNIT_INDEX" val="1_4"/>
  <p:tag name="KSO_WM_UNIT_ID" val="custom160563_26*m_i*1_4"/>
  <p:tag name="KSO_WM_UNIT_CLEAR" val="1"/>
  <p:tag name="KSO_WM_UNIT_LAYERLEVEL" val="1_1"/>
  <p:tag name="KSO_WM_DIAGRAM_GROUP_CODE" val="m1-1"/>
</p:tagLst>
</file>

<file path=ppt/tags/tag3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5"/>
  <p:tag name="KSO_WM_UNIT_TYPE" val="m_i"/>
  <p:tag name="KSO_WM_UNIT_INDEX" val="1_5"/>
  <p:tag name="KSO_WM_UNIT_ID" val="custom160563_26*m_i*1_5"/>
  <p:tag name="KSO_WM_UNIT_CLEAR" val="1"/>
  <p:tag name="KSO_WM_UNIT_LAYERLEVEL" val="1_1"/>
  <p:tag name="KSO_WM_DIAGRAM_GROUP_CODE" val="m1-1"/>
</p:tagLst>
</file>

<file path=ppt/tags/tag3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0"/>
  <p:tag name="KSO_WM_UNIT_TYPE" val="m_i"/>
  <p:tag name="KSO_WM_UNIT_INDEX" val="1_10"/>
  <p:tag name="KSO_WM_UNIT_ID" val="custom160563_26*m_i*1_10"/>
  <p:tag name="KSO_WM_UNIT_CLEAR" val="1"/>
  <p:tag name="KSO_WM_UNIT_LAYERLEVEL" val="1_1"/>
  <p:tag name="KSO_WM_DIAGRAM_GROUP_CODE" val="m1-1"/>
</p:tagLst>
</file>

<file path=ppt/tags/tag3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2"/>
  <p:tag name="KSO_WM_UNIT_TYPE" val="m_h_f"/>
  <p:tag name="KSO_WM_UNIT_INDEX" val="1_2_1"/>
  <p:tag name="KSO_WM_UNIT_ID" val="custom160563_26*m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6*i*19"/>
  <p:tag name="KSO_WM_TEMPLATE_CATEGORY" val="custom"/>
  <p:tag name="KSO_WM_TEMPLATE_INDEX" val="160563"/>
  <p:tag name="KSO_WM_UNIT_INDEX" val="19"/>
</p:tagLst>
</file>

<file path=ppt/tags/tag3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6"/>
  <p:tag name="KSO_WM_UNIT_TYPE" val="m_i"/>
  <p:tag name="KSO_WM_UNIT_INDEX" val="1_6"/>
  <p:tag name="KSO_WM_UNIT_ID" val="custom160563_26*m_i*1_6"/>
  <p:tag name="KSO_WM_UNIT_CLEAR" val="1"/>
  <p:tag name="KSO_WM_UNIT_LAYERLEVEL" val="1_1"/>
  <p:tag name="KSO_WM_DIAGRAM_GROUP_CODE" val="m1-1"/>
</p:tagLst>
</file>

<file path=ppt/tags/tag3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7"/>
  <p:tag name="KSO_WM_UNIT_TYPE" val="m_i"/>
  <p:tag name="KSO_WM_UNIT_INDEX" val="1_7"/>
  <p:tag name="KSO_WM_UNIT_ID" val="custom160563_26*m_i*1_7"/>
  <p:tag name="KSO_WM_UNIT_CLEAR" val="1"/>
  <p:tag name="KSO_WM_UNIT_LAYERLEVEL" val="1_1"/>
  <p:tag name="KSO_WM_DIAGRAM_GROUP_CODE" val="m1-1"/>
</p:tagLst>
</file>

<file path=ppt/tags/tag3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9"/>
  <p:tag name="KSO_WM_UNIT_TYPE" val="m_i"/>
  <p:tag name="KSO_WM_UNIT_INDEX" val="1_9"/>
  <p:tag name="KSO_WM_UNIT_ID" val="custom160563_26*m_i*1_9"/>
  <p:tag name="KSO_WM_UNIT_CLEAR" val="1"/>
  <p:tag name="KSO_WM_UNIT_LAYERLEVEL" val="1_1"/>
  <p:tag name="KSO_WM_DIAGRAM_GROUP_CODE" val="m1-1"/>
</p:tagLst>
</file>

<file path=ppt/tags/tag38.xml><?xml version="1.0" encoding="utf-8"?>
<p:tagLst xmlns:p="http://schemas.openxmlformats.org/presentationml/2006/main">
  <p:tag name="MH" val="20150923105509"/>
  <p:tag name="MH_LIBRARY" val="CONTENTS"/>
  <p:tag name="MH_AUTOCOLOR" val="TRUE"/>
  <p:tag name="MH_TYPE" val="CONTENTS"/>
  <p:tag name="ID" val="545828"/>
  <p:tag name="KSO_WM_TEMPLATE_CATEGORY" val="custom"/>
  <p:tag name="KSO_WM_TEMPLATE_INDEX" val="160563"/>
  <p:tag name="KSO_WM_TAG_VERSION" val="1.0"/>
  <p:tag name="KSO_WM_SLIDE_ID" val="custom160563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3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3"/>
  <p:tag name="KSO_WM_UNIT_TYPE" val="m_h_f"/>
  <p:tag name="KSO_WM_UNIT_INDEX" val="1_3_1"/>
  <p:tag name="KSO_WM_UNIT_ID" val="custom160563_26*m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6*i*28"/>
  <p:tag name="KSO_WM_TEMPLATE_CATEGORY" val="custom"/>
  <p:tag name="KSO_WM_TEMPLATE_INDEX" val="160563"/>
  <p:tag name="KSO_WM_UNIT_INDEX" val="28"/>
</p:tagLst>
</file>

<file path=ppt/tags/tag3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4"/>
  <p:tag name="KSO_WM_UNIT_TYPE" val="m_i"/>
  <p:tag name="KSO_WM_UNIT_INDEX" val="1_11"/>
  <p:tag name="KSO_WM_UNIT_ID" val="custom160563_26*m_i*1_11"/>
  <p:tag name="KSO_WM_UNIT_CLEAR" val="1"/>
  <p:tag name="KSO_WM_UNIT_LAYERLEVEL" val="1_1"/>
  <p:tag name="KSO_WM_DIAGRAM_GROUP_CODE" val="m1-1"/>
</p:tagLst>
</file>

<file path=ppt/tags/tag3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5"/>
  <p:tag name="KSO_WM_UNIT_TYPE" val="m_i"/>
  <p:tag name="KSO_WM_UNIT_INDEX" val="1_12"/>
  <p:tag name="KSO_WM_UNIT_ID" val="custom160563_26*m_i*1_12"/>
  <p:tag name="KSO_WM_UNIT_CLEAR" val="1"/>
  <p:tag name="KSO_WM_UNIT_LAYERLEVEL" val="1_1"/>
  <p:tag name="KSO_WM_DIAGRAM_GROUP_CODE" val="m1-1"/>
</p:tagLst>
</file>

<file path=ppt/tags/tag3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0"/>
  <p:tag name="KSO_WM_UNIT_TYPE" val="m_i"/>
  <p:tag name="KSO_WM_UNIT_INDEX" val="1_13"/>
  <p:tag name="KSO_WM_UNIT_ID" val="custom160563_26*m_i*1_13"/>
  <p:tag name="KSO_WM_UNIT_CLEAR" val="1"/>
  <p:tag name="KSO_WM_UNIT_LAYERLEVEL" val="1_1"/>
  <p:tag name="KSO_WM_DIAGRAM_GROUP_CODE" val="m1-1"/>
</p:tagLst>
</file>

<file path=ppt/tags/tag3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2"/>
  <p:tag name="KSO_WM_UNIT_TYPE" val="m_h_f"/>
  <p:tag name="KSO_WM_UNIT_INDEX" val="1_4_1"/>
  <p:tag name="KSO_WM_UNIT_ID" val="custom160563_26*m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6*i*37"/>
  <p:tag name="KSO_WM_TEMPLATE_CATEGORY" val="custom"/>
  <p:tag name="KSO_WM_TEMPLATE_INDEX" val="160563"/>
  <p:tag name="KSO_WM_UNIT_INDEX" val="37"/>
</p:tagLst>
</file>

<file path=ppt/tags/tag3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6"/>
  <p:tag name="KSO_WM_UNIT_TYPE" val="m_i"/>
  <p:tag name="KSO_WM_UNIT_INDEX" val="1_14"/>
  <p:tag name="KSO_WM_UNIT_ID" val="custom160563_26*m_i*1_14"/>
  <p:tag name="KSO_WM_UNIT_CLEAR" val="1"/>
  <p:tag name="KSO_WM_UNIT_LAYERLEVEL" val="1_1"/>
  <p:tag name="KSO_WM_DIAGRAM_GROUP_CODE" val="m1-1"/>
</p:tagLst>
</file>

<file path=ppt/tags/tag3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7"/>
  <p:tag name="KSO_WM_UNIT_TYPE" val="m_i"/>
  <p:tag name="KSO_WM_UNIT_INDEX" val="1_15"/>
  <p:tag name="KSO_WM_UNIT_ID" val="custom160563_26*m_i*1_15"/>
  <p:tag name="KSO_WM_UNIT_CLEAR" val="1"/>
  <p:tag name="KSO_WM_UNIT_LAYERLEVEL" val="1_1"/>
  <p:tag name="KSO_WM_DIAGRAM_GROUP_CODE" val="m1-1"/>
</p:tagLst>
</file>

<file path=ppt/tags/tag3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9"/>
  <p:tag name="KSO_WM_UNIT_TYPE" val="m_i"/>
  <p:tag name="KSO_WM_UNIT_INDEX" val="1_16"/>
  <p:tag name="KSO_WM_UNIT_ID" val="custom160563_26*m_i*1_16"/>
  <p:tag name="KSO_WM_UNIT_CLEAR" val="1"/>
  <p:tag name="KSO_WM_UNIT_LAYERLEVEL" val="1_1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3"/>
  <p:tag name="KSO_WM_UNIT_TYPE" val="m_h_f"/>
  <p:tag name="KSO_WM_UNIT_INDEX" val="1_5_1"/>
  <p:tag name="KSO_WM_UNIT_ID" val="custom160563_26*m_h_f*1_5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6*i*46"/>
  <p:tag name="KSO_WM_TEMPLATE_CATEGORY" val="custom"/>
  <p:tag name="KSO_WM_TEMPLATE_INDEX" val="160563"/>
  <p:tag name="KSO_WM_UNIT_INDEX" val="46"/>
</p:tagLst>
</file>

<file path=ppt/tags/tag3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5"/>
  <p:tag name="KSO_WM_UNIT_TYPE" val="m_i"/>
  <p:tag name="KSO_WM_UNIT_INDEX" val="1_18"/>
  <p:tag name="KSO_WM_UNIT_ID" val="custom160563_26*m_i*1_18"/>
  <p:tag name="KSO_WM_UNIT_CLEAR" val="1"/>
  <p:tag name="KSO_WM_UNIT_LAYERLEVEL" val="1_1"/>
  <p:tag name="KSO_WM_DIAGRAM_GROUP_CODE" val="m1-1"/>
</p:tagLst>
</file>

<file path=ppt/tags/tag3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4"/>
  <p:tag name="KSO_WM_UNIT_TYPE" val="m_i"/>
  <p:tag name="KSO_WM_UNIT_INDEX" val="1_17"/>
  <p:tag name="KSO_WM_UNIT_ID" val="custom160563_26*m_i*1_17"/>
  <p:tag name="KSO_WM_UNIT_CLEAR" val="1"/>
  <p:tag name="KSO_WM_UNIT_LAYERLEVEL" val="1_1"/>
  <p:tag name="KSO_WM_DIAGRAM_GROUP_CODE" val="m1-1"/>
</p:tagLst>
</file>

<file path=ppt/tags/tag3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Other"/>
  <p:tag name="MH_ORDER" val="10"/>
  <p:tag name="KSO_WM_UNIT_TYPE" val="m_i"/>
  <p:tag name="KSO_WM_UNIT_INDEX" val="1_19"/>
  <p:tag name="KSO_WM_UNIT_ID" val="custom160563_26*m_i*1_19"/>
  <p:tag name="KSO_WM_UNIT_CLEAR" val="1"/>
  <p:tag name="KSO_WM_UNIT_LAYERLEVEL" val="1_1"/>
  <p:tag name="KSO_WM_DIAGRAM_GROUP_CODE" val="m1-1"/>
</p:tagLst>
</file>

<file path=ppt/tags/tag3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137"/>
  <p:tag name="MH_LIBRARY" val="GRAPHIC"/>
  <p:tag name="MH_TYPE" val="SubTitle"/>
  <p:tag name="MH_ORDER" val="2"/>
  <p:tag name="KSO_WM_UNIT_TYPE" val="m_h_f"/>
  <p:tag name="KSO_WM_UNIT_INDEX" val="1_6_1"/>
  <p:tag name="KSO_WM_UNIT_ID" val="custom160563_26*m_h_f*1_6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3"/>
  <p:tag name="KSO_WM_UNIT_PRESET_TEXT_LEN" val="17"/>
  <p:tag name="KSO_WM_DIAGRAM_GROUP_CODE" val="m1-1"/>
</p:tagLst>
</file>

<file path=ppt/tags/tag3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2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7.xml><?xml version="1.0" encoding="utf-8"?>
<p:tagLst xmlns:p="http://schemas.openxmlformats.org/presentationml/2006/main">
  <p:tag name="MH_TYPE" val="#NeiR#"/>
  <p:tag name="MH_NUMBER" val="3"/>
  <p:tag name="MH_CATEGORY" val="#LiuChBZh#"/>
  <p:tag name="MH_LAYOUT" val="SubTitle"/>
  <p:tag name="MH" val="20150923112137"/>
  <p:tag name="MH_LIBRARY" val="GRAPHIC"/>
  <p:tag name="KSO_WM_TEMPLATE_CATEGORY" val="custom"/>
  <p:tag name="KSO_WM_TEMPLATE_INDEX" val="160563"/>
  <p:tag name="KSO_WM_TAG_VERSION" val="1.0"/>
  <p:tag name="KSO_WM_SLIDE_ID" val="custom160563_26"/>
  <p:tag name="KSO_WM_SLIDE_INDEX" val="26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132*127"/>
  <p:tag name="KSO_WM_SLIDE_SIZE" val="696*381"/>
  <p:tag name="KSO_WM_DIAGRAM_GROUP_CODE" val="m1-1"/>
</p:tagLst>
</file>

<file path=ppt/tags/tag398.xml><?xml version="1.0" encoding="utf-8"?>
<p:tagLst xmlns:p="http://schemas.openxmlformats.org/presentationml/2006/main">
  <p:tag name="MH" val="20150923112655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63_27*i*0"/>
  <p:tag name="KSO_WM_TEMPLATE_CATEGORY" val="custom"/>
  <p:tag name="KSO_WM_TEMPLATE_INDEX" val="160563"/>
  <p:tag name="KSO_WM_UNIT_INDEX" val="0"/>
</p:tagLst>
</file>

<file path=ppt/tags/tag399.xml><?xml version="1.0" encoding="utf-8"?>
<p:tagLst xmlns:p="http://schemas.openxmlformats.org/presentationml/2006/main">
  <p:tag name="MH" val="20150923112655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563_27*i*1"/>
  <p:tag name="KSO_WM_TEMPLATE_CATEGORY" val="custom"/>
  <p:tag name="KSO_WM_TEMPLATE_INDEX" val="160563"/>
  <p:tag name="KSO_WM_UNIT_INDEX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6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2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4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27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4"/>
  <p:tag name="KSO_WM_UNIT_PRESET_TEXT_LEN" val="171"/>
</p:tagLst>
</file>

<file path=ppt/tags/tag4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d"/>
  <p:tag name="KSO_WM_UNIT_INDEX" val="1"/>
  <p:tag name="KSO_WM_UNIT_ID" val="custom160563_27*d*1"/>
  <p:tag name="KSO_WM_UNIT_CLEAR" val="0"/>
  <p:tag name="KSO_WM_UNIT_LAYERLEVEL" val="1"/>
  <p:tag name="KSO_WM_UNIT_VALUE" val="893*850"/>
  <p:tag name="KSO_WM_UNIT_HIGHLIGHT" val="0"/>
  <p:tag name="KSO_WM_UNIT_COMPATIBLE" val="0"/>
</p:tagLst>
</file>

<file path=ppt/tags/tag403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50923112655"/>
  <p:tag name="MH_LIBRARY" val="GRAPHIC"/>
  <p:tag name="KSO_WM_TEMPLATE_CATEGORY" val="custom"/>
  <p:tag name="KSO_WM_TEMPLATE_INDEX" val="160563"/>
  <p:tag name="KSO_WM_TAG_VERSION" val="1.0"/>
  <p:tag name="KSO_WM_SLIDE_ID" val="custom160563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35*192"/>
  <p:tag name="KSO_WM_SLIDE_SIZE" val="793*253"/>
</p:tagLst>
</file>

<file path=ppt/tags/tag4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28*i*0"/>
  <p:tag name="KSO_WM_TEMPLATE_CATEGORY" val="custom"/>
  <p:tag name="KSO_WM_TEMPLATE_INDEX" val="160563"/>
  <p:tag name="KSO_WM_UNIT_INDEX" val="0"/>
</p:tagLst>
</file>

<file path=ppt/tags/tag4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3108"/>
  <p:tag name="MH_LIBRARY" val="GRAPHIC"/>
  <p:tag name="MH_TYPE" val="Picture"/>
  <p:tag name="MH_ORDER" val="1"/>
  <p:tag name="KSO_WM_UNIT_TYPE" val="d"/>
  <p:tag name="KSO_WM_UNIT_INDEX" val="1"/>
  <p:tag name="KSO_WM_UNIT_ID" val="custom160563_28*d*1"/>
  <p:tag name="KSO_WM_UNIT_CLEAR" val="0"/>
  <p:tag name="KSO_WM_UNIT_LAYERLEVEL" val="1"/>
  <p:tag name="KSO_WM_UNIT_VALUE" val="670*669"/>
  <p:tag name="KSO_WM_UNIT_HIGHLIGHT" val="0"/>
  <p:tag name="KSO_WM_UNIT_COMPATIBLE" val="0"/>
</p:tagLst>
</file>

<file path=ppt/tags/tag4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3108"/>
  <p:tag name="MH_LIBRARY" val="GRAPHIC"/>
  <p:tag name="MH_TYPE" val="Picture"/>
  <p:tag name="MH_ORDER" val="2"/>
  <p:tag name="KSO_WM_UNIT_TYPE" val="d"/>
  <p:tag name="KSO_WM_UNIT_INDEX" val="2"/>
  <p:tag name="KSO_WM_UNIT_ID" val="custom160563_28*d*2"/>
  <p:tag name="KSO_WM_UNIT_CLEAR" val="0"/>
  <p:tag name="KSO_WM_UNIT_LAYERLEVEL" val="1"/>
  <p:tag name="KSO_WM_UNIT_VALUE" val="670*669"/>
  <p:tag name="KSO_WM_UNIT_HIGHLIGHT" val="0"/>
  <p:tag name="KSO_WM_UNIT_COMPATIBLE" val="0"/>
</p:tagLst>
</file>

<file path=ppt/tags/tag4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3108"/>
  <p:tag name="MH_LIBRARY" val="GRAPHIC"/>
  <p:tag name="MH_TYPE" val="Text"/>
  <p:tag name="MH_ORDER" val="1"/>
  <p:tag name="KSO_WM_UNIT_TYPE" val="f"/>
  <p:tag name="KSO_WM_UNIT_INDEX" val="1"/>
  <p:tag name="KSO_WM_UNIT_ID" val="custom160563_28*f*1"/>
  <p:tag name="KSO_WM_UNIT_CLEAR" val="1"/>
  <p:tag name="KSO_WM_UNIT_LAYERLEVEL" val="1"/>
  <p:tag name="KSO_WM_UNIT_VALUE" val="108"/>
  <p:tag name="KSO_WM_UNIT_HIGHLIGHT" val="0"/>
  <p:tag name="KSO_WM_UNIT_COMPATIBLE" val="0"/>
  <p:tag name="KSO_WM_UNIT_PRESET_TEXT_INDEX" val="4"/>
  <p:tag name="KSO_WM_UNIT_PRESET_TEXT_LEN" val="157"/>
</p:tagLst>
</file>

<file path=ppt/tags/tag4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1220"/>
  <p:tag name="MH_LIBRARY" val="GRAPHIC"/>
  <p:tag name="MH_TYPE" val="PageTitle"/>
  <p:tag name="MH_ORDER" val="PageTitle"/>
  <p:tag name="KSO_WM_UNIT_TYPE" val="a"/>
  <p:tag name="KSO_WM_UNIT_INDEX" val="1"/>
  <p:tag name="KSO_WM_UNIT_ID" val="custom160563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9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50923113108"/>
  <p:tag name="MH_LIBRARY" val="GRAPHIC"/>
  <p:tag name="KSO_WM_TEMPLATE_CATEGORY" val="custom"/>
  <p:tag name="KSO_WM_TEMPLATE_INDEX" val="160563"/>
  <p:tag name="KSO_WM_TAG_VERSION" val="1.0"/>
  <p:tag name="KSO_WM_SLIDE_ID" val="custom160563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96*127"/>
  <p:tag name="KSO_WM_SLIDE_SIZE" val="670*361"/>
</p:tagLst>
</file>

<file path=ppt/tags/tag4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3"/>
  <p:tag name="KSO_WM_SLIDE_ID" val="custom16056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10.xml><?xml version="1.0" encoding="utf-8"?>
<p:tagLst xmlns:p="http://schemas.openxmlformats.org/presentationml/2006/main">
  <p:tag name="MH" val="20150923112931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3_29*i*0"/>
  <p:tag name="KSO_WM_TEMPLATE_CATEGORY" val="custom"/>
  <p:tag name="KSO_WM_TEMPLATE_INDEX" val="160563"/>
  <p:tag name="KSO_WM_UNIT_INDEX" val="0"/>
</p:tagLst>
</file>

<file path=ppt/tags/tag411.xml><?xml version="1.0" encoding="utf-8"?>
<p:tagLst xmlns:p="http://schemas.openxmlformats.org/presentationml/2006/main">
  <p:tag name="MH" val="20150923112931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563_29*i*1"/>
  <p:tag name="KSO_WM_TEMPLATE_CATEGORY" val="custom"/>
  <p:tag name="KSO_WM_TEMPLATE_INDEX" val="160563"/>
  <p:tag name="KSO_WM_UNIT_INDEX" val="1"/>
</p:tagLst>
</file>

<file path=ppt/tags/tag4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931"/>
  <p:tag name="MH_LIBRARY" val="GRAPHIC"/>
  <p:tag name="MH_TYPE" val="Picture"/>
  <p:tag name="MH_ORDER" val="1"/>
  <p:tag name="KSO_WM_UNIT_TYPE" val="d"/>
  <p:tag name="KSO_WM_UNIT_INDEX" val="1"/>
  <p:tag name="KSO_WM_UNIT_ID" val="custom160563_29*d*1"/>
  <p:tag name="KSO_WM_UNIT_CLEAR" val="0"/>
  <p:tag name="KSO_WM_UNIT_LAYERLEVEL" val="1"/>
  <p:tag name="KSO_WM_UNIT_VALUE" val="603*575"/>
  <p:tag name="KSO_WM_UNIT_HIGHLIGHT" val="0"/>
  <p:tag name="KSO_WM_UNIT_COMPATIBLE" val="0"/>
</p:tagLst>
</file>

<file path=ppt/tags/tag413.xml><?xml version="1.0" encoding="utf-8"?>
<p:tagLst xmlns:p="http://schemas.openxmlformats.org/presentationml/2006/main">
  <p:tag name="MH" val="20150923112931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563_29*i*3"/>
  <p:tag name="KSO_WM_TEMPLATE_CATEGORY" val="custom"/>
  <p:tag name="KSO_WM_TEMPLATE_INDEX" val="160563"/>
  <p:tag name="KSO_WM_UNIT_INDEX" val="3"/>
</p:tagLst>
</file>

<file path=ppt/tags/tag4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931"/>
  <p:tag name="MH_LIBRARY" val="GRAPHIC"/>
  <p:tag name="MH_TYPE" val="Picture"/>
  <p:tag name="MH_ORDER" val="2"/>
  <p:tag name="KSO_WM_UNIT_TYPE" val="d"/>
  <p:tag name="KSO_WM_UNIT_INDEX" val="2"/>
  <p:tag name="KSO_WM_UNIT_ID" val="custom160563_29*d*2"/>
  <p:tag name="KSO_WM_UNIT_CLEAR" val="0"/>
  <p:tag name="KSO_WM_UNIT_LAYERLEVEL" val="1"/>
  <p:tag name="KSO_WM_UNIT_VALUE" val="794*696"/>
  <p:tag name="KSO_WM_UNIT_HIGHLIGHT" val="0"/>
  <p:tag name="KSO_WM_UNIT_COMPATIBLE" val="0"/>
</p:tagLst>
</file>

<file path=ppt/tags/tag415.xml><?xml version="1.0" encoding="utf-8"?>
<p:tagLst xmlns:p="http://schemas.openxmlformats.org/presentationml/2006/main">
  <p:tag name="MH" val="20150923112931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563_29*i*5"/>
  <p:tag name="KSO_WM_TEMPLATE_CATEGORY" val="custom"/>
  <p:tag name="KSO_WM_TEMPLATE_INDEX" val="160563"/>
  <p:tag name="KSO_WM_UNIT_INDEX" val="5"/>
</p:tagLst>
</file>

<file path=ppt/tags/tag4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931"/>
  <p:tag name="MH_LIBRARY" val="GRAPHIC"/>
  <p:tag name="MH_TYPE" val="Picture"/>
  <p:tag name="MH_ORDER" val="3"/>
  <p:tag name="KSO_WM_UNIT_TYPE" val="d"/>
  <p:tag name="KSO_WM_UNIT_INDEX" val="3"/>
  <p:tag name="KSO_WM_UNIT_ID" val="custom160563_29*d*3"/>
  <p:tag name="KSO_WM_UNIT_CLEAR" val="0"/>
  <p:tag name="KSO_WM_UNIT_LAYERLEVEL" val="1"/>
  <p:tag name="KSO_WM_UNIT_VALUE" val="867*775"/>
  <p:tag name="KSO_WM_UNIT_HIGHLIGHT" val="0"/>
  <p:tag name="KSO_WM_UNIT_COMPATIBLE" val="0"/>
</p:tagLst>
</file>

<file path=ppt/tags/tag4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931"/>
  <p:tag name="MH_LIBRARY" val="GRAPHIC"/>
  <p:tag name="MH_TYPE" val="Text"/>
  <p:tag name="MH_ORDER" val="1"/>
  <p:tag name="KSO_WM_UNIT_TYPE" val="f"/>
  <p:tag name="KSO_WM_UNIT_INDEX" val="1"/>
  <p:tag name="KSO_WM_UNIT_ID" val="custom160563_29*f*1"/>
  <p:tag name="KSO_WM_UNIT_CLEAR" val="1"/>
  <p:tag name="KSO_WM_UNIT_LAYERLEVEL" val="1"/>
  <p:tag name="KSO_WM_UNIT_VALUE" val="78"/>
  <p:tag name="KSO_WM_UNIT_HIGHLIGHT" val="0"/>
  <p:tag name="KSO_WM_UNIT_COMPATIBLE" val="0"/>
  <p:tag name="KSO_WM_UNIT_PRESET_TEXT_INDEX" val="4"/>
  <p:tag name="KSO_WM_UNIT_PRESET_TEXT_LEN" val="100"/>
</p:tagLst>
</file>

<file path=ppt/tags/tag4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12931"/>
  <p:tag name="MH_LIBRARY" val="GRAPHIC"/>
  <p:tag name="MH_TYPE" val="SubTitle"/>
  <p:tag name="MH_ORDER" val="1"/>
  <p:tag name="KSO_WM_UNIT_TYPE" val="a"/>
  <p:tag name="KSO_WM_UNIT_INDEX" val="1"/>
  <p:tag name="KSO_WM_UNIT_ID" val="custom160563_29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419.xml><?xml version="1.0" encoding="utf-8"?>
<p:tagLst xmlns:p="http://schemas.openxmlformats.org/presentationml/2006/main">
  <p:tag name="MH_TYPE" val="#NeiR#"/>
  <p:tag name="MH_NUMBER" val="3"/>
  <p:tag name="MH_CATEGORY" val="#TuWHP#"/>
  <p:tag name="MH_LAYOUT" val="SubTitleText"/>
  <p:tag name="MH" val="20150923112931"/>
  <p:tag name="MH_LIBRARY" val="GRAPHIC"/>
  <p:tag name="KSO_WM_TEMPLATE_CATEGORY" val="custom"/>
  <p:tag name="KSO_WM_TEMPLATE_INDEX" val="160563"/>
  <p:tag name="KSO_WM_TAG_VERSION" val="1.0"/>
  <p:tag name="KSO_WM_SLIDE_ID" val="custom160563_29"/>
  <p:tag name="KSO_WM_SLIDE_INDEX" val="29"/>
  <p:tag name="KSO_WM_SLIDE_ITEM_CNT" val="4"/>
  <p:tag name="KSO_WM_SLIDE_LAYOUT" val="a_f_d"/>
  <p:tag name="KSO_WM_SLIDE_LAYOUT_CNT" val="1_1_3"/>
  <p:tag name="KSO_WM_SLIDE_TYPE" val="text"/>
  <p:tag name="KSO_WM_BEAUTIFY_FLAG" val="#wm#"/>
  <p:tag name="KSO_WM_SLIDE_POSITION" val="90*82"/>
  <p:tag name="KSO_WM_SLIDE_SIZE" val="779*37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0.xml><?xml version="1.0" encoding="utf-8"?>
<p:tagLst xmlns:p="http://schemas.openxmlformats.org/presentationml/2006/main">
  <p:tag name="MH" val="20150923113405"/>
  <p:tag name="MH_LIBRARY" val="GRAPHIC"/>
  <p:tag name="MH_ORDER" val="Freeform 6"/>
  <p:tag name="KSO_WM_TAG_VERSION" val="1.0"/>
  <p:tag name="KSO_WM_BEAUTIFY_FLAG" val="#wm#"/>
  <p:tag name="KSO_WM_UNIT_TYPE" val="i"/>
  <p:tag name="KSO_WM_UNIT_ID" val="custom160563_30*i*0"/>
  <p:tag name="KSO_WM_TEMPLATE_CATEGORY" val="custom"/>
  <p:tag name="KSO_WM_TEMPLATE_INDEX" val="160563"/>
  <p:tag name="KSO_WM_UNIT_INDEX" val="0"/>
</p:tagLst>
</file>

<file path=ppt/tags/tag4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b"/>
  <p:tag name="KSO_WM_UNIT_INDEX" val="1"/>
  <p:tag name="KSO_WM_UNIT_ID" val="custom160563_30*b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" val="@YOURNAME"/>
</p:tagLst>
</file>

<file path=ppt/tags/tag422.xml><?xml version="1.0" encoding="utf-8"?>
<p:tagLst xmlns:p="http://schemas.openxmlformats.org/presentationml/2006/main">
  <p:tag name="MH" val="20150923113405"/>
  <p:tag name="MH_LIBRARY" val="GRAPHIC"/>
  <p:tag name="KSO_WM_TEMPLATE_CATEGORY" val="custom"/>
  <p:tag name="KSO_WM_TEMPLATE_INDEX" val="160563"/>
  <p:tag name="KSO_WM_TAG_VERSION" val="1.0"/>
  <p:tag name="KSO_WM_SLIDE_ID" val="custom160563_30"/>
  <p:tag name="KSO_WM_SLIDE_INDEX" val="30"/>
  <p:tag name="KSO_WM_SLIDE_ITEM_CNT" val="1"/>
  <p:tag name="KSO_WM_SLIDE_LAYOUT" val="b"/>
  <p:tag name="KSO_WM_SLIDE_LAYOUT_CNT" val="1"/>
  <p:tag name="KSO_WM_SLIDE_TYPE" val="endPage"/>
  <p:tag name="KSO_WM_BEAUTIFY_FLAG" val="#wm#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3"/>
  <p:tag name="KSO_WM_SLIDE_ID" val="custom16056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3"/>
  <p:tag name="KSO_WM_SLIDE_ID" val="custom16056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3"/>
  <p:tag name="KSO_WM_SLIDE_ID" val="custom16056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3"/>
  <p:tag name="KSO_WM_SLIDE_ID" val="custom16056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f"/>
  <p:tag name="KSO_WM_UNIT_INDEX" val="1"/>
  <p:tag name="KSO_WM_UNIT_ID" val="custom16056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6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3"/>
  <p:tag name="KSO_WM_SLIDE_ID" val="custom16056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a"/>
  <p:tag name="KSO_WM_UNIT_INDEX" val="1"/>
  <p:tag name="KSO_WM_UNIT_ID" val="custom160563_1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e"/>
  <p:tag name="KSO_WM_UNIT_INDEX" val="1"/>
  <p:tag name="KSO_WM_UNIT_ID" val="custom160563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9.xml><?xml version="1.0" encoding="utf-8"?>
<p:tagLst xmlns:p="http://schemas.openxmlformats.org/presentationml/2006/main">
  <p:tag name="KSO_WM_TEMPLATE_CATEGORY" val="custom"/>
  <p:tag name="KSO_WM_TEMPLATE_INDEX" val="160563"/>
  <p:tag name="KSO_WM_TAG_VERSION" val="1.0"/>
  <p:tag name="KSO_WM_SLIDE_ID" val="custom160563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KSO_WM_UNIT_TYPE" val="b"/>
  <p:tag name="KSO_WM_UNIT_INDEX" val="1"/>
  <p:tag name="KSO_WM_UNIT_ID" val="custom160563_1*b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7*i*0"/>
  <p:tag name="KSO_WM_TEMPLATE_CATEGORY" val="custom"/>
  <p:tag name="KSO_WM_TEMPLATE_INDEX" val="160563"/>
  <p:tag name="KSO_WM_UNIT_INDEX" val="0"/>
</p:tagLst>
</file>

<file path=ppt/tags/tag61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7*i*1"/>
  <p:tag name="KSO_WM_TEMPLATE_CATEGORY" val="custom"/>
  <p:tag name="KSO_WM_TEMPLATE_INDEX" val="160563"/>
  <p:tag name="KSO_WM_UNIT_INDEX" val="1"/>
</p:tagLst>
</file>

<file path=ppt/tags/tag62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7*i*2"/>
  <p:tag name="KSO_WM_TEMPLATE_CATEGORY" val="custom"/>
  <p:tag name="KSO_WM_TEMPLATE_INDEX" val="160563"/>
  <p:tag name="KSO_WM_UNIT_INDEX" val="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7*i*3"/>
  <p:tag name="KSO_WM_TEMPLATE_CATEGORY" val="custom"/>
  <p:tag name="KSO_WM_TEMPLATE_INDEX" val="160563"/>
  <p:tag name="KSO_WM_UNIT_INDEX" val="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1_1"/>
  <p:tag name="KSO_WM_UNIT_ID" val="custom160563_7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1"/>
  <p:tag name="KSO_WM_UNIT_ID" val="custom160563_7*l_i*1_1"/>
  <p:tag name="KSO_WM_UNIT_CLEAR" val="1"/>
  <p:tag name="KSO_WM_UNIT_LAYERLEVEL" val="1_1"/>
  <p:tag name="KSO_WM_DIAGRAM_GROUP_CODE" val="l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7*i*8"/>
  <p:tag name="KSO_WM_TEMPLATE_CATEGORY" val="custom"/>
  <p:tag name="KSO_WM_TEMPLATE_INDEX" val="160563"/>
  <p:tag name="KSO_WM_UNIT_INDEX" val="8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2_1"/>
  <p:tag name="KSO_WM_UNIT_ID" val="custom160563_7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2"/>
  <p:tag name="KSO_WM_UNIT_ID" val="custom160563_7*l_i*1_2"/>
  <p:tag name="KSO_WM_UNIT_CLEAR" val="1"/>
  <p:tag name="KSO_WM_UNIT_LAYERLEVEL" val="1_1"/>
  <p:tag name="KSO_WM_DIAGRAM_GROUP_CODE" val="l1-1"/>
</p:tagLst>
</file>

<file path=ppt/tags/tag69.xml><?xml version="1.0" encoding="utf-8"?>
<p:tagLst xmlns:p="http://schemas.openxmlformats.org/presentationml/2006/main">
  <p:tag name="MH" val="20150923105509"/>
  <p:tag name="MH_LIBRARY" val="CONTENTS"/>
  <p:tag name="MH_AUTOCOLOR" val="TRUE"/>
  <p:tag name="MH_TYPE" val="CONTENTS"/>
  <p:tag name="ID" val="545828"/>
  <p:tag name="KSO_WM_TEMPLATE_CATEGORY" val="custom"/>
  <p:tag name="KSO_WM_TEMPLATE_INDEX" val="160563"/>
  <p:tag name="KSO_WM_TAG_VERSION" val="1.0"/>
  <p:tag name="KSO_WM_SLIDE_ID" val="custom160563_7"/>
  <p:tag name="KSO_WM_SLIDE_INDEX" val="7"/>
  <p:tag name="KSO_WM_SLIDE_ITEM_CNT" val="2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7.xml><?xml version="1.0" encoding="utf-8"?>
<p:tagLst xmlns:p="http://schemas.openxmlformats.org/presentationml/2006/main">
  <p:tag name="KSO_WM_TEMPLATE_THUMBS_INDEX" val="1、4、5、9、12、15、19、25、27、28、29、30"/>
  <p:tag name="KSO_WM_TEMPLATE_CATEGORY" val="custom"/>
  <p:tag name="KSO_WM_TEMPLATE_INDEX" val="160563"/>
  <p:tag name="KSO_WM_TAG_VERSION" val="1.0"/>
  <p:tag name="KSO_WM_SLIDE_ID" val="custom1605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0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8*i*0"/>
  <p:tag name="KSO_WM_TEMPLATE_CATEGORY" val="custom"/>
  <p:tag name="KSO_WM_TEMPLATE_INDEX" val="160563"/>
  <p:tag name="KSO_WM_UNIT_INDEX" val="0"/>
</p:tagLst>
</file>

<file path=ppt/tags/tag71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8*i*1"/>
  <p:tag name="KSO_WM_TEMPLATE_CATEGORY" val="custom"/>
  <p:tag name="KSO_WM_TEMPLATE_INDEX" val="160563"/>
  <p:tag name="KSO_WM_UNIT_INDEX" val="1"/>
</p:tagLst>
</file>

<file path=ppt/tags/tag72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8*i*2"/>
  <p:tag name="KSO_WM_TEMPLATE_CATEGORY" val="custom"/>
  <p:tag name="KSO_WM_TEMPLATE_INDEX" val="160563"/>
  <p:tag name="KSO_WM_UNIT_INDEX" val="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8*i*3"/>
  <p:tag name="KSO_WM_TEMPLATE_CATEGORY" val="custom"/>
  <p:tag name="KSO_WM_TEMPLATE_INDEX" val="160563"/>
  <p:tag name="KSO_WM_UNIT_INDEX" val="3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1_1"/>
  <p:tag name="KSO_WM_UNIT_ID" val="custom160563_8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1"/>
  <p:tag name="KSO_WM_UNIT_ID" val="custom160563_8*l_i*1_1"/>
  <p:tag name="KSO_WM_UNIT_CLEAR" val="1"/>
  <p:tag name="KSO_WM_UNIT_LAYERLEVEL" val="1_1"/>
  <p:tag name="KSO_WM_DIAGRAM_GROUP_CODE" val="l1-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8*i*8"/>
  <p:tag name="KSO_WM_TEMPLATE_CATEGORY" val="custom"/>
  <p:tag name="KSO_WM_TEMPLATE_INDEX" val="160563"/>
  <p:tag name="KSO_WM_UNIT_INDEX" val="8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2_1"/>
  <p:tag name="KSO_WM_UNIT_ID" val="custom160563_8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2"/>
  <p:tag name="KSO_WM_UNIT_ID" val="custom160563_8*l_i*1_2"/>
  <p:tag name="KSO_WM_UNIT_CLEAR" val="1"/>
  <p:tag name="KSO_WM_UNIT_LAYERLEVEL" val="1_1"/>
  <p:tag name="KSO_WM_DIAGRAM_GROUP_CODE" val="l1-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8*i*13"/>
  <p:tag name="KSO_WM_TEMPLATE_CATEGORY" val="custom"/>
  <p:tag name="KSO_WM_TEMPLATE_INDEX" val="160563"/>
  <p:tag name="KSO_WM_UNIT_INDEX" val="13"/>
</p:tagLst>
</file>

<file path=ppt/tags/tag8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6*i*0"/>
  <p:tag name="KSO_WM_TEMPLATE_CATEGORY" val="custom"/>
  <p:tag name="KSO_WM_TEMPLATE_INDEX" val="160563"/>
  <p:tag name="KSO_WM_UNIT_INDEX" val="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3_1"/>
  <p:tag name="KSO_WM_UNIT_ID" val="custom160563_8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3"/>
  <p:tag name="KSO_WM_UNIT_ID" val="custom160563_8*l_i*1_3"/>
  <p:tag name="KSO_WM_UNIT_CLEAR" val="1"/>
  <p:tag name="KSO_WM_UNIT_LAYERLEVEL" val="1_1"/>
  <p:tag name="KSO_WM_DIAGRAM_GROUP_CODE" val="l1-1"/>
</p:tagLst>
</file>

<file path=ppt/tags/tag82.xml><?xml version="1.0" encoding="utf-8"?>
<p:tagLst xmlns:p="http://schemas.openxmlformats.org/presentationml/2006/main">
  <p:tag name="MH" val="20150923105509"/>
  <p:tag name="MH_LIBRARY" val="CONTENTS"/>
  <p:tag name="MH_AUTOCOLOR" val="TRUE"/>
  <p:tag name="MH_TYPE" val="CONTENTS"/>
  <p:tag name="ID" val="545828"/>
  <p:tag name="KSO_WM_TEMPLATE_CATEGORY" val="custom"/>
  <p:tag name="KSO_WM_TEMPLATE_INDEX" val="160563"/>
  <p:tag name="KSO_WM_TAG_VERSION" val="1.0"/>
  <p:tag name="KSO_WM_SLIDE_ID" val="custom160563_8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83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9*i*0"/>
  <p:tag name="KSO_WM_TEMPLATE_CATEGORY" val="custom"/>
  <p:tag name="KSO_WM_TEMPLATE_INDEX" val="160563"/>
  <p:tag name="KSO_WM_UNIT_INDEX" val="0"/>
</p:tagLst>
</file>

<file path=ppt/tags/tag84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9*i*1"/>
  <p:tag name="KSO_WM_TEMPLATE_CATEGORY" val="custom"/>
  <p:tag name="KSO_WM_TEMPLATE_INDEX" val="160563"/>
  <p:tag name="KSO_WM_UNIT_INDEX" val="1"/>
</p:tagLst>
</file>

<file path=ppt/tags/tag85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9*i*2"/>
  <p:tag name="KSO_WM_TEMPLATE_CATEGORY" val="custom"/>
  <p:tag name="KSO_WM_TEMPLATE_INDEX" val="160563"/>
  <p:tag name="KSO_WM_UNIT_INDEX" val="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9*i*3"/>
  <p:tag name="KSO_WM_TEMPLATE_CATEGORY" val="custom"/>
  <p:tag name="KSO_WM_TEMPLATE_INDEX" val="160563"/>
  <p:tag name="KSO_WM_UNIT_INDEX" val="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1_1"/>
  <p:tag name="KSO_WM_UNIT_ID" val="custom160563_9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1"/>
  <p:tag name="KSO_WM_UNIT_ID" val="custom160563_9*l_i*1_1"/>
  <p:tag name="KSO_WM_UNIT_CLEAR" val="1"/>
  <p:tag name="KSO_WM_UNIT_LAYERLEVEL" val="1_1"/>
  <p:tag name="KSO_WM_DIAGRAM_GROUP_CODE" val="l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9*i*8"/>
  <p:tag name="KSO_WM_TEMPLATE_CATEGORY" val="custom"/>
  <p:tag name="KSO_WM_TEMPLATE_INDEX" val="160563"/>
  <p:tag name="KSO_WM_UNIT_INDEX" val="8"/>
</p:tagLst>
</file>

<file path=ppt/tags/tag9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6*i*1"/>
  <p:tag name="KSO_WM_TEMPLATE_CATEGORY" val="custom"/>
  <p:tag name="KSO_WM_TEMPLATE_INDEX" val="160563"/>
  <p:tag name="KSO_WM_UNIT_INDEX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2_1"/>
  <p:tag name="KSO_WM_UNIT_ID" val="custom160563_9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2"/>
  <p:tag name="KSO_WM_UNIT_ID" val="custom160563_9*l_i*1_2"/>
  <p:tag name="KSO_WM_UNIT_CLEAR" val="1"/>
  <p:tag name="KSO_WM_UNIT_LAYERLEVEL" val="1_1"/>
  <p:tag name="KSO_WM_DIAGRAM_GROUP_CODE" val="l1-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9*i*13"/>
  <p:tag name="KSO_WM_TEMPLATE_CATEGORY" val="custom"/>
  <p:tag name="KSO_WM_TEMPLATE_INDEX" val="160563"/>
  <p:tag name="KSO_WM_UNIT_INDEX" val="13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3_1"/>
  <p:tag name="KSO_WM_UNIT_ID" val="custom160563_9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3"/>
  <p:tag name="KSO_WM_UNIT_ID" val="custom160563_9*l_i*1_3"/>
  <p:tag name="KSO_WM_UNIT_CLEAR" val="1"/>
  <p:tag name="KSO_WM_UNIT_LAYERLEVEL" val="1_1"/>
  <p:tag name="KSO_WM_DIAGRAM_GROUP_CODE" val="l1-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3_9*i*18"/>
  <p:tag name="KSO_WM_TEMPLATE_CATEGORY" val="custom"/>
  <p:tag name="KSO_WM_TEMPLATE_INDEX" val="160563"/>
  <p:tag name="KSO_WM_UNIT_INDEX" val="18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ENTRY"/>
  <p:tag name="ID" val="545828"/>
  <p:tag name="MH_ORDER" val="1"/>
  <p:tag name="KSO_WM_UNIT_TYPE" val="l_h_f"/>
  <p:tag name="KSO_WM_UNIT_INDEX" val="1_4_1"/>
  <p:tag name="KSO_WM_UNIT_ID" val="custom160563_9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3"/>
  <p:tag name="MH" val="20150923105509"/>
  <p:tag name="MH_LIBRARY" val="CONTENTS"/>
  <p:tag name="MH_TYPE" val="NUMBER"/>
  <p:tag name="ID" val="545828"/>
  <p:tag name="MH_ORDER" val="1"/>
  <p:tag name="KSO_WM_UNIT_TYPE" val="l_i"/>
  <p:tag name="KSO_WM_UNIT_INDEX" val="1_4"/>
  <p:tag name="KSO_WM_UNIT_ID" val="custom160563_9*l_i*1_4"/>
  <p:tag name="KSO_WM_UNIT_CLEAR" val="1"/>
  <p:tag name="KSO_WM_UNIT_LAYERLEVEL" val="1_1"/>
  <p:tag name="KSO_WM_DIAGRAM_GROUP_CODE" val="l1-1"/>
</p:tagLst>
</file>

<file path=ppt/tags/tag98.xml><?xml version="1.0" encoding="utf-8"?>
<p:tagLst xmlns:p="http://schemas.openxmlformats.org/presentationml/2006/main">
  <p:tag name="MH" val="20150923105509"/>
  <p:tag name="MH_LIBRARY" val="CONTENTS"/>
  <p:tag name="MH_AUTOCOLOR" val="TRUE"/>
  <p:tag name="MH_TYPE" val="CONTENTS"/>
  <p:tag name="ID" val="545828"/>
  <p:tag name="KSO_WM_TEMPLATE_CATEGORY" val="custom"/>
  <p:tag name="KSO_WM_TEMPLATE_INDEX" val="160563"/>
  <p:tag name="KSO_WM_TAG_VERSION" val="1.0"/>
  <p:tag name="KSO_WM_SLIDE_ID" val="custom160563_9"/>
  <p:tag name="KSO_WM_SLIDE_INDEX" val="9"/>
  <p:tag name="KSO_WM_SLIDE_ITEM_CNT" val="4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99.xml><?xml version="1.0" encoding="utf-8"?>
<p:tagLst xmlns:p="http://schemas.openxmlformats.org/presentationml/2006/main">
  <p:tag name="MH" val="20150923105509"/>
  <p:tag name="MH_LIBRARY" val="CONTENTS"/>
  <p:tag name="MH_TYPE" val="OTHERS"/>
  <p:tag name="ID" val="545828"/>
  <p:tag name="KSO_WM_TAG_VERSION" val="1.0"/>
  <p:tag name="KSO_WM_BEAUTIFY_FLAG" val="#wm#"/>
  <p:tag name="KSO_WM_UNIT_TYPE" val="i"/>
  <p:tag name="KSO_WM_UNIT_ID" val="custom160563_10*i*0"/>
  <p:tag name="KSO_WM_TEMPLATE_CATEGORY" val="custom"/>
  <p:tag name="KSO_WM_TEMPLATE_INDEX" val="160563"/>
  <p:tag name="KSO_WM_UNIT_INDEX" val="0"/>
</p:tagLst>
</file>

<file path=ppt/theme/theme1.xml><?xml version="1.0" encoding="utf-8"?>
<a:theme xmlns:a="http://schemas.openxmlformats.org/drawingml/2006/main" name="自定义设计方案">
  <a:themeElements>
    <a:clrScheme name="160563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D62739"/>
      </a:accent1>
      <a:accent2>
        <a:srgbClr val="EC9126"/>
      </a:accent2>
      <a:accent3>
        <a:srgbClr val="8AB365"/>
      </a:accent3>
      <a:accent4>
        <a:srgbClr val="69B1AF"/>
      </a:accent4>
      <a:accent5>
        <a:srgbClr val="717EC1"/>
      </a:accent5>
      <a:accent6>
        <a:srgbClr val="00B0F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6227</Words>
  <Application>WPS 演示</Application>
  <PresentationFormat>宽屏</PresentationFormat>
  <Paragraphs>475</Paragraphs>
  <Slides>39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黑体</vt:lpstr>
      <vt:lpstr>Calibri</vt:lpstr>
      <vt:lpstr>微软雅黑</vt:lpstr>
      <vt:lpstr>Arial Narrow</vt:lpstr>
      <vt:lpstr>Arial</vt:lpstr>
      <vt:lpstr>自定义设计方案</vt:lpstr>
      <vt:lpstr>C语言在汇编代码级别的调试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add.c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154</cp:revision>
  <dcterms:created xsi:type="dcterms:W3CDTF">2015-09-21T02:24:00Z</dcterms:created>
  <dcterms:modified xsi:type="dcterms:W3CDTF">2017-03-13T15:52:59Z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  <property fmtid="{D5CDD505-2E9C-101B-9397-08002B2CF9AE}" pid="3" name="name">
    <vt:lpwstr>黑红色简约型商务报告.pptx</vt:lpwstr>
  </property>
  <property fmtid="{D5CDD505-2E9C-101B-9397-08002B2CF9AE}" pid="4" name="fileid">
    <vt:lpwstr>861700</vt:lpwstr>
  </property>
  <property fmtid="{D5CDD505-2E9C-101B-9397-08002B2CF9AE}" pid="5" name="search_tags">
    <vt:lpwstr>PPT模板</vt:lpwstr>
  </property>
</Properties>
</file>