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4" r:id="rId8"/>
    <p:sldId id="260" r:id="rId9"/>
    <p:sldId id="261" r:id="rId10"/>
    <p:sldId id="265" r:id="rId11"/>
    <p:sldId id="266"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2F"/>
    <a:srgbClr val="FFFF51"/>
    <a:srgbClr val="FFFF77"/>
    <a:srgbClr val="FFFF89"/>
    <a:srgbClr val="FFFFB4"/>
    <a:srgbClr val="FFFFD7"/>
    <a:srgbClr val="FFFFE7"/>
    <a:srgbClr val="66CF30"/>
    <a:srgbClr val="74D42B"/>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9A6CEB-1250-4759-9ACF-B0FF59F0B0AF}" v="244" dt="2020-12-15T17:16:57.8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19" autoAdjust="0"/>
  </p:normalViewPr>
  <p:slideViewPr>
    <p:cSldViewPr snapToGrid="0">
      <p:cViewPr>
        <p:scale>
          <a:sx n="100" d="100"/>
          <a:sy n="100" d="100"/>
        </p:scale>
        <p:origin x="85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y Geng" userId="f4171e12a2ccd1fc" providerId="LiveId" clId="{649A6CEB-1250-4759-9ACF-B0FF59F0B0AF}"/>
    <pc:docChg chg="undo redo custSel addSld delSld modSld">
      <pc:chgData name="Gary Geng" userId="f4171e12a2ccd1fc" providerId="LiveId" clId="{649A6CEB-1250-4759-9ACF-B0FF59F0B0AF}" dt="2020-12-15T19:44:52.409" v="5187" actId="20577"/>
      <pc:docMkLst>
        <pc:docMk/>
      </pc:docMkLst>
      <pc:sldChg chg="modSp mod">
        <pc:chgData name="Gary Geng" userId="f4171e12a2ccd1fc" providerId="LiveId" clId="{649A6CEB-1250-4759-9ACF-B0FF59F0B0AF}" dt="2020-12-13T22:04:21.783" v="2690" actId="6549"/>
        <pc:sldMkLst>
          <pc:docMk/>
          <pc:sldMk cId="263784652" sldId="258"/>
        </pc:sldMkLst>
        <pc:spChg chg="mod">
          <ac:chgData name="Gary Geng" userId="f4171e12a2ccd1fc" providerId="LiveId" clId="{649A6CEB-1250-4759-9ACF-B0FF59F0B0AF}" dt="2020-12-13T22:04:21.783" v="2690" actId="6549"/>
          <ac:spMkLst>
            <pc:docMk/>
            <pc:sldMk cId="263784652" sldId="258"/>
            <ac:spMk id="5" creationId="{00452A5E-47A0-4B19-89FE-75D9DC84B0D9}"/>
          </ac:spMkLst>
        </pc:spChg>
      </pc:sldChg>
      <pc:sldChg chg="addSp delSp modSp mod">
        <pc:chgData name="Gary Geng" userId="f4171e12a2ccd1fc" providerId="LiveId" clId="{649A6CEB-1250-4759-9ACF-B0FF59F0B0AF}" dt="2020-12-15T17:15:03.202" v="4926" actId="1076"/>
        <pc:sldMkLst>
          <pc:docMk/>
          <pc:sldMk cId="3519953404" sldId="259"/>
        </pc:sldMkLst>
        <pc:spChg chg="mod">
          <ac:chgData name="Gary Geng" userId="f4171e12a2ccd1fc" providerId="LiveId" clId="{649A6CEB-1250-4759-9ACF-B0FF59F0B0AF}" dt="2020-12-11T16:03:47.129" v="699" actId="1076"/>
          <ac:spMkLst>
            <pc:docMk/>
            <pc:sldMk cId="3519953404" sldId="259"/>
            <ac:spMk id="2" creationId="{E5FC8F08-D0EF-4E76-AAA3-DB2EED33EA5C}"/>
          </ac:spMkLst>
        </pc:spChg>
        <pc:spChg chg="mod">
          <ac:chgData name="Gary Geng" userId="f4171e12a2ccd1fc" providerId="LiveId" clId="{649A6CEB-1250-4759-9ACF-B0FF59F0B0AF}" dt="2020-12-15T17:14:51.981" v="4925" actId="20577"/>
          <ac:spMkLst>
            <pc:docMk/>
            <pc:sldMk cId="3519953404" sldId="259"/>
            <ac:spMk id="3" creationId="{ED27594F-DA35-4989-9E85-4B76D3BDD285}"/>
          </ac:spMkLst>
        </pc:spChg>
        <pc:spChg chg="add mod">
          <ac:chgData name="Gary Geng" userId="f4171e12a2ccd1fc" providerId="LiveId" clId="{649A6CEB-1250-4759-9ACF-B0FF59F0B0AF}" dt="2020-12-11T17:44:49.102" v="1772" actId="1076"/>
          <ac:spMkLst>
            <pc:docMk/>
            <pc:sldMk cId="3519953404" sldId="259"/>
            <ac:spMk id="5" creationId="{03FE011E-8385-409B-B92A-B63F30573CDC}"/>
          </ac:spMkLst>
        </pc:spChg>
        <pc:spChg chg="add mod">
          <ac:chgData name="Gary Geng" userId="f4171e12a2ccd1fc" providerId="LiveId" clId="{649A6CEB-1250-4759-9ACF-B0FF59F0B0AF}" dt="2020-12-15T17:15:03.202" v="4926" actId="1076"/>
          <ac:spMkLst>
            <pc:docMk/>
            <pc:sldMk cId="3519953404" sldId="259"/>
            <ac:spMk id="7" creationId="{8BCE8FC4-E177-48F6-A407-02682980E4C5}"/>
          </ac:spMkLst>
        </pc:spChg>
        <pc:graphicFrameChg chg="add del mod modGraphic">
          <ac:chgData name="Gary Geng" userId="f4171e12a2ccd1fc" providerId="LiveId" clId="{649A6CEB-1250-4759-9ACF-B0FF59F0B0AF}" dt="2020-12-11T16:04:29.058" v="708" actId="21"/>
          <ac:graphicFrameMkLst>
            <pc:docMk/>
            <pc:sldMk cId="3519953404" sldId="259"/>
            <ac:graphicFrameMk id="4" creationId="{027711D9-D2EF-4C92-91BE-E537703DCA78}"/>
          </ac:graphicFrameMkLst>
        </pc:graphicFrameChg>
      </pc:sldChg>
      <pc:sldChg chg="addSp delSp modSp mod">
        <pc:chgData name="Gary Geng" userId="f4171e12a2ccd1fc" providerId="LiveId" clId="{649A6CEB-1250-4759-9ACF-B0FF59F0B0AF}" dt="2020-12-13T22:34:50.986" v="3665" actId="207"/>
        <pc:sldMkLst>
          <pc:docMk/>
          <pc:sldMk cId="3138572591" sldId="260"/>
        </pc:sldMkLst>
        <pc:spChg chg="mod">
          <ac:chgData name="Gary Geng" userId="f4171e12a2ccd1fc" providerId="LiveId" clId="{649A6CEB-1250-4759-9ACF-B0FF59F0B0AF}" dt="2020-12-11T17:45:55.040" v="1809" actId="27636"/>
          <ac:spMkLst>
            <pc:docMk/>
            <pc:sldMk cId="3138572591" sldId="260"/>
            <ac:spMk id="2" creationId="{E3A827BC-F855-4FCA-8C2C-96290243A00D}"/>
          </ac:spMkLst>
        </pc:spChg>
        <pc:spChg chg="mod">
          <ac:chgData name="Gary Geng" userId="f4171e12a2ccd1fc" providerId="LiveId" clId="{649A6CEB-1250-4759-9ACF-B0FF59F0B0AF}" dt="2020-12-13T22:34:03.670" v="3655" actId="20577"/>
          <ac:spMkLst>
            <pc:docMk/>
            <pc:sldMk cId="3138572591" sldId="260"/>
            <ac:spMk id="3" creationId="{9CB82E6C-A24A-4FC0-8D88-1CB23FEF1180}"/>
          </ac:spMkLst>
        </pc:spChg>
        <pc:spChg chg="add del mod">
          <ac:chgData name="Gary Geng" userId="f4171e12a2ccd1fc" providerId="LiveId" clId="{649A6CEB-1250-4759-9ACF-B0FF59F0B0AF}" dt="2020-12-13T22:22:20.961" v="2941" actId="11529"/>
          <ac:spMkLst>
            <pc:docMk/>
            <pc:sldMk cId="3138572591" sldId="260"/>
            <ac:spMk id="4" creationId="{3FC8543B-11CE-4589-8469-7DBDB5A4E455}"/>
          </ac:spMkLst>
        </pc:spChg>
        <pc:spChg chg="add del mod">
          <ac:chgData name="Gary Geng" userId="f4171e12a2ccd1fc" providerId="LiveId" clId="{649A6CEB-1250-4759-9ACF-B0FF59F0B0AF}" dt="2020-12-13T22:29:14.320" v="3511" actId="478"/>
          <ac:spMkLst>
            <pc:docMk/>
            <pc:sldMk cId="3138572591" sldId="260"/>
            <ac:spMk id="5" creationId="{F6D4D022-0E64-49F0-90BF-EB868B540334}"/>
          </ac:spMkLst>
        </pc:spChg>
        <pc:spChg chg="add mod">
          <ac:chgData name="Gary Geng" userId="f4171e12a2ccd1fc" providerId="LiveId" clId="{649A6CEB-1250-4759-9ACF-B0FF59F0B0AF}" dt="2020-12-13T22:17:35.876" v="2885" actId="1076"/>
          <ac:spMkLst>
            <pc:docMk/>
            <pc:sldMk cId="3138572591" sldId="260"/>
            <ac:spMk id="6" creationId="{8332D0A2-AA6D-4336-B30F-62D16773BE32}"/>
          </ac:spMkLst>
        </pc:spChg>
        <pc:spChg chg="add del mod">
          <ac:chgData name="Gary Geng" userId="f4171e12a2ccd1fc" providerId="LiveId" clId="{649A6CEB-1250-4759-9ACF-B0FF59F0B0AF}" dt="2020-12-11T19:31:43.964" v="1922" actId="478"/>
          <ac:spMkLst>
            <pc:docMk/>
            <pc:sldMk cId="3138572591" sldId="260"/>
            <ac:spMk id="7" creationId="{C0945641-9F4D-48E1-8251-A450E2EEE948}"/>
          </ac:spMkLst>
        </pc:spChg>
        <pc:spChg chg="add mod">
          <ac:chgData name="Gary Geng" userId="f4171e12a2ccd1fc" providerId="LiveId" clId="{649A6CEB-1250-4759-9ACF-B0FF59F0B0AF}" dt="2020-12-13T22:32:02.398" v="3634" actId="1076"/>
          <ac:spMkLst>
            <pc:docMk/>
            <pc:sldMk cId="3138572591" sldId="260"/>
            <ac:spMk id="7" creationId="{C7519DEC-E19A-4B99-9C50-E784172ABDAC}"/>
          </ac:spMkLst>
        </pc:spChg>
        <pc:spChg chg="add del mod">
          <ac:chgData name="Gary Geng" userId="f4171e12a2ccd1fc" providerId="LiveId" clId="{649A6CEB-1250-4759-9ACF-B0FF59F0B0AF}" dt="2020-12-11T19:31:44.921" v="1923" actId="478"/>
          <ac:spMkLst>
            <pc:docMk/>
            <pc:sldMk cId="3138572591" sldId="260"/>
            <ac:spMk id="8" creationId="{180CA80A-FE97-4D6D-B85A-E8D5FB0CBAC5}"/>
          </ac:spMkLst>
        </pc:spChg>
        <pc:spChg chg="add mod">
          <ac:chgData name="Gary Geng" userId="f4171e12a2ccd1fc" providerId="LiveId" clId="{649A6CEB-1250-4759-9ACF-B0FF59F0B0AF}" dt="2020-12-13T22:32:02.398" v="3634" actId="1076"/>
          <ac:spMkLst>
            <pc:docMk/>
            <pc:sldMk cId="3138572591" sldId="260"/>
            <ac:spMk id="8" creationId="{398657BA-9AC6-466B-AE04-73EBA4524534}"/>
          </ac:spMkLst>
        </pc:spChg>
        <pc:spChg chg="add del mod">
          <ac:chgData name="Gary Geng" userId="f4171e12a2ccd1fc" providerId="LiveId" clId="{649A6CEB-1250-4759-9ACF-B0FF59F0B0AF}" dt="2020-12-11T19:31:45.643" v="1924" actId="478"/>
          <ac:spMkLst>
            <pc:docMk/>
            <pc:sldMk cId="3138572591" sldId="260"/>
            <ac:spMk id="9" creationId="{B21D2285-3D6F-4862-A105-A3C6E8BB876F}"/>
          </ac:spMkLst>
        </pc:spChg>
        <pc:spChg chg="add del mod">
          <ac:chgData name="Gary Geng" userId="f4171e12a2ccd1fc" providerId="LiveId" clId="{649A6CEB-1250-4759-9ACF-B0FF59F0B0AF}" dt="2020-12-11T19:31:46.628" v="1926" actId="478"/>
          <ac:spMkLst>
            <pc:docMk/>
            <pc:sldMk cId="3138572591" sldId="260"/>
            <ac:spMk id="10" creationId="{5BA417FA-571B-4A8D-AEAE-4FA98F0C9C64}"/>
          </ac:spMkLst>
        </pc:spChg>
        <pc:spChg chg="add del mod">
          <ac:chgData name="Gary Geng" userId="f4171e12a2ccd1fc" providerId="LiveId" clId="{649A6CEB-1250-4759-9ACF-B0FF59F0B0AF}" dt="2020-12-11T19:31:47.379" v="1928" actId="478"/>
          <ac:spMkLst>
            <pc:docMk/>
            <pc:sldMk cId="3138572591" sldId="260"/>
            <ac:spMk id="11" creationId="{EC5059D3-9CBE-4228-97C1-6179BE537E48}"/>
          </ac:spMkLst>
        </pc:spChg>
        <pc:spChg chg="add mod">
          <ac:chgData name="Gary Geng" userId="f4171e12a2ccd1fc" providerId="LiveId" clId="{649A6CEB-1250-4759-9ACF-B0FF59F0B0AF}" dt="2020-12-13T22:17:35.876" v="2885" actId="1076"/>
          <ac:spMkLst>
            <pc:docMk/>
            <pc:sldMk cId="3138572591" sldId="260"/>
            <ac:spMk id="12" creationId="{43098970-DA39-42DC-BCD0-D8004459DCEF}"/>
          </ac:spMkLst>
        </pc:spChg>
        <pc:spChg chg="add mod">
          <ac:chgData name="Gary Geng" userId="f4171e12a2ccd1fc" providerId="LiveId" clId="{649A6CEB-1250-4759-9ACF-B0FF59F0B0AF}" dt="2020-12-13T22:17:35.876" v="2885" actId="1076"/>
          <ac:spMkLst>
            <pc:docMk/>
            <pc:sldMk cId="3138572591" sldId="260"/>
            <ac:spMk id="13" creationId="{021F541C-18D0-4332-B3B3-FB53D2950161}"/>
          </ac:spMkLst>
        </pc:spChg>
        <pc:spChg chg="add mod">
          <ac:chgData name="Gary Geng" userId="f4171e12a2ccd1fc" providerId="LiveId" clId="{649A6CEB-1250-4759-9ACF-B0FF59F0B0AF}" dt="2020-12-13T22:17:35.876" v="2885" actId="1076"/>
          <ac:spMkLst>
            <pc:docMk/>
            <pc:sldMk cId="3138572591" sldId="260"/>
            <ac:spMk id="14" creationId="{65EA08EC-6B86-49F0-BF17-3D0BAC8CCC15}"/>
          </ac:spMkLst>
        </pc:spChg>
        <pc:spChg chg="add mod">
          <ac:chgData name="Gary Geng" userId="f4171e12a2ccd1fc" providerId="LiveId" clId="{649A6CEB-1250-4759-9ACF-B0FF59F0B0AF}" dt="2020-12-13T22:17:35.876" v="2885" actId="1076"/>
          <ac:spMkLst>
            <pc:docMk/>
            <pc:sldMk cId="3138572591" sldId="260"/>
            <ac:spMk id="15" creationId="{A2262DBE-E86A-4C8F-9323-C28B5226752C}"/>
          </ac:spMkLst>
        </pc:spChg>
        <pc:spChg chg="add del mod">
          <ac:chgData name="Gary Geng" userId="f4171e12a2ccd1fc" providerId="LiveId" clId="{649A6CEB-1250-4759-9ACF-B0FF59F0B0AF}" dt="2020-12-11T19:35:08.330" v="2007" actId="478"/>
          <ac:spMkLst>
            <pc:docMk/>
            <pc:sldMk cId="3138572591" sldId="260"/>
            <ac:spMk id="20" creationId="{948D31FA-6ECA-4938-97A2-560A7ADAE1BC}"/>
          </ac:spMkLst>
        </pc:spChg>
        <pc:spChg chg="add mod">
          <ac:chgData name="Gary Geng" userId="f4171e12a2ccd1fc" providerId="LiveId" clId="{649A6CEB-1250-4759-9ACF-B0FF59F0B0AF}" dt="2020-12-13T22:17:35.876" v="2885" actId="1076"/>
          <ac:spMkLst>
            <pc:docMk/>
            <pc:sldMk cId="3138572591" sldId="260"/>
            <ac:spMk id="21" creationId="{5A37299C-ACFE-4B10-9E0E-4DA7744E4788}"/>
          </ac:spMkLst>
        </pc:spChg>
        <pc:spChg chg="add mod">
          <ac:chgData name="Gary Geng" userId="f4171e12a2ccd1fc" providerId="LiveId" clId="{649A6CEB-1250-4759-9ACF-B0FF59F0B0AF}" dt="2020-12-13T22:30:01.333" v="3531" actId="20577"/>
          <ac:spMkLst>
            <pc:docMk/>
            <pc:sldMk cId="3138572591" sldId="260"/>
            <ac:spMk id="22" creationId="{B9EA7959-9468-44C5-AF09-647034D01A2F}"/>
          </ac:spMkLst>
        </pc:spChg>
        <pc:spChg chg="add mod">
          <ac:chgData name="Gary Geng" userId="f4171e12a2ccd1fc" providerId="LiveId" clId="{649A6CEB-1250-4759-9ACF-B0FF59F0B0AF}" dt="2020-12-13T22:17:35.876" v="2885" actId="1076"/>
          <ac:spMkLst>
            <pc:docMk/>
            <pc:sldMk cId="3138572591" sldId="260"/>
            <ac:spMk id="23" creationId="{2AAA3CB8-837A-49E9-ACEB-602F7BB90141}"/>
          </ac:spMkLst>
        </pc:spChg>
        <pc:spChg chg="add del mod">
          <ac:chgData name="Gary Geng" userId="f4171e12a2ccd1fc" providerId="LiveId" clId="{649A6CEB-1250-4759-9ACF-B0FF59F0B0AF}" dt="2020-12-13T22:23:12.136" v="2973" actId="478"/>
          <ac:spMkLst>
            <pc:docMk/>
            <pc:sldMk cId="3138572591" sldId="260"/>
            <ac:spMk id="24" creationId="{065CC7B8-3CCE-4F87-8909-C10727834E7D}"/>
          </ac:spMkLst>
        </pc:spChg>
        <pc:spChg chg="add mod">
          <ac:chgData name="Gary Geng" userId="f4171e12a2ccd1fc" providerId="LiveId" clId="{649A6CEB-1250-4759-9ACF-B0FF59F0B0AF}" dt="2020-12-13T22:23:40.784" v="2981" actId="207"/>
          <ac:spMkLst>
            <pc:docMk/>
            <pc:sldMk cId="3138572591" sldId="260"/>
            <ac:spMk id="31" creationId="{56502D15-76E2-4AE5-8841-D8E03512A7E9}"/>
          </ac:spMkLst>
        </pc:spChg>
        <pc:spChg chg="add mod">
          <ac:chgData name="Gary Geng" userId="f4171e12a2ccd1fc" providerId="LiveId" clId="{649A6CEB-1250-4759-9ACF-B0FF59F0B0AF}" dt="2020-12-13T22:29:09.263" v="3510" actId="207"/>
          <ac:spMkLst>
            <pc:docMk/>
            <pc:sldMk cId="3138572591" sldId="260"/>
            <ac:spMk id="33" creationId="{E53C6A1D-AD55-4845-A7C4-AB9DBED75E5E}"/>
          </ac:spMkLst>
        </pc:spChg>
        <pc:spChg chg="add mod">
          <ac:chgData name="Gary Geng" userId="f4171e12a2ccd1fc" providerId="LiveId" clId="{649A6CEB-1250-4759-9ACF-B0FF59F0B0AF}" dt="2020-12-13T22:29:00.674" v="3508" actId="207"/>
          <ac:spMkLst>
            <pc:docMk/>
            <pc:sldMk cId="3138572591" sldId="260"/>
            <ac:spMk id="34" creationId="{3341AB0C-2FFD-444A-80E9-29C321366BF3}"/>
          </ac:spMkLst>
        </pc:spChg>
        <pc:spChg chg="add del mod">
          <ac:chgData name="Gary Geng" userId="f4171e12a2ccd1fc" providerId="LiveId" clId="{649A6CEB-1250-4759-9ACF-B0FF59F0B0AF}" dt="2020-12-11T19:47:32.766" v="2381" actId="478"/>
          <ac:spMkLst>
            <pc:docMk/>
            <pc:sldMk cId="3138572591" sldId="260"/>
            <ac:spMk id="34" creationId="{63E44417-2487-4ADC-8A02-15462E95A3A0}"/>
          </ac:spMkLst>
        </pc:spChg>
        <pc:spChg chg="add mod">
          <ac:chgData name="Gary Geng" userId="f4171e12a2ccd1fc" providerId="LiveId" clId="{649A6CEB-1250-4759-9ACF-B0FF59F0B0AF}" dt="2020-12-13T22:28:52.755" v="3507" actId="207"/>
          <ac:spMkLst>
            <pc:docMk/>
            <pc:sldMk cId="3138572591" sldId="260"/>
            <ac:spMk id="35" creationId="{161FEF62-7225-43E2-8C15-E647FF4909BF}"/>
          </ac:spMkLst>
        </pc:spChg>
        <pc:spChg chg="add del mod">
          <ac:chgData name="Gary Geng" userId="f4171e12a2ccd1fc" providerId="LiveId" clId="{649A6CEB-1250-4759-9ACF-B0FF59F0B0AF}" dt="2020-12-13T22:28:38.038" v="3505" actId="207"/>
          <ac:spMkLst>
            <pc:docMk/>
            <pc:sldMk cId="3138572591" sldId="260"/>
            <ac:spMk id="36" creationId="{E36ADA2D-6781-4C4F-A9A3-7076FCC8F73E}"/>
          </ac:spMkLst>
        </pc:spChg>
        <pc:spChg chg="add del mod">
          <ac:chgData name="Gary Geng" userId="f4171e12a2ccd1fc" providerId="LiveId" clId="{649A6CEB-1250-4759-9ACF-B0FF59F0B0AF}" dt="2020-12-13T22:23:12.136" v="2973" actId="478"/>
          <ac:spMkLst>
            <pc:docMk/>
            <pc:sldMk cId="3138572591" sldId="260"/>
            <ac:spMk id="38" creationId="{382309B8-3876-4D56-B131-411E4434DE38}"/>
          </ac:spMkLst>
        </pc:spChg>
        <pc:spChg chg="add del mod">
          <ac:chgData name="Gary Geng" userId="f4171e12a2ccd1fc" providerId="LiveId" clId="{649A6CEB-1250-4759-9ACF-B0FF59F0B0AF}" dt="2020-12-13T22:23:12.136" v="2973" actId="478"/>
          <ac:spMkLst>
            <pc:docMk/>
            <pc:sldMk cId="3138572591" sldId="260"/>
            <ac:spMk id="39" creationId="{93416A55-23AE-4C51-ACC0-4AE97C14195D}"/>
          </ac:spMkLst>
        </pc:spChg>
        <pc:spChg chg="add mod">
          <ac:chgData name="Gary Geng" userId="f4171e12a2ccd1fc" providerId="LiveId" clId="{649A6CEB-1250-4759-9ACF-B0FF59F0B0AF}" dt="2020-12-13T22:26:58.569" v="3288" actId="207"/>
          <ac:spMkLst>
            <pc:docMk/>
            <pc:sldMk cId="3138572591" sldId="260"/>
            <ac:spMk id="40" creationId="{BE16671A-7F3D-4D07-8532-1BE2793541C4}"/>
          </ac:spMkLst>
        </pc:spChg>
        <pc:spChg chg="add mod">
          <ac:chgData name="Gary Geng" userId="f4171e12a2ccd1fc" providerId="LiveId" clId="{649A6CEB-1250-4759-9ACF-B0FF59F0B0AF}" dt="2020-12-13T22:23:48.173" v="2982" actId="207"/>
          <ac:spMkLst>
            <pc:docMk/>
            <pc:sldMk cId="3138572591" sldId="260"/>
            <ac:spMk id="47" creationId="{8D77F997-4D66-4EDC-AF18-7F992B671100}"/>
          </ac:spMkLst>
        </pc:spChg>
        <pc:spChg chg="add mod">
          <ac:chgData name="Gary Geng" userId="f4171e12a2ccd1fc" providerId="LiveId" clId="{649A6CEB-1250-4759-9ACF-B0FF59F0B0AF}" dt="2020-12-13T22:17:47.854" v="2894" actId="20577"/>
          <ac:spMkLst>
            <pc:docMk/>
            <pc:sldMk cId="3138572591" sldId="260"/>
            <ac:spMk id="49" creationId="{1556A462-5E09-4F2C-8E6C-F283A6602E56}"/>
          </ac:spMkLst>
        </pc:spChg>
        <pc:spChg chg="add mod">
          <ac:chgData name="Gary Geng" userId="f4171e12a2ccd1fc" providerId="LiveId" clId="{649A6CEB-1250-4759-9ACF-B0FF59F0B0AF}" dt="2020-12-13T22:28:27.697" v="3503" actId="207"/>
          <ac:spMkLst>
            <pc:docMk/>
            <pc:sldMk cId="3138572591" sldId="260"/>
            <ac:spMk id="50" creationId="{082B4D96-A89B-4134-8295-8EF40C50F543}"/>
          </ac:spMkLst>
        </pc:spChg>
        <pc:spChg chg="add mod">
          <ac:chgData name="Gary Geng" userId="f4171e12a2ccd1fc" providerId="LiveId" clId="{649A6CEB-1250-4759-9ACF-B0FF59F0B0AF}" dt="2020-12-13T22:34:50.986" v="3665" actId="207"/>
          <ac:spMkLst>
            <pc:docMk/>
            <pc:sldMk cId="3138572591" sldId="260"/>
            <ac:spMk id="51" creationId="{52F5B802-351E-48E5-BE0C-7ADC770E2E22}"/>
          </ac:spMkLst>
        </pc:spChg>
        <pc:cxnChg chg="add mod">
          <ac:chgData name="Gary Geng" userId="f4171e12a2ccd1fc" providerId="LiveId" clId="{649A6CEB-1250-4759-9ACF-B0FF59F0B0AF}" dt="2020-12-13T22:17:35.876" v="2885" actId="1076"/>
          <ac:cxnSpMkLst>
            <pc:docMk/>
            <pc:sldMk cId="3138572591" sldId="260"/>
            <ac:cxnSpMk id="17" creationId="{D9D3A8B3-FBC8-4091-A41C-57766C29EA3A}"/>
          </ac:cxnSpMkLst>
        </pc:cxnChg>
        <pc:cxnChg chg="add mod">
          <ac:chgData name="Gary Geng" userId="f4171e12a2ccd1fc" providerId="LiveId" clId="{649A6CEB-1250-4759-9ACF-B0FF59F0B0AF}" dt="2020-12-13T22:17:35.876" v="2885" actId="1076"/>
          <ac:cxnSpMkLst>
            <pc:docMk/>
            <pc:sldMk cId="3138572591" sldId="260"/>
            <ac:cxnSpMk id="25" creationId="{4CF793DA-170A-479A-B1BD-10429C25CCCF}"/>
          </ac:cxnSpMkLst>
        </pc:cxnChg>
        <pc:cxnChg chg="add mod">
          <ac:chgData name="Gary Geng" userId="f4171e12a2ccd1fc" providerId="LiveId" clId="{649A6CEB-1250-4759-9ACF-B0FF59F0B0AF}" dt="2020-12-13T22:17:35.876" v="2885" actId="1076"/>
          <ac:cxnSpMkLst>
            <pc:docMk/>
            <pc:sldMk cId="3138572591" sldId="260"/>
            <ac:cxnSpMk id="26" creationId="{B67FD5EF-8536-46B5-B9C8-49ADE3F5A643}"/>
          </ac:cxnSpMkLst>
        </pc:cxnChg>
        <pc:cxnChg chg="add mod">
          <ac:chgData name="Gary Geng" userId="f4171e12a2ccd1fc" providerId="LiveId" clId="{649A6CEB-1250-4759-9ACF-B0FF59F0B0AF}" dt="2020-12-13T22:17:35.876" v="2885" actId="1076"/>
          <ac:cxnSpMkLst>
            <pc:docMk/>
            <pc:sldMk cId="3138572591" sldId="260"/>
            <ac:cxnSpMk id="27" creationId="{B9F08053-3A7F-41C1-8BA4-44A1C5B1EA5B}"/>
          </ac:cxnSpMkLst>
        </pc:cxnChg>
        <pc:cxnChg chg="add mod">
          <ac:chgData name="Gary Geng" userId="f4171e12a2ccd1fc" providerId="LiveId" clId="{649A6CEB-1250-4759-9ACF-B0FF59F0B0AF}" dt="2020-12-13T22:17:35.876" v="2885" actId="1076"/>
          <ac:cxnSpMkLst>
            <pc:docMk/>
            <pc:sldMk cId="3138572591" sldId="260"/>
            <ac:cxnSpMk id="28" creationId="{F66A7BF2-12DF-457D-BFE1-72509264005D}"/>
          </ac:cxnSpMkLst>
        </pc:cxnChg>
        <pc:cxnChg chg="add mod">
          <ac:chgData name="Gary Geng" userId="f4171e12a2ccd1fc" providerId="LiveId" clId="{649A6CEB-1250-4759-9ACF-B0FF59F0B0AF}" dt="2020-12-13T22:17:35.876" v="2885" actId="1076"/>
          <ac:cxnSpMkLst>
            <pc:docMk/>
            <pc:sldMk cId="3138572591" sldId="260"/>
            <ac:cxnSpMk id="29" creationId="{BC9B9CF9-E52C-4B14-AEDE-4D8118ABEA3A}"/>
          </ac:cxnSpMkLst>
        </pc:cxnChg>
        <pc:cxnChg chg="add mod">
          <ac:chgData name="Gary Geng" userId="f4171e12a2ccd1fc" providerId="LiveId" clId="{649A6CEB-1250-4759-9ACF-B0FF59F0B0AF}" dt="2020-12-13T22:17:35.876" v="2885" actId="1076"/>
          <ac:cxnSpMkLst>
            <pc:docMk/>
            <pc:sldMk cId="3138572591" sldId="260"/>
            <ac:cxnSpMk id="30" creationId="{5216EBE9-FCA2-406F-A6B0-5A3CB54FD7C4}"/>
          </ac:cxnSpMkLst>
        </pc:cxnChg>
        <pc:cxnChg chg="add mod">
          <ac:chgData name="Gary Geng" userId="f4171e12a2ccd1fc" providerId="LiveId" clId="{649A6CEB-1250-4759-9ACF-B0FF59F0B0AF}" dt="2020-12-13T22:17:35.876" v="2885" actId="1076"/>
          <ac:cxnSpMkLst>
            <pc:docMk/>
            <pc:sldMk cId="3138572591" sldId="260"/>
            <ac:cxnSpMk id="32" creationId="{5A294D0E-2B85-4BFE-B4F8-3F5D4BC1818A}"/>
          </ac:cxnSpMkLst>
        </pc:cxnChg>
        <pc:cxnChg chg="add del mod">
          <ac:chgData name="Gary Geng" userId="f4171e12a2ccd1fc" providerId="LiveId" clId="{649A6CEB-1250-4759-9ACF-B0FF59F0B0AF}" dt="2020-12-11T19:42:25.064" v="2254" actId="478"/>
          <ac:cxnSpMkLst>
            <pc:docMk/>
            <pc:sldMk cId="3138572591" sldId="260"/>
            <ac:cxnSpMk id="33" creationId="{6754E99C-C035-43CD-A6D0-5C0E91125DB7}"/>
          </ac:cxnSpMkLst>
        </pc:cxnChg>
        <pc:cxnChg chg="add mod">
          <ac:chgData name="Gary Geng" userId="f4171e12a2ccd1fc" providerId="LiveId" clId="{649A6CEB-1250-4759-9ACF-B0FF59F0B0AF}" dt="2020-12-13T22:17:35.876" v="2885" actId="1076"/>
          <ac:cxnSpMkLst>
            <pc:docMk/>
            <pc:sldMk cId="3138572591" sldId="260"/>
            <ac:cxnSpMk id="37" creationId="{482C0A4B-0AED-44C4-B8D8-73CD70BEF1CC}"/>
          </ac:cxnSpMkLst>
        </pc:cxnChg>
        <pc:cxnChg chg="add mod">
          <ac:chgData name="Gary Geng" userId="f4171e12a2ccd1fc" providerId="LiveId" clId="{649A6CEB-1250-4759-9ACF-B0FF59F0B0AF}" dt="2020-12-13T22:17:35.876" v="2885" actId="1076"/>
          <ac:cxnSpMkLst>
            <pc:docMk/>
            <pc:sldMk cId="3138572591" sldId="260"/>
            <ac:cxnSpMk id="41" creationId="{45CB1A43-E5D5-41D9-A8B4-85DCC9CD1555}"/>
          </ac:cxnSpMkLst>
        </pc:cxnChg>
        <pc:cxnChg chg="add mod">
          <ac:chgData name="Gary Geng" userId="f4171e12a2ccd1fc" providerId="LiveId" clId="{649A6CEB-1250-4759-9ACF-B0FF59F0B0AF}" dt="2020-12-13T22:17:35.876" v="2885" actId="1076"/>
          <ac:cxnSpMkLst>
            <pc:docMk/>
            <pc:sldMk cId="3138572591" sldId="260"/>
            <ac:cxnSpMk id="42" creationId="{D991E664-168C-41CF-850D-05AFCC068C5E}"/>
          </ac:cxnSpMkLst>
        </pc:cxnChg>
        <pc:cxnChg chg="add mod">
          <ac:chgData name="Gary Geng" userId="f4171e12a2ccd1fc" providerId="LiveId" clId="{649A6CEB-1250-4759-9ACF-B0FF59F0B0AF}" dt="2020-12-13T22:22:19.835" v="2939" actId="1076"/>
          <ac:cxnSpMkLst>
            <pc:docMk/>
            <pc:sldMk cId="3138572591" sldId="260"/>
            <ac:cxnSpMk id="43" creationId="{8772D639-8FE9-45BF-916D-AB70FB4C7D7C}"/>
          </ac:cxnSpMkLst>
        </pc:cxnChg>
        <pc:cxnChg chg="add del mod">
          <ac:chgData name="Gary Geng" userId="f4171e12a2ccd1fc" providerId="LiveId" clId="{649A6CEB-1250-4759-9ACF-B0FF59F0B0AF}" dt="2020-12-13T22:22:21.299" v="2942" actId="478"/>
          <ac:cxnSpMkLst>
            <pc:docMk/>
            <pc:sldMk cId="3138572591" sldId="260"/>
            <ac:cxnSpMk id="44" creationId="{A08FE547-3E14-4A0F-A1B4-1FDDAB58E23D}"/>
          </ac:cxnSpMkLst>
        </pc:cxnChg>
        <pc:cxnChg chg="add del mod">
          <ac:chgData name="Gary Geng" userId="f4171e12a2ccd1fc" providerId="LiveId" clId="{649A6CEB-1250-4759-9ACF-B0FF59F0B0AF}" dt="2020-12-13T22:22:21.299" v="2942" actId="478"/>
          <ac:cxnSpMkLst>
            <pc:docMk/>
            <pc:sldMk cId="3138572591" sldId="260"/>
            <ac:cxnSpMk id="45" creationId="{D52CD845-18BD-4213-ABF5-F9901427B33A}"/>
          </ac:cxnSpMkLst>
        </pc:cxnChg>
        <pc:cxnChg chg="add del mod">
          <ac:chgData name="Gary Geng" userId="f4171e12a2ccd1fc" providerId="LiveId" clId="{649A6CEB-1250-4759-9ACF-B0FF59F0B0AF}" dt="2020-12-13T22:23:12.136" v="2973" actId="478"/>
          <ac:cxnSpMkLst>
            <pc:docMk/>
            <pc:sldMk cId="3138572591" sldId="260"/>
            <ac:cxnSpMk id="46" creationId="{9F00202B-7532-4343-AA10-C56C1CAB08F5}"/>
          </ac:cxnSpMkLst>
        </pc:cxnChg>
        <pc:cxnChg chg="add del mod">
          <ac:chgData name="Gary Geng" userId="f4171e12a2ccd1fc" providerId="LiveId" clId="{649A6CEB-1250-4759-9ACF-B0FF59F0B0AF}" dt="2020-12-13T22:23:12.136" v="2973" actId="478"/>
          <ac:cxnSpMkLst>
            <pc:docMk/>
            <pc:sldMk cId="3138572591" sldId="260"/>
            <ac:cxnSpMk id="48" creationId="{01BFB146-1F09-4640-922B-FBFF779CA86E}"/>
          </ac:cxnSpMkLst>
        </pc:cxnChg>
        <pc:cxnChg chg="add mod">
          <ac:chgData name="Gary Geng" userId="f4171e12a2ccd1fc" providerId="LiveId" clId="{649A6CEB-1250-4759-9ACF-B0FF59F0B0AF}" dt="2020-12-13T22:34:39.065" v="3656" actId="571"/>
          <ac:cxnSpMkLst>
            <pc:docMk/>
            <pc:sldMk cId="3138572591" sldId="260"/>
            <ac:cxnSpMk id="52" creationId="{FD4A6D76-80BC-44D5-9908-E9D6AFB9E9A2}"/>
          </ac:cxnSpMkLst>
        </pc:cxnChg>
      </pc:sldChg>
      <pc:sldChg chg="addSp delSp modSp mod">
        <pc:chgData name="Gary Geng" userId="f4171e12a2ccd1fc" providerId="LiveId" clId="{649A6CEB-1250-4759-9ACF-B0FF59F0B0AF}" dt="2020-12-15T17:20:00.892" v="4970" actId="20577"/>
        <pc:sldMkLst>
          <pc:docMk/>
          <pc:sldMk cId="3979173376" sldId="261"/>
        </pc:sldMkLst>
        <pc:spChg chg="mod">
          <ac:chgData name="Gary Geng" userId="f4171e12a2ccd1fc" providerId="LiveId" clId="{649A6CEB-1250-4759-9ACF-B0FF59F0B0AF}" dt="2020-12-11T19:48:06.060" v="2385" actId="14100"/>
          <ac:spMkLst>
            <pc:docMk/>
            <pc:sldMk cId="3979173376" sldId="261"/>
            <ac:spMk id="2" creationId="{33A48751-F789-4BEC-BFFA-B9ED23BA1E2D}"/>
          </ac:spMkLst>
        </pc:spChg>
        <pc:spChg chg="del mod">
          <ac:chgData name="Gary Geng" userId="f4171e12a2ccd1fc" providerId="LiveId" clId="{649A6CEB-1250-4759-9ACF-B0FF59F0B0AF}" dt="2020-12-13T22:35:23.933" v="3671" actId="478"/>
          <ac:spMkLst>
            <pc:docMk/>
            <pc:sldMk cId="3979173376" sldId="261"/>
            <ac:spMk id="3" creationId="{BAF319E1-DCE2-4264-B5E7-78F3A4854246}"/>
          </ac:spMkLst>
        </pc:spChg>
        <pc:spChg chg="add mod">
          <ac:chgData name="Gary Geng" userId="f4171e12a2ccd1fc" providerId="LiveId" clId="{649A6CEB-1250-4759-9ACF-B0FF59F0B0AF}" dt="2020-12-13T22:38:19.398" v="3819" actId="1076"/>
          <ac:spMkLst>
            <pc:docMk/>
            <pc:sldMk cId="3979173376" sldId="261"/>
            <ac:spMk id="5" creationId="{AEF8CD18-8023-40D9-89C5-8E1EF536D732}"/>
          </ac:spMkLst>
        </pc:spChg>
        <pc:spChg chg="add mod">
          <ac:chgData name="Gary Geng" userId="f4171e12a2ccd1fc" providerId="LiveId" clId="{649A6CEB-1250-4759-9ACF-B0FF59F0B0AF}" dt="2020-12-14T18:50:01.327" v="4666" actId="20577"/>
          <ac:spMkLst>
            <pc:docMk/>
            <pc:sldMk cId="3979173376" sldId="261"/>
            <ac:spMk id="22" creationId="{86468556-A249-4D65-A7F8-868548A0370D}"/>
          </ac:spMkLst>
        </pc:spChg>
        <pc:spChg chg="add mod">
          <ac:chgData name="Gary Geng" userId="f4171e12a2ccd1fc" providerId="LiveId" clId="{649A6CEB-1250-4759-9ACF-B0FF59F0B0AF}" dt="2020-12-13T22:36:33.894" v="3801" actId="1076"/>
          <ac:spMkLst>
            <pc:docMk/>
            <pc:sldMk cId="3979173376" sldId="261"/>
            <ac:spMk id="24" creationId="{DE193A29-E13D-4E4F-AABC-EAD06F2863AF}"/>
          </ac:spMkLst>
        </pc:spChg>
        <pc:spChg chg="add del mod">
          <ac:chgData name="Gary Geng" userId="f4171e12a2ccd1fc" providerId="LiveId" clId="{649A6CEB-1250-4759-9ACF-B0FF59F0B0AF}" dt="2020-12-13T22:35:32.657" v="3673" actId="478"/>
          <ac:spMkLst>
            <pc:docMk/>
            <pc:sldMk cId="3979173376" sldId="261"/>
            <ac:spMk id="25" creationId="{2D306E9F-1A53-4618-A76F-05F0E2E87748}"/>
          </ac:spMkLst>
        </pc:spChg>
        <pc:spChg chg="add mod">
          <ac:chgData name="Gary Geng" userId="f4171e12a2ccd1fc" providerId="LiveId" clId="{649A6CEB-1250-4759-9ACF-B0FF59F0B0AF}" dt="2020-12-13T22:37:46.589" v="3809" actId="1076"/>
          <ac:spMkLst>
            <pc:docMk/>
            <pc:sldMk cId="3979173376" sldId="261"/>
            <ac:spMk id="28" creationId="{C97A4E5C-4F7F-467D-812D-12F1470D115F}"/>
          </ac:spMkLst>
        </pc:spChg>
        <pc:spChg chg="add mod">
          <ac:chgData name="Gary Geng" userId="f4171e12a2ccd1fc" providerId="LiveId" clId="{649A6CEB-1250-4759-9ACF-B0FF59F0B0AF}" dt="2020-12-15T17:20:00.892" v="4970" actId="20577"/>
          <ac:spMkLst>
            <pc:docMk/>
            <pc:sldMk cId="3979173376" sldId="261"/>
            <ac:spMk id="29" creationId="{673E6D89-E800-4895-B305-445EDF283C03}"/>
          </ac:spMkLst>
        </pc:spChg>
        <pc:spChg chg="add mod">
          <ac:chgData name="Gary Geng" userId="f4171e12a2ccd1fc" providerId="LiveId" clId="{649A6CEB-1250-4759-9ACF-B0FF59F0B0AF}" dt="2020-12-13T22:42:31.196" v="4071" actId="20577"/>
          <ac:spMkLst>
            <pc:docMk/>
            <pc:sldMk cId="3979173376" sldId="261"/>
            <ac:spMk id="30" creationId="{3FC37160-5FBE-4266-83E7-54ACB584E0DF}"/>
          </ac:spMkLst>
        </pc:spChg>
        <pc:picChg chg="add del mod">
          <ac:chgData name="Gary Geng" userId="f4171e12a2ccd1fc" providerId="LiveId" clId="{649A6CEB-1250-4759-9ACF-B0FF59F0B0AF}" dt="2020-12-13T02:38:49.912" v="2471" actId="478"/>
          <ac:picMkLst>
            <pc:docMk/>
            <pc:sldMk cId="3979173376" sldId="261"/>
            <ac:picMk id="7" creationId="{CF679846-36FE-4A25-828A-2B3CB6D187A9}"/>
          </ac:picMkLst>
        </pc:picChg>
        <pc:picChg chg="add del mod">
          <ac:chgData name="Gary Geng" userId="f4171e12a2ccd1fc" providerId="LiveId" clId="{649A6CEB-1250-4759-9ACF-B0FF59F0B0AF}" dt="2020-12-13T02:41:30.960" v="2487" actId="478"/>
          <ac:picMkLst>
            <pc:docMk/>
            <pc:sldMk cId="3979173376" sldId="261"/>
            <ac:picMk id="10" creationId="{5A7967A5-B4AA-4602-B734-D5F002CA5B72}"/>
          </ac:picMkLst>
        </pc:picChg>
        <pc:picChg chg="add del mod">
          <ac:chgData name="Gary Geng" userId="f4171e12a2ccd1fc" providerId="LiveId" clId="{649A6CEB-1250-4759-9ACF-B0FF59F0B0AF}" dt="2020-12-13T02:42:14.393" v="2492" actId="478"/>
          <ac:picMkLst>
            <pc:docMk/>
            <pc:sldMk cId="3979173376" sldId="261"/>
            <ac:picMk id="12" creationId="{BF0BF45A-00D4-4D4E-8F4E-15F93B912427}"/>
          </ac:picMkLst>
        </pc:picChg>
        <pc:picChg chg="add del mod">
          <ac:chgData name="Gary Geng" userId="f4171e12a2ccd1fc" providerId="LiveId" clId="{649A6CEB-1250-4759-9ACF-B0FF59F0B0AF}" dt="2020-12-13T02:43:08.493" v="2495" actId="478"/>
          <ac:picMkLst>
            <pc:docMk/>
            <pc:sldMk cId="3979173376" sldId="261"/>
            <ac:picMk id="14" creationId="{EF6CE2D9-D422-406A-94A5-536182A0A248}"/>
          </ac:picMkLst>
        </pc:picChg>
        <pc:picChg chg="add del mod">
          <ac:chgData name="Gary Geng" userId="f4171e12a2ccd1fc" providerId="LiveId" clId="{649A6CEB-1250-4759-9ACF-B0FF59F0B0AF}" dt="2020-12-13T03:32:16.920" v="2574" actId="478"/>
          <ac:picMkLst>
            <pc:docMk/>
            <pc:sldMk cId="3979173376" sldId="261"/>
            <ac:picMk id="17" creationId="{D780A3B4-0EEE-413D-9F1D-8FFC1B81AD63}"/>
          </ac:picMkLst>
        </pc:picChg>
        <pc:picChg chg="add mod ord">
          <ac:chgData name="Gary Geng" userId="f4171e12a2ccd1fc" providerId="LiveId" clId="{649A6CEB-1250-4759-9ACF-B0FF59F0B0AF}" dt="2020-12-13T03:33:45.837" v="2589" actId="1076"/>
          <ac:picMkLst>
            <pc:docMk/>
            <pc:sldMk cId="3979173376" sldId="261"/>
            <ac:picMk id="19" creationId="{0155AD30-7CEE-462C-9051-4E1D5B6EEB3D}"/>
          </ac:picMkLst>
        </pc:picChg>
        <pc:picChg chg="add del mod">
          <ac:chgData name="Gary Geng" userId="f4171e12a2ccd1fc" providerId="LiveId" clId="{649A6CEB-1250-4759-9ACF-B0FF59F0B0AF}" dt="2020-12-13T03:17:42.896" v="2569" actId="478"/>
          <ac:picMkLst>
            <pc:docMk/>
            <pc:sldMk cId="3979173376" sldId="261"/>
            <ac:picMk id="2050" creationId="{39B7075C-44E0-4DBD-B9B0-D4F4090782BC}"/>
          </ac:picMkLst>
        </pc:picChg>
        <pc:cxnChg chg="add del mod">
          <ac:chgData name="Gary Geng" userId="f4171e12a2ccd1fc" providerId="LiveId" clId="{649A6CEB-1250-4759-9ACF-B0FF59F0B0AF}" dt="2020-12-13T03:33:32.203" v="2585" actId="478"/>
          <ac:cxnSpMkLst>
            <pc:docMk/>
            <pc:sldMk cId="3979173376" sldId="261"/>
            <ac:cxnSpMk id="6" creationId="{63F60644-BE74-4C76-A2B8-386CCCCF5391}"/>
          </ac:cxnSpMkLst>
        </pc:cxnChg>
      </pc:sldChg>
      <pc:sldChg chg="addSp modSp mod">
        <pc:chgData name="Gary Geng" userId="f4171e12a2ccd1fc" providerId="LiveId" clId="{649A6CEB-1250-4759-9ACF-B0FF59F0B0AF}" dt="2020-12-15T17:33:43.253" v="5150" actId="20577"/>
        <pc:sldMkLst>
          <pc:docMk/>
          <pc:sldMk cId="3289575389" sldId="262"/>
        </pc:sldMkLst>
        <pc:spChg chg="mod">
          <ac:chgData name="Gary Geng" userId="f4171e12a2ccd1fc" providerId="LiveId" clId="{649A6CEB-1250-4759-9ACF-B0FF59F0B0AF}" dt="2020-12-15T17:33:43.253" v="5150" actId="20577"/>
          <ac:spMkLst>
            <pc:docMk/>
            <pc:sldMk cId="3289575389" sldId="262"/>
            <ac:spMk id="3" creationId="{2251B8F0-95E9-4BEC-A332-028AB37D46EA}"/>
          </ac:spMkLst>
        </pc:spChg>
        <pc:spChg chg="add mod">
          <ac:chgData name="Gary Geng" userId="f4171e12a2ccd1fc" providerId="LiveId" clId="{649A6CEB-1250-4759-9ACF-B0FF59F0B0AF}" dt="2020-12-14T06:17:51.519" v="4637" actId="14100"/>
          <ac:spMkLst>
            <pc:docMk/>
            <pc:sldMk cId="3289575389" sldId="262"/>
            <ac:spMk id="5" creationId="{49065605-946B-461C-A22B-C31D817AA871}"/>
          </ac:spMkLst>
        </pc:spChg>
      </pc:sldChg>
      <pc:sldChg chg="del">
        <pc:chgData name="Gary Geng" userId="f4171e12a2ccd1fc" providerId="LiveId" clId="{649A6CEB-1250-4759-9ACF-B0FF59F0B0AF}" dt="2020-12-11T19:47:55.126" v="2383" actId="47"/>
        <pc:sldMkLst>
          <pc:docMk/>
          <pc:sldMk cId="3379301096" sldId="263"/>
        </pc:sldMkLst>
      </pc:sldChg>
      <pc:sldChg chg="addSp delSp modSp new mod">
        <pc:chgData name="Gary Geng" userId="f4171e12a2ccd1fc" providerId="LiveId" clId="{649A6CEB-1250-4759-9ACF-B0FF59F0B0AF}" dt="2020-12-15T17:17:08.969" v="4944" actId="20577"/>
        <pc:sldMkLst>
          <pc:docMk/>
          <pc:sldMk cId="3432287521" sldId="264"/>
        </pc:sldMkLst>
        <pc:spChg chg="mod">
          <ac:chgData name="Gary Geng" userId="f4171e12a2ccd1fc" providerId="LiveId" clId="{649A6CEB-1250-4759-9ACF-B0FF59F0B0AF}" dt="2020-12-11T17:05:13.305" v="1077" actId="27636"/>
          <ac:spMkLst>
            <pc:docMk/>
            <pc:sldMk cId="3432287521" sldId="264"/>
            <ac:spMk id="2" creationId="{FB64B845-1DD9-44C6-959B-46377399FA48}"/>
          </ac:spMkLst>
        </pc:spChg>
        <pc:spChg chg="del">
          <ac:chgData name="Gary Geng" userId="f4171e12a2ccd1fc" providerId="LiveId" clId="{649A6CEB-1250-4759-9ACF-B0FF59F0B0AF}" dt="2020-12-11T16:04:33.480" v="709" actId="478"/>
          <ac:spMkLst>
            <pc:docMk/>
            <pc:sldMk cId="3432287521" sldId="264"/>
            <ac:spMk id="3" creationId="{38CA0AA2-6A84-4AB1-8762-78D97D3AEC40}"/>
          </ac:spMkLst>
        </pc:spChg>
        <pc:spChg chg="add del">
          <ac:chgData name="Gary Geng" userId="f4171e12a2ccd1fc" providerId="LiveId" clId="{649A6CEB-1250-4759-9ACF-B0FF59F0B0AF}" dt="2020-12-11T16:04:24.706" v="707" actId="478"/>
          <ac:spMkLst>
            <pc:docMk/>
            <pc:sldMk cId="3432287521" sldId="264"/>
            <ac:spMk id="5" creationId="{E4C1AA2F-AAE6-4776-8058-9A81436FAB43}"/>
          </ac:spMkLst>
        </pc:spChg>
        <pc:spChg chg="add del mod">
          <ac:chgData name="Gary Geng" userId="f4171e12a2ccd1fc" providerId="LiveId" clId="{649A6CEB-1250-4759-9ACF-B0FF59F0B0AF}" dt="2020-12-11T17:06:17.463" v="1103" actId="478"/>
          <ac:spMkLst>
            <pc:docMk/>
            <pc:sldMk cId="3432287521" sldId="264"/>
            <ac:spMk id="8" creationId="{C7CD1F40-D464-4FBE-B8FC-D9C034AD4729}"/>
          </ac:spMkLst>
        </pc:spChg>
        <pc:spChg chg="add del mod">
          <ac:chgData name="Gary Geng" userId="f4171e12a2ccd1fc" providerId="LiveId" clId="{649A6CEB-1250-4759-9ACF-B0FF59F0B0AF}" dt="2020-12-11T17:14:03.785" v="1218" actId="478"/>
          <ac:spMkLst>
            <pc:docMk/>
            <pc:sldMk cId="3432287521" sldId="264"/>
            <ac:spMk id="9" creationId="{1CED548A-C065-40F1-94F8-42255BC11738}"/>
          </ac:spMkLst>
        </pc:spChg>
        <pc:spChg chg="add mod">
          <ac:chgData name="Gary Geng" userId="f4171e12a2ccd1fc" providerId="LiveId" clId="{649A6CEB-1250-4759-9ACF-B0FF59F0B0AF}" dt="2020-12-15T17:17:08.969" v="4944" actId="20577"/>
          <ac:spMkLst>
            <pc:docMk/>
            <pc:sldMk cId="3432287521" sldId="264"/>
            <ac:spMk id="11" creationId="{63B6C1CF-433C-4269-A170-693713854D55}"/>
          </ac:spMkLst>
        </pc:spChg>
        <pc:spChg chg="add mod">
          <ac:chgData name="Gary Geng" userId="f4171e12a2ccd1fc" providerId="LiveId" clId="{649A6CEB-1250-4759-9ACF-B0FF59F0B0AF}" dt="2020-12-15T17:17:00.380" v="4936" actId="20577"/>
          <ac:spMkLst>
            <pc:docMk/>
            <pc:sldMk cId="3432287521" sldId="264"/>
            <ac:spMk id="12" creationId="{D71FD1CF-B268-4732-A717-B2ECA128B8AB}"/>
          </ac:spMkLst>
        </pc:spChg>
        <pc:spChg chg="add del mod">
          <ac:chgData name="Gary Geng" userId="f4171e12a2ccd1fc" providerId="LiveId" clId="{649A6CEB-1250-4759-9ACF-B0FF59F0B0AF}" dt="2020-12-11T17:36:27.852" v="1332" actId="478"/>
          <ac:spMkLst>
            <pc:docMk/>
            <pc:sldMk cId="3432287521" sldId="264"/>
            <ac:spMk id="13" creationId="{8E422BB5-A6D7-4E64-8D7B-F52C7AFF4FEC}"/>
          </ac:spMkLst>
        </pc:spChg>
        <pc:spChg chg="add del mod">
          <ac:chgData name="Gary Geng" userId="f4171e12a2ccd1fc" providerId="LiveId" clId="{649A6CEB-1250-4759-9ACF-B0FF59F0B0AF}" dt="2020-12-11T17:36:52.175" v="1338" actId="478"/>
          <ac:spMkLst>
            <pc:docMk/>
            <pc:sldMk cId="3432287521" sldId="264"/>
            <ac:spMk id="14" creationId="{DFD7381F-E42F-47EE-A48A-5A943C678804}"/>
          </ac:spMkLst>
        </pc:spChg>
        <pc:spChg chg="add del mod">
          <ac:chgData name="Gary Geng" userId="f4171e12a2ccd1fc" providerId="LiveId" clId="{649A6CEB-1250-4759-9ACF-B0FF59F0B0AF}" dt="2020-12-11T17:41:43.969" v="1701"/>
          <ac:spMkLst>
            <pc:docMk/>
            <pc:sldMk cId="3432287521" sldId="264"/>
            <ac:spMk id="15" creationId="{4E70CFEB-9B87-4753-A791-87DDADDFED94}"/>
          </ac:spMkLst>
        </pc:spChg>
        <pc:graphicFrameChg chg="add del mod">
          <ac:chgData name="Gary Geng" userId="f4171e12a2ccd1fc" providerId="LiveId" clId="{649A6CEB-1250-4759-9ACF-B0FF59F0B0AF}" dt="2020-12-11T17:25:14.969" v="1298" actId="478"/>
          <ac:graphicFrameMkLst>
            <pc:docMk/>
            <pc:sldMk cId="3432287521" sldId="264"/>
            <ac:graphicFrameMk id="3" creationId="{4EB0BF7E-34A2-4F44-BF88-11748214B700}"/>
          </ac:graphicFrameMkLst>
        </pc:graphicFrameChg>
        <pc:graphicFrameChg chg="add del mod">
          <ac:chgData name="Gary Geng" userId="f4171e12a2ccd1fc" providerId="LiveId" clId="{649A6CEB-1250-4759-9ACF-B0FF59F0B0AF}" dt="2020-12-11T17:25:26.924" v="1301" actId="478"/>
          <ac:graphicFrameMkLst>
            <pc:docMk/>
            <pc:sldMk cId="3432287521" sldId="264"/>
            <ac:graphicFrameMk id="4" creationId="{4D2455AE-86C9-45C0-9C28-4947BA0C7235}"/>
          </ac:graphicFrameMkLst>
        </pc:graphicFrameChg>
        <pc:graphicFrameChg chg="add mod">
          <ac:chgData name="Gary Geng" userId="f4171e12a2ccd1fc" providerId="LiveId" clId="{649A6CEB-1250-4759-9ACF-B0FF59F0B0AF}" dt="2020-12-15T17:16:57.890" v="4932"/>
          <ac:graphicFrameMkLst>
            <pc:docMk/>
            <pc:sldMk cId="3432287521" sldId="264"/>
            <ac:graphicFrameMk id="5" creationId="{F63F3D76-AA20-4CDB-B20A-BAB5B2ED0EFF}"/>
          </ac:graphicFrameMkLst>
        </pc:graphicFrameChg>
        <pc:graphicFrameChg chg="add del mod modGraphic">
          <ac:chgData name="Gary Geng" userId="f4171e12a2ccd1fc" providerId="LiveId" clId="{649A6CEB-1250-4759-9ACF-B0FF59F0B0AF}" dt="2020-12-11T17:36:25.742" v="1331" actId="478"/>
          <ac:graphicFrameMkLst>
            <pc:docMk/>
            <pc:sldMk cId="3432287521" sldId="264"/>
            <ac:graphicFrameMk id="6" creationId="{18B553C8-D70B-4606-8309-96563ADAA4C3}"/>
          </ac:graphicFrameMkLst>
        </pc:graphicFrameChg>
        <pc:graphicFrameChg chg="add del mod modGraphic">
          <ac:chgData name="Gary Geng" userId="f4171e12a2ccd1fc" providerId="LiveId" clId="{649A6CEB-1250-4759-9ACF-B0FF59F0B0AF}" dt="2020-12-11T17:16:22.826" v="1264" actId="478"/>
          <ac:graphicFrameMkLst>
            <pc:docMk/>
            <pc:sldMk cId="3432287521" sldId="264"/>
            <ac:graphicFrameMk id="16" creationId="{718F577E-A5D3-45AA-AB33-1CE2A1E706A1}"/>
          </ac:graphicFrameMkLst>
        </pc:graphicFrameChg>
        <pc:graphicFrameChg chg="add del mod">
          <ac:chgData name="Gary Geng" userId="f4171e12a2ccd1fc" providerId="LiveId" clId="{649A6CEB-1250-4759-9ACF-B0FF59F0B0AF}" dt="2020-12-11T17:21:45.209" v="1291" actId="478"/>
          <ac:graphicFrameMkLst>
            <pc:docMk/>
            <pc:sldMk cId="3432287521" sldId="264"/>
            <ac:graphicFrameMk id="17" creationId="{64F1EA62-1587-4069-A98D-F98A98215A64}"/>
          </ac:graphicFrameMkLst>
        </pc:graphicFrameChg>
      </pc:sldChg>
      <pc:sldChg chg="addSp delSp modSp new mod">
        <pc:chgData name="Gary Geng" userId="f4171e12a2ccd1fc" providerId="LiveId" clId="{649A6CEB-1250-4759-9ACF-B0FF59F0B0AF}" dt="2020-12-15T19:44:52.409" v="5187" actId="20577"/>
        <pc:sldMkLst>
          <pc:docMk/>
          <pc:sldMk cId="4183423892" sldId="265"/>
        </pc:sldMkLst>
        <pc:spChg chg="del">
          <ac:chgData name="Gary Geng" userId="f4171e12a2ccd1fc" providerId="LiveId" clId="{649A6CEB-1250-4759-9ACF-B0FF59F0B0AF}" dt="2020-12-14T21:54:35.455" v="4715" actId="478"/>
          <ac:spMkLst>
            <pc:docMk/>
            <pc:sldMk cId="4183423892" sldId="265"/>
            <ac:spMk id="2" creationId="{DAB59FFD-DE39-406A-B83A-17643282EF71}"/>
          </ac:spMkLst>
        </pc:spChg>
        <pc:spChg chg="mod">
          <ac:chgData name="Gary Geng" userId="f4171e12a2ccd1fc" providerId="LiveId" clId="{649A6CEB-1250-4759-9ACF-B0FF59F0B0AF}" dt="2020-12-15T19:44:52.409" v="5187" actId="20577"/>
          <ac:spMkLst>
            <pc:docMk/>
            <pc:sldMk cId="4183423892" sldId="265"/>
            <ac:spMk id="3" creationId="{85320C34-0B00-4C25-9845-BA46D6583607}"/>
          </ac:spMkLst>
        </pc:spChg>
        <pc:spChg chg="add del">
          <ac:chgData name="Gary Geng" userId="f4171e12a2ccd1fc" providerId="LiveId" clId="{649A6CEB-1250-4759-9ACF-B0FF59F0B0AF}" dt="2020-12-15T17:20:48.627" v="4977" actId="22"/>
          <ac:spMkLst>
            <pc:docMk/>
            <pc:sldMk cId="4183423892" sldId="265"/>
            <ac:spMk id="4" creationId="{5C682670-F5AC-49B1-AFF5-7B651002CCDE}"/>
          </ac:spMkLst>
        </pc:spChg>
      </pc:sldChg>
      <pc:sldChg chg="addSp delSp modSp new mod">
        <pc:chgData name="Gary Geng" userId="f4171e12a2ccd1fc" providerId="LiveId" clId="{649A6CEB-1250-4759-9ACF-B0FF59F0B0AF}" dt="2020-12-15T17:21:36.110" v="4987" actId="1076"/>
        <pc:sldMkLst>
          <pc:docMk/>
          <pc:sldMk cId="1605034008" sldId="266"/>
        </pc:sldMkLst>
        <pc:spChg chg="del">
          <ac:chgData name="Gary Geng" userId="f4171e12a2ccd1fc" providerId="LiveId" clId="{649A6CEB-1250-4759-9ACF-B0FF59F0B0AF}" dt="2020-12-15T17:20:59.604" v="4982" actId="478"/>
          <ac:spMkLst>
            <pc:docMk/>
            <pc:sldMk cId="1605034008" sldId="266"/>
            <ac:spMk id="2" creationId="{F525C27C-A9B3-4541-A2DA-A249CC2D514B}"/>
          </ac:spMkLst>
        </pc:spChg>
        <pc:spChg chg="del mod">
          <ac:chgData name="Gary Geng" userId="f4171e12a2ccd1fc" providerId="LiveId" clId="{649A6CEB-1250-4759-9ACF-B0FF59F0B0AF}" dt="2020-12-15T17:20:57.904" v="4981" actId="478"/>
          <ac:spMkLst>
            <pc:docMk/>
            <pc:sldMk cId="1605034008" sldId="266"/>
            <ac:spMk id="3" creationId="{26D257D2-5591-46E5-A799-DE82BF0AD7A5}"/>
          </ac:spMkLst>
        </pc:spChg>
        <pc:spChg chg="add mod">
          <ac:chgData name="Gary Geng" userId="f4171e12a2ccd1fc" providerId="LiveId" clId="{649A6CEB-1250-4759-9ACF-B0FF59F0B0AF}" dt="2020-12-15T17:21:36.110" v="4987" actId="1076"/>
          <ac:spMkLst>
            <pc:docMk/>
            <pc:sldMk cId="1605034008" sldId="266"/>
            <ac:spMk id="5" creationId="{CDD348D9-A259-4167-8787-4C81A72F0D0D}"/>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12/15/20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12/15/20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12/15/20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12/15/20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12/15/20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12/15/20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12/15/20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Credit one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Customer Credit Default Probability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Business</a:t>
            </a:r>
          </a:p>
        </p:txBody>
      </p:sp>
      <p:sp>
        <p:nvSpPr>
          <p:cNvPr id="5" name="Content Placeholder 4">
            <a:extLst>
              <a:ext uri="{FF2B5EF4-FFF2-40B4-BE49-F238E27FC236}">
                <a16:creationId xmlns:a16="http://schemas.microsoft.com/office/drawing/2014/main" id="{00452A5E-47A0-4B19-89FE-75D9DC84B0D9}"/>
              </a:ext>
            </a:extLst>
          </p:cNvPr>
          <p:cNvSpPr>
            <a:spLocks noGrp="1"/>
          </p:cNvSpPr>
          <p:nvPr>
            <p:ph idx="1"/>
          </p:nvPr>
        </p:nvSpPr>
        <p:spPr>
          <a:xfrm>
            <a:off x="6824198" y="1611757"/>
            <a:ext cx="4128373" cy="3634486"/>
          </a:xfrm>
        </p:spPr>
        <p:txBody>
          <a:bodyPr/>
          <a:lstStyle/>
          <a:p>
            <a:pPr marL="0" indent="0">
              <a:buNone/>
            </a:pPr>
            <a:r>
              <a:rPr lang="en-US" sz="2000" b="1" u="sng" dirty="0"/>
              <a:t>Goals</a:t>
            </a:r>
          </a:p>
          <a:p>
            <a:r>
              <a:rPr lang="en-US" dirty="0"/>
              <a:t>To determine if the credit for the customer should be approved or not</a:t>
            </a:r>
          </a:p>
          <a:p>
            <a:r>
              <a:rPr lang="en-US" dirty="0"/>
              <a:t>To estimate how much credit should be assigned to the customer </a:t>
            </a:r>
          </a:p>
        </p:txBody>
      </p:sp>
      <p:sp>
        <p:nvSpPr>
          <p:cNvPr id="6" name="Content Placeholder 4">
            <a:extLst>
              <a:ext uri="{FF2B5EF4-FFF2-40B4-BE49-F238E27FC236}">
                <a16:creationId xmlns:a16="http://schemas.microsoft.com/office/drawing/2014/main" id="{29BD1408-B3A0-4608-B88E-B10A6A9DA063}"/>
              </a:ext>
            </a:extLst>
          </p:cNvPr>
          <p:cNvSpPr txBox="1">
            <a:spLocks/>
          </p:cNvSpPr>
          <p:nvPr/>
        </p:nvSpPr>
        <p:spPr>
          <a:xfrm>
            <a:off x="1123188" y="2129409"/>
            <a:ext cx="4128373"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u="sng" dirty="0"/>
              <a:t>Background &amp; Scope</a:t>
            </a:r>
          </a:p>
          <a:p>
            <a:pPr algn="l"/>
            <a:r>
              <a:rPr lang="en-US" dirty="0"/>
              <a:t>Credit One has seen an increase in the number of customers who have defaulted on loans </a:t>
            </a:r>
          </a:p>
          <a:p>
            <a:pPr algn="l"/>
            <a:r>
              <a:rPr lang="en-US" dirty="0"/>
              <a:t>There is a need to implement a creative, empirically sound solution</a:t>
            </a:r>
          </a:p>
          <a:p>
            <a:pPr algn="l"/>
            <a:r>
              <a:rPr lang="en-US" dirty="0"/>
              <a:t>The first need is to define the problem within a data science framework</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C8F08-D0EF-4E76-AAA3-DB2EED33EA5C}"/>
              </a:ext>
            </a:extLst>
          </p:cNvPr>
          <p:cNvSpPr>
            <a:spLocks noGrp="1"/>
          </p:cNvSpPr>
          <p:nvPr>
            <p:ph type="title"/>
          </p:nvPr>
        </p:nvSpPr>
        <p:spPr>
          <a:xfrm>
            <a:off x="450717" y="502870"/>
            <a:ext cx="11029616" cy="659716"/>
          </a:xfrm>
        </p:spPr>
        <p:txBody>
          <a:bodyPr>
            <a:normAutofit/>
          </a:bodyPr>
          <a:lstStyle/>
          <a:p>
            <a:r>
              <a:rPr lang="en-US" dirty="0"/>
              <a:t>Analysis PLAN</a:t>
            </a:r>
          </a:p>
        </p:txBody>
      </p:sp>
      <p:sp>
        <p:nvSpPr>
          <p:cNvPr id="3" name="Content Placeholder 2">
            <a:extLst>
              <a:ext uri="{FF2B5EF4-FFF2-40B4-BE49-F238E27FC236}">
                <a16:creationId xmlns:a16="http://schemas.microsoft.com/office/drawing/2014/main" id="{ED27594F-DA35-4989-9E85-4B76D3BDD285}"/>
              </a:ext>
            </a:extLst>
          </p:cNvPr>
          <p:cNvSpPr>
            <a:spLocks noGrp="1"/>
          </p:cNvSpPr>
          <p:nvPr>
            <p:ph idx="1"/>
          </p:nvPr>
        </p:nvSpPr>
        <p:spPr>
          <a:xfrm>
            <a:off x="225358" y="1024603"/>
            <a:ext cx="11741283" cy="1938992"/>
          </a:xfrm>
        </p:spPr>
        <p:txBody>
          <a:bodyPr>
            <a:normAutofit/>
          </a:bodyPr>
          <a:lstStyle/>
          <a:p>
            <a:pPr algn="l">
              <a:buFont typeface="Arial" panose="020B0604020202020204" pitchFamily="34" charset="0"/>
              <a:buChar char="•"/>
            </a:pPr>
            <a:r>
              <a:rPr lang="en-US" sz="1600" b="0" i="0" dirty="0">
                <a:solidFill>
                  <a:srgbClr val="333333"/>
                </a:solidFill>
                <a:effectLst/>
                <a:latin typeface="Roboto"/>
              </a:rPr>
              <a:t>The goal of this analysis is to find out if the variables and their types are adequate to accomplish th</a:t>
            </a:r>
            <a:r>
              <a:rPr lang="en-US" sz="1600" dirty="0">
                <a:solidFill>
                  <a:srgbClr val="333333"/>
                </a:solidFill>
                <a:latin typeface="Roboto"/>
              </a:rPr>
              <a:t>e Business Goals</a:t>
            </a:r>
            <a:endParaRPr lang="en-US" sz="1600" b="0" i="0" dirty="0">
              <a:solidFill>
                <a:srgbClr val="333333"/>
              </a:solidFill>
              <a:effectLst/>
              <a:latin typeface="Roboto"/>
            </a:endParaRPr>
          </a:p>
          <a:p>
            <a:pPr algn="l">
              <a:buFont typeface="Arial" panose="020B0604020202020204" pitchFamily="34" charset="0"/>
              <a:buChar char="•"/>
            </a:pPr>
            <a:r>
              <a:rPr lang="en-US" sz="1600" b="0" i="0" dirty="0">
                <a:solidFill>
                  <a:srgbClr val="333333"/>
                </a:solidFill>
                <a:effectLst/>
                <a:latin typeface="Roboto"/>
              </a:rPr>
              <a:t>The Hypothesis for this project are:</a:t>
            </a:r>
          </a:p>
          <a:p>
            <a:pPr lvl="1">
              <a:buFont typeface="Arial" panose="020B0604020202020204" pitchFamily="34" charset="0"/>
              <a:buChar char="•"/>
            </a:pPr>
            <a:r>
              <a:rPr lang="en-US" sz="1600" b="0" i="0" dirty="0">
                <a:solidFill>
                  <a:srgbClr val="333333"/>
                </a:solidFill>
                <a:effectLst/>
                <a:latin typeface="Roboto"/>
              </a:rPr>
              <a:t>1. Gender, Education, Marital status Age, and Payment History estimate if the credit should be issued or not </a:t>
            </a:r>
          </a:p>
          <a:p>
            <a:pPr lvl="1">
              <a:buFont typeface="Arial" panose="020B0604020202020204" pitchFamily="34" charset="0"/>
              <a:buChar char="•"/>
            </a:pPr>
            <a:r>
              <a:rPr lang="en-US" sz="1600" b="0" i="0" dirty="0">
                <a:solidFill>
                  <a:srgbClr val="333333"/>
                </a:solidFill>
                <a:effectLst/>
                <a:latin typeface="Roboto"/>
              </a:rPr>
              <a:t>2. Default status for Next Month, Amount of Bill Statement, and Paid Amount can estimate how much credit should be </a:t>
            </a:r>
            <a:r>
              <a:rPr lang="en-US" sz="1600" dirty="0">
                <a:solidFill>
                  <a:srgbClr val="333333"/>
                </a:solidFill>
                <a:latin typeface="Roboto"/>
              </a:rPr>
              <a:t>granted</a:t>
            </a:r>
            <a:r>
              <a:rPr lang="en-US" sz="1600" b="0" i="0" dirty="0">
                <a:solidFill>
                  <a:srgbClr val="333333"/>
                </a:solidFill>
                <a:effectLst/>
                <a:latin typeface="Roboto"/>
              </a:rPr>
              <a:t> </a:t>
            </a:r>
          </a:p>
        </p:txBody>
      </p:sp>
      <p:sp>
        <p:nvSpPr>
          <p:cNvPr id="5" name="TextBox 4">
            <a:extLst>
              <a:ext uri="{FF2B5EF4-FFF2-40B4-BE49-F238E27FC236}">
                <a16:creationId xmlns:a16="http://schemas.microsoft.com/office/drawing/2014/main" id="{03FE011E-8385-409B-B92A-B63F30573CDC}"/>
              </a:ext>
            </a:extLst>
          </p:cNvPr>
          <p:cNvSpPr txBox="1"/>
          <p:nvPr/>
        </p:nvSpPr>
        <p:spPr>
          <a:xfrm>
            <a:off x="5857240" y="3894405"/>
            <a:ext cx="4978400" cy="646331"/>
          </a:xfrm>
          <a:prstGeom prst="rect">
            <a:avLst/>
          </a:prstGeom>
          <a:noFill/>
        </p:spPr>
        <p:txBody>
          <a:bodyPr wrap="square">
            <a:spAutoFit/>
          </a:bodyPr>
          <a:lstStyle/>
          <a:p>
            <a:pPr algn="l">
              <a:buFont typeface="Arial" panose="020B0604020202020204" pitchFamily="34" charset="0"/>
              <a:buChar char="•"/>
            </a:pPr>
            <a:r>
              <a:rPr lang="en-US" sz="1800" b="0" i="0" dirty="0">
                <a:solidFill>
                  <a:srgbClr val="333333"/>
                </a:solidFill>
                <a:effectLst/>
                <a:latin typeface="Roboto"/>
              </a:rPr>
              <a:t>METHODOLOGY : Regression methods will be used for this project</a:t>
            </a:r>
          </a:p>
        </p:txBody>
      </p:sp>
      <p:sp>
        <p:nvSpPr>
          <p:cNvPr id="7" name="TextBox 6">
            <a:extLst>
              <a:ext uri="{FF2B5EF4-FFF2-40B4-BE49-F238E27FC236}">
                <a16:creationId xmlns:a16="http://schemas.microsoft.com/office/drawing/2014/main" id="{8BCE8FC4-E177-48F6-A407-02682980E4C5}"/>
              </a:ext>
            </a:extLst>
          </p:cNvPr>
          <p:cNvSpPr txBox="1"/>
          <p:nvPr/>
        </p:nvSpPr>
        <p:spPr>
          <a:xfrm>
            <a:off x="1037457" y="3150447"/>
            <a:ext cx="4192403" cy="2554545"/>
          </a:xfrm>
          <a:prstGeom prst="rect">
            <a:avLst/>
          </a:prstGeom>
          <a:noFill/>
        </p:spPr>
        <p:txBody>
          <a:bodyPr wrap="square">
            <a:spAutoFit/>
          </a:bodyPr>
          <a:lstStyle/>
          <a:p>
            <a:pPr algn="l"/>
            <a:r>
              <a:rPr lang="en-US" sz="1600" b="0" i="0" dirty="0">
                <a:solidFill>
                  <a:srgbClr val="333333"/>
                </a:solidFill>
                <a:effectLst/>
                <a:latin typeface="Roboto"/>
              </a:rPr>
              <a:t>The available </a:t>
            </a:r>
            <a:r>
              <a:rPr lang="en-US" sz="1600" dirty="0">
                <a:solidFill>
                  <a:srgbClr val="333333"/>
                </a:solidFill>
                <a:latin typeface="Roboto"/>
              </a:rPr>
              <a:t>data includes </a:t>
            </a:r>
          </a:p>
          <a:p>
            <a:pPr algn="l"/>
            <a:endParaRPr lang="en-US" sz="1600" dirty="0">
              <a:solidFill>
                <a:srgbClr val="333333"/>
              </a:solidFill>
              <a:latin typeface="Roboto"/>
            </a:endParaRPr>
          </a:p>
          <a:p>
            <a:pPr marL="742950" lvl="1" indent="-285750">
              <a:buFont typeface="Wingdings" panose="05000000000000000000" pitchFamily="2" charset="2"/>
              <a:buChar char="ü"/>
            </a:pPr>
            <a:r>
              <a:rPr lang="en-US" sz="1600" b="0" i="0" dirty="0">
                <a:solidFill>
                  <a:srgbClr val="333333"/>
                </a:solidFill>
                <a:effectLst/>
                <a:latin typeface="Roboto"/>
              </a:rPr>
              <a:t> Gender</a:t>
            </a:r>
          </a:p>
          <a:p>
            <a:pPr marL="742950" lvl="1" indent="-285750">
              <a:buFont typeface="Wingdings" panose="05000000000000000000" pitchFamily="2" charset="2"/>
              <a:buChar char="ü"/>
            </a:pPr>
            <a:r>
              <a:rPr lang="en-US" sz="1600" b="0" i="0" dirty="0">
                <a:solidFill>
                  <a:srgbClr val="333333"/>
                </a:solidFill>
                <a:effectLst/>
                <a:latin typeface="Roboto"/>
              </a:rPr>
              <a:t> Education</a:t>
            </a:r>
          </a:p>
          <a:p>
            <a:pPr marL="742950" lvl="1" indent="-285750">
              <a:buFont typeface="Wingdings" panose="05000000000000000000" pitchFamily="2" charset="2"/>
              <a:buChar char="ü"/>
            </a:pPr>
            <a:r>
              <a:rPr lang="en-US" sz="1600" b="0" i="0" dirty="0">
                <a:solidFill>
                  <a:srgbClr val="333333"/>
                </a:solidFill>
                <a:effectLst/>
                <a:latin typeface="Roboto"/>
              </a:rPr>
              <a:t> Marital Status </a:t>
            </a:r>
          </a:p>
          <a:p>
            <a:pPr marL="742950" lvl="1" indent="-285750">
              <a:buFont typeface="Wingdings" panose="05000000000000000000" pitchFamily="2" charset="2"/>
              <a:buChar char="ü"/>
            </a:pPr>
            <a:r>
              <a:rPr lang="en-US" sz="1600" b="0" i="0" dirty="0">
                <a:solidFill>
                  <a:srgbClr val="333333"/>
                </a:solidFill>
                <a:effectLst/>
                <a:latin typeface="Roboto"/>
              </a:rPr>
              <a:t> Age </a:t>
            </a:r>
          </a:p>
          <a:p>
            <a:pPr marL="742950" lvl="1" indent="-285750">
              <a:buFont typeface="Wingdings" panose="05000000000000000000" pitchFamily="2" charset="2"/>
              <a:buChar char="ü"/>
            </a:pPr>
            <a:r>
              <a:rPr lang="en-US" sz="1600" b="0" i="0" dirty="0">
                <a:solidFill>
                  <a:srgbClr val="333333"/>
                </a:solidFill>
                <a:effectLst/>
                <a:latin typeface="Roboto"/>
              </a:rPr>
              <a:t> Payment History, </a:t>
            </a:r>
          </a:p>
          <a:p>
            <a:pPr marL="742950" lvl="1" indent="-285750">
              <a:buFont typeface="Wingdings" panose="05000000000000000000" pitchFamily="2" charset="2"/>
              <a:buChar char="ü"/>
            </a:pPr>
            <a:r>
              <a:rPr lang="en-US" sz="1600" b="0" i="0" dirty="0">
                <a:solidFill>
                  <a:srgbClr val="333333"/>
                </a:solidFill>
                <a:effectLst/>
                <a:latin typeface="Roboto"/>
              </a:rPr>
              <a:t> Default For Next Month, </a:t>
            </a:r>
          </a:p>
          <a:p>
            <a:pPr marL="742950" lvl="1" indent="-285750">
              <a:buFont typeface="Wingdings" panose="05000000000000000000" pitchFamily="2" charset="2"/>
              <a:buChar char="ü"/>
            </a:pPr>
            <a:r>
              <a:rPr lang="en-US" sz="1600" b="0" i="0" dirty="0">
                <a:solidFill>
                  <a:srgbClr val="333333"/>
                </a:solidFill>
                <a:effectLst/>
                <a:latin typeface="Roboto"/>
              </a:rPr>
              <a:t> Amount Of Bill Statement</a:t>
            </a:r>
          </a:p>
          <a:p>
            <a:pPr marL="742950" lvl="1" indent="-285750">
              <a:buFont typeface="Wingdings" panose="05000000000000000000" pitchFamily="2" charset="2"/>
              <a:buChar char="ü"/>
            </a:pPr>
            <a:r>
              <a:rPr lang="en-US" sz="1600" b="0" i="0" dirty="0">
                <a:solidFill>
                  <a:srgbClr val="333333"/>
                </a:solidFill>
                <a:effectLst/>
                <a:latin typeface="Roboto"/>
              </a:rPr>
              <a:t> Amount Paid</a:t>
            </a:r>
          </a:p>
        </p:txBody>
      </p:sp>
    </p:spTree>
    <p:extLst>
      <p:ext uri="{BB962C8B-B14F-4D97-AF65-F5344CB8AC3E}">
        <p14:creationId xmlns:p14="http://schemas.microsoft.com/office/powerpoint/2010/main" val="351995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B845-1DD9-44C6-959B-46377399FA48}"/>
              </a:ext>
            </a:extLst>
          </p:cNvPr>
          <p:cNvSpPr>
            <a:spLocks noGrp="1"/>
          </p:cNvSpPr>
          <p:nvPr>
            <p:ph type="title"/>
          </p:nvPr>
        </p:nvSpPr>
        <p:spPr>
          <a:xfrm>
            <a:off x="581192" y="702156"/>
            <a:ext cx="11029616" cy="494346"/>
          </a:xfrm>
        </p:spPr>
        <p:txBody>
          <a:bodyPr>
            <a:normAutofit fontScale="90000"/>
          </a:bodyPr>
          <a:lstStyle/>
          <a:p>
            <a:r>
              <a:rPr lang="en-US" dirty="0"/>
              <a:t>Project plan</a:t>
            </a:r>
          </a:p>
        </p:txBody>
      </p:sp>
      <p:sp>
        <p:nvSpPr>
          <p:cNvPr id="11" name="TextBox 10">
            <a:extLst>
              <a:ext uri="{FF2B5EF4-FFF2-40B4-BE49-F238E27FC236}">
                <a16:creationId xmlns:a16="http://schemas.microsoft.com/office/drawing/2014/main" id="{63B6C1CF-433C-4269-A170-693713854D55}"/>
              </a:ext>
            </a:extLst>
          </p:cNvPr>
          <p:cNvSpPr txBox="1"/>
          <p:nvPr/>
        </p:nvSpPr>
        <p:spPr>
          <a:xfrm>
            <a:off x="490056" y="5491798"/>
            <a:ext cx="6803082" cy="1200329"/>
          </a:xfrm>
          <a:prstGeom prst="rect">
            <a:avLst/>
          </a:prstGeom>
          <a:noFill/>
        </p:spPr>
        <p:txBody>
          <a:bodyPr wrap="square">
            <a:spAutoFit/>
          </a:bodyPr>
          <a:lstStyle/>
          <a:p>
            <a:r>
              <a:rPr lang="en-US" sz="1800" b="1" i="0" dirty="0">
                <a:solidFill>
                  <a:srgbClr val="333333"/>
                </a:solidFill>
                <a:effectLst/>
                <a:latin typeface="Roboto"/>
              </a:rPr>
              <a:t>Milestones</a:t>
            </a:r>
            <a:r>
              <a:rPr lang="en-US" sz="1800" b="0" i="0" dirty="0">
                <a:solidFill>
                  <a:srgbClr val="333333"/>
                </a:solidFill>
                <a:effectLst/>
                <a:latin typeface="Roboto"/>
              </a:rPr>
              <a:t>: 	Load Data</a:t>
            </a:r>
          </a:p>
          <a:p>
            <a:r>
              <a:rPr lang="en-US" dirty="0">
                <a:solidFill>
                  <a:srgbClr val="333333"/>
                </a:solidFill>
                <a:latin typeface="Roboto"/>
              </a:rPr>
              <a:t>		Datatype validation</a:t>
            </a:r>
          </a:p>
          <a:p>
            <a:r>
              <a:rPr lang="en-US" dirty="0">
                <a:solidFill>
                  <a:srgbClr val="333333"/>
                </a:solidFill>
                <a:latin typeface="Roboto"/>
              </a:rPr>
              <a:t>		Determining relations between variables</a:t>
            </a:r>
          </a:p>
          <a:p>
            <a:r>
              <a:rPr lang="en-US" dirty="0">
                <a:solidFill>
                  <a:srgbClr val="333333"/>
                </a:solidFill>
                <a:latin typeface="Roboto"/>
              </a:rPr>
              <a:t>		Choosing Variables for the estimation model</a:t>
            </a:r>
            <a:endParaRPr lang="en-US" dirty="0"/>
          </a:p>
        </p:txBody>
      </p:sp>
      <p:graphicFrame>
        <p:nvGraphicFramePr>
          <p:cNvPr id="5" name="Object 4">
            <a:extLst>
              <a:ext uri="{FF2B5EF4-FFF2-40B4-BE49-F238E27FC236}">
                <a16:creationId xmlns:a16="http://schemas.microsoft.com/office/drawing/2014/main" id="{F63F3D76-AA20-4CDB-B20A-BAB5B2ED0EFF}"/>
              </a:ext>
            </a:extLst>
          </p:cNvPr>
          <p:cNvGraphicFramePr>
            <a:graphicFrameLocks noChangeAspect="1"/>
          </p:cNvGraphicFramePr>
          <p:nvPr>
            <p:extLst>
              <p:ext uri="{D42A27DB-BD31-4B8C-83A1-F6EECF244321}">
                <p14:modId xmlns:p14="http://schemas.microsoft.com/office/powerpoint/2010/main" val="2222976397"/>
              </p:ext>
            </p:extLst>
          </p:nvPr>
        </p:nvGraphicFramePr>
        <p:xfrm>
          <a:off x="490056" y="1366202"/>
          <a:ext cx="11211887" cy="3515677"/>
        </p:xfrm>
        <a:graphic>
          <a:graphicData uri="http://schemas.openxmlformats.org/presentationml/2006/ole">
            <mc:AlternateContent xmlns:mc="http://schemas.openxmlformats.org/markup-compatibility/2006">
              <mc:Choice xmlns:v="urn:schemas-microsoft-com:vml" Requires="v">
                <p:oleObj spid="_x0000_s1026" name="Worksheet" r:id="rId3" imgW="7067433" imgH="2216280" progId="Excel.Sheet.12">
                  <p:embed/>
                </p:oleObj>
              </mc:Choice>
              <mc:Fallback>
                <p:oleObj name="Worksheet" r:id="rId3" imgW="7067433" imgH="2216280" progId="Excel.Sheet.12">
                  <p:embed/>
                  <p:pic>
                    <p:nvPicPr>
                      <p:cNvPr id="5" name="Object 4">
                        <a:extLst>
                          <a:ext uri="{FF2B5EF4-FFF2-40B4-BE49-F238E27FC236}">
                            <a16:creationId xmlns:a16="http://schemas.microsoft.com/office/drawing/2014/main" id="{F63F3D76-AA20-4CDB-B20A-BAB5B2ED0EFF}"/>
                          </a:ext>
                        </a:extLst>
                      </p:cNvPr>
                      <p:cNvPicPr/>
                      <p:nvPr/>
                    </p:nvPicPr>
                    <p:blipFill>
                      <a:blip r:embed="rId4"/>
                      <a:stretch>
                        <a:fillRect/>
                      </a:stretch>
                    </p:blipFill>
                    <p:spPr>
                      <a:xfrm>
                        <a:off x="490056" y="1366202"/>
                        <a:ext cx="11211887" cy="3515677"/>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D71FD1CF-B268-4732-A717-B2ECA128B8AB}"/>
              </a:ext>
            </a:extLst>
          </p:cNvPr>
          <p:cNvSpPr txBox="1"/>
          <p:nvPr/>
        </p:nvSpPr>
        <p:spPr>
          <a:xfrm>
            <a:off x="6833853" y="5491798"/>
            <a:ext cx="5932187" cy="1477328"/>
          </a:xfrm>
          <a:prstGeom prst="rect">
            <a:avLst/>
          </a:prstGeom>
          <a:noFill/>
        </p:spPr>
        <p:txBody>
          <a:bodyPr wrap="square">
            <a:spAutoFit/>
          </a:bodyPr>
          <a:lstStyle/>
          <a:p>
            <a:r>
              <a:rPr lang="en-US" b="1" dirty="0">
                <a:solidFill>
                  <a:srgbClr val="333333"/>
                </a:solidFill>
                <a:latin typeface="Roboto"/>
              </a:rPr>
              <a:t>Risks</a:t>
            </a:r>
            <a:r>
              <a:rPr lang="en-US" dirty="0">
                <a:solidFill>
                  <a:srgbClr val="333333"/>
                </a:solidFill>
                <a:latin typeface="Roboto"/>
              </a:rPr>
              <a:t>: 	</a:t>
            </a:r>
            <a:r>
              <a:rPr lang="en-US" sz="1800" b="0" i="0" dirty="0">
                <a:solidFill>
                  <a:srgbClr val="333333"/>
                </a:solidFill>
                <a:effectLst/>
                <a:latin typeface="Roboto"/>
              </a:rPr>
              <a:t>Data Base error</a:t>
            </a:r>
          </a:p>
          <a:p>
            <a:r>
              <a:rPr lang="en-US" dirty="0">
                <a:solidFill>
                  <a:srgbClr val="333333"/>
                </a:solidFill>
                <a:latin typeface="Roboto"/>
              </a:rPr>
              <a:t>	Python Environment not working properly</a:t>
            </a:r>
          </a:p>
          <a:p>
            <a:r>
              <a:rPr lang="en-US" dirty="0">
                <a:solidFill>
                  <a:srgbClr val="333333"/>
                </a:solidFill>
                <a:latin typeface="Roboto"/>
              </a:rPr>
              <a:t>	Uncleaned data</a:t>
            </a:r>
          </a:p>
          <a:p>
            <a:r>
              <a:rPr lang="en-US" dirty="0">
                <a:solidFill>
                  <a:srgbClr val="333333"/>
                </a:solidFill>
                <a:latin typeface="Roboto"/>
              </a:rPr>
              <a:t>	Choosing wrong variables for model</a:t>
            </a:r>
          </a:p>
          <a:p>
            <a:r>
              <a:rPr lang="en-US" dirty="0">
                <a:solidFill>
                  <a:srgbClr val="333333"/>
                </a:solidFill>
                <a:latin typeface="Roboto"/>
              </a:rPr>
              <a:t> </a:t>
            </a:r>
            <a:endParaRPr lang="en-US" dirty="0"/>
          </a:p>
        </p:txBody>
      </p:sp>
    </p:spTree>
    <p:extLst>
      <p:ext uri="{BB962C8B-B14F-4D97-AF65-F5344CB8AC3E}">
        <p14:creationId xmlns:p14="http://schemas.microsoft.com/office/powerpoint/2010/main" val="343228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27BC-F855-4FCA-8C2C-96290243A00D}"/>
              </a:ext>
            </a:extLst>
          </p:cNvPr>
          <p:cNvSpPr>
            <a:spLocks noGrp="1"/>
          </p:cNvSpPr>
          <p:nvPr>
            <p:ph type="title"/>
          </p:nvPr>
        </p:nvSpPr>
        <p:spPr>
          <a:xfrm>
            <a:off x="581192" y="702156"/>
            <a:ext cx="11029616" cy="456084"/>
          </a:xfrm>
        </p:spPr>
        <p:txBody>
          <a:bodyPr>
            <a:normAutofit fontScale="90000"/>
          </a:bodyPr>
          <a:lstStyle/>
          <a:p>
            <a:r>
              <a:rPr lang="en-US" dirty="0"/>
              <a:t>Data</a:t>
            </a:r>
          </a:p>
        </p:txBody>
      </p:sp>
      <p:sp>
        <p:nvSpPr>
          <p:cNvPr id="3" name="Content Placeholder 2">
            <a:extLst>
              <a:ext uri="{FF2B5EF4-FFF2-40B4-BE49-F238E27FC236}">
                <a16:creationId xmlns:a16="http://schemas.microsoft.com/office/drawing/2014/main" id="{9CB82E6C-A24A-4FC0-8D88-1CB23FEF1180}"/>
              </a:ext>
            </a:extLst>
          </p:cNvPr>
          <p:cNvSpPr>
            <a:spLocks noGrp="1"/>
          </p:cNvSpPr>
          <p:nvPr>
            <p:ph idx="1"/>
          </p:nvPr>
        </p:nvSpPr>
        <p:spPr>
          <a:xfrm>
            <a:off x="456732" y="1161556"/>
            <a:ext cx="11029615" cy="544984"/>
          </a:xfrm>
        </p:spPr>
        <p:txBody>
          <a:bodyPr>
            <a:normAutofit fontScale="92500" lnSpcReduction="20000"/>
          </a:bodyPr>
          <a:lstStyle/>
          <a:p>
            <a:pPr algn="l">
              <a:buFont typeface="Arial" panose="020B0604020202020204" pitchFamily="34" charset="0"/>
              <a:buChar char="•"/>
            </a:pPr>
            <a:r>
              <a:rPr lang="en-US" b="0" i="0" dirty="0">
                <a:solidFill>
                  <a:srgbClr val="333333"/>
                </a:solidFill>
                <a:effectLst/>
                <a:latin typeface="Roboto"/>
              </a:rPr>
              <a:t>The data will be obtained from Credit One and its MySQL database stored at (34.73.222.197/deepanalytics) and will be cleansed and validated using the following procedure</a:t>
            </a:r>
            <a:endParaRPr lang="en-US" dirty="0"/>
          </a:p>
        </p:txBody>
      </p:sp>
      <p:sp>
        <p:nvSpPr>
          <p:cNvPr id="6" name="TextBox 5">
            <a:extLst>
              <a:ext uri="{FF2B5EF4-FFF2-40B4-BE49-F238E27FC236}">
                <a16:creationId xmlns:a16="http://schemas.microsoft.com/office/drawing/2014/main" id="{8332D0A2-AA6D-4336-B30F-62D16773BE32}"/>
              </a:ext>
            </a:extLst>
          </p:cNvPr>
          <p:cNvSpPr txBox="1"/>
          <p:nvPr/>
        </p:nvSpPr>
        <p:spPr>
          <a:xfrm>
            <a:off x="1905300" y="2194220"/>
            <a:ext cx="2811294" cy="307777"/>
          </a:xfrm>
          <a:prstGeom prst="rect">
            <a:avLst/>
          </a:prstGeom>
          <a:solidFill>
            <a:srgbClr val="057BA9"/>
          </a:solidFill>
          <a:ln>
            <a:solidFill>
              <a:schemeClr val="bg1">
                <a:lumMod val="50000"/>
              </a:schemeClr>
            </a:solidFill>
          </a:ln>
        </p:spPr>
        <p:txBody>
          <a:bodyPr wrap="square" rtlCol="0">
            <a:spAutoFit/>
          </a:bodyPr>
          <a:lstStyle/>
          <a:p>
            <a:pPr algn="ctr"/>
            <a:r>
              <a:rPr lang="en-US" sz="1400" b="1" dirty="0"/>
              <a:t>Retrieve data</a:t>
            </a:r>
          </a:p>
        </p:txBody>
      </p:sp>
      <p:sp>
        <p:nvSpPr>
          <p:cNvPr id="12" name="TextBox 11">
            <a:extLst>
              <a:ext uri="{FF2B5EF4-FFF2-40B4-BE49-F238E27FC236}">
                <a16:creationId xmlns:a16="http://schemas.microsoft.com/office/drawing/2014/main" id="{43098970-DA39-42DC-BCD0-D8004459DCEF}"/>
              </a:ext>
            </a:extLst>
          </p:cNvPr>
          <p:cNvSpPr txBox="1"/>
          <p:nvPr/>
        </p:nvSpPr>
        <p:spPr>
          <a:xfrm>
            <a:off x="1905300" y="2664712"/>
            <a:ext cx="2811294" cy="307777"/>
          </a:xfrm>
          <a:prstGeom prst="rect">
            <a:avLst/>
          </a:prstGeom>
          <a:solidFill>
            <a:srgbClr val="137297"/>
          </a:solidFill>
          <a:ln>
            <a:solidFill>
              <a:schemeClr val="bg1">
                <a:lumMod val="50000"/>
              </a:schemeClr>
            </a:solidFill>
          </a:ln>
        </p:spPr>
        <p:txBody>
          <a:bodyPr wrap="square" rtlCol="0">
            <a:spAutoFit/>
          </a:bodyPr>
          <a:lstStyle/>
          <a:p>
            <a:pPr algn="ctr"/>
            <a:r>
              <a:rPr lang="en-US" sz="1400" b="1" dirty="0"/>
              <a:t>Store data</a:t>
            </a:r>
          </a:p>
        </p:txBody>
      </p:sp>
      <p:sp>
        <p:nvSpPr>
          <p:cNvPr id="13" name="TextBox 12">
            <a:extLst>
              <a:ext uri="{FF2B5EF4-FFF2-40B4-BE49-F238E27FC236}">
                <a16:creationId xmlns:a16="http://schemas.microsoft.com/office/drawing/2014/main" id="{021F541C-18D0-4332-B3B3-FB53D2950161}"/>
              </a:ext>
            </a:extLst>
          </p:cNvPr>
          <p:cNvSpPr txBox="1"/>
          <p:nvPr/>
        </p:nvSpPr>
        <p:spPr>
          <a:xfrm>
            <a:off x="1905300" y="3154254"/>
            <a:ext cx="2811294" cy="307777"/>
          </a:xfrm>
          <a:prstGeom prst="rect">
            <a:avLst/>
          </a:prstGeom>
          <a:solidFill>
            <a:srgbClr val="3488A8"/>
          </a:solidFill>
          <a:ln>
            <a:solidFill>
              <a:schemeClr val="bg1">
                <a:lumMod val="50000"/>
              </a:schemeClr>
            </a:solidFill>
          </a:ln>
        </p:spPr>
        <p:txBody>
          <a:bodyPr wrap="square" rtlCol="0">
            <a:spAutoFit/>
          </a:bodyPr>
          <a:lstStyle/>
          <a:p>
            <a:pPr algn="ctr"/>
            <a:r>
              <a:rPr lang="en-US" sz="1400" b="1" dirty="0"/>
              <a:t>Check Headers</a:t>
            </a:r>
          </a:p>
        </p:txBody>
      </p:sp>
      <p:sp>
        <p:nvSpPr>
          <p:cNvPr id="14" name="TextBox 13">
            <a:extLst>
              <a:ext uri="{FF2B5EF4-FFF2-40B4-BE49-F238E27FC236}">
                <a16:creationId xmlns:a16="http://schemas.microsoft.com/office/drawing/2014/main" id="{65EA08EC-6B86-49F0-BF17-3D0BAC8CCC15}"/>
              </a:ext>
            </a:extLst>
          </p:cNvPr>
          <p:cNvSpPr txBox="1"/>
          <p:nvPr/>
        </p:nvSpPr>
        <p:spPr>
          <a:xfrm>
            <a:off x="1905300" y="3643353"/>
            <a:ext cx="2811294" cy="307777"/>
          </a:xfrm>
          <a:prstGeom prst="rect">
            <a:avLst/>
          </a:prstGeom>
          <a:solidFill>
            <a:srgbClr val="519AB7"/>
          </a:solidFill>
          <a:ln>
            <a:solidFill>
              <a:schemeClr val="bg1">
                <a:lumMod val="50000"/>
              </a:schemeClr>
            </a:solidFill>
          </a:ln>
        </p:spPr>
        <p:txBody>
          <a:bodyPr wrap="square" rtlCol="0">
            <a:spAutoFit/>
          </a:bodyPr>
          <a:lstStyle/>
          <a:p>
            <a:pPr algn="ctr"/>
            <a:r>
              <a:rPr lang="en-US" sz="1400" b="1" dirty="0"/>
              <a:t>Remove unusable headers</a:t>
            </a:r>
          </a:p>
        </p:txBody>
      </p:sp>
      <p:sp>
        <p:nvSpPr>
          <p:cNvPr id="15" name="TextBox 14">
            <a:extLst>
              <a:ext uri="{FF2B5EF4-FFF2-40B4-BE49-F238E27FC236}">
                <a16:creationId xmlns:a16="http://schemas.microsoft.com/office/drawing/2014/main" id="{A2262DBE-E86A-4C8F-9323-C28B5226752C}"/>
              </a:ext>
            </a:extLst>
          </p:cNvPr>
          <p:cNvSpPr txBox="1"/>
          <p:nvPr/>
        </p:nvSpPr>
        <p:spPr>
          <a:xfrm>
            <a:off x="1905300" y="4569405"/>
            <a:ext cx="2811294" cy="307777"/>
          </a:xfrm>
          <a:prstGeom prst="rect">
            <a:avLst/>
          </a:prstGeom>
          <a:solidFill>
            <a:srgbClr val="96C7DB"/>
          </a:solidFill>
          <a:ln>
            <a:solidFill>
              <a:schemeClr val="bg1">
                <a:lumMod val="50000"/>
              </a:schemeClr>
            </a:solidFill>
          </a:ln>
        </p:spPr>
        <p:txBody>
          <a:bodyPr wrap="square" rtlCol="0">
            <a:spAutoFit/>
          </a:bodyPr>
          <a:lstStyle/>
          <a:p>
            <a:pPr algn="ctr"/>
            <a:r>
              <a:rPr lang="en-US" sz="1400" b="1" dirty="0"/>
              <a:t>Remove duplicate data</a:t>
            </a:r>
          </a:p>
        </p:txBody>
      </p:sp>
      <p:cxnSp>
        <p:nvCxnSpPr>
          <p:cNvPr id="17" name="Straight Arrow Connector 16">
            <a:extLst>
              <a:ext uri="{FF2B5EF4-FFF2-40B4-BE49-F238E27FC236}">
                <a16:creationId xmlns:a16="http://schemas.microsoft.com/office/drawing/2014/main" id="{D9D3A8B3-FBC8-4091-A41C-57766C29EA3A}"/>
              </a:ext>
            </a:extLst>
          </p:cNvPr>
          <p:cNvCxnSpPr>
            <a:cxnSpLocks/>
          </p:cNvCxnSpPr>
          <p:nvPr/>
        </p:nvCxnSpPr>
        <p:spPr>
          <a:xfrm>
            <a:off x="3217928" y="2501997"/>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5A37299C-ACFE-4B10-9E0E-4DA7744E4788}"/>
              </a:ext>
            </a:extLst>
          </p:cNvPr>
          <p:cNvSpPr txBox="1"/>
          <p:nvPr/>
        </p:nvSpPr>
        <p:spPr>
          <a:xfrm>
            <a:off x="1905300" y="5038289"/>
            <a:ext cx="2811294" cy="307777"/>
          </a:xfrm>
          <a:prstGeom prst="rect">
            <a:avLst/>
          </a:prstGeom>
          <a:solidFill>
            <a:srgbClr val="ADD7E7"/>
          </a:solidFill>
          <a:ln>
            <a:solidFill>
              <a:schemeClr val="bg1">
                <a:lumMod val="50000"/>
              </a:schemeClr>
            </a:solidFill>
          </a:ln>
        </p:spPr>
        <p:txBody>
          <a:bodyPr wrap="square" rtlCol="0">
            <a:spAutoFit/>
          </a:bodyPr>
          <a:lstStyle/>
          <a:p>
            <a:pPr algn="ctr"/>
            <a:r>
              <a:rPr lang="en-US" sz="1400" b="1" dirty="0"/>
              <a:t>Check if data is numeric</a:t>
            </a:r>
          </a:p>
        </p:txBody>
      </p:sp>
      <p:sp>
        <p:nvSpPr>
          <p:cNvPr id="22" name="TextBox 21">
            <a:extLst>
              <a:ext uri="{FF2B5EF4-FFF2-40B4-BE49-F238E27FC236}">
                <a16:creationId xmlns:a16="http://schemas.microsoft.com/office/drawing/2014/main" id="{B9EA7959-9468-44C5-AF09-647034D01A2F}"/>
              </a:ext>
            </a:extLst>
          </p:cNvPr>
          <p:cNvSpPr txBox="1"/>
          <p:nvPr/>
        </p:nvSpPr>
        <p:spPr>
          <a:xfrm>
            <a:off x="1905300" y="5507173"/>
            <a:ext cx="2811294" cy="523220"/>
          </a:xfrm>
          <a:prstGeom prst="rect">
            <a:avLst/>
          </a:prstGeom>
          <a:solidFill>
            <a:srgbClr val="C7E8F4"/>
          </a:solidFill>
          <a:ln>
            <a:solidFill>
              <a:schemeClr val="bg1">
                <a:lumMod val="50000"/>
              </a:schemeClr>
            </a:solidFill>
          </a:ln>
        </p:spPr>
        <p:txBody>
          <a:bodyPr wrap="square" rtlCol="0">
            <a:spAutoFit/>
          </a:bodyPr>
          <a:lstStyle/>
          <a:p>
            <a:pPr algn="ctr"/>
            <a:r>
              <a:rPr lang="en-US" sz="1400" b="1" dirty="0"/>
              <a:t>Transform nonnumeric data (dummy vars, label encoding)</a:t>
            </a:r>
          </a:p>
        </p:txBody>
      </p:sp>
      <p:sp>
        <p:nvSpPr>
          <p:cNvPr id="23" name="TextBox 22">
            <a:extLst>
              <a:ext uri="{FF2B5EF4-FFF2-40B4-BE49-F238E27FC236}">
                <a16:creationId xmlns:a16="http://schemas.microsoft.com/office/drawing/2014/main" id="{2AAA3CB8-837A-49E9-ACEB-602F7BB90141}"/>
              </a:ext>
            </a:extLst>
          </p:cNvPr>
          <p:cNvSpPr txBox="1"/>
          <p:nvPr/>
        </p:nvSpPr>
        <p:spPr>
          <a:xfrm>
            <a:off x="1905300" y="4098624"/>
            <a:ext cx="2811294" cy="307777"/>
          </a:xfrm>
          <a:prstGeom prst="rect">
            <a:avLst/>
          </a:prstGeom>
          <a:solidFill>
            <a:srgbClr val="7FB9CF"/>
          </a:solidFill>
          <a:ln>
            <a:solidFill>
              <a:schemeClr val="bg1">
                <a:lumMod val="50000"/>
              </a:schemeClr>
            </a:solidFill>
          </a:ln>
        </p:spPr>
        <p:txBody>
          <a:bodyPr wrap="square" rtlCol="0">
            <a:spAutoFit/>
          </a:bodyPr>
          <a:lstStyle/>
          <a:p>
            <a:pPr algn="ctr"/>
            <a:r>
              <a:rPr lang="en-US" sz="1400" b="1" dirty="0"/>
              <a:t>Rename inconsistent headers</a:t>
            </a:r>
          </a:p>
        </p:txBody>
      </p:sp>
      <p:cxnSp>
        <p:nvCxnSpPr>
          <p:cNvPr id="25" name="Straight Arrow Connector 24">
            <a:extLst>
              <a:ext uri="{FF2B5EF4-FFF2-40B4-BE49-F238E27FC236}">
                <a16:creationId xmlns:a16="http://schemas.microsoft.com/office/drawing/2014/main" id="{4CF793DA-170A-479A-B1BD-10429C25CCCF}"/>
              </a:ext>
            </a:extLst>
          </p:cNvPr>
          <p:cNvCxnSpPr>
            <a:cxnSpLocks/>
          </p:cNvCxnSpPr>
          <p:nvPr/>
        </p:nvCxnSpPr>
        <p:spPr>
          <a:xfrm>
            <a:off x="3205702" y="2980066"/>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67FD5EF-8536-46B5-B9C8-49ADE3F5A643}"/>
              </a:ext>
            </a:extLst>
          </p:cNvPr>
          <p:cNvCxnSpPr>
            <a:cxnSpLocks/>
          </p:cNvCxnSpPr>
          <p:nvPr/>
        </p:nvCxnSpPr>
        <p:spPr>
          <a:xfrm>
            <a:off x="3190775" y="3469106"/>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9F08053-3A7F-41C1-8BA4-44A1C5B1EA5B}"/>
              </a:ext>
            </a:extLst>
          </p:cNvPr>
          <p:cNvCxnSpPr>
            <a:cxnSpLocks/>
          </p:cNvCxnSpPr>
          <p:nvPr/>
        </p:nvCxnSpPr>
        <p:spPr>
          <a:xfrm>
            <a:off x="3186652" y="3930915"/>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66A7BF2-12DF-457D-BFE1-72509264005D}"/>
              </a:ext>
            </a:extLst>
          </p:cNvPr>
          <p:cNvCxnSpPr>
            <a:cxnSpLocks/>
          </p:cNvCxnSpPr>
          <p:nvPr/>
        </p:nvCxnSpPr>
        <p:spPr>
          <a:xfrm>
            <a:off x="3164427" y="4406401"/>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C9B9CF9-E52C-4B14-AEDE-4D8118ABEA3A}"/>
              </a:ext>
            </a:extLst>
          </p:cNvPr>
          <p:cNvCxnSpPr>
            <a:cxnSpLocks/>
          </p:cNvCxnSpPr>
          <p:nvPr/>
        </p:nvCxnSpPr>
        <p:spPr>
          <a:xfrm>
            <a:off x="3164427" y="4877182"/>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216EBE9-FCA2-406F-A6B0-5A3CB54FD7C4}"/>
              </a:ext>
            </a:extLst>
          </p:cNvPr>
          <p:cNvCxnSpPr>
            <a:cxnSpLocks/>
          </p:cNvCxnSpPr>
          <p:nvPr/>
        </p:nvCxnSpPr>
        <p:spPr>
          <a:xfrm>
            <a:off x="3164427" y="5346066"/>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56502D15-76E2-4AE5-8841-D8E03512A7E9}"/>
              </a:ext>
            </a:extLst>
          </p:cNvPr>
          <p:cNvSpPr txBox="1"/>
          <p:nvPr/>
        </p:nvSpPr>
        <p:spPr>
          <a:xfrm>
            <a:off x="1905300" y="6186292"/>
            <a:ext cx="2811294" cy="307777"/>
          </a:xfrm>
          <a:prstGeom prst="rect">
            <a:avLst/>
          </a:prstGeom>
          <a:solidFill>
            <a:srgbClr val="FFFF00"/>
          </a:solidFill>
          <a:ln>
            <a:solidFill>
              <a:schemeClr val="bg1">
                <a:lumMod val="50000"/>
              </a:schemeClr>
            </a:solidFill>
          </a:ln>
        </p:spPr>
        <p:txBody>
          <a:bodyPr wrap="square" rtlCol="0">
            <a:spAutoFit/>
          </a:bodyPr>
          <a:lstStyle/>
          <a:p>
            <a:pPr algn="ctr"/>
            <a:r>
              <a:rPr lang="en-US" sz="1400" b="1" dirty="0"/>
              <a:t>Start Exploratory Data Analysis</a:t>
            </a:r>
          </a:p>
        </p:txBody>
      </p:sp>
      <p:cxnSp>
        <p:nvCxnSpPr>
          <p:cNvPr id="32" name="Straight Arrow Connector 31">
            <a:extLst>
              <a:ext uri="{FF2B5EF4-FFF2-40B4-BE49-F238E27FC236}">
                <a16:creationId xmlns:a16="http://schemas.microsoft.com/office/drawing/2014/main" id="{5A294D0E-2B85-4BFE-B4F8-3F5D4BC1818A}"/>
              </a:ext>
            </a:extLst>
          </p:cNvPr>
          <p:cNvCxnSpPr>
            <a:cxnSpLocks/>
          </p:cNvCxnSpPr>
          <p:nvPr/>
        </p:nvCxnSpPr>
        <p:spPr>
          <a:xfrm>
            <a:off x="3164427" y="6025185"/>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E53C6A1D-AD55-4845-A7C4-AB9DBED75E5E}"/>
              </a:ext>
            </a:extLst>
          </p:cNvPr>
          <p:cNvSpPr txBox="1"/>
          <p:nvPr/>
        </p:nvSpPr>
        <p:spPr>
          <a:xfrm>
            <a:off x="7653853" y="2664712"/>
            <a:ext cx="2874777" cy="307777"/>
          </a:xfrm>
          <a:prstGeom prst="rect">
            <a:avLst/>
          </a:prstGeom>
          <a:solidFill>
            <a:srgbClr val="FFFF2F"/>
          </a:solidFill>
          <a:ln>
            <a:solidFill>
              <a:schemeClr val="bg1">
                <a:lumMod val="50000"/>
              </a:schemeClr>
            </a:solidFill>
          </a:ln>
        </p:spPr>
        <p:txBody>
          <a:bodyPr wrap="square" rtlCol="0">
            <a:spAutoFit/>
          </a:bodyPr>
          <a:lstStyle/>
          <a:p>
            <a:pPr algn="ctr"/>
            <a:r>
              <a:rPr lang="en-US" sz="1400" b="1" dirty="0"/>
              <a:t>Review Descriptive Statistics</a:t>
            </a:r>
          </a:p>
        </p:txBody>
      </p:sp>
      <p:sp>
        <p:nvSpPr>
          <p:cNvPr id="34" name="TextBox 33">
            <a:extLst>
              <a:ext uri="{FF2B5EF4-FFF2-40B4-BE49-F238E27FC236}">
                <a16:creationId xmlns:a16="http://schemas.microsoft.com/office/drawing/2014/main" id="{3341AB0C-2FFD-444A-80E9-29C321366BF3}"/>
              </a:ext>
            </a:extLst>
          </p:cNvPr>
          <p:cNvSpPr txBox="1"/>
          <p:nvPr/>
        </p:nvSpPr>
        <p:spPr>
          <a:xfrm>
            <a:off x="7653853" y="3154254"/>
            <a:ext cx="2874787" cy="307777"/>
          </a:xfrm>
          <a:prstGeom prst="rect">
            <a:avLst/>
          </a:prstGeom>
          <a:solidFill>
            <a:srgbClr val="FFFF51"/>
          </a:solidFill>
          <a:ln>
            <a:solidFill>
              <a:schemeClr val="bg1">
                <a:lumMod val="50000"/>
              </a:schemeClr>
            </a:solidFill>
          </a:ln>
        </p:spPr>
        <p:txBody>
          <a:bodyPr wrap="square" rtlCol="0">
            <a:spAutoFit/>
          </a:bodyPr>
          <a:lstStyle/>
          <a:p>
            <a:pPr algn="ctr"/>
            <a:r>
              <a:rPr lang="en-US" sz="1400" b="1" dirty="0"/>
              <a:t>Check Histograms for variables</a:t>
            </a:r>
          </a:p>
        </p:txBody>
      </p:sp>
      <p:sp>
        <p:nvSpPr>
          <p:cNvPr id="35" name="TextBox 34">
            <a:extLst>
              <a:ext uri="{FF2B5EF4-FFF2-40B4-BE49-F238E27FC236}">
                <a16:creationId xmlns:a16="http://schemas.microsoft.com/office/drawing/2014/main" id="{161FEF62-7225-43E2-8C15-E647FF4909BF}"/>
              </a:ext>
            </a:extLst>
          </p:cNvPr>
          <p:cNvSpPr txBox="1"/>
          <p:nvPr/>
        </p:nvSpPr>
        <p:spPr>
          <a:xfrm>
            <a:off x="7653853" y="3643353"/>
            <a:ext cx="2874797" cy="307777"/>
          </a:xfrm>
          <a:prstGeom prst="rect">
            <a:avLst/>
          </a:prstGeom>
          <a:solidFill>
            <a:srgbClr val="FFFF77"/>
          </a:solidFill>
          <a:ln>
            <a:solidFill>
              <a:schemeClr val="bg1">
                <a:lumMod val="50000"/>
              </a:schemeClr>
            </a:solidFill>
          </a:ln>
        </p:spPr>
        <p:txBody>
          <a:bodyPr wrap="square" rtlCol="0">
            <a:spAutoFit/>
          </a:bodyPr>
          <a:lstStyle/>
          <a:p>
            <a:pPr algn="ctr"/>
            <a:r>
              <a:rPr lang="en-US" sz="1400" b="1" dirty="0"/>
              <a:t>Analyze interactions between vars</a:t>
            </a:r>
          </a:p>
        </p:txBody>
      </p:sp>
      <p:sp>
        <p:nvSpPr>
          <p:cNvPr id="36" name="TextBox 35">
            <a:extLst>
              <a:ext uri="{FF2B5EF4-FFF2-40B4-BE49-F238E27FC236}">
                <a16:creationId xmlns:a16="http://schemas.microsoft.com/office/drawing/2014/main" id="{E36ADA2D-6781-4C4F-A9A3-7076FCC8F73E}"/>
              </a:ext>
            </a:extLst>
          </p:cNvPr>
          <p:cNvSpPr txBox="1"/>
          <p:nvPr/>
        </p:nvSpPr>
        <p:spPr>
          <a:xfrm>
            <a:off x="7653852" y="4089642"/>
            <a:ext cx="2874765" cy="307777"/>
          </a:xfrm>
          <a:prstGeom prst="rect">
            <a:avLst/>
          </a:prstGeom>
          <a:solidFill>
            <a:srgbClr val="FFFFB4"/>
          </a:solidFill>
          <a:ln>
            <a:solidFill>
              <a:schemeClr val="bg1">
                <a:lumMod val="50000"/>
              </a:schemeClr>
            </a:solidFill>
          </a:ln>
        </p:spPr>
        <p:txBody>
          <a:bodyPr wrap="square" rtlCol="0">
            <a:spAutoFit/>
          </a:bodyPr>
          <a:lstStyle/>
          <a:p>
            <a:pPr algn="ctr"/>
            <a:r>
              <a:rPr lang="en-US" sz="1400" b="1" dirty="0"/>
              <a:t>Analyze correlations between vars</a:t>
            </a:r>
          </a:p>
        </p:txBody>
      </p:sp>
      <p:cxnSp>
        <p:nvCxnSpPr>
          <p:cNvPr id="37" name="Straight Arrow Connector 36">
            <a:extLst>
              <a:ext uri="{FF2B5EF4-FFF2-40B4-BE49-F238E27FC236}">
                <a16:creationId xmlns:a16="http://schemas.microsoft.com/office/drawing/2014/main" id="{482C0A4B-0AED-44C4-B8D8-73CD70BEF1CC}"/>
              </a:ext>
            </a:extLst>
          </p:cNvPr>
          <p:cNvCxnSpPr>
            <a:cxnSpLocks/>
          </p:cNvCxnSpPr>
          <p:nvPr/>
        </p:nvCxnSpPr>
        <p:spPr>
          <a:xfrm>
            <a:off x="8966482" y="2501997"/>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BE16671A-7F3D-4D07-8532-1BE2793541C4}"/>
              </a:ext>
            </a:extLst>
          </p:cNvPr>
          <p:cNvSpPr txBox="1"/>
          <p:nvPr/>
        </p:nvSpPr>
        <p:spPr>
          <a:xfrm>
            <a:off x="7621604" y="5058838"/>
            <a:ext cx="2906985" cy="307777"/>
          </a:xfrm>
          <a:prstGeom prst="rect">
            <a:avLst/>
          </a:prstGeom>
          <a:solidFill>
            <a:srgbClr val="00B050"/>
          </a:solidFill>
          <a:ln>
            <a:solidFill>
              <a:schemeClr val="bg1">
                <a:lumMod val="50000"/>
              </a:schemeClr>
            </a:solidFill>
          </a:ln>
        </p:spPr>
        <p:txBody>
          <a:bodyPr wrap="square" rtlCol="0">
            <a:spAutoFit/>
          </a:bodyPr>
          <a:lstStyle/>
          <a:p>
            <a:pPr algn="ctr"/>
            <a:r>
              <a:rPr lang="en-US" sz="1400" b="1" dirty="0"/>
              <a:t>Build model(s)</a:t>
            </a:r>
          </a:p>
        </p:txBody>
      </p:sp>
      <p:cxnSp>
        <p:nvCxnSpPr>
          <p:cNvPr id="41" name="Straight Arrow Connector 40">
            <a:extLst>
              <a:ext uri="{FF2B5EF4-FFF2-40B4-BE49-F238E27FC236}">
                <a16:creationId xmlns:a16="http://schemas.microsoft.com/office/drawing/2014/main" id="{45CB1A43-E5D5-41D9-A8B4-85DCC9CD1555}"/>
              </a:ext>
            </a:extLst>
          </p:cNvPr>
          <p:cNvCxnSpPr>
            <a:cxnSpLocks/>
          </p:cNvCxnSpPr>
          <p:nvPr/>
        </p:nvCxnSpPr>
        <p:spPr>
          <a:xfrm>
            <a:off x="8954256" y="2980066"/>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991E664-168C-41CF-850D-05AFCC068C5E}"/>
              </a:ext>
            </a:extLst>
          </p:cNvPr>
          <p:cNvCxnSpPr>
            <a:cxnSpLocks/>
          </p:cNvCxnSpPr>
          <p:nvPr/>
        </p:nvCxnSpPr>
        <p:spPr>
          <a:xfrm>
            <a:off x="8939329" y="3469106"/>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8772D639-8FE9-45BF-916D-AB70FB4C7D7C}"/>
              </a:ext>
            </a:extLst>
          </p:cNvPr>
          <p:cNvCxnSpPr>
            <a:cxnSpLocks/>
          </p:cNvCxnSpPr>
          <p:nvPr/>
        </p:nvCxnSpPr>
        <p:spPr>
          <a:xfrm>
            <a:off x="8935206" y="3930915"/>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A08FE547-3E14-4A0F-A1B4-1FDDAB58E23D}"/>
              </a:ext>
            </a:extLst>
          </p:cNvPr>
          <p:cNvCxnSpPr>
            <a:cxnSpLocks/>
          </p:cNvCxnSpPr>
          <p:nvPr/>
        </p:nvCxnSpPr>
        <p:spPr>
          <a:xfrm>
            <a:off x="8912981" y="4406401"/>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D52CD845-18BD-4213-ABF5-F9901427B33A}"/>
              </a:ext>
            </a:extLst>
          </p:cNvPr>
          <p:cNvCxnSpPr>
            <a:cxnSpLocks/>
          </p:cNvCxnSpPr>
          <p:nvPr/>
        </p:nvCxnSpPr>
        <p:spPr>
          <a:xfrm>
            <a:off x="8912981" y="4877182"/>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D77F997-4D66-4EDC-AF18-7F992B671100}"/>
              </a:ext>
            </a:extLst>
          </p:cNvPr>
          <p:cNvSpPr txBox="1"/>
          <p:nvPr/>
        </p:nvSpPr>
        <p:spPr>
          <a:xfrm>
            <a:off x="7653853" y="2192426"/>
            <a:ext cx="2874769" cy="307777"/>
          </a:xfrm>
          <a:prstGeom prst="rect">
            <a:avLst/>
          </a:prstGeom>
          <a:solidFill>
            <a:srgbClr val="FFFF00"/>
          </a:solidFill>
          <a:ln>
            <a:solidFill>
              <a:schemeClr val="bg1">
                <a:lumMod val="50000"/>
              </a:schemeClr>
            </a:solidFill>
          </a:ln>
        </p:spPr>
        <p:txBody>
          <a:bodyPr wrap="square" rtlCol="0">
            <a:spAutoFit/>
          </a:bodyPr>
          <a:lstStyle/>
          <a:p>
            <a:pPr algn="ctr"/>
            <a:r>
              <a:rPr lang="en-US" sz="1400" b="1" dirty="0"/>
              <a:t>Start Exploratory Data Analysis</a:t>
            </a:r>
          </a:p>
        </p:txBody>
      </p:sp>
      <p:sp>
        <p:nvSpPr>
          <p:cNvPr id="49" name="Content Placeholder 2">
            <a:extLst>
              <a:ext uri="{FF2B5EF4-FFF2-40B4-BE49-F238E27FC236}">
                <a16:creationId xmlns:a16="http://schemas.microsoft.com/office/drawing/2014/main" id="{1556A462-5E09-4F2C-8E6C-F283A6602E56}"/>
              </a:ext>
            </a:extLst>
          </p:cNvPr>
          <p:cNvSpPr txBox="1">
            <a:spLocks/>
          </p:cNvSpPr>
          <p:nvPr/>
        </p:nvSpPr>
        <p:spPr>
          <a:xfrm>
            <a:off x="456732" y="1737589"/>
            <a:ext cx="11029615" cy="54498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US" dirty="0">
                <a:solidFill>
                  <a:srgbClr val="333333"/>
                </a:solidFill>
                <a:latin typeface="Roboto"/>
              </a:rPr>
              <a:t>To:</a:t>
            </a:r>
            <a:endParaRPr lang="en-US" dirty="0"/>
          </a:p>
        </p:txBody>
      </p:sp>
      <p:sp>
        <p:nvSpPr>
          <p:cNvPr id="50" name="TextBox 49">
            <a:extLst>
              <a:ext uri="{FF2B5EF4-FFF2-40B4-BE49-F238E27FC236}">
                <a16:creationId xmlns:a16="http://schemas.microsoft.com/office/drawing/2014/main" id="{082B4D96-A89B-4134-8295-8EF40C50F543}"/>
              </a:ext>
            </a:extLst>
          </p:cNvPr>
          <p:cNvSpPr txBox="1"/>
          <p:nvPr/>
        </p:nvSpPr>
        <p:spPr>
          <a:xfrm>
            <a:off x="7653852" y="4551030"/>
            <a:ext cx="2874753" cy="307777"/>
          </a:xfrm>
          <a:prstGeom prst="rect">
            <a:avLst/>
          </a:prstGeom>
          <a:solidFill>
            <a:srgbClr val="FFFFE7"/>
          </a:solidFill>
          <a:ln>
            <a:solidFill>
              <a:schemeClr val="bg1">
                <a:lumMod val="50000"/>
              </a:schemeClr>
            </a:solidFill>
          </a:ln>
        </p:spPr>
        <p:txBody>
          <a:bodyPr wrap="square" rtlCol="0">
            <a:spAutoFit/>
          </a:bodyPr>
          <a:lstStyle/>
          <a:p>
            <a:pPr algn="ctr"/>
            <a:r>
              <a:rPr lang="en-US" sz="1400" b="1" dirty="0"/>
              <a:t>Analyze covariances between vars</a:t>
            </a:r>
          </a:p>
        </p:txBody>
      </p:sp>
      <p:sp>
        <p:nvSpPr>
          <p:cNvPr id="7" name="Left Brace 6">
            <a:extLst>
              <a:ext uri="{FF2B5EF4-FFF2-40B4-BE49-F238E27FC236}">
                <a16:creationId xmlns:a16="http://schemas.microsoft.com/office/drawing/2014/main" id="{C7519DEC-E19A-4B99-9C50-E784172ABDAC}"/>
              </a:ext>
            </a:extLst>
          </p:cNvPr>
          <p:cNvSpPr/>
          <p:nvPr/>
        </p:nvSpPr>
        <p:spPr>
          <a:xfrm>
            <a:off x="4799492" y="5058838"/>
            <a:ext cx="300036" cy="1427698"/>
          </a:xfrm>
          <a:prstGeom prst="leftBrace">
            <a:avLst>
              <a:gd name="adj1" fmla="val 44841"/>
              <a:gd name="adj2" fmla="val 4781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98657BA-9AC6-466B-AE04-73EBA4524534}"/>
              </a:ext>
            </a:extLst>
          </p:cNvPr>
          <p:cNvSpPr txBox="1"/>
          <p:nvPr/>
        </p:nvSpPr>
        <p:spPr>
          <a:xfrm>
            <a:off x="4902423" y="5058838"/>
            <a:ext cx="2334029" cy="1661993"/>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Sex</a:t>
            </a:r>
          </a:p>
          <a:p>
            <a:pPr marL="285750" indent="-285750">
              <a:buFont typeface="Wingdings" panose="05000000000000000000" pitchFamily="2" charset="2"/>
              <a:buChar char="ü"/>
            </a:pPr>
            <a:r>
              <a:rPr lang="en-US" sz="1400" dirty="0"/>
              <a:t>Education</a:t>
            </a:r>
          </a:p>
          <a:p>
            <a:pPr marL="285750" indent="-285750">
              <a:buFont typeface="Wingdings" panose="05000000000000000000" pitchFamily="2" charset="2"/>
              <a:buChar char="ü"/>
            </a:pPr>
            <a:r>
              <a:rPr lang="en-US" sz="1400" dirty="0"/>
              <a:t>Marital status</a:t>
            </a:r>
          </a:p>
          <a:p>
            <a:pPr marL="285750" indent="-285750">
              <a:buFont typeface="Wingdings" panose="05000000000000000000" pitchFamily="2" charset="2"/>
              <a:buChar char="ü"/>
            </a:pPr>
            <a:r>
              <a:rPr lang="en-US" sz="1400" dirty="0"/>
              <a:t>Age (Discretized)</a:t>
            </a:r>
          </a:p>
          <a:p>
            <a:pPr marL="285750" indent="-285750">
              <a:buFont typeface="Wingdings" panose="05000000000000000000" pitchFamily="2" charset="2"/>
              <a:buChar char="ü"/>
            </a:pPr>
            <a:r>
              <a:rPr lang="en-US" sz="1400" dirty="0"/>
              <a:t>Payment History</a:t>
            </a:r>
          </a:p>
          <a:p>
            <a:pPr marL="285750" indent="-285750">
              <a:buFont typeface="Wingdings" panose="05000000000000000000" pitchFamily="2" charset="2"/>
              <a:buChar char="ü"/>
            </a:pPr>
            <a:r>
              <a:rPr lang="en-US" sz="1400" dirty="0"/>
              <a:t>Default status</a:t>
            </a:r>
          </a:p>
          <a:p>
            <a:endParaRPr lang="en-US" dirty="0"/>
          </a:p>
        </p:txBody>
      </p:sp>
      <p:sp>
        <p:nvSpPr>
          <p:cNvPr id="51" name="TextBox 50">
            <a:extLst>
              <a:ext uri="{FF2B5EF4-FFF2-40B4-BE49-F238E27FC236}">
                <a16:creationId xmlns:a16="http://schemas.microsoft.com/office/drawing/2014/main" id="{52F5B802-351E-48E5-BE0C-7ADC770E2E22}"/>
              </a:ext>
            </a:extLst>
          </p:cNvPr>
          <p:cNvSpPr txBox="1"/>
          <p:nvPr/>
        </p:nvSpPr>
        <p:spPr>
          <a:xfrm>
            <a:off x="7621604" y="5564847"/>
            <a:ext cx="2906985" cy="307777"/>
          </a:xfrm>
          <a:prstGeom prst="rect">
            <a:avLst/>
          </a:prstGeom>
          <a:solidFill>
            <a:srgbClr val="00B050"/>
          </a:solidFill>
          <a:ln>
            <a:solidFill>
              <a:schemeClr val="bg1">
                <a:lumMod val="50000"/>
              </a:schemeClr>
            </a:solidFill>
          </a:ln>
        </p:spPr>
        <p:txBody>
          <a:bodyPr wrap="square" rtlCol="0">
            <a:spAutoFit/>
          </a:bodyPr>
          <a:lstStyle/>
          <a:p>
            <a:pPr algn="ctr"/>
            <a:r>
              <a:rPr lang="en-US" sz="1400" b="1" dirty="0">
                <a:solidFill>
                  <a:schemeClr val="bg1">
                    <a:lumMod val="95000"/>
                  </a:schemeClr>
                </a:solidFill>
              </a:rPr>
              <a:t>Evaluate model(s)</a:t>
            </a:r>
          </a:p>
        </p:txBody>
      </p:sp>
      <p:cxnSp>
        <p:nvCxnSpPr>
          <p:cNvPr id="52" name="Straight Arrow Connector 51">
            <a:extLst>
              <a:ext uri="{FF2B5EF4-FFF2-40B4-BE49-F238E27FC236}">
                <a16:creationId xmlns:a16="http://schemas.microsoft.com/office/drawing/2014/main" id="{FD4A6D76-80BC-44D5-9908-E9D6AFB9E9A2}"/>
              </a:ext>
            </a:extLst>
          </p:cNvPr>
          <p:cNvCxnSpPr>
            <a:cxnSpLocks/>
          </p:cNvCxnSpPr>
          <p:nvPr/>
        </p:nvCxnSpPr>
        <p:spPr>
          <a:xfrm>
            <a:off x="8912981" y="5383191"/>
            <a:ext cx="0" cy="16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857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hart&#10;&#10;Description automatically generated">
            <a:extLst>
              <a:ext uri="{FF2B5EF4-FFF2-40B4-BE49-F238E27FC236}">
                <a16:creationId xmlns:a16="http://schemas.microsoft.com/office/drawing/2014/main" id="{0155AD30-7CEE-462C-9051-4E1D5B6EEB3D}"/>
              </a:ext>
            </a:extLst>
          </p:cNvPr>
          <p:cNvPicPr>
            <a:picLocks noChangeAspect="1"/>
          </p:cNvPicPr>
          <p:nvPr/>
        </p:nvPicPr>
        <p:blipFill>
          <a:blip r:embed="rId2"/>
          <a:stretch>
            <a:fillRect/>
          </a:stretch>
        </p:blipFill>
        <p:spPr>
          <a:xfrm>
            <a:off x="5867400" y="-252413"/>
            <a:ext cx="7224713" cy="7224713"/>
          </a:xfrm>
          <a:prstGeom prst="rect">
            <a:avLst/>
          </a:prstGeom>
        </p:spPr>
      </p:pic>
      <p:sp>
        <p:nvSpPr>
          <p:cNvPr id="2" name="Title 1">
            <a:extLst>
              <a:ext uri="{FF2B5EF4-FFF2-40B4-BE49-F238E27FC236}">
                <a16:creationId xmlns:a16="http://schemas.microsoft.com/office/drawing/2014/main" id="{33A48751-F789-4BEC-BFFA-B9ED23BA1E2D}"/>
              </a:ext>
            </a:extLst>
          </p:cNvPr>
          <p:cNvSpPr>
            <a:spLocks noGrp="1"/>
          </p:cNvSpPr>
          <p:nvPr>
            <p:ph type="title"/>
          </p:nvPr>
        </p:nvSpPr>
        <p:spPr>
          <a:xfrm>
            <a:off x="581192" y="702156"/>
            <a:ext cx="11029616" cy="545619"/>
          </a:xfrm>
        </p:spPr>
        <p:txBody>
          <a:bodyPr/>
          <a:lstStyle/>
          <a:p>
            <a:r>
              <a:rPr lang="en-US" dirty="0"/>
              <a:t>Insights</a:t>
            </a:r>
          </a:p>
        </p:txBody>
      </p:sp>
      <p:sp>
        <p:nvSpPr>
          <p:cNvPr id="5" name="TextBox 4">
            <a:extLst>
              <a:ext uri="{FF2B5EF4-FFF2-40B4-BE49-F238E27FC236}">
                <a16:creationId xmlns:a16="http://schemas.microsoft.com/office/drawing/2014/main" id="{AEF8CD18-8023-40D9-89C5-8E1EF536D732}"/>
              </a:ext>
            </a:extLst>
          </p:cNvPr>
          <p:cNvSpPr txBox="1"/>
          <p:nvPr/>
        </p:nvSpPr>
        <p:spPr>
          <a:xfrm>
            <a:off x="176296" y="3925371"/>
            <a:ext cx="6096000" cy="369332"/>
          </a:xfrm>
          <a:prstGeom prst="rect">
            <a:avLst/>
          </a:prstGeom>
          <a:noFill/>
        </p:spPr>
        <p:txBody>
          <a:bodyPr wrap="square">
            <a:spAutoFit/>
          </a:bodyPr>
          <a:lstStyle/>
          <a:p>
            <a:pPr algn="l">
              <a:buFont typeface="Arial" panose="020B0604020202020204" pitchFamily="34" charset="0"/>
              <a:buChar char="•"/>
            </a:pPr>
            <a:r>
              <a:rPr lang="en-US" b="1" i="0" dirty="0">
                <a:solidFill>
                  <a:srgbClr val="333333"/>
                </a:solidFill>
                <a:effectLst/>
                <a:latin typeface="Roboto"/>
              </a:rPr>
              <a:t>Proven or disproven Hypotheses</a:t>
            </a:r>
          </a:p>
        </p:txBody>
      </p:sp>
      <p:sp>
        <p:nvSpPr>
          <p:cNvPr id="22" name="TextBox 21">
            <a:extLst>
              <a:ext uri="{FF2B5EF4-FFF2-40B4-BE49-F238E27FC236}">
                <a16:creationId xmlns:a16="http://schemas.microsoft.com/office/drawing/2014/main" id="{86468556-A249-4D65-A7F8-868548A0370D}"/>
              </a:ext>
            </a:extLst>
          </p:cNvPr>
          <p:cNvSpPr txBox="1"/>
          <p:nvPr/>
        </p:nvSpPr>
        <p:spPr>
          <a:xfrm>
            <a:off x="95417" y="1295846"/>
            <a:ext cx="6544490" cy="646331"/>
          </a:xfrm>
          <a:prstGeom prst="rect">
            <a:avLst/>
          </a:prstGeom>
          <a:noFill/>
        </p:spPr>
        <p:txBody>
          <a:bodyPr wrap="square">
            <a:spAutoFit/>
          </a:bodyPr>
          <a:lstStyle/>
          <a:p>
            <a:pPr algn="l">
              <a:buFont typeface="Arial" panose="020B0604020202020204" pitchFamily="34" charset="0"/>
              <a:buChar char="•"/>
            </a:pPr>
            <a:r>
              <a:rPr lang="en-US" b="0" i="0" dirty="0">
                <a:solidFill>
                  <a:srgbClr val="333333"/>
                </a:solidFill>
                <a:effectLst/>
                <a:latin typeface="Roboto"/>
              </a:rPr>
              <a:t>The following data needs to be transformed into numeric values (dummy variables or label encoding)</a:t>
            </a:r>
          </a:p>
        </p:txBody>
      </p:sp>
      <p:sp>
        <p:nvSpPr>
          <p:cNvPr id="24" name="TextBox 23">
            <a:extLst>
              <a:ext uri="{FF2B5EF4-FFF2-40B4-BE49-F238E27FC236}">
                <a16:creationId xmlns:a16="http://schemas.microsoft.com/office/drawing/2014/main" id="{DE193A29-E13D-4E4F-AABC-EAD06F2863AF}"/>
              </a:ext>
            </a:extLst>
          </p:cNvPr>
          <p:cNvSpPr txBox="1"/>
          <p:nvPr/>
        </p:nvSpPr>
        <p:spPr>
          <a:xfrm>
            <a:off x="581192" y="1942177"/>
            <a:ext cx="6548436" cy="1754326"/>
          </a:xfrm>
          <a:prstGeom prst="rect">
            <a:avLst/>
          </a:prstGeom>
          <a:noFill/>
        </p:spPr>
        <p:txBody>
          <a:bodyPr wrap="square">
            <a:spAutoFit/>
          </a:bodyPr>
          <a:lstStyle/>
          <a:p>
            <a:pPr marL="285750" indent="-285750">
              <a:buFont typeface="Wingdings" panose="05000000000000000000" pitchFamily="2" charset="2"/>
              <a:buChar char="ü"/>
            </a:pPr>
            <a:r>
              <a:rPr lang="en-US" sz="1800" dirty="0"/>
              <a:t>Sex </a:t>
            </a:r>
          </a:p>
          <a:p>
            <a:pPr marL="285750" indent="-285750">
              <a:buFont typeface="Wingdings" panose="05000000000000000000" pitchFamily="2" charset="2"/>
              <a:buChar char="ü"/>
            </a:pPr>
            <a:r>
              <a:rPr lang="en-US" sz="1800" dirty="0"/>
              <a:t>Education</a:t>
            </a:r>
          </a:p>
          <a:p>
            <a:pPr marL="285750" indent="-285750">
              <a:buFont typeface="Wingdings" panose="05000000000000000000" pitchFamily="2" charset="2"/>
              <a:buChar char="ü"/>
            </a:pPr>
            <a:r>
              <a:rPr lang="en-US" sz="1800" dirty="0"/>
              <a:t>Marital status</a:t>
            </a:r>
          </a:p>
          <a:p>
            <a:pPr marL="285750" indent="-285750">
              <a:buFont typeface="Wingdings" panose="05000000000000000000" pitchFamily="2" charset="2"/>
              <a:buChar char="ü"/>
            </a:pPr>
            <a:r>
              <a:rPr lang="en-US" sz="1800" dirty="0"/>
              <a:t>Age (Discretized)</a:t>
            </a:r>
          </a:p>
          <a:p>
            <a:pPr marL="285750" indent="-285750">
              <a:buFont typeface="Wingdings" panose="05000000000000000000" pitchFamily="2" charset="2"/>
              <a:buChar char="ü"/>
            </a:pPr>
            <a:r>
              <a:rPr lang="en-US" sz="1800" dirty="0"/>
              <a:t>Payment History</a:t>
            </a:r>
          </a:p>
          <a:p>
            <a:pPr marL="285750" indent="-285750">
              <a:buFont typeface="Wingdings" panose="05000000000000000000" pitchFamily="2" charset="2"/>
              <a:buChar char="ü"/>
            </a:pPr>
            <a:r>
              <a:rPr lang="en-US" sz="1800" dirty="0"/>
              <a:t>Default status</a:t>
            </a:r>
          </a:p>
        </p:txBody>
      </p:sp>
      <p:sp>
        <p:nvSpPr>
          <p:cNvPr id="28" name="TextBox 27">
            <a:extLst>
              <a:ext uri="{FF2B5EF4-FFF2-40B4-BE49-F238E27FC236}">
                <a16:creationId xmlns:a16="http://schemas.microsoft.com/office/drawing/2014/main" id="{C97A4E5C-4F7F-467D-812D-12F1470D115F}"/>
              </a:ext>
            </a:extLst>
          </p:cNvPr>
          <p:cNvSpPr txBox="1"/>
          <p:nvPr/>
        </p:nvSpPr>
        <p:spPr>
          <a:xfrm>
            <a:off x="-1171190" y="9620358"/>
            <a:ext cx="6548436" cy="1200329"/>
          </a:xfrm>
          <a:prstGeom prst="rect">
            <a:avLst/>
          </a:prstGeom>
          <a:noFill/>
        </p:spPr>
        <p:txBody>
          <a:bodyPr wrap="square">
            <a:spAutoFit/>
          </a:bodyPr>
          <a:lstStyle/>
          <a:p>
            <a:pPr algn="l">
              <a:buFont typeface="Arial" panose="020B0604020202020204" pitchFamily="34" charset="0"/>
              <a:buChar char="•"/>
            </a:pPr>
            <a:r>
              <a:rPr lang="en-US" b="0" i="0" dirty="0">
                <a:solidFill>
                  <a:srgbClr val="333333"/>
                </a:solidFill>
                <a:effectLst/>
                <a:latin typeface="Roboto"/>
              </a:rPr>
              <a:t>How much confidence should stakeholders place in the results?</a:t>
            </a:r>
          </a:p>
          <a:p>
            <a:pPr algn="l">
              <a:buFont typeface="Arial" panose="020B0604020202020204" pitchFamily="34" charset="0"/>
              <a:buChar char="•"/>
            </a:pPr>
            <a:r>
              <a:rPr lang="en-US" b="0" i="0" dirty="0">
                <a:solidFill>
                  <a:srgbClr val="333333"/>
                </a:solidFill>
                <a:effectLst/>
                <a:latin typeface="Roboto"/>
              </a:rPr>
              <a:t>How do you rank your findings in terms of quantified impact on the business?</a:t>
            </a:r>
          </a:p>
        </p:txBody>
      </p:sp>
      <p:sp>
        <p:nvSpPr>
          <p:cNvPr id="29" name="TextBox 28">
            <a:extLst>
              <a:ext uri="{FF2B5EF4-FFF2-40B4-BE49-F238E27FC236}">
                <a16:creationId xmlns:a16="http://schemas.microsoft.com/office/drawing/2014/main" id="{673E6D89-E800-4895-B305-445EDF283C03}"/>
              </a:ext>
            </a:extLst>
          </p:cNvPr>
          <p:cNvSpPr txBox="1"/>
          <p:nvPr/>
        </p:nvSpPr>
        <p:spPr>
          <a:xfrm>
            <a:off x="371642" y="4393062"/>
            <a:ext cx="5981533" cy="646331"/>
          </a:xfrm>
          <a:prstGeom prst="rect">
            <a:avLst/>
          </a:prstGeom>
          <a:noFill/>
        </p:spPr>
        <p:txBody>
          <a:bodyPr wrap="square">
            <a:spAutoFit/>
          </a:bodyPr>
          <a:lstStyle/>
          <a:p>
            <a:r>
              <a:rPr lang="en-US" sz="1800" dirty="0"/>
              <a:t>For the first Hypothesis th</a:t>
            </a:r>
            <a:r>
              <a:rPr lang="en-US" dirty="0"/>
              <a:t>e selected data proves to be suitable for estimating approval or denial of credit </a:t>
            </a:r>
            <a:endParaRPr lang="en-US" sz="1800" dirty="0"/>
          </a:p>
        </p:txBody>
      </p:sp>
      <p:sp>
        <p:nvSpPr>
          <p:cNvPr id="30" name="TextBox 29">
            <a:extLst>
              <a:ext uri="{FF2B5EF4-FFF2-40B4-BE49-F238E27FC236}">
                <a16:creationId xmlns:a16="http://schemas.microsoft.com/office/drawing/2014/main" id="{3FC37160-5FBE-4266-83E7-54ACB584E0DF}"/>
              </a:ext>
            </a:extLst>
          </p:cNvPr>
          <p:cNvSpPr txBox="1"/>
          <p:nvPr/>
        </p:nvSpPr>
        <p:spPr>
          <a:xfrm>
            <a:off x="371642" y="5286613"/>
            <a:ext cx="5981533" cy="646331"/>
          </a:xfrm>
          <a:prstGeom prst="rect">
            <a:avLst/>
          </a:prstGeom>
          <a:noFill/>
        </p:spPr>
        <p:txBody>
          <a:bodyPr wrap="square">
            <a:spAutoFit/>
          </a:bodyPr>
          <a:lstStyle/>
          <a:p>
            <a:r>
              <a:rPr lang="en-US" sz="1800" dirty="0"/>
              <a:t>For the second Hypothesis th</a:t>
            </a:r>
            <a:r>
              <a:rPr lang="en-US" dirty="0"/>
              <a:t>e selected data also proves to be suitable for credit estimation amount</a:t>
            </a:r>
            <a:endParaRPr lang="en-US" sz="1800" dirty="0"/>
          </a:p>
        </p:txBody>
      </p:sp>
    </p:spTree>
    <p:extLst>
      <p:ext uri="{BB962C8B-B14F-4D97-AF65-F5344CB8AC3E}">
        <p14:creationId xmlns:p14="http://schemas.microsoft.com/office/powerpoint/2010/main" val="397917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20C34-0B00-4C25-9845-BA46D6583607}"/>
              </a:ext>
            </a:extLst>
          </p:cNvPr>
          <p:cNvSpPr>
            <a:spLocks noGrp="1"/>
          </p:cNvSpPr>
          <p:nvPr>
            <p:ph idx="1"/>
          </p:nvPr>
        </p:nvSpPr>
        <p:spPr>
          <a:xfrm>
            <a:off x="581192" y="731520"/>
            <a:ext cx="11029615" cy="5886994"/>
          </a:xfrm>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are some insights from the data analysis performed:</a:t>
            </a:r>
          </a:p>
          <a:p>
            <a:pPr marL="6669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After cleaning and transforming the data a total of 82 variables are being used </a:t>
            </a:r>
          </a:p>
          <a:p>
            <a:pPr marL="6669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Each model should not use all the features </a:t>
            </a:r>
          </a:p>
          <a:p>
            <a:pPr marL="6669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Some of the variables (such as pay amount and bill amount, Education and pay history) are slightly correlated</a:t>
            </a:r>
          </a:p>
          <a:p>
            <a:pPr marL="6669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Most of the variables (such as Age and pay amount, Age and Bill amount) have no correlation </a:t>
            </a:r>
          </a:p>
          <a:p>
            <a:pPr marL="6669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Most of the features present some level of skewness, and will </a:t>
            </a:r>
            <a:r>
              <a:rPr lang="en-US" sz="1600">
                <a:effectLst/>
                <a:latin typeface="Calibri" panose="020F0502020204030204" pitchFamily="34" charset="0"/>
                <a:ea typeface="Calibri" panose="020F0502020204030204" pitchFamily="34" charset="0"/>
                <a:cs typeface="Times New Roman" panose="02020603050405020304" pitchFamily="18" charset="0"/>
              </a:rPr>
              <a:t>need normalization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8342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D348D9-A259-4167-8787-4C81A72F0D0D}"/>
              </a:ext>
            </a:extLst>
          </p:cNvPr>
          <p:cNvSpPr txBox="1"/>
          <p:nvPr/>
        </p:nvSpPr>
        <p:spPr>
          <a:xfrm>
            <a:off x="535516" y="2277274"/>
            <a:ext cx="11120967" cy="2303451"/>
          </a:xfrm>
          <a:prstGeom prst="rect">
            <a:avLst/>
          </a:prstGeom>
          <a:noFill/>
        </p:spPr>
        <p:txBody>
          <a:bodyPr wrap="square">
            <a:spAutoFit/>
          </a:bodyPr>
          <a:lstStyle/>
          <a:p>
            <a:pPr marL="666900" lvl="1" indent="-342900" defTabSz="457200">
              <a:lnSpc>
                <a:spcPct val="107000"/>
              </a:lnSpc>
              <a:spcBef>
                <a:spcPct val="20000"/>
              </a:spcBef>
              <a:spcAft>
                <a:spcPts val="600"/>
              </a:spcAft>
              <a:buClr>
                <a:schemeClr val="accent1"/>
              </a:buClr>
              <a:buSzPct val="92000"/>
              <a:buFont typeface="+mj-lt"/>
              <a:buAutoNum type="arabicPeriod" startAt="6"/>
            </a:pPr>
            <a:r>
              <a:rPr lang="en-US" sz="1600" dirty="0">
                <a:solidFill>
                  <a:schemeClr val="tx1">
                    <a:lumMod val="75000"/>
                    <a:lumOff val="25000"/>
                  </a:schemeClr>
                </a:solidFill>
                <a:latin typeface="Calibri" panose="020F0502020204030204" pitchFamily="34" charset="0"/>
                <a:cs typeface="Times New Roman" panose="02020603050405020304" pitchFamily="18" charset="0"/>
              </a:rPr>
              <a:t>Most of the features show spikes in the histograms</a:t>
            </a:r>
          </a:p>
          <a:p>
            <a:pPr marL="666900" lvl="1" indent="-342900" defTabSz="457200">
              <a:lnSpc>
                <a:spcPct val="107000"/>
              </a:lnSpc>
              <a:spcBef>
                <a:spcPct val="20000"/>
              </a:spcBef>
              <a:spcAft>
                <a:spcPts val="600"/>
              </a:spcAft>
              <a:buClr>
                <a:schemeClr val="accent1"/>
              </a:buClr>
              <a:buSzPct val="92000"/>
              <a:buFont typeface="+mj-lt"/>
              <a:buAutoNum type="arabicPeriod" startAt="6"/>
            </a:pPr>
            <a:r>
              <a:rPr lang="en-US" sz="1600" dirty="0">
                <a:solidFill>
                  <a:schemeClr val="tx1">
                    <a:lumMod val="75000"/>
                    <a:lumOff val="25000"/>
                  </a:schemeClr>
                </a:solidFill>
                <a:latin typeface="Calibri" panose="020F0502020204030204" pitchFamily="34" charset="0"/>
                <a:cs typeface="Times New Roman" panose="02020603050405020304" pitchFamily="18" charset="0"/>
              </a:rPr>
              <a:t>The features in need of transformation to “dummy variables” are: Sex, Education, Marital status, Age (Discretized), Payment History, and Default status. It was performed with one-hot-encoding and label encoding</a:t>
            </a:r>
          </a:p>
          <a:p>
            <a:pPr marL="666900" lvl="1" indent="-342900" defTabSz="457200">
              <a:lnSpc>
                <a:spcPct val="107000"/>
              </a:lnSpc>
              <a:spcBef>
                <a:spcPct val="20000"/>
              </a:spcBef>
              <a:spcAft>
                <a:spcPts val="600"/>
              </a:spcAft>
              <a:buClr>
                <a:schemeClr val="accent1"/>
              </a:buClr>
              <a:buSzPct val="92000"/>
              <a:buFont typeface="+mj-lt"/>
              <a:buAutoNum type="arabicPeriod" startAt="6"/>
            </a:pPr>
            <a:r>
              <a:rPr lang="en-US" sz="1600" dirty="0">
                <a:solidFill>
                  <a:schemeClr val="tx1">
                    <a:lumMod val="75000"/>
                    <a:lumOff val="25000"/>
                  </a:schemeClr>
                </a:solidFill>
                <a:latin typeface="Calibri" panose="020F0502020204030204" pitchFamily="34" charset="0"/>
                <a:cs typeface="Times New Roman" panose="02020603050405020304" pitchFamily="18" charset="0"/>
              </a:rPr>
              <a:t>Most of the variables related to amounts paid, billed or in statements present one or two data far off from the normal values causing heteroskedasticity</a:t>
            </a:r>
          </a:p>
          <a:p>
            <a:pPr marL="666900" lvl="1" indent="-342900" defTabSz="457200">
              <a:lnSpc>
                <a:spcPct val="107000"/>
              </a:lnSpc>
              <a:spcBef>
                <a:spcPct val="20000"/>
              </a:spcBef>
              <a:spcAft>
                <a:spcPts val="600"/>
              </a:spcAft>
              <a:buClr>
                <a:schemeClr val="accent1"/>
              </a:buClr>
              <a:buSzPct val="92000"/>
              <a:buFont typeface="+mj-lt"/>
              <a:buAutoNum type="arabicPeriod" startAt="6"/>
            </a:pPr>
            <a:r>
              <a:rPr lang="en-US" sz="1600" dirty="0">
                <a:solidFill>
                  <a:schemeClr val="tx1">
                    <a:lumMod val="75000"/>
                    <a:lumOff val="25000"/>
                  </a:schemeClr>
                </a:solidFill>
                <a:latin typeface="Calibri" panose="020F0502020204030204" pitchFamily="34" charset="0"/>
                <a:cs typeface="Times New Roman" panose="02020603050405020304" pitchFamily="18" charset="0"/>
              </a:rPr>
              <a:t>Some of the features might explain other variables causing autocorrelation, must use caution choosing which features will be part of the model.</a:t>
            </a:r>
          </a:p>
        </p:txBody>
      </p:sp>
    </p:spTree>
    <p:extLst>
      <p:ext uri="{BB962C8B-B14F-4D97-AF65-F5344CB8AC3E}">
        <p14:creationId xmlns:p14="http://schemas.microsoft.com/office/powerpoint/2010/main" val="160503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977C-6558-4CB6-B4B3-18AA24586332}"/>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2251B8F0-95E9-4BEC-A332-028AB37D46EA}"/>
              </a:ext>
            </a:extLst>
          </p:cNvPr>
          <p:cNvSpPr>
            <a:spLocks noGrp="1"/>
          </p:cNvSpPr>
          <p:nvPr>
            <p:ph idx="1"/>
          </p:nvPr>
        </p:nvSpPr>
        <p:spPr>
          <a:xfrm>
            <a:off x="581192" y="1951241"/>
            <a:ext cx="11254951" cy="4531806"/>
          </a:xfrm>
        </p:spPr>
        <p:txBody>
          <a:bodyPr/>
          <a:lstStyle/>
          <a:p>
            <a:r>
              <a:rPr lang="en-US" sz="1800" dirty="0">
                <a:solidFill>
                  <a:srgbClr val="333333"/>
                </a:solidFill>
                <a:latin typeface="Roboto"/>
              </a:rPr>
              <a:t>1. The available data for this project is useful, but additional information such as: Income, Employment Situation, Household Income, Debt To Income Ratio, Liabilities, etc. can be valuable to improve the estimations</a:t>
            </a:r>
          </a:p>
          <a:p>
            <a:r>
              <a:rPr lang="en-US" sz="1800" b="0" i="0" dirty="0">
                <a:solidFill>
                  <a:srgbClr val="333333"/>
                </a:solidFill>
                <a:effectLst/>
                <a:latin typeface="Roboto"/>
              </a:rPr>
              <a:t>2.The decision about enrolling customers in the client’s credit programs would be enhanced if it applies  both models, first determining if the credit should be issued, and then how much credit may be assigned </a:t>
            </a:r>
          </a:p>
          <a:p>
            <a:r>
              <a:rPr lang="en-US" sz="1800" dirty="0">
                <a:solidFill>
                  <a:srgbClr val="333333"/>
                </a:solidFill>
                <a:latin typeface="Roboto"/>
              </a:rPr>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333333"/>
                </a:solidFill>
                <a:latin typeface="Roboto"/>
              </a:rPr>
              <a:t>It is important to notice that since the goals tacitly involve avoiding loss of customers and revenue for the client and Credit One, some of the requirements may be softened in a case-by case basis, keeping in mind high risk customers – showing signs of probable default in payments- should only represent a small portion of the total credits issued.</a:t>
            </a:r>
          </a:p>
          <a:p>
            <a:endParaRPr lang="en-US" dirty="0"/>
          </a:p>
        </p:txBody>
      </p:sp>
      <p:sp>
        <p:nvSpPr>
          <p:cNvPr id="5" name="TextBox 4">
            <a:extLst>
              <a:ext uri="{FF2B5EF4-FFF2-40B4-BE49-F238E27FC236}">
                <a16:creationId xmlns:a16="http://schemas.microsoft.com/office/drawing/2014/main" id="{49065605-946B-461C-A22B-C31D817AA871}"/>
              </a:ext>
            </a:extLst>
          </p:cNvPr>
          <p:cNvSpPr txBox="1"/>
          <p:nvPr/>
        </p:nvSpPr>
        <p:spPr>
          <a:xfrm>
            <a:off x="-1" y="-1652450"/>
            <a:ext cx="12046857" cy="646331"/>
          </a:xfrm>
          <a:prstGeom prst="rect">
            <a:avLst/>
          </a:prstGeom>
          <a:noFill/>
        </p:spPr>
        <p:txBody>
          <a:bodyPr wrap="square">
            <a:spAutoFit/>
          </a:bodyPr>
          <a:lstStyle/>
          <a:p>
            <a:r>
              <a:rPr lang="en-US" b="0" i="0" dirty="0">
                <a:solidFill>
                  <a:srgbClr val="333333"/>
                </a:solidFill>
                <a:effectLst/>
                <a:latin typeface="Roboto"/>
              </a:rPr>
              <a:t>How can you most effectively present the results of your analysis to your stakeholders (in terms they can understand and in alignment with information they’ll value)?</a:t>
            </a:r>
          </a:p>
        </p:txBody>
      </p:sp>
    </p:spTree>
    <p:extLst>
      <p:ext uri="{BB962C8B-B14F-4D97-AF65-F5344CB8AC3E}">
        <p14:creationId xmlns:p14="http://schemas.microsoft.com/office/powerpoint/2010/main" val="328957538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{5367D28B-ADFA-4CDB-A95D-6B5AD1390DD6}tf33552983_win32</Template>
  <TotalTime>14592</TotalTime>
  <Words>803</Words>
  <Application>Microsoft Office PowerPoint</Application>
  <PresentationFormat>Widescreen</PresentationFormat>
  <Paragraphs>90</Paragraphs>
  <Slides>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8" baseType="lpstr">
      <vt:lpstr>Arial</vt:lpstr>
      <vt:lpstr>Calibri</vt:lpstr>
      <vt:lpstr>Franklin Gothic Book</vt:lpstr>
      <vt:lpstr>Franklin Gothic Demi</vt:lpstr>
      <vt:lpstr>Roboto</vt:lpstr>
      <vt:lpstr>Wingdings</vt:lpstr>
      <vt:lpstr>Wingdings 2</vt:lpstr>
      <vt:lpstr>DividendVTI</vt:lpstr>
      <vt:lpstr>Microsoft Excel Worksheet</vt:lpstr>
      <vt:lpstr>Credit one</vt:lpstr>
      <vt:lpstr>Business</vt:lpstr>
      <vt:lpstr>Analysis PLAN</vt:lpstr>
      <vt:lpstr>Project plan</vt:lpstr>
      <vt:lpstr>Data</vt:lpstr>
      <vt:lpstr>Insights</vt:lpstr>
      <vt:lpstr>PowerPoint Presentation</vt:lpstr>
      <vt:lpstr>PowerPoint Presentation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dc:title>
  <dc:creator>Gary Geng</dc:creator>
  <cp:lastModifiedBy>Gary Geng</cp:lastModifiedBy>
  <cp:revision>5</cp:revision>
  <dcterms:created xsi:type="dcterms:W3CDTF">2020-12-01T22:29:05Z</dcterms:created>
  <dcterms:modified xsi:type="dcterms:W3CDTF">2020-12-15T19:45:15Z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