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69340D4-3F0C-4FED-8EC2-82191DCF7E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042240" y="9493560"/>
            <a:ext cx="169560" cy="184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DF53C8-87C6-4413-A644-93853DA3AFA8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1040" cy="8400600"/>
          </a:xfrm>
          <a:prstGeom prst="rect">
            <a:avLst/>
          </a:prstGeom>
        </p:spPr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70560" cy="245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4960" y="234720"/>
            <a:ext cx="8793720" cy="138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70320" cy="1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94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7880" y="1576080"/>
            <a:ext cx="4343760" cy="468072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587480" y="1576080"/>
            <a:ext cx="4343760" cy="468072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188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6684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601200" y="165024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Context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5050800" y="165024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Constraints within solution space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46684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2188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601200" y="323928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Criteria for success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5050800" y="323928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Stakeholders to provide key insight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2188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46684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601200" y="4831920"/>
            <a:ext cx="35971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Scope of solution space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5050800" y="482976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Key data sources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9" name="CustomShape 15"/>
          <p:cNvSpPr/>
          <p:nvPr/>
        </p:nvSpPr>
        <p:spPr>
          <a:xfrm>
            <a:off x="143280" y="1964880"/>
            <a:ext cx="4323960" cy="12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NSC has seen a significant spike in the failure rate of their InSense energy tracking sensor.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0" name="CustomShape 16"/>
          <p:cNvSpPr/>
          <p:nvPr/>
        </p:nvSpPr>
        <p:spPr>
          <a:xfrm>
            <a:off x="143280" y="3538800"/>
            <a:ext cx="4323960" cy="14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Reduce the equipment failure rate from 15% to under 5%.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86840" y="5184720"/>
            <a:ext cx="4323960" cy="7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The focus of the project will be on finding the cause (specific part) and/or source (specific manufacturer) of the failures.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4558320" y="196380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System export limit of 20k observations might cause the data set to lack some important information if not sampled correctly.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3" name="CustomShape 19"/>
          <p:cNvSpPr/>
          <p:nvPr/>
        </p:nvSpPr>
        <p:spPr>
          <a:xfrm>
            <a:off x="4591080" y="508500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Data from Cert covering manufacturing test data going back 2 quarters. 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6633360" y="652428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7028640" y="65138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745236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7846560" y="650808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CustomShape 24"/>
          <p:cNvSpPr/>
          <p:nvPr/>
        </p:nvSpPr>
        <p:spPr>
          <a:xfrm>
            <a:off x="824580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8099280" y="70704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CustomShape 26"/>
          <p:cNvSpPr/>
          <p:nvPr/>
        </p:nvSpPr>
        <p:spPr>
          <a:xfrm>
            <a:off x="121680" y="116640"/>
            <a:ext cx="7724520" cy="113688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7"/>
          <p:cNvSpPr txBox="1"/>
          <p:nvPr/>
        </p:nvSpPr>
        <p:spPr>
          <a:xfrm>
            <a:off x="184320" y="189720"/>
            <a:ext cx="879336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 Worksheet (Hypothesis Formation)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8"/>
          <p:cNvSpPr/>
          <p:nvPr/>
        </p:nvSpPr>
        <p:spPr>
          <a:xfrm>
            <a:off x="4607280" y="354744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Otto Evans – InSense President, Tony Abraham – InSense VP, Bernard Ong – CTO, Vince Maccano – Head of Data  Science, Karen Chu – LithBat President, Anna Landis – LithBat VP, Shane Buccholz – Head Engineer, Gary Neumont – Head of Manufacturing, Jessica Jones – QA/QC Engineer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73" name="CustomShape 29"/>
          <p:cNvSpPr/>
          <p:nvPr/>
        </p:nvSpPr>
        <p:spPr>
          <a:xfrm>
            <a:off x="184320" y="541080"/>
            <a:ext cx="85842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&lt;What is the business problem you are investigating? (Use SMART principles)&gt;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description/>
  <dc:language>en-US</dc:language>
  <cp:lastModifiedBy/>
  <dcterms:modified xsi:type="dcterms:W3CDTF">2020-06-28T15:44:32Z</dcterms:modified>
  <cp:revision>3</cp:revision>
  <dc:subject/>
  <dc:title/>
</cp:coreProperties>
</file>