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270towin.com/2016-simulation/" TargetMode="External"/><Relationship Id="rId4" Type="http://schemas.openxmlformats.org/officeDocument/2006/relationships/hyperlink" Target="https://270soft.com/us-election-games/president-election-game-2016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l.ocks.org/mbostock/406060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Presidential Election Simulator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Exploration of Alternate Election Scenarios - Gary Gregg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of Tasks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worked alone on this project due to a large, concurrent collaborative project for another course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used R and RStudio to help manage and </a:t>
            </a:r>
            <a:r>
              <a:rPr lang="en"/>
              <a:t>auto generate</a:t>
            </a:r>
            <a:r>
              <a:rPr lang="en"/>
              <a:t> CSV files, and </a:t>
            </a:r>
            <a:r>
              <a:rPr lang="en"/>
              <a:t>painstakingly</a:t>
            </a:r>
            <a:r>
              <a:rPr lang="en"/>
              <a:t> entered election results by hand from Wikipedia using their articles for the 2000 through 2016 elections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Limiting to major party candidates, I calculated results percentages for each state in each year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calculated overall election variance for each state considering all five elections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added each state’s electoral vote assignments for each election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determined that Apache supplies a Java software package for the Beta distribution, integrated this, and wrote a sample Java interface for the simulation engine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wrote the HTML and JavaScript code to present the interactive visualization you saw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Next: Write the Java simulation engine, and integrate it with the visualization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Conclusion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simulator does not consider third-party candidates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simulator assumes winner-take-all electoral votes in Maine and Nebraska; the actual results presented for the 2008 and 2016 elections are therefore off by one electoral vote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the above, simulation results will also be winner-take-all for Maine and Nebraska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Thank you!  Are there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U.S. Presidential Elections Are Indirect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U.S. Constitutional Convention agreed in 1787 on an Electoral College for the purpose of electing the President and the Vice President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state is allocated a number of electors in proportion to its population (same as its Congressional representation), plus two (same as its Senate </a:t>
            </a:r>
            <a:r>
              <a:rPr lang="en"/>
              <a:t>representation</a:t>
            </a:r>
            <a:r>
              <a:rPr lang="en"/>
              <a:t>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Electors are reapportioned every ten years based on the results of the most recent census (last, 2010)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48 states use a winner-take-all approach to determine their electors; a candidate who wins a plurality of the popular vote in these states selects a slate of electors pledged to him (or her)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states (Maine and Nebraska) assign one elector for a candidate who wins the popular vote in each Congressional districts; two electoral votes then go to a candidate who wins the state at large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win the Presidency in the Electoral College, a candidate must win a majority of the electoral votes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Simulate Elections?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1876, 1880, 2000 and 2016 - due primarily to the winner-take-all approach to elector allocation - candidates not receiving at least a plurality of the popular vote became President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1876, above, the candidate who received a </a:t>
            </a:r>
            <a:r>
              <a:rPr b="1" lang="en"/>
              <a:t>majority</a:t>
            </a:r>
            <a:r>
              <a:rPr lang="en"/>
              <a:t> of the popular vote did </a:t>
            </a:r>
            <a:r>
              <a:rPr b="1" lang="en"/>
              <a:t>not</a:t>
            </a:r>
            <a:r>
              <a:rPr lang="en"/>
              <a:t> become President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1824, the candidate who won a plurality of both popular and electoral votes did </a:t>
            </a:r>
            <a:r>
              <a:rPr b="1" lang="en"/>
              <a:t>not</a:t>
            </a:r>
            <a:r>
              <a:rPr lang="en"/>
              <a:t> become President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often, the Electoral College magnifies the results of a popular vote win, and does not invert 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seemingly unfair system is difficult to explain to new students of politics, and to foreign observers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Simulations can show how small and random changes in voting can affect the results of close elections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Slightly changing the voting sentiment in even one key state can affect the results of close elections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and References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270-to-Win has a 2016 Presidential election simulator at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https://www.270towin.com/2016-simulation/</a:t>
            </a:r>
            <a:r>
              <a:rPr lang="en"/>
              <a:t>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270soft.com has a Presidential election game at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https://270soft.com/us-election-games/president-election-game-2016/</a:t>
            </a:r>
            <a:r>
              <a:rPr lang="en"/>
              <a:t>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election simulators do not seem to offer precise mathematical control over the random selection of state-specific election results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Referencing </a:t>
            </a:r>
            <a:r>
              <a:rPr i="1" lang="en"/>
              <a:t>Introduction to Probability</a:t>
            </a:r>
            <a:r>
              <a:rPr lang="en"/>
              <a:t>, by Blitzstein and Hwang, I determined that the Beta probability distribution is appropriate for binary election results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beta distribution can be determined by two parameters, </a:t>
            </a:r>
            <a:r>
              <a:rPr lang="en"/>
              <a:t>𝛼 and 𝛽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𝛼 and 𝛽 are both greater than one, and equal, the shape of the PDF is a bell curve between 0 and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Beta Distribution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750" y="1922475"/>
            <a:ext cx="750570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the Parameters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Beta distributions can also be uniquely determined by a mean, and a variance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current political alignment of the states has been in place since about 2000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last twenty years encompass two censuses, and therefore two state elector reapportionments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chose to simulate any of the last five Presidential elections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mean of the beta distribution for each state in each election year, I use the </a:t>
            </a:r>
            <a:r>
              <a:rPr b="1" lang="en"/>
              <a:t>actual election result for that year</a:t>
            </a:r>
            <a:endParaRPr b="1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variance of all beta distributions for each state in each election year, I use the variance of the </a:t>
            </a:r>
            <a:r>
              <a:rPr b="1" lang="en"/>
              <a:t>actual election results in all five elections</a:t>
            </a:r>
            <a:endParaRPr b="1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populated states tend to have greater variance; more populated states have less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Question: Is this a statistically defensible technique?  I could not think of anything better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had an idea that I would use a tabular format for user modification of distribution means and variances, plus a tabular format for presentation of simulation results showing popular votes and EVs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also wanted to use a variation of a D3 U.S. map created by Mike Bostick (see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https://bl.ocks.org/mbostock/4060606</a:t>
            </a:r>
            <a:r>
              <a:rPr lang="en"/>
              <a:t>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Because I had a good conception of what graphical devices I wanted to employ, I bypassed the hand-drawn storyboard phase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am a far more experience Java programmer than JavaScript, and I conceived of the idea of coding the simulation engine in Java; the HTML and JavaScript of the visualization must be linked to 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simulation engine is not done; the current demo allows only exploration of actual election results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visualization enhancement: mouseover display of state-specific election 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Screenshot Upper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00" y="1518550"/>
            <a:ext cx="8156399" cy="31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Screenshot Lower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00" y="1448575"/>
            <a:ext cx="8156399" cy="31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