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47721-EDCE-82CC-FA41-7DF8FB1B0B4F}" v="1" dt="2023-04-03T00:20:58.308"/>
    <p1510:client id="{9BF1FD57-7308-5643-80D9-1C98C25A5F5F}" v="37" dt="2023-04-03T00:16:44.065"/>
    <p1510:client id="{C12F3EC9-D2B5-44AA-B30B-26992C104D38}" v="29" dt="2023-04-02T23:43:47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920116" y="11798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Calibri"/>
              </a:rPr>
              <a:t>than66</a:t>
            </a:r>
          </a:p>
        </p:txBody>
      </p:sp>
      <p:pic>
        <p:nvPicPr>
          <p:cNvPr id="4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AFC58F2B-C03D-1AE4-EEA2-72A671BC6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20000" flipH="1">
            <a:off x="6532020" y="202141"/>
            <a:ext cx="416956" cy="8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Gary Han</cp:lastModifiedBy>
  <cp:revision>20</cp:revision>
  <dcterms:created xsi:type="dcterms:W3CDTF">2023-04-02T23:03:34Z</dcterms:created>
  <dcterms:modified xsi:type="dcterms:W3CDTF">2023-04-03T00:21:22Z</dcterms:modified>
</cp:coreProperties>
</file>