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notesMasterIdLst>
    <p:notesMasterId r:id="rId20"/>
  </p:notesMasterIdLst>
  <p:sldIdLst>
    <p:sldId id="273" r:id="rId5"/>
    <p:sldId id="257" r:id="rId6"/>
    <p:sldId id="258" r:id="rId7"/>
    <p:sldId id="264" r:id="rId8"/>
    <p:sldId id="272" r:id="rId9"/>
    <p:sldId id="265" r:id="rId10"/>
    <p:sldId id="267" r:id="rId11"/>
    <p:sldId id="269" r:id="rId12"/>
    <p:sldId id="274" r:id="rId13"/>
    <p:sldId id="270" r:id="rId14"/>
    <p:sldId id="277" r:id="rId15"/>
    <p:sldId id="260" r:id="rId16"/>
    <p:sldId id="266" r:id="rId17"/>
    <p:sldId id="275"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378A4-914F-4CF7-86B8-39ECF3610D6D}" v="3" dt="2023-03-27T00:36:13.089"/>
    <p1510:client id="{332C5F60-1533-4C59-899F-16AE387837FB}" v="56" dt="2023-03-28T00:05:06.843"/>
    <p1510:client id="{3AAB47E9-E1DF-4BE7-97C1-137E0B4EF12E}" v="2756" dt="2023-03-28T00:07:33.797"/>
    <p1510:client id="{3C86899B-92FD-F7BB-1A0A-D94EE7175750}" v="461" dt="2023-03-27T02:37:16"/>
    <p1510:client id="{72F3EB87-BF70-490C-AAC6-2AFF5B65564E}" v="26" dt="2023-03-27T23:52:50.831"/>
    <p1510:client id="{843B751D-49DD-45CC-BCEA-4BDA883291B5}" v="1071" dt="2023-03-27T23:47:48.667"/>
    <p1510:client id="{A15BA2E1-06F2-4232-AC76-A093B0B113BF}" v="445" dt="2023-03-27T15:51:36.643"/>
    <p1510:client id="{B3FA321F-A6FB-4D26-8EEC-DD57FA23EF25}" v="119" dt="2023-03-27T16:53:16.024"/>
    <p1510:client id="{F016A4A8-3607-36FE-999A-63C9E18F9977}" v="11" dt="2023-03-27T23:38:24.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y Chen" userId="S::gchen09@syr.edu::22457c66-a69c-483c-a2a1-48e03eaec449" providerId="AD" clId="Web-{72F3EB87-BF70-490C-AAC6-2AFF5B65564E}"/>
    <pc:docChg chg="addSld delSld modSld">
      <pc:chgData name="Gary Chen" userId="S::gchen09@syr.edu::22457c66-a69c-483c-a2a1-48e03eaec449" providerId="AD" clId="Web-{72F3EB87-BF70-490C-AAC6-2AFF5B65564E}" dt="2023-03-27T23:52:56.159" v="22"/>
      <pc:docMkLst>
        <pc:docMk/>
      </pc:docMkLst>
      <pc:sldChg chg="addSp delSp modSp add mod replId setBg">
        <pc:chgData name="Gary Chen" userId="S::gchen09@syr.edu::22457c66-a69c-483c-a2a1-48e03eaec449" providerId="AD" clId="Web-{72F3EB87-BF70-490C-AAC6-2AFF5B65564E}" dt="2023-03-27T23:52:56.159" v="22"/>
        <pc:sldMkLst>
          <pc:docMk/>
          <pc:sldMk cId="1882342395" sldId="276"/>
        </pc:sldMkLst>
        <pc:spChg chg="del">
          <ac:chgData name="Gary Chen" userId="S::gchen09@syr.edu::22457c66-a69c-483c-a2a1-48e03eaec449" providerId="AD" clId="Web-{72F3EB87-BF70-490C-AAC6-2AFF5B65564E}" dt="2023-03-27T23:51:42.595" v="3"/>
          <ac:spMkLst>
            <pc:docMk/>
            <pc:sldMk cId="1882342395" sldId="276"/>
            <ac:spMk id="2" creationId="{C70963FE-F574-07C1-03BC-8E951B8464B7}"/>
          </ac:spMkLst>
        </pc:spChg>
        <pc:spChg chg="del">
          <ac:chgData name="Gary Chen" userId="S::gchen09@syr.edu::22457c66-a69c-483c-a2a1-48e03eaec449" providerId="AD" clId="Web-{72F3EB87-BF70-490C-AAC6-2AFF5B65564E}" dt="2023-03-27T23:51:47.392" v="9"/>
          <ac:spMkLst>
            <pc:docMk/>
            <pc:sldMk cId="1882342395" sldId="276"/>
            <ac:spMk id="9" creationId="{BC8EBFEE-73D8-97A7-7170-98B50A6B95E7}"/>
          </ac:spMkLst>
        </pc:spChg>
        <pc:spChg chg="del">
          <ac:chgData name="Gary Chen" userId="S::gchen09@syr.edu::22457c66-a69c-483c-a2a1-48e03eaec449" providerId="AD" clId="Web-{72F3EB87-BF70-490C-AAC6-2AFF5B65564E}" dt="2023-03-27T23:51:51.611" v="14"/>
          <ac:spMkLst>
            <pc:docMk/>
            <pc:sldMk cId="1882342395" sldId="276"/>
            <ac:spMk id="10" creationId="{F36D82EF-447B-41AB-8DA5-6CFF4D0D1D9E}"/>
          </ac:spMkLst>
        </pc:spChg>
        <pc:spChg chg="del">
          <ac:chgData name="Gary Chen" userId="S::gchen09@syr.edu::22457c66-a69c-483c-a2a1-48e03eaec449" providerId="AD" clId="Web-{72F3EB87-BF70-490C-AAC6-2AFF5B65564E}" dt="2023-03-27T23:51:46.455" v="8"/>
          <ac:spMkLst>
            <pc:docMk/>
            <pc:sldMk cId="1882342395" sldId="276"/>
            <ac:spMk id="11" creationId="{EC694E3A-B6FA-66A2-A8AA-3FC54E2E9D32}"/>
          </ac:spMkLst>
        </pc:spChg>
        <pc:spChg chg="del">
          <ac:chgData name="Gary Chen" userId="S::gchen09@syr.edu::22457c66-a69c-483c-a2a1-48e03eaec449" providerId="AD" clId="Web-{72F3EB87-BF70-490C-AAC6-2AFF5B65564E}" dt="2023-03-27T23:51:50.830" v="13"/>
          <ac:spMkLst>
            <pc:docMk/>
            <pc:sldMk cId="1882342395" sldId="276"/>
            <ac:spMk id="12" creationId="{03D8AD61-B658-A6F0-6136-186E67EE5C01}"/>
          </ac:spMkLst>
        </pc:spChg>
        <pc:spChg chg="del mod">
          <ac:chgData name="Gary Chen" userId="S::gchen09@syr.edu::22457c66-a69c-483c-a2a1-48e03eaec449" providerId="AD" clId="Web-{72F3EB87-BF70-490C-AAC6-2AFF5B65564E}" dt="2023-03-27T23:51:48.595" v="10"/>
          <ac:spMkLst>
            <pc:docMk/>
            <pc:sldMk cId="1882342395" sldId="276"/>
            <ac:spMk id="13" creationId="{6C55D82E-4E4A-0900-224E-B244C4737381}"/>
          </ac:spMkLst>
        </pc:spChg>
        <pc:spChg chg="del">
          <ac:chgData name="Gary Chen" userId="S::gchen09@syr.edu::22457c66-a69c-483c-a2a1-48e03eaec449" providerId="AD" clId="Web-{72F3EB87-BF70-490C-AAC6-2AFF5B65564E}" dt="2023-03-27T23:51:52.314" v="15"/>
          <ac:spMkLst>
            <pc:docMk/>
            <pc:sldMk cId="1882342395" sldId="276"/>
            <ac:spMk id="14" creationId="{4FDF7B92-A86B-B8B8-37C4-9D57FAC53394}"/>
          </ac:spMkLst>
        </pc:spChg>
        <pc:spChg chg="add del">
          <ac:chgData name="Gary Chen" userId="S::gchen09@syr.edu::22457c66-a69c-483c-a2a1-48e03eaec449" providerId="AD" clId="Web-{72F3EB87-BF70-490C-AAC6-2AFF5B65564E}" dt="2023-03-27T23:52:56.159" v="22"/>
          <ac:spMkLst>
            <pc:docMk/>
            <pc:sldMk cId="1882342395" sldId="276"/>
            <ac:spMk id="20" creationId="{0E99ED6D-365F-4CAE-942F-ECA78F74BD7F}"/>
          </ac:spMkLst>
        </pc:spChg>
        <pc:spChg chg="add del">
          <ac:chgData name="Gary Chen" userId="S::gchen09@syr.edu::22457c66-a69c-483c-a2a1-48e03eaec449" providerId="AD" clId="Web-{72F3EB87-BF70-490C-AAC6-2AFF5B65564E}" dt="2023-03-27T23:52:56.159" v="22"/>
          <ac:spMkLst>
            <pc:docMk/>
            <pc:sldMk cId="1882342395" sldId="276"/>
            <ac:spMk id="22" creationId="{9235782D-E7F7-4402-B05E-EE96B8CF5C95}"/>
          </ac:spMkLst>
        </pc:spChg>
        <pc:spChg chg="add">
          <ac:chgData name="Gary Chen" userId="S::gchen09@syr.edu::22457c66-a69c-483c-a2a1-48e03eaec449" providerId="AD" clId="Web-{72F3EB87-BF70-490C-AAC6-2AFF5B65564E}" dt="2023-03-27T23:52:56.159" v="22"/>
          <ac:spMkLst>
            <pc:docMk/>
            <pc:sldMk cId="1882342395" sldId="276"/>
            <ac:spMk id="27" creationId="{0E99ED6D-365F-4CAE-942F-ECA78F74BD7F}"/>
          </ac:spMkLst>
        </pc:spChg>
        <pc:spChg chg="add">
          <ac:chgData name="Gary Chen" userId="S::gchen09@syr.edu::22457c66-a69c-483c-a2a1-48e03eaec449" providerId="AD" clId="Web-{72F3EB87-BF70-490C-AAC6-2AFF5B65564E}" dt="2023-03-27T23:52:56.159" v="22"/>
          <ac:spMkLst>
            <pc:docMk/>
            <pc:sldMk cId="1882342395" sldId="276"/>
            <ac:spMk id="29" creationId="{9235782D-E7F7-4402-B05E-EE96B8CF5C95}"/>
          </ac:spMkLst>
        </pc:spChg>
        <pc:picChg chg="del">
          <ac:chgData name="Gary Chen" userId="S::gchen09@syr.edu::22457c66-a69c-483c-a2a1-48e03eaec449" providerId="AD" clId="Web-{72F3EB87-BF70-490C-AAC6-2AFF5B65564E}" dt="2023-03-27T23:51:43.783" v="5"/>
          <ac:picMkLst>
            <pc:docMk/>
            <pc:sldMk cId="1882342395" sldId="276"/>
            <ac:picMk id="3" creationId="{48D0806E-9F2F-BFDB-ACB2-FFA5449FAE50}"/>
          </ac:picMkLst>
        </pc:picChg>
        <pc:picChg chg="del">
          <ac:chgData name="Gary Chen" userId="S::gchen09@syr.edu::22457c66-a69c-483c-a2a1-48e03eaec449" providerId="AD" clId="Web-{72F3EB87-BF70-490C-AAC6-2AFF5B65564E}" dt="2023-03-27T23:51:52.830" v="16"/>
          <ac:picMkLst>
            <pc:docMk/>
            <pc:sldMk cId="1882342395" sldId="276"/>
            <ac:picMk id="4" creationId="{4F92D974-1DF7-199B-7D38-6795F3D6345C}"/>
          </ac:picMkLst>
        </pc:picChg>
        <pc:picChg chg="del">
          <ac:chgData name="Gary Chen" userId="S::gchen09@syr.edu::22457c66-a69c-483c-a2a1-48e03eaec449" providerId="AD" clId="Web-{72F3EB87-BF70-490C-AAC6-2AFF5B65564E}" dt="2023-03-27T23:51:50.111" v="12"/>
          <ac:picMkLst>
            <pc:docMk/>
            <pc:sldMk cId="1882342395" sldId="276"/>
            <ac:picMk id="5" creationId="{F3D0CACA-59B2-D2C7-ECA6-3164E15C356B}"/>
          </ac:picMkLst>
        </pc:picChg>
        <pc:picChg chg="del">
          <ac:chgData name="Gary Chen" userId="S::gchen09@syr.edu::22457c66-a69c-483c-a2a1-48e03eaec449" providerId="AD" clId="Web-{72F3EB87-BF70-490C-AAC6-2AFF5B65564E}" dt="2023-03-27T23:51:44.298" v="6"/>
          <ac:picMkLst>
            <pc:docMk/>
            <pc:sldMk cId="1882342395" sldId="276"/>
            <ac:picMk id="6" creationId="{5BCD4932-952E-452C-5575-17E8F631A288}"/>
          </ac:picMkLst>
        </pc:picChg>
        <pc:picChg chg="del">
          <ac:chgData name="Gary Chen" userId="S::gchen09@syr.edu::22457c66-a69c-483c-a2a1-48e03eaec449" providerId="AD" clId="Web-{72F3EB87-BF70-490C-AAC6-2AFF5B65564E}" dt="2023-03-27T23:51:43.298" v="4"/>
          <ac:picMkLst>
            <pc:docMk/>
            <pc:sldMk cId="1882342395" sldId="276"/>
            <ac:picMk id="7" creationId="{9B473931-6336-C9AF-5720-DB2689E9D874}"/>
          </ac:picMkLst>
        </pc:picChg>
        <pc:picChg chg="del">
          <ac:chgData name="Gary Chen" userId="S::gchen09@syr.edu::22457c66-a69c-483c-a2a1-48e03eaec449" providerId="AD" clId="Web-{72F3EB87-BF70-490C-AAC6-2AFF5B65564E}" dt="2023-03-27T23:51:49.455" v="11"/>
          <ac:picMkLst>
            <pc:docMk/>
            <pc:sldMk cId="1882342395" sldId="276"/>
            <ac:picMk id="8" creationId="{4628594B-7218-79E9-0BEA-17042BBB95D2}"/>
          </ac:picMkLst>
        </pc:picChg>
        <pc:picChg chg="add del mod">
          <ac:chgData name="Gary Chen" userId="S::gchen09@syr.edu::22457c66-a69c-483c-a2a1-48e03eaec449" providerId="AD" clId="Web-{72F3EB87-BF70-490C-AAC6-2AFF5B65564E}" dt="2023-03-27T23:52:08.283" v="20"/>
          <ac:picMkLst>
            <pc:docMk/>
            <pc:sldMk cId="1882342395" sldId="276"/>
            <ac:picMk id="15" creationId="{058AE70D-9152-60BD-4C00-71CB5F7A9833}"/>
          </ac:picMkLst>
        </pc:picChg>
        <pc:picChg chg="add mod">
          <ac:chgData name="Gary Chen" userId="S::gchen09@syr.edu::22457c66-a69c-483c-a2a1-48e03eaec449" providerId="AD" clId="Web-{72F3EB87-BF70-490C-AAC6-2AFF5B65564E}" dt="2023-03-27T23:52:56.159" v="22"/>
          <ac:picMkLst>
            <pc:docMk/>
            <pc:sldMk cId="1882342395" sldId="276"/>
            <ac:picMk id="16" creationId="{E0B837A6-CF53-495D-B118-E30C9D29C0A4}"/>
          </ac:picMkLst>
        </pc:picChg>
      </pc:sldChg>
      <pc:sldChg chg="new del">
        <pc:chgData name="Gary Chen" userId="S::gchen09@syr.edu::22457c66-a69c-483c-a2a1-48e03eaec449" providerId="AD" clId="Web-{72F3EB87-BF70-490C-AAC6-2AFF5B65564E}" dt="2023-03-27T23:51:32.892" v="1"/>
        <pc:sldMkLst>
          <pc:docMk/>
          <pc:sldMk cId="2503523707" sldId="276"/>
        </pc:sldMkLst>
      </pc:sldChg>
    </pc:docChg>
  </pc:docChgLst>
  <pc:docChgLst>
    <pc:chgData name="Gregory R Buckmaster" userId="S::grbuckma@syr.edu::45a9a559-1504-40ea-9988-7b1232026d93" providerId="AD" clId="Web-{C17A3994-9E88-4663-8CDB-F5A5A9970741}"/>
    <pc:docChg chg="modSld">
      <pc:chgData name="Gregory R Buckmaster" userId="S::grbuckma@syr.edu::45a9a559-1504-40ea-9988-7b1232026d93" providerId="AD" clId="Web-{C17A3994-9E88-4663-8CDB-F5A5A9970741}" dt="2023-03-22T20:38:39.395" v="362" actId="20577"/>
      <pc:docMkLst>
        <pc:docMk/>
      </pc:docMkLst>
      <pc:sldChg chg="addSp delSp modSp">
        <pc:chgData name="Gregory R Buckmaster" userId="S::grbuckma@syr.edu::45a9a559-1504-40ea-9988-7b1232026d93" providerId="AD" clId="Web-{C17A3994-9E88-4663-8CDB-F5A5A9970741}" dt="2023-03-22T20:38:39.395" v="362" actId="20577"/>
        <pc:sldMkLst>
          <pc:docMk/>
          <pc:sldMk cId="1301562853" sldId="264"/>
        </pc:sldMkLst>
        <pc:spChg chg="mod">
          <ac:chgData name="Gregory R Buckmaster" userId="S::grbuckma@syr.edu::45a9a559-1504-40ea-9988-7b1232026d93" providerId="AD" clId="Web-{C17A3994-9E88-4663-8CDB-F5A5A9970741}" dt="2023-03-22T20:28:35.189" v="95" actId="1076"/>
          <ac:spMkLst>
            <pc:docMk/>
            <pc:sldMk cId="1301562853" sldId="264"/>
            <ac:spMk id="2" creationId="{C70963FE-F574-07C1-03BC-8E951B8464B7}"/>
          </ac:spMkLst>
        </pc:spChg>
        <pc:spChg chg="add mod">
          <ac:chgData name="Gregory R Buckmaster" userId="S::grbuckma@syr.edu::45a9a559-1504-40ea-9988-7b1232026d93" providerId="AD" clId="Web-{C17A3994-9E88-4663-8CDB-F5A5A9970741}" dt="2023-03-22T20:32:35.378" v="148" actId="1076"/>
          <ac:spMkLst>
            <pc:docMk/>
            <pc:sldMk cId="1301562853" sldId="264"/>
            <ac:spMk id="4" creationId="{DCC51ECB-885A-3536-4BAB-A353B0E6E717}"/>
          </ac:spMkLst>
        </pc:spChg>
        <pc:spChg chg="add mod">
          <ac:chgData name="Gregory R Buckmaster" userId="S::grbuckma@syr.edu::45a9a559-1504-40ea-9988-7b1232026d93" providerId="AD" clId="Web-{C17A3994-9E88-4663-8CDB-F5A5A9970741}" dt="2023-03-22T20:33:09.081" v="159" actId="14100"/>
          <ac:spMkLst>
            <pc:docMk/>
            <pc:sldMk cId="1301562853" sldId="264"/>
            <ac:spMk id="5" creationId="{7BF13A17-91C2-DBC1-49F1-F74E65EDF6C6}"/>
          </ac:spMkLst>
        </pc:spChg>
        <pc:spChg chg="add mod">
          <ac:chgData name="Gregory R Buckmaster" userId="S::grbuckma@syr.edu::45a9a559-1504-40ea-9988-7b1232026d93" providerId="AD" clId="Web-{C17A3994-9E88-4663-8CDB-F5A5A9970741}" dt="2023-03-22T20:35:43.332" v="204" actId="1076"/>
          <ac:spMkLst>
            <pc:docMk/>
            <pc:sldMk cId="1301562853" sldId="264"/>
            <ac:spMk id="6" creationId="{5D5D5FE1-F5D3-82ED-85B8-0BAD5CEAA101}"/>
          </ac:spMkLst>
        </pc:spChg>
        <pc:spChg chg="add mod">
          <ac:chgData name="Gregory R Buckmaster" userId="S::grbuckma@syr.edu::45a9a559-1504-40ea-9988-7b1232026d93" providerId="AD" clId="Web-{C17A3994-9E88-4663-8CDB-F5A5A9970741}" dt="2023-03-22T20:28:42.142" v="97" actId="1076"/>
          <ac:spMkLst>
            <pc:docMk/>
            <pc:sldMk cId="1301562853" sldId="264"/>
            <ac:spMk id="8" creationId="{E435E769-38CF-CADF-7E62-CDAF1BC0ECBF}"/>
          </ac:spMkLst>
        </pc:spChg>
        <pc:spChg chg="add mod">
          <ac:chgData name="Gregory R Buckmaster" userId="S::grbuckma@syr.edu::45a9a559-1504-40ea-9988-7b1232026d93" providerId="AD" clId="Web-{C17A3994-9E88-4663-8CDB-F5A5A9970741}" dt="2023-03-22T20:33:09.097" v="160" actId="14100"/>
          <ac:spMkLst>
            <pc:docMk/>
            <pc:sldMk cId="1301562853" sldId="264"/>
            <ac:spMk id="11" creationId="{154C545E-9F95-189B-F252-DFD1D193C5C6}"/>
          </ac:spMkLst>
        </pc:spChg>
        <pc:spChg chg="add mod">
          <ac:chgData name="Gregory R Buckmaster" userId="S::grbuckma@syr.edu::45a9a559-1504-40ea-9988-7b1232026d93" providerId="AD" clId="Web-{C17A3994-9E88-4663-8CDB-F5A5A9970741}" dt="2023-03-22T20:35:43.347" v="205" actId="1076"/>
          <ac:spMkLst>
            <pc:docMk/>
            <pc:sldMk cId="1301562853" sldId="264"/>
            <ac:spMk id="14" creationId="{4B906DB0-6304-1EC1-E6AF-C525753F7DAE}"/>
          </ac:spMkLst>
        </pc:spChg>
        <pc:spChg chg="add mod">
          <ac:chgData name="Gregory R Buckmaster" userId="S::grbuckma@syr.edu::45a9a559-1504-40ea-9988-7b1232026d93" providerId="AD" clId="Web-{C17A3994-9E88-4663-8CDB-F5A5A9970741}" dt="2023-03-22T20:35:55.316" v="210" actId="1076"/>
          <ac:spMkLst>
            <pc:docMk/>
            <pc:sldMk cId="1301562853" sldId="264"/>
            <ac:spMk id="17" creationId="{42B7EADE-5059-3904-2DFA-FA5094C68F66}"/>
          </ac:spMkLst>
        </pc:spChg>
        <pc:spChg chg="add mod">
          <ac:chgData name="Gregory R Buckmaster" userId="S::grbuckma@syr.edu::45a9a559-1504-40ea-9988-7b1232026d93" providerId="AD" clId="Web-{C17A3994-9E88-4663-8CDB-F5A5A9970741}" dt="2023-03-22T20:35:49.644" v="209" actId="1076"/>
          <ac:spMkLst>
            <pc:docMk/>
            <pc:sldMk cId="1301562853" sldId="264"/>
            <ac:spMk id="18" creationId="{7C46447C-A571-1CF2-59FA-3CE54BC935A1}"/>
          </ac:spMkLst>
        </pc:spChg>
        <pc:spChg chg="add mod">
          <ac:chgData name="Gregory R Buckmaster" userId="S::grbuckma@syr.edu::45a9a559-1504-40ea-9988-7b1232026d93" providerId="AD" clId="Web-{C17A3994-9E88-4663-8CDB-F5A5A9970741}" dt="2023-03-22T20:35:31.847" v="198" actId="1076"/>
          <ac:spMkLst>
            <pc:docMk/>
            <pc:sldMk cId="1301562853" sldId="264"/>
            <ac:spMk id="19" creationId="{3F24777C-8451-E20B-C00F-4F5B568E3143}"/>
          </ac:spMkLst>
        </pc:spChg>
        <pc:spChg chg="add mod">
          <ac:chgData name="Gregory R Buckmaster" userId="S::grbuckma@syr.edu::45a9a559-1504-40ea-9988-7b1232026d93" providerId="AD" clId="Web-{C17A3994-9E88-4663-8CDB-F5A5A9970741}" dt="2023-03-22T20:38:39.395" v="362" actId="20577"/>
          <ac:spMkLst>
            <pc:docMk/>
            <pc:sldMk cId="1301562853" sldId="264"/>
            <ac:spMk id="20" creationId="{5C72B036-F392-6D0A-7CB6-CD0BFCB0E48F}"/>
          </ac:spMkLst>
        </pc:spChg>
        <pc:picChg chg="mod">
          <ac:chgData name="Gregory R Buckmaster" userId="S::grbuckma@syr.edu::45a9a559-1504-40ea-9988-7b1232026d93" providerId="AD" clId="Web-{C17A3994-9E88-4663-8CDB-F5A5A9970741}" dt="2023-03-22T20:36:04.582" v="212" actId="14100"/>
          <ac:picMkLst>
            <pc:docMk/>
            <pc:sldMk cId="1301562853" sldId="264"/>
            <ac:picMk id="3" creationId="{932504F4-4051-D3DE-CFB3-17537322A74B}"/>
          </ac:picMkLst>
        </pc:picChg>
        <pc:cxnChg chg="add del mod">
          <ac:chgData name="Gregory R Buckmaster" userId="S::grbuckma@syr.edu::45a9a559-1504-40ea-9988-7b1232026d93" providerId="AD" clId="Web-{C17A3994-9E88-4663-8CDB-F5A5A9970741}" dt="2023-03-22T20:25:53.875" v="29"/>
          <ac:cxnSpMkLst>
            <pc:docMk/>
            <pc:sldMk cId="1301562853" sldId="264"/>
            <ac:cxnSpMk id="7" creationId="{BED18CFE-7D0F-A71D-0C01-22C210AE5928}"/>
          </ac:cxnSpMkLst>
        </pc:cxnChg>
        <pc:cxnChg chg="add mod">
          <ac:chgData name="Gregory R Buckmaster" userId="S::grbuckma@syr.edu::45a9a559-1504-40ea-9988-7b1232026d93" providerId="AD" clId="Web-{C17A3994-9E88-4663-8CDB-F5A5A9970741}" dt="2023-03-22T20:32:38.690" v="149" actId="14100"/>
          <ac:cxnSpMkLst>
            <pc:docMk/>
            <pc:sldMk cId="1301562853" sldId="264"/>
            <ac:cxnSpMk id="9" creationId="{70C548E9-00E2-9916-A12C-EDE0633CE633}"/>
          </ac:cxnSpMkLst>
        </pc:cxnChg>
        <pc:cxnChg chg="add mod">
          <ac:chgData name="Gregory R Buckmaster" userId="S::grbuckma@syr.edu::45a9a559-1504-40ea-9988-7b1232026d93" providerId="AD" clId="Web-{C17A3994-9E88-4663-8CDB-F5A5A9970741}" dt="2023-03-22T20:32:40.924" v="150" actId="14100"/>
          <ac:cxnSpMkLst>
            <pc:docMk/>
            <pc:sldMk cId="1301562853" sldId="264"/>
            <ac:cxnSpMk id="10" creationId="{BAEED3F0-A22B-5C6F-46AB-12F8B59A1EFD}"/>
          </ac:cxnSpMkLst>
        </pc:cxnChg>
        <pc:cxnChg chg="add mod">
          <ac:chgData name="Gregory R Buckmaster" userId="S::grbuckma@syr.edu::45a9a559-1504-40ea-9988-7b1232026d93" providerId="AD" clId="Web-{C17A3994-9E88-4663-8CDB-F5A5A9970741}" dt="2023-03-22T20:34:24.925" v="181" actId="14100"/>
          <ac:cxnSpMkLst>
            <pc:docMk/>
            <pc:sldMk cId="1301562853" sldId="264"/>
            <ac:cxnSpMk id="12" creationId="{970C7DA1-E6A8-DC89-5BD8-E536EBB99FC8}"/>
          </ac:cxnSpMkLst>
        </pc:cxnChg>
        <pc:cxnChg chg="add mod">
          <ac:chgData name="Gregory R Buckmaster" userId="S::grbuckma@syr.edu::45a9a559-1504-40ea-9988-7b1232026d93" providerId="AD" clId="Web-{C17A3994-9E88-4663-8CDB-F5A5A9970741}" dt="2023-03-22T20:33:09.097" v="162" actId="14100"/>
          <ac:cxnSpMkLst>
            <pc:docMk/>
            <pc:sldMk cId="1301562853" sldId="264"/>
            <ac:cxnSpMk id="13" creationId="{C8C60A81-BCEA-A627-9B22-A69ED5F52A30}"/>
          </ac:cxnSpMkLst>
        </pc:cxnChg>
        <pc:cxnChg chg="add mod">
          <ac:chgData name="Gregory R Buckmaster" userId="S::grbuckma@syr.edu::45a9a559-1504-40ea-9988-7b1232026d93" providerId="AD" clId="Web-{C17A3994-9E88-4663-8CDB-F5A5A9970741}" dt="2023-03-22T20:35:43.347" v="206" actId="1076"/>
          <ac:cxnSpMkLst>
            <pc:docMk/>
            <pc:sldMk cId="1301562853" sldId="264"/>
            <ac:cxnSpMk id="15" creationId="{266172A9-227B-1E74-8800-7617FDC4C4EB}"/>
          </ac:cxnSpMkLst>
        </pc:cxnChg>
        <pc:cxnChg chg="add mod">
          <ac:chgData name="Gregory R Buckmaster" userId="S::grbuckma@syr.edu::45a9a559-1504-40ea-9988-7b1232026d93" providerId="AD" clId="Web-{C17A3994-9E88-4663-8CDB-F5A5A9970741}" dt="2023-03-22T20:35:43.363" v="207" actId="1076"/>
          <ac:cxnSpMkLst>
            <pc:docMk/>
            <pc:sldMk cId="1301562853" sldId="264"/>
            <ac:cxnSpMk id="16" creationId="{71C87014-A4A9-7C94-A52A-AD6B1D50DCF6}"/>
          </ac:cxnSpMkLst>
        </pc:cxnChg>
      </pc:sldChg>
    </pc:docChg>
  </pc:docChgLst>
  <pc:docChgLst>
    <pc:chgData name="Katie Pierce" userId="S::klpierce@syr.edu::bc90169c-ab80-4374-8eae-78f323bd70d3" providerId="AD" clId="Web-{8F6188B0-24A4-4C3D-6FC2-21B5333C6A43}"/>
    <pc:docChg chg="modSld addMainMaster delMainMaster">
      <pc:chgData name="Katie Pierce" userId="S::klpierce@syr.edu::bc90169c-ab80-4374-8eae-78f323bd70d3" providerId="AD" clId="Web-{8F6188B0-24A4-4C3D-6FC2-21B5333C6A43}" dt="2023-03-22T23:21:30.984" v="2"/>
      <pc:docMkLst>
        <pc:docMk/>
      </pc:docMkLst>
      <pc:sldChg chg="mod modClrScheme chgLayout">
        <pc:chgData name="Katie Pierce" userId="S::klpierce@syr.edu::bc90169c-ab80-4374-8eae-78f323bd70d3" providerId="AD" clId="Web-{8F6188B0-24A4-4C3D-6FC2-21B5333C6A43}" dt="2023-03-22T23:21:30.984" v="2"/>
        <pc:sldMkLst>
          <pc:docMk/>
          <pc:sldMk cId="3635603782" sldId="256"/>
        </pc:sldMkLst>
      </pc:sldChg>
      <pc:sldChg chg="mod modClrScheme chgLayout">
        <pc:chgData name="Katie Pierce" userId="S::klpierce@syr.edu::bc90169c-ab80-4374-8eae-78f323bd70d3" providerId="AD" clId="Web-{8F6188B0-24A4-4C3D-6FC2-21B5333C6A43}" dt="2023-03-22T23:21:30.984" v="2"/>
        <pc:sldMkLst>
          <pc:docMk/>
          <pc:sldMk cId="4263931274" sldId="257"/>
        </pc:sldMkLst>
      </pc:sldChg>
      <pc:sldChg chg="mod modClrScheme chgLayout">
        <pc:chgData name="Katie Pierce" userId="S::klpierce@syr.edu::bc90169c-ab80-4374-8eae-78f323bd70d3" providerId="AD" clId="Web-{8F6188B0-24A4-4C3D-6FC2-21B5333C6A43}" dt="2023-03-22T23:21:30.984" v="2"/>
        <pc:sldMkLst>
          <pc:docMk/>
          <pc:sldMk cId="3404314705" sldId="258"/>
        </pc:sldMkLst>
      </pc:sldChg>
      <pc:sldChg chg="mod modClrScheme chgLayout">
        <pc:chgData name="Katie Pierce" userId="S::klpierce@syr.edu::bc90169c-ab80-4374-8eae-78f323bd70d3" providerId="AD" clId="Web-{8F6188B0-24A4-4C3D-6FC2-21B5333C6A43}" dt="2023-03-22T23:21:30.984" v="2"/>
        <pc:sldMkLst>
          <pc:docMk/>
          <pc:sldMk cId="2028202758" sldId="260"/>
        </pc:sldMkLst>
      </pc:sldChg>
      <pc:sldChg chg="mod modClrScheme chgLayout">
        <pc:chgData name="Katie Pierce" userId="S::klpierce@syr.edu::bc90169c-ab80-4374-8eae-78f323bd70d3" providerId="AD" clId="Web-{8F6188B0-24A4-4C3D-6FC2-21B5333C6A43}" dt="2023-03-22T23:21:30.984" v="2"/>
        <pc:sldMkLst>
          <pc:docMk/>
          <pc:sldMk cId="4077418960" sldId="261"/>
        </pc:sldMkLst>
      </pc:sldChg>
      <pc:sldChg chg="mod modClrScheme chgLayout">
        <pc:chgData name="Katie Pierce" userId="S::klpierce@syr.edu::bc90169c-ab80-4374-8eae-78f323bd70d3" providerId="AD" clId="Web-{8F6188B0-24A4-4C3D-6FC2-21B5333C6A43}" dt="2023-03-22T23:21:30.984" v="2"/>
        <pc:sldMkLst>
          <pc:docMk/>
          <pc:sldMk cId="1301562853" sldId="264"/>
        </pc:sldMkLst>
      </pc:sldChg>
      <pc:sldChg chg="mod modClrScheme chgLayout">
        <pc:chgData name="Katie Pierce" userId="S::klpierce@syr.edu::bc90169c-ab80-4374-8eae-78f323bd70d3" providerId="AD" clId="Web-{8F6188B0-24A4-4C3D-6FC2-21B5333C6A43}" dt="2023-03-22T23:21:30.984" v="2"/>
        <pc:sldMkLst>
          <pc:docMk/>
          <pc:sldMk cId="1986814317" sldId="265"/>
        </pc:sldMkLst>
      </pc:sldChg>
      <pc:sldChg chg="mod modClrScheme chgLayout">
        <pc:chgData name="Katie Pierce" userId="S::klpierce@syr.edu::bc90169c-ab80-4374-8eae-78f323bd70d3" providerId="AD" clId="Web-{8F6188B0-24A4-4C3D-6FC2-21B5333C6A43}" dt="2023-03-22T23:21:30.984" v="2"/>
        <pc:sldMkLst>
          <pc:docMk/>
          <pc:sldMk cId="2150660540" sldId="266"/>
        </pc:sldMkLst>
      </pc:sldChg>
      <pc:sldMasterChg chg="del delSldLayout">
        <pc:chgData name="Katie Pierce" userId="S::klpierce@syr.edu::bc90169c-ab80-4374-8eae-78f323bd70d3" providerId="AD" clId="Web-{8F6188B0-24A4-4C3D-6FC2-21B5333C6A43}" dt="2023-03-22T23:21:03.280" v="0"/>
        <pc:sldMasterMkLst>
          <pc:docMk/>
          <pc:sldMasterMk cId="2498142882" sldId="2147483648"/>
        </pc:sldMasterMkLst>
        <pc:sldLayoutChg chg="del">
          <pc:chgData name="Katie Pierce" userId="S::klpierce@syr.edu::bc90169c-ab80-4374-8eae-78f323bd70d3" providerId="AD" clId="Web-{8F6188B0-24A4-4C3D-6FC2-21B5333C6A43}" dt="2023-03-22T23:21:03.280" v="0"/>
          <pc:sldLayoutMkLst>
            <pc:docMk/>
            <pc:sldMasterMk cId="2498142882" sldId="2147483648"/>
            <pc:sldLayoutMk cId="3588776167" sldId="2147483649"/>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2189136737" sldId="2147483650"/>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161982488" sldId="2147483651"/>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2682216596" sldId="2147483652"/>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2495660872" sldId="2147483653"/>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3387066339" sldId="2147483654"/>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2770810707" sldId="2147483655"/>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397705067" sldId="2147483656"/>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3414920320" sldId="2147483657"/>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1906384169" sldId="2147483658"/>
          </pc:sldLayoutMkLst>
        </pc:sldLayoutChg>
        <pc:sldLayoutChg chg="del">
          <pc:chgData name="Katie Pierce" userId="S::klpierce@syr.edu::bc90169c-ab80-4374-8eae-78f323bd70d3" providerId="AD" clId="Web-{8F6188B0-24A4-4C3D-6FC2-21B5333C6A43}" dt="2023-03-22T23:21:03.280" v="0"/>
          <pc:sldLayoutMkLst>
            <pc:docMk/>
            <pc:sldMasterMk cId="2498142882" sldId="2147483648"/>
            <pc:sldLayoutMk cId="3453752865" sldId="2147483659"/>
          </pc:sldLayoutMkLst>
        </pc:sldLayoutChg>
      </pc:sldMasterChg>
      <pc:sldMasterChg chg="add del addSldLayout delSldLayout modSldLayout">
        <pc:chgData name="Katie Pierce" userId="S::klpierce@syr.edu::bc90169c-ab80-4374-8eae-78f323bd70d3" providerId="AD" clId="Web-{8F6188B0-24A4-4C3D-6FC2-21B5333C6A43}" dt="2023-03-22T23:21:18.280" v="1"/>
        <pc:sldMasterMkLst>
          <pc:docMk/>
          <pc:sldMasterMk cId="3368443695" sldId="2147483660"/>
        </pc:sldMasterMkLst>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4130436540" sldId="2147483661"/>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3676212022" sldId="2147483662"/>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1031612776" sldId="2147483663"/>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3832583272" sldId="2147483664"/>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3218616055" sldId="2147483665"/>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3955781246" sldId="2147483666"/>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336144398" sldId="2147483667"/>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1346583709" sldId="2147483668"/>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1325998687" sldId="2147483669"/>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4115942954" sldId="2147483670"/>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594073257" sldId="2147483671"/>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61293956" sldId="2147483672"/>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1140236059" sldId="2147483673"/>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3223060611" sldId="2147483674"/>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2683817737" sldId="2147483675"/>
          </pc:sldLayoutMkLst>
        </pc:sldLayoutChg>
        <pc:sldLayoutChg chg="add del mod replId">
          <pc:chgData name="Katie Pierce" userId="S::klpierce@syr.edu::bc90169c-ab80-4374-8eae-78f323bd70d3" providerId="AD" clId="Web-{8F6188B0-24A4-4C3D-6FC2-21B5333C6A43}" dt="2023-03-22T23:21:18.280" v="1"/>
          <pc:sldLayoutMkLst>
            <pc:docMk/>
            <pc:sldMasterMk cId="3368443695" sldId="2147483660"/>
            <pc:sldLayoutMk cId="2864026682" sldId="2147483676"/>
          </pc:sldLayoutMkLst>
        </pc:sldLayoutChg>
      </pc:sldMasterChg>
      <pc:sldMasterChg chg="add del addSldLayout delSldLayout modSldLayout">
        <pc:chgData name="Katie Pierce" userId="S::klpierce@syr.edu::bc90169c-ab80-4374-8eae-78f323bd70d3" providerId="AD" clId="Web-{8F6188B0-24A4-4C3D-6FC2-21B5333C6A43}" dt="2023-03-22T23:21:30.984" v="2"/>
        <pc:sldMasterMkLst>
          <pc:docMk/>
          <pc:sldMasterMk cId="1927039048" sldId="2147483677"/>
        </pc:sldMasterMkLst>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3424978113" sldId="2147483678"/>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2717222353" sldId="2147483679"/>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2914262748" sldId="2147483680"/>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1602907627" sldId="2147483681"/>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2116892573" sldId="2147483682"/>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931617656" sldId="2147483683"/>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2923857227" sldId="2147483684"/>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2684655885" sldId="2147483685"/>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1770613315" sldId="2147483686"/>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1042919811" sldId="2147483687"/>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4095694432" sldId="2147483688"/>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75910596" sldId="2147483689"/>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3204491881" sldId="2147483690"/>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1479315741" sldId="2147483691"/>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1045522737" sldId="2147483692"/>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325840252" sldId="2147483693"/>
          </pc:sldLayoutMkLst>
        </pc:sldLayoutChg>
        <pc:sldLayoutChg chg="add del mod replId">
          <pc:chgData name="Katie Pierce" userId="S::klpierce@syr.edu::bc90169c-ab80-4374-8eae-78f323bd70d3" providerId="AD" clId="Web-{8F6188B0-24A4-4C3D-6FC2-21B5333C6A43}" dt="2023-03-22T23:21:30.984" v="2"/>
          <pc:sldLayoutMkLst>
            <pc:docMk/>
            <pc:sldMasterMk cId="1927039048" sldId="2147483677"/>
            <pc:sldLayoutMk cId="3727905758" sldId="2147483694"/>
          </pc:sldLayoutMkLst>
        </pc:sldLayoutChg>
      </pc:sldMasterChg>
      <pc:sldMasterChg chg="add addSldLayout modSldLayout">
        <pc:chgData name="Katie Pierce" userId="S::klpierce@syr.edu::bc90169c-ab80-4374-8eae-78f323bd70d3" providerId="AD" clId="Web-{8F6188B0-24A4-4C3D-6FC2-21B5333C6A43}" dt="2023-03-22T23:21:30.984" v="2"/>
        <pc:sldMasterMkLst>
          <pc:docMk/>
          <pc:sldMasterMk cId="1976898974" sldId="2147483695"/>
        </pc:sldMasterMkLst>
        <pc:sldLayoutChg chg="add mod replId">
          <pc:chgData name="Katie Pierce" userId="S::klpierce@syr.edu::bc90169c-ab80-4374-8eae-78f323bd70d3" providerId="AD" clId="Web-{8F6188B0-24A4-4C3D-6FC2-21B5333C6A43}" dt="2023-03-22T23:21:30.984" v="2"/>
          <pc:sldLayoutMkLst>
            <pc:docMk/>
            <pc:sldMasterMk cId="1976898974" sldId="2147483695"/>
            <pc:sldLayoutMk cId="335001719" sldId="2147483696"/>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290095877" sldId="2147483697"/>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3923824691" sldId="2147483698"/>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3560244316" sldId="2147483699"/>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3700586667" sldId="2147483700"/>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1274539912" sldId="2147483701"/>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2775425135" sldId="2147483702"/>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3923305394" sldId="2147483703"/>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1354158337" sldId="2147483704"/>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478977360" sldId="2147483705"/>
          </pc:sldLayoutMkLst>
        </pc:sldLayoutChg>
        <pc:sldLayoutChg chg="add mod replId">
          <pc:chgData name="Katie Pierce" userId="S::klpierce@syr.edu::bc90169c-ab80-4374-8eae-78f323bd70d3" providerId="AD" clId="Web-{8F6188B0-24A4-4C3D-6FC2-21B5333C6A43}" dt="2023-03-22T23:21:30.984" v="2"/>
          <pc:sldLayoutMkLst>
            <pc:docMk/>
            <pc:sldMasterMk cId="1976898974" sldId="2147483695"/>
            <pc:sldLayoutMk cId="3700526401" sldId="2147483706"/>
          </pc:sldLayoutMkLst>
        </pc:sldLayoutChg>
      </pc:sldMasterChg>
    </pc:docChg>
  </pc:docChgLst>
  <pc:docChgLst>
    <pc:chgData name="Gary Chen" userId="S::gchen09@syr.edu::22457c66-a69c-483c-a2a1-48e03eaec449" providerId="AD" clId="Web-{332C5F60-1533-4C59-899F-16AE387837FB}"/>
    <pc:docChg chg="addSld delSld modSld">
      <pc:chgData name="Gary Chen" userId="S::gchen09@syr.edu::22457c66-a69c-483c-a2a1-48e03eaec449" providerId="AD" clId="Web-{332C5F60-1533-4C59-899F-16AE387837FB}" dt="2023-03-28T00:05:06.843" v="46" actId="1076"/>
      <pc:docMkLst>
        <pc:docMk/>
      </pc:docMkLst>
      <pc:sldChg chg="delSp del">
        <pc:chgData name="Gary Chen" userId="S::gchen09@syr.edu::22457c66-a69c-483c-a2a1-48e03eaec449" providerId="AD" clId="Web-{332C5F60-1533-4C59-899F-16AE387837FB}" dt="2023-03-28T00:04:03.544" v="2"/>
        <pc:sldMkLst>
          <pc:docMk/>
          <pc:sldMk cId="1882342395" sldId="276"/>
        </pc:sldMkLst>
        <pc:picChg chg="del">
          <ac:chgData name="Gary Chen" userId="S::gchen09@syr.edu::22457c66-a69c-483c-a2a1-48e03eaec449" providerId="AD" clId="Web-{332C5F60-1533-4C59-899F-16AE387837FB}" dt="2023-03-28T00:03:59.059" v="0"/>
          <ac:picMkLst>
            <pc:docMk/>
            <pc:sldMk cId="1882342395" sldId="276"/>
            <ac:picMk id="16" creationId="{E0B837A6-CF53-495D-B118-E30C9D29C0A4}"/>
          </ac:picMkLst>
        </pc:picChg>
      </pc:sldChg>
      <pc:sldChg chg="addSp delSp modSp add replId">
        <pc:chgData name="Gary Chen" userId="S::gchen09@syr.edu::22457c66-a69c-483c-a2a1-48e03eaec449" providerId="AD" clId="Web-{332C5F60-1533-4C59-899F-16AE387837FB}" dt="2023-03-28T00:05:06.843" v="46" actId="1076"/>
        <pc:sldMkLst>
          <pc:docMk/>
          <pc:sldMk cId="3439163553" sldId="277"/>
        </pc:sldMkLst>
        <pc:spChg chg="mod">
          <ac:chgData name="Gary Chen" userId="S::gchen09@syr.edu::22457c66-a69c-483c-a2a1-48e03eaec449" providerId="AD" clId="Web-{332C5F60-1533-4C59-899F-16AE387837FB}" dt="2023-03-28T00:04:41.983" v="38" actId="20577"/>
          <ac:spMkLst>
            <pc:docMk/>
            <pc:sldMk cId="3439163553" sldId="277"/>
            <ac:spMk id="2" creationId="{C70963FE-F574-07C1-03BC-8E951B8464B7}"/>
          </ac:spMkLst>
        </pc:spChg>
        <pc:spChg chg="del">
          <ac:chgData name="Gary Chen" userId="S::gchen09@syr.edu::22457c66-a69c-483c-a2a1-48e03eaec449" providerId="AD" clId="Web-{332C5F60-1533-4C59-899F-16AE387837FB}" dt="2023-03-28T00:04:11.091" v="9"/>
          <ac:spMkLst>
            <pc:docMk/>
            <pc:sldMk cId="3439163553" sldId="277"/>
            <ac:spMk id="9" creationId="{BC8EBFEE-73D8-97A7-7170-98B50A6B95E7}"/>
          </ac:spMkLst>
        </pc:spChg>
        <pc:spChg chg="del">
          <ac:chgData name="Gary Chen" userId="S::gchen09@syr.edu::22457c66-a69c-483c-a2a1-48e03eaec449" providerId="AD" clId="Web-{332C5F60-1533-4C59-899F-16AE387837FB}" dt="2023-03-28T00:04:25.169" v="15"/>
          <ac:spMkLst>
            <pc:docMk/>
            <pc:sldMk cId="3439163553" sldId="277"/>
            <ac:spMk id="10" creationId="{F36D82EF-447B-41AB-8DA5-6CFF4D0D1D9E}"/>
          </ac:spMkLst>
        </pc:spChg>
        <pc:spChg chg="del mod">
          <ac:chgData name="Gary Chen" userId="S::gchen09@syr.edu::22457c66-a69c-483c-a2a1-48e03eaec449" providerId="AD" clId="Web-{332C5F60-1533-4C59-899F-16AE387837FB}" dt="2023-03-28T00:04:18.216" v="13"/>
          <ac:spMkLst>
            <pc:docMk/>
            <pc:sldMk cId="3439163553" sldId="277"/>
            <ac:spMk id="11" creationId="{EC694E3A-B6FA-66A2-A8AA-3FC54E2E9D32}"/>
          </ac:spMkLst>
        </pc:spChg>
        <pc:spChg chg="del">
          <ac:chgData name="Gary Chen" userId="S::gchen09@syr.edu::22457c66-a69c-483c-a2a1-48e03eaec449" providerId="AD" clId="Web-{332C5F60-1533-4C59-899F-16AE387837FB}" dt="2023-03-28T00:04:20.810" v="14"/>
          <ac:spMkLst>
            <pc:docMk/>
            <pc:sldMk cId="3439163553" sldId="277"/>
            <ac:spMk id="12" creationId="{03D8AD61-B658-A6F0-6136-186E67EE5C01}"/>
          </ac:spMkLst>
        </pc:spChg>
        <pc:spChg chg="del">
          <ac:chgData name="Gary Chen" userId="S::gchen09@syr.edu::22457c66-a69c-483c-a2a1-48e03eaec449" providerId="AD" clId="Web-{332C5F60-1533-4C59-899F-16AE387837FB}" dt="2023-03-28T00:04:13.107" v="11"/>
          <ac:spMkLst>
            <pc:docMk/>
            <pc:sldMk cId="3439163553" sldId="277"/>
            <ac:spMk id="13" creationId="{6C55D82E-4E4A-0900-224E-B244C4737381}"/>
          </ac:spMkLst>
        </pc:spChg>
        <pc:spChg chg="del">
          <ac:chgData name="Gary Chen" userId="S::gchen09@syr.edu::22457c66-a69c-483c-a2a1-48e03eaec449" providerId="AD" clId="Web-{332C5F60-1533-4C59-899F-16AE387837FB}" dt="2023-03-28T00:04:16.669" v="12"/>
          <ac:spMkLst>
            <pc:docMk/>
            <pc:sldMk cId="3439163553" sldId="277"/>
            <ac:spMk id="14" creationId="{4FDF7B92-A86B-B8B8-37C4-9D57FAC53394}"/>
          </ac:spMkLst>
        </pc:spChg>
        <pc:graphicFrameChg chg="add del mod">
          <ac:chgData name="Gary Chen" userId="S::gchen09@syr.edu::22457c66-a69c-483c-a2a1-48e03eaec449" providerId="AD" clId="Web-{332C5F60-1533-4C59-899F-16AE387837FB}" dt="2023-03-28T00:04:47.577" v="40"/>
          <ac:graphicFrameMkLst>
            <pc:docMk/>
            <pc:sldMk cId="3439163553" sldId="277"/>
            <ac:graphicFrameMk id="16" creationId="{18996B60-A79F-6BA7-F030-CA2A66B4CC78}"/>
          </ac:graphicFrameMkLst>
        </pc:graphicFrameChg>
        <pc:graphicFrameChg chg="add del mod">
          <ac:chgData name="Gary Chen" userId="S::gchen09@syr.edu::22457c66-a69c-483c-a2a1-48e03eaec449" providerId="AD" clId="Web-{332C5F60-1533-4C59-899F-16AE387837FB}" dt="2023-03-28T00:04:51.952" v="42"/>
          <ac:graphicFrameMkLst>
            <pc:docMk/>
            <pc:sldMk cId="3439163553" sldId="277"/>
            <ac:graphicFrameMk id="18" creationId="{22203528-7B37-F9A9-745C-6426EDFD6838}"/>
          </ac:graphicFrameMkLst>
        </pc:graphicFrameChg>
        <pc:picChg chg="del">
          <ac:chgData name="Gary Chen" userId="S::gchen09@syr.edu::22457c66-a69c-483c-a2a1-48e03eaec449" providerId="AD" clId="Web-{332C5F60-1533-4C59-899F-16AE387837FB}" dt="2023-03-28T00:04:08.403" v="4"/>
          <ac:picMkLst>
            <pc:docMk/>
            <pc:sldMk cId="3439163553" sldId="277"/>
            <ac:picMk id="3" creationId="{48D0806E-9F2F-BFDB-ACB2-FFA5449FAE50}"/>
          </ac:picMkLst>
        </pc:picChg>
        <pc:picChg chg="del">
          <ac:chgData name="Gary Chen" userId="S::gchen09@syr.edu::22457c66-a69c-483c-a2a1-48e03eaec449" providerId="AD" clId="Web-{332C5F60-1533-4C59-899F-16AE387837FB}" dt="2023-03-28T00:04:09.310" v="6"/>
          <ac:picMkLst>
            <pc:docMk/>
            <pc:sldMk cId="3439163553" sldId="277"/>
            <ac:picMk id="4" creationId="{4F92D974-1DF7-199B-7D38-6795F3D6345C}"/>
          </ac:picMkLst>
        </pc:picChg>
        <pc:picChg chg="del">
          <ac:chgData name="Gary Chen" userId="S::gchen09@syr.edu::22457c66-a69c-483c-a2a1-48e03eaec449" providerId="AD" clId="Web-{332C5F60-1533-4C59-899F-16AE387837FB}" dt="2023-03-28T00:04:09.810" v="7"/>
          <ac:picMkLst>
            <pc:docMk/>
            <pc:sldMk cId="3439163553" sldId="277"/>
            <ac:picMk id="5" creationId="{F3D0CACA-59B2-D2C7-ECA6-3164E15C356B}"/>
          </ac:picMkLst>
        </pc:picChg>
        <pc:picChg chg="del">
          <ac:chgData name="Gary Chen" userId="S::gchen09@syr.edu::22457c66-a69c-483c-a2a1-48e03eaec449" providerId="AD" clId="Web-{332C5F60-1533-4C59-899F-16AE387837FB}" dt="2023-03-28T00:04:08.825" v="5"/>
          <ac:picMkLst>
            <pc:docMk/>
            <pc:sldMk cId="3439163553" sldId="277"/>
            <ac:picMk id="6" creationId="{5BCD4932-952E-452C-5575-17E8F631A288}"/>
          </ac:picMkLst>
        </pc:picChg>
        <pc:picChg chg="del">
          <ac:chgData name="Gary Chen" userId="S::gchen09@syr.edu::22457c66-a69c-483c-a2a1-48e03eaec449" providerId="AD" clId="Web-{332C5F60-1533-4C59-899F-16AE387837FB}" dt="2023-03-28T00:04:07.888" v="3"/>
          <ac:picMkLst>
            <pc:docMk/>
            <pc:sldMk cId="3439163553" sldId="277"/>
            <ac:picMk id="7" creationId="{9B473931-6336-C9AF-5720-DB2689E9D874}"/>
          </ac:picMkLst>
        </pc:picChg>
        <pc:picChg chg="del">
          <ac:chgData name="Gary Chen" userId="S::gchen09@syr.edu::22457c66-a69c-483c-a2a1-48e03eaec449" providerId="AD" clId="Web-{332C5F60-1533-4C59-899F-16AE387837FB}" dt="2023-03-28T00:04:10.310" v="8"/>
          <ac:picMkLst>
            <pc:docMk/>
            <pc:sldMk cId="3439163553" sldId="277"/>
            <ac:picMk id="8" creationId="{4628594B-7218-79E9-0BEA-17042BBB95D2}"/>
          </ac:picMkLst>
        </pc:picChg>
        <pc:picChg chg="add mod">
          <ac:chgData name="Gary Chen" userId="S::gchen09@syr.edu::22457c66-a69c-483c-a2a1-48e03eaec449" providerId="AD" clId="Web-{332C5F60-1533-4C59-899F-16AE387837FB}" dt="2023-03-28T00:05:06.843" v="46" actId="1076"/>
          <ac:picMkLst>
            <pc:docMk/>
            <pc:sldMk cId="3439163553" sldId="277"/>
            <ac:picMk id="19" creationId="{B7C33796-C8D7-045F-21D2-96142FC44A17}"/>
          </ac:picMkLst>
        </pc:picChg>
      </pc:sldChg>
    </pc:docChg>
  </pc:docChgLst>
  <pc:docChgLst>
    <pc:chgData name="Katie Pierce" userId="S::klpierce@syr.edu::bc90169c-ab80-4374-8eae-78f323bd70d3" providerId="AD" clId="Web-{9F85CB4E-7272-9221-264A-101A14B166F9}"/>
    <pc:docChg chg="modSld">
      <pc:chgData name="Katie Pierce" userId="S::klpierce@syr.edu::bc90169c-ab80-4374-8eae-78f323bd70d3" providerId="AD" clId="Web-{9F85CB4E-7272-9221-264A-101A14B166F9}" dt="2023-03-27T00:01:56.044" v="90" actId="1076"/>
      <pc:docMkLst>
        <pc:docMk/>
      </pc:docMkLst>
      <pc:sldChg chg="addSp modSp">
        <pc:chgData name="Katie Pierce" userId="S::klpierce@syr.edu::bc90169c-ab80-4374-8eae-78f323bd70d3" providerId="AD" clId="Web-{9F85CB4E-7272-9221-264A-101A14B166F9}" dt="2023-03-27T00:01:56.044" v="90" actId="1076"/>
        <pc:sldMkLst>
          <pc:docMk/>
          <pc:sldMk cId="42887484" sldId="270"/>
        </pc:sldMkLst>
        <pc:spChg chg="mod">
          <ac:chgData name="Katie Pierce" userId="S::klpierce@syr.edu::bc90169c-ab80-4374-8eae-78f323bd70d3" providerId="AD" clId="Web-{9F85CB4E-7272-9221-264A-101A14B166F9}" dt="2023-03-27T00:01:56.044" v="90" actId="1076"/>
          <ac:spMkLst>
            <pc:docMk/>
            <pc:sldMk cId="42887484" sldId="270"/>
            <ac:spMk id="2" creationId="{C70963FE-F574-07C1-03BC-8E951B8464B7}"/>
          </ac:spMkLst>
        </pc:spChg>
        <pc:spChg chg="add mod">
          <ac:chgData name="Katie Pierce" userId="S::klpierce@syr.edu::bc90169c-ab80-4374-8eae-78f323bd70d3" providerId="AD" clId="Web-{9F85CB4E-7272-9221-264A-101A14B166F9}" dt="2023-03-27T00:01:32.278" v="84" actId="1076"/>
          <ac:spMkLst>
            <pc:docMk/>
            <pc:sldMk cId="42887484" sldId="270"/>
            <ac:spMk id="9" creationId="{BC8EBFEE-73D8-97A7-7170-98B50A6B95E7}"/>
          </ac:spMkLst>
        </pc:spChg>
        <pc:spChg chg="add mod">
          <ac:chgData name="Katie Pierce" userId="S::klpierce@syr.edu::bc90169c-ab80-4374-8eae-78f323bd70d3" providerId="AD" clId="Web-{9F85CB4E-7272-9221-264A-101A14B166F9}" dt="2023-03-27T00:01:34.809" v="85" actId="1076"/>
          <ac:spMkLst>
            <pc:docMk/>
            <pc:sldMk cId="42887484" sldId="270"/>
            <ac:spMk id="10" creationId="{F36D82EF-447B-41AB-8DA5-6CFF4D0D1D9E}"/>
          </ac:spMkLst>
        </pc:spChg>
        <pc:spChg chg="add mod">
          <ac:chgData name="Katie Pierce" userId="S::klpierce@syr.edu::bc90169c-ab80-4374-8eae-78f323bd70d3" providerId="AD" clId="Web-{9F85CB4E-7272-9221-264A-101A14B166F9}" dt="2023-03-27T00:01:26.793" v="83" actId="1076"/>
          <ac:spMkLst>
            <pc:docMk/>
            <pc:sldMk cId="42887484" sldId="270"/>
            <ac:spMk id="11" creationId="{EC694E3A-B6FA-66A2-A8AA-3FC54E2E9D32}"/>
          </ac:spMkLst>
        </pc:spChg>
        <pc:spChg chg="add mod">
          <ac:chgData name="Katie Pierce" userId="S::klpierce@syr.edu::bc90169c-ab80-4374-8eae-78f323bd70d3" providerId="AD" clId="Web-{9F85CB4E-7272-9221-264A-101A14B166F9}" dt="2023-03-27T00:01:37.465" v="86" actId="1076"/>
          <ac:spMkLst>
            <pc:docMk/>
            <pc:sldMk cId="42887484" sldId="270"/>
            <ac:spMk id="12" creationId="{03D8AD61-B658-A6F0-6136-186E67EE5C01}"/>
          </ac:spMkLst>
        </pc:spChg>
        <pc:spChg chg="add mod">
          <ac:chgData name="Katie Pierce" userId="S::klpierce@syr.edu::bc90169c-ab80-4374-8eae-78f323bd70d3" providerId="AD" clId="Web-{9F85CB4E-7272-9221-264A-101A14B166F9}" dt="2023-03-27T00:01:44.888" v="88" actId="1076"/>
          <ac:spMkLst>
            <pc:docMk/>
            <pc:sldMk cId="42887484" sldId="270"/>
            <ac:spMk id="13" creationId="{6C55D82E-4E4A-0900-224E-B244C4737381}"/>
          </ac:spMkLst>
        </pc:spChg>
        <pc:spChg chg="add mod">
          <ac:chgData name="Katie Pierce" userId="S::klpierce@syr.edu::bc90169c-ab80-4374-8eae-78f323bd70d3" providerId="AD" clId="Web-{9F85CB4E-7272-9221-264A-101A14B166F9}" dt="2023-03-27T00:01:40.262" v="87" actId="1076"/>
          <ac:spMkLst>
            <pc:docMk/>
            <pc:sldMk cId="42887484" sldId="270"/>
            <ac:spMk id="14" creationId="{4FDF7B92-A86B-B8B8-37C4-9D57FAC53394}"/>
          </ac:spMkLst>
        </pc:spChg>
        <pc:picChg chg="add mod">
          <ac:chgData name="Katie Pierce" userId="S::klpierce@syr.edu::bc90169c-ab80-4374-8eae-78f323bd70d3" providerId="AD" clId="Web-{9F85CB4E-7272-9221-264A-101A14B166F9}" dt="2023-03-26T23:59:54.380" v="31" actId="1076"/>
          <ac:picMkLst>
            <pc:docMk/>
            <pc:sldMk cId="42887484" sldId="270"/>
            <ac:picMk id="3" creationId="{48D0806E-9F2F-BFDB-ACB2-FFA5449FAE50}"/>
          </ac:picMkLst>
        </pc:picChg>
        <pc:picChg chg="add mod">
          <ac:chgData name="Katie Pierce" userId="S::klpierce@syr.edu::bc90169c-ab80-4374-8eae-78f323bd70d3" providerId="AD" clId="Web-{9F85CB4E-7272-9221-264A-101A14B166F9}" dt="2023-03-26T23:59:44.333" v="29" actId="1076"/>
          <ac:picMkLst>
            <pc:docMk/>
            <pc:sldMk cId="42887484" sldId="270"/>
            <ac:picMk id="4" creationId="{4F92D974-1DF7-199B-7D38-6795F3D6345C}"/>
          </ac:picMkLst>
        </pc:picChg>
        <pc:picChg chg="add mod">
          <ac:chgData name="Katie Pierce" userId="S::klpierce@syr.edu::bc90169c-ab80-4374-8eae-78f323bd70d3" providerId="AD" clId="Web-{9F85CB4E-7272-9221-264A-101A14B166F9}" dt="2023-03-26T23:59:37.222" v="28" actId="1076"/>
          <ac:picMkLst>
            <pc:docMk/>
            <pc:sldMk cId="42887484" sldId="270"/>
            <ac:picMk id="5" creationId="{F3D0CACA-59B2-D2C7-ECA6-3164E15C356B}"/>
          </ac:picMkLst>
        </pc:picChg>
        <pc:picChg chg="add mod">
          <ac:chgData name="Katie Pierce" userId="S::klpierce@syr.edu::bc90169c-ab80-4374-8eae-78f323bd70d3" providerId="AD" clId="Web-{9F85CB4E-7272-9221-264A-101A14B166F9}" dt="2023-03-26T23:59:57.958" v="32" actId="1076"/>
          <ac:picMkLst>
            <pc:docMk/>
            <pc:sldMk cId="42887484" sldId="270"/>
            <ac:picMk id="6" creationId="{5BCD4932-952E-452C-5575-17E8F631A288}"/>
          </ac:picMkLst>
        </pc:picChg>
        <pc:picChg chg="add mod">
          <ac:chgData name="Katie Pierce" userId="S::klpierce@syr.edu::bc90169c-ab80-4374-8eae-78f323bd70d3" providerId="AD" clId="Web-{9F85CB4E-7272-9221-264A-101A14B166F9}" dt="2023-03-26T23:59:50.802" v="30" actId="1076"/>
          <ac:picMkLst>
            <pc:docMk/>
            <pc:sldMk cId="42887484" sldId="270"/>
            <ac:picMk id="7" creationId="{9B473931-6336-C9AF-5720-DB2689E9D874}"/>
          </ac:picMkLst>
        </pc:picChg>
        <pc:picChg chg="add mod">
          <ac:chgData name="Katie Pierce" userId="S::klpierce@syr.edu::bc90169c-ab80-4374-8eae-78f323bd70d3" providerId="AD" clId="Web-{9F85CB4E-7272-9221-264A-101A14B166F9}" dt="2023-03-26T23:59:16.940" v="22" actId="1076"/>
          <ac:picMkLst>
            <pc:docMk/>
            <pc:sldMk cId="42887484" sldId="270"/>
            <ac:picMk id="8" creationId="{4628594B-7218-79E9-0BEA-17042BBB95D2}"/>
          </ac:picMkLst>
        </pc:picChg>
      </pc:sldChg>
    </pc:docChg>
  </pc:docChgLst>
  <pc:docChgLst>
    <pc:chgData name="Katie Pierce" userId="S::klpierce@syr.edu::bc90169c-ab80-4374-8eae-78f323bd70d3" providerId="AD" clId="Web-{3C86899B-92FD-F7BB-1A0A-D94EE7175750}"/>
    <pc:docChg chg="addSld delSld modSld sldOrd">
      <pc:chgData name="Katie Pierce" userId="S::klpierce@syr.edu::bc90169c-ab80-4374-8eae-78f323bd70d3" providerId="AD" clId="Web-{3C86899B-92FD-F7BB-1A0A-D94EE7175750}" dt="2023-03-27T02:37:16" v="372"/>
      <pc:docMkLst>
        <pc:docMk/>
      </pc:docMkLst>
      <pc:sldChg chg="del ord">
        <pc:chgData name="Katie Pierce" userId="S::klpierce@syr.edu::bc90169c-ab80-4374-8eae-78f323bd70d3" providerId="AD" clId="Web-{3C86899B-92FD-F7BB-1A0A-D94EE7175750}" dt="2023-03-27T02:37:05.546" v="371"/>
        <pc:sldMkLst>
          <pc:docMk/>
          <pc:sldMk cId="3635603782" sldId="256"/>
        </pc:sldMkLst>
      </pc:sldChg>
      <pc:sldChg chg="addSp modSp modNotes">
        <pc:chgData name="Katie Pierce" userId="S::klpierce@syr.edu::bc90169c-ab80-4374-8eae-78f323bd70d3" providerId="AD" clId="Web-{3C86899B-92FD-F7BB-1A0A-D94EE7175750}" dt="2023-03-27T02:37:01.327" v="370" actId="20577"/>
        <pc:sldMkLst>
          <pc:docMk/>
          <pc:sldMk cId="4263931274" sldId="257"/>
        </pc:sldMkLst>
        <pc:spChg chg="mod">
          <ac:chgData name="Katie Pierce" userId="S::klpierce@syr.edu::bc90169c-ab80-4374-8eae-78f323bd70d3" providerId="AD" clId="Web-{3C86899B-92FD-F7BB-1A0A-D94EE7175750}" dt="2023-03-27T02:35:21.544" v="340" actId="20577"/>
          <ac:spMkLst>
            <pc:docMk/>
            <pc:sldMk cId="4263931274" sldId="257"/>
            <ac:spMk id="2" creationId="{291082CF-A640-7D6D-F624-7E6BCD2BD0D4}"/>
          </ac:spMkLst>
        </pc:spChg>
        <pc:spChg chg="mod">
          <ac:chgData name="Katie Pierce" userId="S::klpierce@syr.edu::bc90169c-ab80-4374-8eae-78f323bd70d3" providerId="AD" clId="Web-{3C86899B-92FD-F7BB-1A0A-D94EE7175750}" dt="2023-03-27T02:35:31.888" v="344" actId="1076"/>
          <ac:spMkLst>
            <pc:docMk/>
            <pc:sldMk cId="4263931274" sldId="257"/>
            <ac:spMk id="3" creationId="{58710DC0-D03D-A261-AB50-A377D2B51D87}"/>
          </ac:spMkLst>
        </pc:spChg>
        <pc:spChg chg="add mod">
          <ac:chgData name="Katie Pierce" userId="S::klpierce@syr.edu::bc90169c-ab80-4374-8eae-78f323bd70d3" providerId="AD" clId="Web-{3C86899B-92FD-F7BB-1A0A-D94EE7175750}" dt="2023-03-27T02:37:01.327" v="370" actId="20577"/>
          <ac:spMkLst>
            <pc:docMk/>
            <pc:sldMk cId="4263931274" sldId="257"/>
            <ac:spMk id="4" creationId="{9BBB628A-E1D0-9CC8-3DC9-97973EDA462E}"/>
          </ac:spMkLst>
        </pc:spChg>
      </pc:sldChg>
      <pc:sldChg chg="addSp delSp modSp modNotes">
        <pc:chgData name="Katie Pierce" userId="S::klpierce@syr.edu::bc90169c-ab80-4374-8eae-78f323bd70d3" providerId="AD" clId="Web-{3C86899B-92FD-F7BB-1A0A-D94EE7175750}" dt="2023-03-27T02:35:14.934" v="338" actId="1076"/>
        <pc:sldMkLst>
          <pc:docMk/>
          <pc:sldMk cId="3404314705" sldId="258"/>
        </pc:sldMkLst>
        <pc:spChg chg="del">
          <ac:chgData name="Katie Pierce" userId="S::klpierce@syr.edu::bc90169c-ab80-4374-8eae-78f323bd70d3" providerId="AD" clId="Web-{3C86899B-92FD-F7BB-1A0A-D94EE7175750}" dt="2023-03-27T02:34:50.949" v="323"/>
          <ac:spMkLst>
            <pc:docMk/>
            <pc:sldMk cId="3404314705" sldId="258"/>
            <ac:spMk id="2" creationId="{C70963FE-F574-07C1-03BC-8E951B8464B7}"/>
          </ac:spMkLst>
        </pc:spChg>
        <pc:spChg chg="mod">
          <ac:chgData name="Katie Pierce" userId="S::klpierce@syr.edu::bc90169c-ab80-4374-8eae-78f323bd70d3" providerId="AD" clId="Web-{3C86899B-92FD-F7BB-1A0A-D94EE7175750}" dt="2023-03-27T02:35:14.934" v="338" actId="1076"/>
          <ac:spMkLst>
            <pc:docMk/>
            <pc:sldMk cId="3404314705" sldId="258"/>
            <ac:spMk id="3" creationId="{D8EBB7CC-EFC3-533C-78CB-AF83D140E228}"/>
          </ac:spMkLst>
        </pc:spChg>
        <pc:spChg chg="add mod">
          <ac:chgData name="Katie Pierce" userId="S::klpierce@syr.edu::bc90169c-ab80-4374-8eae-78f323bd70d3" providerId="AD" clId="Web-{3C86899B-92FD-F7BB-1A0A-D94EE7175750}" dt="2023-03-27T02:35:11.075" v="337" actId="1076"/>
          <ac:spMkLst>
            <pc:docMk/>
            <pc:sldMk cId="3404314705" sldId="258"/>
            <ac:spMk id="4" creationId="{47ECA228-7A5A-C855-CBCB-4EC4D9718F4F}"/>
          </ac:spMkLst>
        </pc:spChg>
      </pc:sldChg>
      <pc:sldChg chg="addSp modSp">
        <pc:chgData name="Katie Pierce" userId="S::klpierce@syr.edu::bc90169c-ab80-4374-8eae-78f323bd70d3" providerId="AD" clId="Web-{3C86899B-92FD-F7BB-1A0A-D94EE7175750}" dt="2023-03-27T02:33:18.634" v="292" actId="1076"/>
        <pc:sldMkLst>
          <pc:docMk/>
          <pc:sldMk cId="2028202758" sldId="260"/>
        </pc:sldMkLst>
        <pc:spChg chg="mod">
          <ac:chgData name="Katie Pierce" userId="S::klpierce@syr.edu::bc90169c-ab80-4374-8eae-78f323bd70d3" providerId="AD" clId="Web-{3C86899B-92FD-F7BB-1A0A-D94EE7175750}" dt="2023-03-27T02:33:14.103" v="291" actId="1076"/>
          <ac:spMkLst>
            <pc:docMk/>
            <pc:sldMk cId="2028202758" sldId="260"/>
            <ac:spMk id="2" creationId="{CD3191B7-4BD5-7BDC-EB9C-0A6151FF1BA9}"/>
          </ac:spMkLst>
        </pc:spChg>
        <pc:spChg chg="add mod">
          <ac:chgData name="Katie Pierce" userId="S::klpierce@syr.edu::bc90169c-ab80-4374-8eae-78f323bd70d3" providerId="AD" clId="Web-{3C86899B-92FD-F7BB-1A0A-D94EE7175750}" dt="2023-03-27T02:33:18.634" v="292" actId="1076"/>
          <ac:spMkLst>
            <pc:docMk/>
            <pc:sldMk cId="2028202758" sldId="260"/>
            <ac:spMk id="3" creationId="{84CBF9EF-0932-1FF2-AD00-B903ACF32401}"/>
          </ac:spMkLst>
        </pc:spChg>
      </pc:sldChg>
      <pc:sldChg chg="addSp modSp">
        <pc:chgData name="Katie Pierce" userId="S::klpierce@syr.edu::bc90169c-ab80-4374-8eae-78f323bd70d3" providerId="AD" clId="Web-{3C86899B-92FD-F7BB-1A0A-D94EE7175750}" dt="2023-03-27T02:33:46.323" v="315" actId="14100"/>
        <pc:sldMkLst>
          <pc:docMk/>
          <pc:sldMk cId="4077418960" sldId="261"/>
        </pc:sldMkLst>
        <pc:spChg chg="mod">
          <ac:chgData name="Katie Pierce" userId="S::klpierce@syr.edu::bc90169c-ab80-4374-8eae-78f323bd70d3" providerId="AD" clId="Web-{3C86899B-92FD-F7BB-1A0A-D94EE7175750}" dt="2023-03-27T02:33:36.807" v="296" actId="20577"/>
          <ac:spMkLst>
            <pc:docMk/>
            <pc:sldMk cId="4077418960" sldId="261"/>
            <ac:spMk id="2" creationId="{044849F6-4C8F-5168-0DA3-3C6A5B089DDC}"/>
          </ac:spMkLst>
        </pc:spChg>
        <pc:spChg chg="add mod">
          <ac:chgData name="Katie Pierce" userId="S::klpierce@syr.edu::bc90169c-ab80-4374-8eae-78f323bd70d3" providerId="AD" clId="Web-{3C86899B-92FD-F7BB-1A0A-D94EE7175750}" dt="2023-03-27T02:33:46.323" v="315" actId="14100"/>
          <ac:spMkLst>
            <pc:docMk/>
            <pc:sldMk cId="4077418960" sldId="261"/>
            <ac:spMk id="3" creationId="{2DE66303-2317-262A-A453-94235716ED95}"/>
          </ac:spMkLst>
        </pc:spChg>
      </pc:sldChg>
      <pc:sldChg chg="modSp">
        <pc:chgData name="Katie Pierce" userId="S::klpierce@syr.edu::bc90169c-ab80-4374-8eae-78f323bd70d3" providerId="AD" clId="Web-{3C86899B-92FD-F7BB-1A0A-D94EE7175750}" dt="2023-03-27T02:34:22.230" v="319" actId="1076"/>
        <pc:sldMkLst>
          <pc:docMk/>
          <pc:sldMk cId="1301562853" sldId="264"/>
        </pc:sldMkLst>
        <pc:spChg chg="mod">
          <ac:chgData name="Katie Pierce" userId="S::klpierce@syr.edu::bc90169c-ab80-4374-8eae-78f323bd70d3" providerId="AD" clId="Web-{3C86899B-92FD-F7BB-1A0A-D94EE7175750}" dt="2023-03-27T02:34:22.230" v="319" actId="1076"/>
          <ac:spMkLst>
            <pc:docMk/>
            <pc:sldMk cId="1301562853" sldId="264"/>
            <ac:spMk id="2" creationId="{C70963FE-F574-07C1-03BC-8E951B8464B7}"/>
          </ac:spMkLst>
        </pc:spChg>
      </pc:sldChg>
      <pc:sldChg chg="modSp">
        <pc:chgData name="Katie Pierce" userId="S::klpierce@syr.edu::bc90169c-ab80-4374-8eae-78f323bd70d3" providerId="AD" clId="Web-{3C86899B-92FD-F7BB-1A0A-D94EE7175750}" dt="2023-03-27T02:34:06.167" v="317" actId="1076"/>
        <pc:sldMkLst>
          <pc:docMk/>
          <pc:sldMk cId="3474064982" sldId="268"/>
        </pc:sldMkLst>
        <pc:spChg chg="mod">
          <ac:chgData name="Katie Pierce" userId="S::klpierce@syr.edu::bc90169c-ab80-4374-8eae-78f323bd70d3" providerId="AD" clId="Web-{3C86899B-92FD-F7BB-1A0A-D94EE7175750}" dt="2023-03-27T02:34:06.167" v="317" actId="1076"/>
          <ac:spMkLst>
            <pc:docMk/>
            <pc:sldMk cId="3474064982" sldId="268"/>
            <ac:spMk id="2" creationId="{C70963FE-F574-07C1-03BC-8E951B8464B7}"/>
          </ac:spMkLst>
        </pc:spChg>
      </pc:sldChg>
      <pc:sldChg chg="addSp delSp modSp">
        <pc:chgData name="Katie Pierce" userId="S::klpierce@syr.edu::bc90169c-ab80-4374-8eae-78f323bd70d3" providerId="AD" clId="Web-{3C86899B-92FD-F7BB-1A0A-D94EE7175750}" dt="2023-03-27T02:34:11.104" v="318" actId="1076"/>
        <pc:sldMkLst>
          <pc:docMk/>
          <pc:sldMk cId="2527325591" sldId="269"/>
        </pc:sldMkLst>
        <pc:spChg chg="mod">
          <ac:chgData name="Katie Pierce" userId="S::klpierce@syr.edu::bc90169c-ab80-4374-8eae-78f323bd70d3" providerId="AD" clId="Web-{3C86899B-92FD-F7BB-1A0A-D94EE7175750}" dt="2023-03-27T02:34:11.104" v="318" actId="1076"/>
          <ac:spMkLst>
            <pc:docMk/>
            <pc:sldMk cId="2527325591" sldId="269"/>
            <ac:spMk id="2" creationId="{C70963FE-F574-07C1-03BC-8E951B8464B7}"/>
          </ac:spMkLst>
        </pc:spChg>
        <pc:spChg chg="add mod">
          <ac:chgData name="Katie Pierce" userId="S::klpierce@syr.edu::bc90169c-ab80-4374-8eae-78f323bd70d3" providerId="AD" clId="Web-{3C86899B-92FD-F7BB-1A0A-D94EE7175750}" dt="2023-03-27T00:27:59.558" v="68" actId="1076"/>
          <ac:spMkLst>
            <pc:docMk/>
            <pc:sldMk cId="2527325591" sldId="269"/>
            <ac:spMk id="8" creationId="{3CC035BC-DFB3-5B18-6686-3280E91BD6B0}"/>
          </ac:spMkLst>
        </pc:spChg>
        <pc:spChg chg="add mod">
          <ac:chgData name="Katie Pierce" userId="S::klpierce@syr.edu::bc90169c-ab80-4374-8eae-78f323bd70d3" providerId="AD" clId="Web-{3C86899B-92FD-F7BB-1A0A-D94EE7175750}" dt="2023-03-27T00:28:16.277" v="71" actId="1076"/>
          <ac:spMkLst>
            <pc:docMk/>
            <pc:sldMk cId="2527325591" sldId="269"/>
            <ac:spMk id="9" creationId="{C01296BC-678A-0E88-D6E2-81A8C3F94653}"/>
          </ac:spMkLst>
        </pc:spChg>
        <pc:spChg chg="add mod">
          <ac:chgData name="Katie Pierce" userId="S::klpierce@syr.edu::bc90169c-ab80-4374-8eae-78f323bd70d3" providerId="AD" clId="Web-{3C86899B-92FD-F7BB-1A0A-D94EE7175750}" dt="2023-03-27T00:28:07.980" v="70" actId="1076"/>
          <ac:spMkLst>
            <pc:docMk/>
            <pc:sldMk cId="2527325591" sldId="269"/>
            <ac:spMk id="10" creationId="{5CC2E8E0-41B7-76A6-1F54-C409E41756BF}"/>
          </ac:spMkLst>
        </pc:spChg>
        <pc:spChg chg="add mod">
          <ac:chgData name="Katie Pierce" userId="S::klpierce@syr.edu::bc90169c-ab80-4374-8eae-78f323bd70d3" providerId="AD" clId="Web-{3C86899B-92FD-F7BB-1A0A-D94EE7175750}" dt="2023-03-27T00:28:02.729" v="69" actId="1076"/>
          <ac:spMkLst>
            <pc:docMk/>
            <pc:sldMk cId="2527325591" sldId="269"/>
            <ac:spMk id="11" creationId="{464DC906-5C08-72B1-6D61-AF7C7E6833FD}"/>
          </ac:spMkLst>
        </pc:spChg>
        <pc:spChg chg="add mod">
          <ac:chgData name="Katie Pierce" userId="S::klpierce@syr.edu::bc90169c-ab80-4374-8eae-78f323bd70d3" providerId="AD" clId="Web-{3C86899B-92FD-F7BB-1A0A-D94EE7175750}" dt="2023-03-27T00:28:21.042" v="72" actId="1076"/>
          <ac:spMkLst>
            <pc:docMk/>
            <pc:sldMk cId="2527325591" sldId="269"/>
            <ac:spMk id="12" creationId="{A49AFBE7-5451-EC17-3855-05118C817BF1}"/>
          </ac:spMkLst>
        </pc:spChg>
        <pc:picChg chg="add del mod">
          <ac:chgData name="Katie Pierce" userId="S::klpierce@syr.edu::bc90169c-ab80-4374-8eae-78f323bd70d3" providerId="AD" clId="Web-{3C86899B-92FD-F7BB-1A0A-D94EE7175750}" dt="2023-03-27T00:30:44.484" v="76"/>
          <ac:picMkLst>
            <pc:docMk/>
            <pc:sldMk cId="2527325591" sldId="269"/>
            <ac:picMk id="3" creationId="{4C5F0968-2928-7832-877C-6D835BA2B62C}"/>
          </ac:picMkLst>
        </pc:picChg>
        <pc:picChg chg="add del mod">
          <ac:chgData name="Katie Pierce" userId="S::klpierce@syr.edu::bc90169c-ab80-4374-8eae-78f323bd70d3" providerId="AD" clId="Web-{3C86899B-92FD-F7BB-1A0A-D94EE7175750}" dt="2023-03-27T00:31:12.094" v="81"/>
          <ac:picMkLst>
            <pc:docMk/>
            <pc:sldMk cId="2527325591" sldId="269"/>
            <ac:picMk id="4" creationId="{F8EF2F80-36FA-0935-596E-4B8F8CBDA1C2}"/>
          </ac:picMkLst>
        </pc:picChg>
        <pc:picChg chg="add del mod">
          <ac:chgData name="Katie Pierce" userId="S::klpierce@syr.edu::bc90169c-ab80-4374-8eae-78f323bd70d3" providerId="AD" clId="Web-{3C86899B-92FD-F7BB-1A0A-D94EE7175750}" dt="2023-03-27T00:31:45.220" v="88"/>
          <ac:picMkLst>
            <pc:docMk/>
            <pc:sldMk cId="2527325591" sldId="269"/>
            <ac:picMk id="5" creationId="{5E14AC9D-4788-20B8-DF5A-A0533A94579F}"/>
          </ac:picMkLst>
        </pc:picChg>
        <pc:picChg chg="add del mod">
          <ac:chgData name="Katie Pierce" userId="S::klpierce@syr.edu::bc90169c-ab80-4374-8eae-78f323bd70d3" providerId="AD" clId="Web-{3C86899B-92FD-F7BB-1A0A-D94EE7175750}" dt="2023-03-27T00:32:13.330" v="93"/>
          <ac:picMkLst>
            <pc:docMk/>
            <pc:sldMk cId="2527325591" sldId="269"/>
            <ac:picMk id="6" creationId="{6FC102C1-6009-1757-EBD3-E293CD220A67}"/>
          </ac:picMkLst>
        </pc:picChg>
        <pc:picChg chg="add del mod">
          <ac:chgData name="Katie Pierce" userId="S::klpierce@syr.edu::bc90169c-ab80-4374-8eae-78f323bd70d3" providerId="AD" clId="Web-{3C86899B-92FD-F7BB-1A0A-D94EE7175750}" dt="2023-03-27T00:32:38.627" v="98"/>
          <ac:picMkLst>
            <pc:docMk/>
            <pc:sldMk cId="2527325591" sldId="269"/>
            <ac:picMk id="7" creationId="{BFD3FDD0-3D47-642E-1397-30AA6FEBD848}"/>
          </ac:picMkLst>
        </pc:picChg>
        <pc:picChg chg="add mod">
          <ac:chgData name="Katie Pierce" userId="S::klpierce@syr.edu::bc90169c-ab80-4374-8eae-78f323bd70d3" providerId="AD" clId="Web-{3C86899B-92FD-F7BB-1A0A-D94EE7175750}" dt="2023-03-27T00:30:51.125" v="77" actId="1076"/>
          <ac:picMkLst>
            <pc:docMk/>
            <pc:sldMk cId="2527325591" sldId="269"/>
            <ac:picMk id="13" creationId="{427674EB-AC8C-FE25-80AD-A26A6013D71A}"/>
          </ac:picMkLst>
        </pc:picChg>
        <pc:picChg chg="add mod">
          <ac:chgData name="Katie Pierce" userId="S::klpierce@syr.edu::bc90169c-ab80-4374-8eae-78f323bd70d3" providerId="AD" clId="Web-{3C86899B-92FD-F7BB-1A0A-D94EE7175750}" dt="2023-03-27T00:31:21.594" v="83" actId="1076"/>
          <ac:picMkLst>
            <pc:docMk/>
            <pc:sldMk cId="2527325591" sldId="269"/>
            <ac:picMk id="14" creationId="{CCE52926-46D2-3496-AE2B-0DC5CF0D3EB9}"/>
          </ac:picMkLst>
        </pc:picChg>
        <pc:picChg chg="add mod">
          <ac:chgData name="Katie Pierce" userId="S::klpierce@syr.edu::bc90169c-ab80-4374-8eae-78f323bd70d3" providerId="AD" clId="Web-{3C86899B-92FD-F7BB-1A0A-D94EE7175750}" dt="2023-03-27T00:31:49.017" v="89" actId="1076"/>
          <ac:picMkLst>
            <pc:docMk/>
            <pc:sldMk cId="2527325591" sldId="269"/>
            <ac:picMk id="15" creationId="{852A62F1-2F21-7EC0-A547-CF4CFC93E263}"/>
          </ac:picMkLst>
        </pc:picChg>
        <pc:picChg chg="add mod">
          <ac:chgData name="Katie Pierce" userId="S::klpierce@syr.edu::bc90169c-ab80-4374-8eae-78f323bd70d3" providerId="AD" clId="Web-{3C86899B-92FD-F7BB-1A0A-D94EE7175750}" dt="2023-03-27T00:32:18.877" v="94" actId="1076"/>
          <ac:picMkLst>
            <pc:docMk/>
            <pc:sldMk cId="2527325591" sldId="269"/>
            <ac:picMk id="16" creationId="{24C509D3-949A-EF59-8E70-C89BC23F8F47}"/>
          </ac:picMkLst>
        </pc:picChg>
        <pc:picChg chg="add mod">
          <ac:chgData name="Katie Pierce" userId="S::klpierce@syr.edu::bc90169c-ab80-4374-8eae-78f323bd70d3" providerId="AD" clId="Web-{3C86899B-92FD-F7BB-1A0A-D94EE7175750}" dt="2023-03-27T00:32:43.737" v="99" actId="1076"/>
          <ac:picMkLst>
            <pc:docMk/>
            <pc:sldMk cId="2527325591" sldId="269"/>
            <ac:picMk id="17" creationId="{46659F6A-4EA1-7B82-07CE-C5C6952C0083}"/>
          </ac:picMkLst>
        </pc:picChg>
      </pc:sldChg>
      <pc:sldChg chg="modSp">
        <pc:chgData name="Katie Pierce" userId="S::klpierce@syr.edu::bc90169c-ab80-4374-8eae-78f323bd70d3" providerId="AD" clId="Web-{3C86899B-92FD-F7BB-1A0A-D94EE7175750}" dt="2023-03-27T01:55:21.776" v="206" actId="20577"/>
        <pc:sldMkLst>
          <pc:docMk/>
          <pc:sldMk cId="42887484" sldId="270"/>
        </pc:sldMkLst>
        <pc:spChg chg="mod">
          <ac:chgData name="Katie Pierce" userId="S::klpierce@syr.edu::bc90169c-ab80-4374-8eae-78f323bd70d3" providerId="AD" clId="Web-{3C86899B-92FD-F7BB-1A0A-D94EE7175750}" dt="2023-03-27T01:55:21.776" v="206" actId="20577"/>
          <ac:spMkLst>
            <pc:docMk/>
            <pc:sldMk cId="42887484" sldId="270"/>
            <ac:spMk id="2" creationId="{C70963FE-F574-07C1-03BC-8E951B8464B7}"/>
          </ac:spMkLst>
        </pc:spChg>
      </pc:sldChg>
      <pc:sldChg chg="del">
        <pc:chgData name="Katie Pierce" userId="S::klpierce@syr.edu::bc90169c-ab80-4374-8eae-78f323bd70d3" providerId="AD" clId="Web-{3C86899B-92FD-F7BB-1A0A-D94EE7175750}" dt="2023-03-27T02:37:16" v="372"/>
        <pc:sldMkLst>
          <pc:docMk/>
          <pc:sldMk cId="855363576" sldId="271"/>
        </pc:sldMkLst>
      </pc:sldChg>
      <pc:sldChg chg="modSp new">
        <pc:chgData name="Katie Pierce" userId="S::klpierce@syr.edu::bc90169c-ab80-4374-8eae-78f323bd70d3" providerId="AD" clId="Web-{3C86899B-92FD-F7BB-1A0A-D94EE7175750}" dt="2023-03-27T02:36:18.685" v="351" actId="20577"/>
        <pc:sldMkLst>
          <pc:docMk/>
          <pc:sldMk cId="4251658898" sldId="273"/>
        </pc:sldMkLst>
        <pc:spChg chg="mod">
          <ac:chgData name="Katie Pierce" userId="S::klpierce@syr.edu::bc90169c-ab80-4374-8eae-78f323bd70d3" providerId="AD" clId="Web-{3C86899B-92FD-F7BB-1A0A-D94EE7175750}" dt="2023-03-27T02:36:15.935" v="349" actId="20577"/>
          <ac:spMkLst>
            <pc:docMk/>
            <pc:sldMk cId="4251658898" sldId="273"/>
            <ac:spMk id="2" creationId="{8F60B7D1-711C-774E-DB16-B10E56315FDA}"/>
          </ac:spMkLst>
        </pc:spChg>
        <pc:spChg chg="mod">
          <ac:chgData name="Katie Pierce" userId="S::klpierce@syr.edu::bc90169c-ab80-4374-8eae-78f323bd70d3" providerId="AD" clId="Web-{3C86899B-92FD-F7BB-1A0A-D94EE7175750}" dt="2023-03-27T02:36:18.685" v="351" actId="20577"/>
          <ac:spMkLst>
            <pc:docMk/>
            <pc:sldMk cId="4251658898" sldId="273"/>
            <ac:spMk id="3" creationId="{53018E67-C67F-F694-C926-ABDB3AB04170}"/>
          </ac:spMkLst>
        </pc:spChg>
      </pc:sldChg>
    </pc:docChg>
  </pc:docChgLst>
  <pc:docChgLst>
    <pc:chgData name="Nicholas Granozio" userId="S::ngranozi@syr.edu::45490fd8-f2dc-49f7-94fd-eaca3c85aa95" providerId="AD" clId="Web-{23A378A4-914F-4CF7-86B8-39ECF3610D6D}"/>
    <pc:docChg chg="modSld">
      <pc:chgData name="Nicholas Granozio" userId="S::ngranozi@syr.edu::45490fd8-f2dc-49f7-94fd-eaca3c85aa95" providerId="AD" clId="Web-{23A378A4-914F-4CF7-86B8-39ECF3610D6D}" dt="2023-03-27T00:36:20.245" v="4"/>
      <pc:docMkLst>
        <pc:docMk/>
      </pc:docMkLst>
      <pc:sldChg chg="addSp delSp modSp">
        <pc:chgData name="Nicholas Granozio" userId="S::ngranozi@syr.edu::45490fd8-f2dc-49f7-94fd-eaca3c85aa95" providerId="AD" clId="Web-{23A378A4-914F-4CF7-86B8-39ECF3610D6D}" dt="2023-03-27T00:36:20.245" v="4"/>
        <pc:sldMkLst>
          <pc:docMk/>
          <pc:sldMk cId="2150660540" sldId="266"/>
        </pc:sldMkLst>
        <pc:spChg chg="mod">
          <ac:chgData name="Nicholas Granozio" userId="S::ngranozi@syr.edu::45490fd8-f2dc-49f7-94fd-eaca3c85aa95" providerId="AD" clId="Web-{23A378A4-914F-4CF7-86B8-39ECF3610D6D}" dt="2023-03-27T00:36:20.245" v="4"/>
          <ac:spMkLst>
            <pc:docMk/>
            <pc:sldMk cId="2150660540" sldId="266"/>
            <ac:spMk id="2" creationId="{C70963FE-F574-07C1-03BC-8E951B8464B7}"/>
          </ac:spMkLst>
        </pc:spChg>
        <pc:spChg chg="add del">
          <ac:chgData name="Nicholas Granozio" userId="S::ngranozi@syr.edu::45490fd8-f2dc-49f7-94fd-eaca3c85aa95" providerId="AD" clId="Web-{23A378A4-914F-4CF7-86B8-39ECF3610D6D}" dt="2023-03-27T00:36:20.245" v="4"/>
          <ac:spMkLst>
            <pc:docMk/>
            <pc:sldMk cId="2150660540" sldId="266"/>
            <ac:spMk id="8" creationId="{D0CDF5D3-7220-42A0-9D37-ECF3BF283B37}"/>
          </ac:spMkLst>
        </pc:spChg>
        <pc:spChg chg="add del">
          <ac:chgData name="Nicholas Granozio" userId="S::ngranozi@syr.edu::45490fd8-f2dc-49f7-94fd-eaca3c85aa95" providerId="AD" clId="Web-{23A378A4-914F-4CF7-86B8-39ECF3610D6D}" dt="2023-03-27T00:36:20.245" v="4"/>
          <ac:spMkLst>
            <pc:docMk/>
            <pc:sldMk cId="2150660540" sldId="266"/>
            <ac:spMk id="10" creationId="{64BC717F-58B3-4A4E-BC3B-1B11323AD5C9}"/>
          </ac:spMkLst>
        </pc:spChg>
        <pc:spChg chg="add del">
          <ac:chgData name="Nicholas Granozio" userId="S::ngranozi@syr.edu::45490fd8-f2dc-49f7-94fd-eaca3c85aa95" providerId="AD" clId="Web-{23A378A4-914F-4CF7-86B8-39ECF3610D6D}" dt="2023-03-27T00:36:20.245" v="4"/>
          <ac:spMkLst>
            <pc:docMk/>
            <pc:sldMk cId="2150660540" sldId="266"/>
            <ac:spMk id="12" creationId="{1EE75710-64C5-4CA8-8A7C-82EE4125C90D}"/>
          </ac:spMkLst>
        </pc:spChg>
        <pc:spChg chg="add del">
          <ac:chgData name="Nicholas Granozio" userId="S::ngranozi@syr.edu::45490fd8-f2dc-49f7-94fd-eaca3c85aa95" providerId="AD" clId="Web-{23A378A4-914F-4CF7-86B8-39ECF3610D6D}" dt="2023-03-27T00:36:20.245" v="4"/>
          <ac:spMkLst>
            <pc:docMk/>
            <pc:sldMk cId="2150660540" sldId="266"/>
            <ac:spMk id="14" creationId="{435050B1-74E1-4A81-923D-0F5971A3BC01}"/>
          </ac:spMkLst>
        </pc:spChg>
        <pc:spChg chg="add del">
          <ac:chgData name="Nicholas Granozio" userId="S::ngranozi@syr.edu::45490fd8-f2dc-49f7-94fd-eaca3c85aa95" providerId="AD" clId="Web-{23A378A4-914F-4CF7-86B8-39ECF3610D6D}" dt="2023-03-27T00:36:20.230" v="3"/>
          <ac:spMkLst>
            <pc:docMk/>
            <pc:sldMk cId="2150660540" sldId="266"/>
            <ac:spMk id="19" creationId="{D0CDF5D3-7220-42A0-9D37-ECF3BF283B37}"/>
          </ac:spMkLst>
        </pc:spChg>
        <pc:spChg chg="add del">
          <ac:chgData name="Nicholas Granozio" userId="S::ngranozi@syr.edu::45490fd8-f2dc-49f7-94fd-eaca3c85aa95" providerId="AD" clId="Web-{23A378A4-914F-4CF7-86B8-39ECF3610D6D}" dt="2023-03-27T00:36:20.230" v="3"/>
          <ac:spMkLst>
            <pc:docMk/>
            <pc:sldMk cId="2150660540" sldId="266"/>
            <ac:spMk id="21" creationId="{64BC717F-58B3-4A4E-BC3B-1B11323AD5C9}"/>
          </ac:spMkLst>
        </pc:spChg>
        <pc:spChg chg="add del">
          <ac:chgData name="Nicholas Granozio" userId="S::ngranozi@syr.edu::45490fd8-f2dc-49f7-94fd-eaca3c85aa95" providerId="AD" clId="Web-{23A378A4-914F-4CF7-86B8-39ECF3610D6D}" dt="2023-03-27T00:36:20.230" v="3"/>
          <ac:spMkLst>
            <pc:docMk/>
            <pc:sldMk cId="2150660540" sldId="266"/>
            <ac:spMk id="23" creationId="{1EE75710-64C5-4CA8-8A7C-82EE4125C90D}"/>
          </ac:spMkLst>
        </pc:spChg>
        <pc:spChg chg="add del">
          <ac:chgData name="Nicholas Granozio" userId="S::ngranozi@syr.edu::45490fd8-f2dc-49f7-94fd-eaca3c85aa95" providerId="AD" clId="Web-{23A378A4-914F-4CF7-86B8-39ECF3610D6D}" dt="2023-03-27T00:36:20.230" v="3"/>
          <ac:spMkLst>
            <pc:docMk/>
            <pc:sldMk cId="2150660540" sldId="266"/>
            <ac:spMk id="25" creationId="{435050B1-74E1-4A81-923D-0F5971A3BC01}"/>
          </ac:spMkLst>
        </pc:spChg>
        <pc:spChg chg="add">
          <ac:chgData name="Nicholas Granozio" userId="S::ngranozi@syr.edu::45490fd8-f2dc-49f7-94fd-eaca3c85aa95" providerId="AD" clId="Web-{23A378A4-914F-4CF7-86B8-39ECF3610D6D}" dt="2023-03-27T00:36:20.245" v="4"/>
          <ac:spMkLst>
            <pc:docMk/>
            <pc:sldMk cId="2150660540" sldId="266"/>
            <ac:spMk id="27" creationId="{B298ECBA-3258-45DF-8FD4-7581736BCCBC}"/>
          </ac:spMkLst>
        </pc:spChg>
        <pc:spChg chg="add">
          <ac:chgData name="Nicholas Granozio" userId="S::ngranozi@syr.edu::45490fd8-f2dc-49f7-94fd-eaca3c85aa95" providerId="AD" clId="Web-{23A378A4-914F-4CF7-86B8-39ECF3610D6D}" dt="2023-03-27T00:36:20.245" v="4"/>
          <ac:spMkLst>
            <pc:docMk/>
            <pc:sldMk cId="2150660540" sldId="266"/>
            <ac:spMk id="28" creationId="{B62BF453-BD82-4B90-9FE7-51703133806E}"/>
          </ac:spMkLst>
        </pc:spChg>
        <pc:spChg chg="add">
          <ac:chgData name="Nicholas Granozio" userId="S::ngranozi@syr.edu::45490fd8-f2dc-49f7-94fd-eaca3c85aa95" providerId="AD" clId="Web-{23A378A4-914F-4CF7-86B8-39ECF3610D6D}" dt="2023-03-27T00:36:20.245" v="4"/>
          <ac:spMkLst>
            <pc:docMk/>
            <pc:sldMk cId="2150660540" sldId="266"/>
            <ac:spMk id="29" creationId="{072366D3-9B5C-42E1-9906-77FF6BB55EAB}"/>
          </ac:spMkLst>
        </pc:spChg>
        <pc:spChg chg="add">
          <ac:chgData name="Nicholas Granozio" userId="S::ngranozi@syr.edu::45490fd8-f2dc-49f7-94fd-eaca3c85aa95" providerId="AD" clId="Web-{23A378A4-914F-4CF7-86B8-39ECF3610D6D}" dt="2023-03-27T00:36:20.245" v="4"/>
          <ac:spMkLst>
            <pc:docMk/>
            <pc:sldMk cId="2150660540" sldId="266"/>
            <ac:spMk id="30" creationId="{121F5E60-4E89-4B16-A245-12BD9935998D}"/>
          </ac:spMkLst>
        </pc:spChg>
        <pc:picChg chg="del">
          <ac:chgData name="Nicholas Granozio" userId="S::ngranozi@syr.edu::45490fd8-f2dc-49f7-94fd-eaca3c85aa95" providerId="AD" clId="Web-{23A378A4-914F-4CF7-86B8-39ECF3610D6D}" dt="2023-03-27T00:36:09.026" v="0"/>
          <ac:picMkLst>
            <pc:docMk/>
            <pc:sldMk cId="2150660540" sldId="266"/>
            <ac:picMk id="3" creationId="{DFC86933-F5BB-DE58-824F-6AB3E4DEDF42}"/>
          </ac:picMkLst>
        </pc:picChg>
        <pc:picChg chg="add mod">
          <ac:chgData name="Nicholas Granozio" userId="S::ngranozi@syr.edu::45490fd8-f2dc-49f7-94fd-eaca3c85aa95" providerId="AD" clId="Web-{23A378A4-914F-4CF7-86B8-39ECF3610D6D}" dt="2023-03-27T00:36:20.245" v="4"/>
          <ac:picMkLst>
            <pc:docMk/>
            <pc:sldMk cId="2150660540" sldId="266"/>
            <ac:picMk id="4" creationId="{FACF6660-E163-2778-64A4-D902DDD741B7}"/>
          </ac:picMkLst>
        </pc:picChg>
      </pc:sldChg>
    </pc:docChg>
  </pc:docChgLst>
  <pc:docChgLst>
    <pc:chgData name="Nicholas Granozio" userId="S::ngranozi@syr.edu::45490fd8-f2dc-49f7-94fd-eaca3c85aa95" providerId="AD" clId="Web-{D474E7E5-69B1-4558-B40A-FCB60281B6D2}"/>
    <pc:docChg chg="modSld">
      <pc:chgData name="Nicholas Granozio" userId="S::ngranozi@syr.edu::45490fd8-f2dc-49f7-94fd-eaca3c85aa95" providerId="AD" clId="Web-{D474E7E5-69B1-4558-B40A-FCB60281B6D2}" dt="2023-03-26T19:20:58.667" v="33" actId="20577"/>
      <pc:docMkLst>
        <pc:docMk/>
      </pc:docMkLst>
      <pc:sldChg chg="addSp modSp mod setBg setClrOvrMap">
        <pc:chgData name="Nicholas Granozio" userId="S::ngranozi@syr.edu::45490fd8-f2dc-49f7-94fd-eaca3c85aa95" providerId="AD" clId="Web-{D474E7E5-69B1-4558-B40A-FCB60281B6D2}" dt="2023-03-26T19:20:58.667" v="33" actId="20577"/>
        <pc:sldMkLst>
          <pc:docMk/>
          <pc:sldMk cId="2150660540" sldId="266"/>
        </pc:sldMkLst>
        <pc:spChg chg="mod">
          <ac:chgData name="Nicholas Granozio" userId="S::ngranozi@syr.edu::45490fd8-f2dc-49f7-94fd-eaca3c85aa95" providerId="AD" clId="Web-{D474E7E5-69B1-4558-B40A-FCB60281B6D2}" dt="2023-03-26T19:20:58.667" v="33" actId="20577"/>
          <ac:spMkLst>
            <pc:docMk/>
            <pc:sldMk cId="2150660540" sldId="266"/>
            <ac:spMk id="2" creationId="{C70963FE-F574-07C1-03BC-8E951B8464B7}"/>
          </ac:spMkLst>
        </pc:spChg>
        <pc:spChg chg="add">
          <ac:chgData name="Nicholas Granozio" userId="S::ngranozi@syr.edu::45490fd8-f2dc-49f7-94fd-eaca3c85aa95" providerId="AD" clId="Web-{D474E7E5-69B1-4558-B40A-FCB60281B6D2}" dt="2023-03-26T19:20:41.713" v="1"/>
          <ac:spMkLst>
            <pc:docMk/>
            <pc:sldMk cId="2150660540" sldId="266"/>
            <ac:spMk id="8" creationId="{D0CDF5D3-7220-42A0-9D37-ECF3BF283B37}"/>
          </ac:spMkLst>
        </pc:spChg>
        <pc:spChg chg="add">
          <ac:chgData name="Nicholas Granozio" userId="S::ngranozi@syr.edu::45490fd8-f2dc-49f7-94fd-eaca3c85aa95" providerId="AD" clId="Web-{D474E7E5-69B1-4558-B40A-FCB60281B6D2}" dt="2023-03-26T19:20:41.713" v="1"/>
          <ac:spMkLst>
            <pc:docMk/>
            <pc:sldMk cId="2150660540" sldId="266"/>
            <ac:spMk id="10" creationId="{64BC717F-58B3-4A4E-BC3B-1B11323AD5C9}"/>
          </ac:spMkLst>
        </pc:spChg>
        <pc:spChg chg="add">
          <ac:chgData name="Nicholas Granozio" userId="S::ngranozi@syr.edu::45490fd8-f2dc-49f7-94fd-eaca3c85aa95" providerId="AD" clId="Web-{D474E7E5-69B1-4558-B40A-FCB60281B6D2}" dt="2023-03-26T19:20:41.713" v="1"/>
          <ac:spMkLst>
            <pc:docMk/>
            <pc:sldMk cId="2150660540" sldId="266"/>
            <ac:spMk id="12" creationId="{1EE75710-64C5-4CA8-8A7C-82EE4125C90D}"/>
          </ac:spMkLst>
        </pc:spChg>
        <pc:spChg chg="add">
          <ac:chgData name="Nicholas Granozio" userId="S::ngranozi@syr.edu::45490fd8-f2dc-49f7-94fd-eaca3c85aa95" providerId="AD" clId="Web-{D474E7E5-69B1-4558-B40A-FCB60281B6D2}" dt="2023-03-26T19:20:41.713" v="1"/>
          <ac:spMkLst>
            <pc:docMk/>
            <pc:sldMk cId="2150660540" sldId="266"/>
            <ac:spMk id="14" creationId="{435050B1-74E1-4A81-923D-0F5971A3BC01}"/>
          </ac:spMkLst>
        </pc:spChg>
        <pc:picChg chg="add mod">
          <ac:chgData name="Nicholas Granozio" userId="S::ngranozi@syr.edu::45490fd8-f2dc-49f7-94fd-eaca3c85aa95" providerId="AD" clId="Web-{D474E7E5-69B1-4558-B40A-FCB60281B6D2}" dt="2023-03-26T19:20:41.713" v="1"/>
          <ac:picMkLst>
            <pc:docMk/>
            <pc:sldMk cId="2150660540" sldId="266"/>
            <ac:picMk id="3" creationId="{DFC86933-F5BB-DE58-824F-6AB3E4DEDF42}"/>
          </ac:picMkLst>
        </pc:picChg>
      </pc:sldChg>
    </pc:docChg>
  </pc:docChgLst>
  <pc:docChgLst>
    <pc:chgData name="Nicholas Granozio" userId="S::ngranozi@syr.edu::45490fd8-f2dc-49f7-94fd-eaca3c85aa95" providerId="AD" clId="Web-{843B751D-49DD-45CC-BCEA-4BDA883291B5}"/>
    <pc:docChg chg="addSld delSld modSld sldOrd">
      <pc:chgData name="Nicholas Granozio" userId="S::ngranozi@syr.edu::45490fd8-f2dc-49f7-94fd-eaca3c85aa95" providerId="AD" clId="Web-{843B751D-49DD-45CC-BCEA-4BDA883291B5}" dt="2023-03-27T23:47:48.667" v="627" actId="1076"/>
      <pc:docMkLst>
        <pc:docMk/>
      </pc:docMkLst>
      <pc:sldChg chg="addSp modSp ord">
        <pc:chgData name="Nicholas Granozio" userId="S::ngranozi@syr.edu::45490fd8-f2dc-49f7-94fd-eaca3c85aa95" providerId="AD" clId="Web-{843B751D-49DD-45CC-BCEA-4BDA883291B5}" dt="2023-03-27T23:47:48.667" v="627" actId="1076"/>
        <pc:sldMkLst>
          <pc:docMk/>
          <pc:sldMk cId="2028202758" sldId="260"/>
        </pc:sldMkLst>
        <pc:spChg chg="mod">
          <ac:chgData name="Nicholas Granozio" userId="S::ngranozi@syr.edu::45490fd8-f2dc-49f7-94fd-eaca3c85aa95" providerId="AD" clId="Web-{843B751D-49DD-45CC-BCEA-4BDA883291B5}" dt="2023-03-27T23:33:22.347" v="183" actId="20577"/>
          <ac:spMkLst>
            <pc:docMk/>
            <pc:sldMk cId="2028202758" sldId="260"/>
            <ac:spMk id="2" creationId="{CD3191B7-4BD5-7BDC-EB9C-0A6151FF1BA9}"/>
          </ac:spMkLst>
        </pc:spChg>
        <pc:spChg chg="mod">
          <ac:chgData name="Nicholas Granozio" userId="S::ngranozi@syr.edu::45490fd8-f2dc-49f7-94fd-eaca3c85aa95" providerId="AD" clId="Web-{843B751D-49DD-45CC-BCEA-4BDA883291B5}" dt="2023-03-27T23:47:37.463" v="623" actId="20577"/>
          <ac:spMkLst>
            <pc:docMk/>
            <pc:sldMk cId="2028202758" sldId="260"/>
            <ac:spMk id="3" creationId="{84CBF9EF-0932-1FF2-AD00-B903ACF32401}"/>
          </ac:spMkLst>
        </pc:spChg>
        <pc:picChg chg="add mod">
          <ac:chgData name="Nicholas Granozio" userId="S::ngranozi@syr.edu::45490fd8-f2dc-49f7-94fd-eaca3c85aa95" providerId="AD" clId="Web-{843B751D-49DD-45CC-BCEA-4BDA883291B5}" dt="2023-03-27T23:47:48.667" v="627" actId="1076"/>
          <ac:picMkLst>
            <pc:docMk/>
            <pc:sldMk cId="2028202758" sldId="260"/>
            <ac:picMk id="4" creationId="{8F194576-CF87-BA53-C4D9-8A2FCC3BCC20}"/>
          </ac:picMkLst>
        </pc:picChg>
      </pc:sldChg>
      <pc:sldChg chg="addSp modSp">
        <pc:chgData name="Nicholas Granozio" userId="S::ngranozi@syr.edu::45490fd8-f2dc-49f7-94fd-eaca3c85aa95" providerId="AD" clId="Web-{843B751D-49DD-45CC-BCEA-4BDA883291B5}" dt="2023-03-27T23:16:46.520" v="92" actId="1076"/>
        <pc:sldMkLst>
          <pc:docMk/>
          <pc:sldMk cId="2150660540" sldId="266"/>
        </pc:sldMkLst>
        <pc:spChg chg="mod">
          <ac:chgData name="Nicholas Granozio" userId="S::ngranozi@syr.edu::45490fd8-f2dc-49f7-94fd-eaca3c85aa95" providerId="AD" clId="Web-{843B751D-49DD-45CC-BCEA-4BDA883291B5}" dt="2023-03-27T23:14:52.296" v="38" actId="1076"/>
          <ac:spMkLst>
            <pc:docMk/>
            <pc:sldMk cId="2150660540" sldId="266"/>
            <ac:spMk id="2" creationId="{C70963FE-F574-07C1-03BC-8E951B8464B7}"/>
          </ac:spMkLst>
        </pc:spChg>
        <pc:spChg chg="add mod">
          <ac:chgData name="Nicholas Granozio" userId="S::ngranozi@syr.edu::45490fd8-f2dc-49f7-94fd-eaca3c85aa95" providerId="AD" clId="Web-{843B751D-49DD-45CC-BCEA-4BDA883291B5}" dt="2023-03-27T23:16:46.520" v="92" actId="1076"/>
          <ac:spMkLst>
            <pc:docMk/>
            <pc:sldMk cId="2150660540" sldId="266"/>
            <ac:spMk id="3" creationId="{202C5F73-F374-7FB2-7252-8DDB6A7E81CA}"/>
          </ac:spMkLst>
        </pc:spChg>
      </pc:sldChg>
      <pc:sldChg chg="add replId">
        <pc:chgData name="Nicholas Granozio" userId="S::ngranozi@syr.edu::45490fd8-f2dc-49f7-94fd-eaca3c85aa95" providerId="AD" clId="Web-{843B751D-49DD-45CC-BCEA-4BDA883291B5}" dt="2023-03-27T23:32:04.202" v="95"/>
        <pc:sldMkLst>
          <pc:docMk/>
          <pc:sldMk cId="1283118500" sldId="275"/>
        </pc:sldMkLst>
      </pc:sldChg>
      <pc:sldChg chg="new del">
        <pc:chgData name="Nicholas Granozio" userId="S::ngranozi@syr.edu::45490fd8-f2dc-49f7-94fd-eaca3c85aa95" providerId="AD" clId="Web-{843B751D-49DD-45CC-BCEA-4BDA883291B5}" dt="2023-03-27T23:31:54.218" v="94"/>
        <pc:sldMkLst>
          <pc:docMk/>
          <pc:sldMk cId="4179007866" sldId="275"/>
        </pc:sldMkLst>
      </pc:sldChg>
    </pc:docChg>
  </pc:docChgLst>
  <pc:docChgLst>
    <pc:chgData name="Katie Pierce" userId="S::klpierce@syr.edu::bc90169c-ab80-4374-8eae-78f323bd70d3" providerId="AD" clId="Web-{A15BA2E1-06F2-4232-AC76-A093B0B113BF}"/>
    <pc:docChg chg="modSld">
      <pc:chgData name="Katie Pierce" userId="S::klpierce@syr.edu::bc90169c-ab80-4374-8eae-78f323bd70d3" providerId="AD" clId="Web-{A15BA2E1-06F2-4232-AC76-A093B0B113BF}" dt="2023-03-27T15:51:36.643" v="223" actId="20577"/>
      <pc:docMkLst>
        <pc:docMk/>
      </pc:docMkLst>
      <pc:sldChg chg="modSp">
        <pc:chgData name="Katie Pierce" userId="S::klpierce@syr.edu::bc90169c-ab80-4374-8eae-78f323bd70d3" providerId="AD" clId="Web-{A15BA2E1-06F2-4232-AC76-A093B0B113BF}" dt="2023-03-27T15:49:50.452" v="103" actId="20577"/>
        <pc:sldMkLst>
          <pc:docMk/>
          <pc:sldMk cId="2028202758" sldId="260"/>
        </pc:sldMkLst>
        <pc:spChg chg="mod">
          <ac:chgData name="Katie Pierce" userId="S::klpierce@syr.edu::bc90169c-ab80-4374-8eae-78f323bd70d3" providerId="AD" clId="Web-{A15BA2E1-06F2-4232-AC76-A093B0B113BF}" dt="2023-03-27T15:49:50.452" v="103" actId="20577"/>
          <ac:spMkLst>
            <pc:docMk/>
            <pc:sldMk cId="2028202758" sldId="260"/>
            <ac:spMk id="3" creationId="{84CBF9EF-0932-1FF2-AD00-B903ACF32401}"/>
          </ac:spMkLst>
        </pc:spChg>
      </pc:sldChg>
      <pc:sldChg chg="modSp">
        <pc:chgData name="Katie Pierce" userId="S::klpierce@syr.edu::bc90169c-ab80-4374-8eae-78f323bd70d3" providerId="AD" clId="Web-{A15BA2E1-06F2-4232-AC76-A093B0B113BF}" dt="2023-03-27T15:51:36.643" v="223" actId="20577"/>
        <pc:sldMkLst>
          <pc:docMk/>
          <pc:sldMk cId="4077418960" sldId="261"/>
        </pc:sldMkLst>
        <pc:spChg chg="mod">
          <ac:chgData name="Katie Pierce" userId="S::klpierce@syr.edu::bc90169c-ab80-4374-8eae-78f323bd70d3" providerId="AD" clId="Web-{A15BA2E1-06F2-4232-AC76-A093B0B113BF}" dt="2023-03-27T15:51:36.643" v="223" actId="20577"/>
          <ac:spMkLst>
            <pc:docMk/>
            <pc:sldMk cId="4077418960" sldId="261"/>
            <ac:spMk id="2" creationId="{044849F6-4C8F-5168-0DA3-3C6A5B089DDC}"/>
          </ac:spMkLst>
        </pc:spChg>
      </pc:sldChg>
    </pc:docChg>
  </pc:docChgLst>
  <pc:docChgLst>
    <pc:chgData name="Katie Pierce" userId="S::klpierce@syr.edu::bc90169c-ab80-4374-8eae-78f323bd70d3" providerId="AD" clId="Web-{F016A4A8-3607-36FE-999A-63C9E18F9977}"/>
    <pc:docChg chg="modSld">
      <pc:chgData name="Katie Pierce" userId="S::klpierce@syr.edu::bc90169c-ab80-4374-8eae-78f323bd70d3" providerId="AD" clId="Web-{F016A4A8-3607-36FE-999A-63C9E18F9977}" dt="2023-03-27T23:38:24.873" v="7" actId="1076"/>
      <pc:docMkLst>
        <pc:docMk/>
      </pc:docMkLst>
      <pc:sldChg chg="modSp">
        <pc:chgData name="Katie Pierce" userId="S::klpierce@syr.edu::bc90169c-ab80-4374-8eae-78f323bd70d3" providerId="AD" clId="Web-{F016A4A8-3607-36FE-999A-63C9E18F9977}" dt="2023-03-27T23:38:24.873" v="7" actId="1076"/>
        <pc:sldMkLst>
          <pc:docMk/>
          <pc:sldMk cId="1301562853" sldId="264"/>
        </pc:sldMkLst>
        <pc:spChg chg="mod">
          <ac:chgData name="Katie Pierce" userId="S::klpierce@syr.edu::bc90169c-ab80-4374-8eae-78f323bd70d3" providerId="AD" clId="Web-{F016A4A8-3607-36FE-999A-63C9E18F9977}" dt="2023-03-27T23:38:24.873" v="7" actId="1076"/>
          <ac:spMkLst>
            <pc:docMk/>
            <pc:sldMk cId="1301562853" sldId="264"/>
            <ac:spMk id="2" creationId="{C70963FE-F574-07C1-03BC-8E951B8464B7}"/>
          </ac:spMkLst>
        </pc:spChg>
      </pc:sldChg>
    </pc:docChg>
  </pc:docChgLst>
  <pc:docChgLst>
    <pc:chgData name="Katie Pierce" userId="S::klpierce@syr.edu::bc90169c-ab80-4374-8eae-78f323bd70d3" providerId="AD" clId="Web-{8575F036-DFA4-4584-A2D1-BDFF16094E9D}"/>
    <pc:docChg chg="modSld">
      <pc:chgData name="Katie Pierce" userId="S::klpierce@syr.edu::bc90169c-ab80-4374-8eae-78f323bd70d3" providerId="AD" clId="Web-{8575F036-DFA4-4584-A2D1-BDFF16094E9D}" dt="2023-03-20T23:20:43.250" v="18" actId="20577"/>
      <pc:docMkLst>
        <pc:docMk/>
      </pc:docMkLst>
      <pc:sldChg chg="addSp modSp">
        <pc:chgData name="Katie Pierce" userId="S::klpierce@syr.edu::bc90169c-ab80-4374-8eae-78f323bd70d3" providerId="AD" clId="Web-{8575F036-DFA4-4584-A2D1-BDFF16094E9D}" dt="2023-03-20T23:20:43.250" v="18" actId="20577"/>
        <pc:sldMkLst>
          <pc:docMk/>
          <pc:sldMk cId="3404314705" sldId="258"/>
        </pc:sldMkLst>
        <pc:spChg chg="add mod">
          <ac:chgData name="Katie Pierce" userId="S::klpierce@syr.edu::bc90169c-ab80-4374-8eae-78f323bd70d3" providerId="AD" clId="Web-{8575F036-DFA4-4584-A2D1-BDFF16094E9D}" dt="2023-03-20T23:20:43.250" v="18" actId="20577"/>
          <ac:spMkLst>
            <pc:docMk/>
            <pc:sldMk cId="3404314705" sldId="258"/>
            <ac:spMk id="3" creationId="{D8EBB7CC-EFC3-533C-78CB-AF83D140E228}"/>
          </ac:spMkLst>
        </pc:spChg>
      </pc:sldChg>
    </pc:docChg>
  </pc:docChgLst>
  <pc:docChgLst>
    <pc:chgData name="Gary Chen" userId="S::gchen09@syr.edu::22457c66-a69c-483c-a2a1-48e03eaec449" providerId="AD" clId="Web-{B3FA321F-A6FB-4D26-8EEC-DD57FA23EF25}"/>
    <pc:docChg chg="addSld delSld modSld sldOrd">
      <pc:chgData name="Gary Chen" userId="S::gchen09@syr.edu::22457c66-a69c-483c-a2a1-48e03eaec449" providerId="AD" clId="Web-{B3FA321F-A6FB-4D26-8EEC-DD57FA23EF25}" dt="2023-03-27T16:53:16.024" v="108" actId="1076"/>
      <pc:docMkLst>
        <pc:docMk/>
      </pc:docMkLst>
      <pc:sldChg chg="addSp delSp modSp del">
        <pc:chgData name="Gary Chen" userId="S::gchen09@syr.edu::22457c66-a69c-483c-a2a1-48e03eaec449" providerId="AD" clId="Web-{B3FA321F-A6FB-4D26-8EEC-DD57FA23EF25}" dt="2023-03-27T16:39:53.355" v="62"/>
        <pc:sldMkLst>
          <pc:docMk/>
          <pc:sldMk cId="3474064982" sldId="268"/>
        </pc:sldMkLst>
        <pc:picChg chg="add mod">
          <ac:chgData name="Gary Chen" userId="S::gchen09@syr.edu::22457c66-a69c-483c-a2a1-48e03eaec449" providerId="AD" clId="Web-{B3FA321F-A6FB-4D26-8EEC-DD57FA23EF25}" dt="2023-03-27T16:34:07.546" v="1" actId="1076"/>
          <ac:picMkLst>
            <pc:docMk/>
            <pc:sldMk cId="3474064982" sldId="268"/>
            <ac:picMk id="3" creationId="{62BE1C32-FF51-8507-691D-ACAD4D90DC6C}"/>
          </ac:picMkLst>
        </pc:picChg>
        <pc:picChg chg="add del mod">
          <ac:chgData name="Gary Chen" userId="S::gchen09@syr.edu::22457c66-a69c-483c-a2a1-48e03eaec449" providerId="AD" clId="Web-{B3FA321F-A6FB-4D26-8EEC-DD57FA23EF25}" dt="2023-03-27T16:34:37.313" v="5"/>
          <ac:picMkLst>
            <pc:docMk/>
            <pc:sldMk cId="3474064982" sldId="268"/>
            <ac:picMk id="4" creationId="{08C10941-46C9-3555-5E34-07802BE44638}"/>
          </ac:picMkLst>
        </pc:picChg>
        <pc:picChg chg="add mod">
          <ac:chgData name="Gary Chen" userId="S::gchen09@syr.edu::22457c66-a69c-483c-a2a1-48e03eaec449" providerId="AD" clId="Web-{B3FA321F-A6FB-4D26-8EEC-DD57FA23EF25}" dt="2023-03-27T16:36:08.832" v="24" actId="1076"/>
          <ac:picMkLst>
            <pc:docMk/>
            <pc:sldMk cId="3474064982" sldId="268"/>
            <ac:picMk id="5" creationId="{40C61267-E425-FC24-9568-DCA6F4B50125}"/>
          </ac:picMkLst>
        </pc:picChg>
        <pc:picChg chg="add del mod">
          <ac:chgData name="Gary Chen" userId="S::gchen09@syr.edu::22457c66-a69c-483c-a2a1-48e03eaec449" providerId="AD" clId="Web-{B3FA321F-A6FB-4D26-8EEC-DD57FA23EF25}" dt="2023-03-27T16:35:03.720" v="8"/>
          <ac:picMkLst>
            <pc:docMk/>
            <pc:sldMk cId="3474064982" sldId="268"/>
            <ac:picMk id="6" creationId="{18D6EAF3-110C-1F7C-6130-DC29FCB6C6CE}"/>
          </ac:picMkLst>
        </pc:picChg>
        <pc:picChg chg="add mod">
          <ac:chgData name="Gary Chen" userId="S::gchen09@syr.edu::22457c66-a69c-483c-a2a1-48e03eaec449" providerId="AD" clId="Web-{B3FA321F-A6FB-4D26-8EEC-DD57FA23EF25}" dt="2023-03-27T16:36:08.847" v="25" actId="1076"/>
          <ac:picMkLst>
            <pc:docMk/>
            <pc:sldMk cId="3474064982" sldId="268"/>
            <ac:picMk id="7" creationId="{5F521068-3A98-6F65-0EF6-FF5D7ABDD77A}"/>
          </ac:picMkLst>
        </pc:picChg>
        <pc:picChg chg="add del mod">
          <ac:chgData name="Gary Chen" userId="S::gchen09@syr.edu::22457c66-a69c-483c-a2a1-48e03eaec449" providerId="AD" clId="Web-{B3FA321F-A6FB-4D26-8EEC-DD57FA23EF25}" dt="2023-03-27T16:35:18.518" v="12"/>
          <ac:picMkLst>
            <pc:docMk/>
            <pc:sldMk cId="3474064982" sldId="268"/>
            <ac:picMk id="8" creationId="{BD9B404C-85AF-91A6-67BF-5779E022D1EE}"/>
          </ac:picMkLst>
        </pc:picChg>
        <pc:picChg chg="add mod">
          <ac:chgData name="Gary Chen" userId="S::gchen09@syr.edu::22457c66-a69c-483c-a2a1-48e03eaec449" providerId="AD" clId="Web-{B3FA321F-A6FB-4D26-8EEC-DD57FA23EF25}" dt="2023-03-27T16:35:20.877" v="14" actId="1076"/>
          <ac:picMkLst>
            <pc:docMk/>
            <pc:sldMk cId="3474064982" sldId="268"/>
            <ac:picMk id="9" creationId="{960DB204-D127-E22D-2E8C-4BE4E8937F34}"/>
          </ac:picMkLst>
        </pc:picChg>
        <pc:picChg chg="add mod">
          <ac:chgData name="Gary Chen" userId="S::gchen09@syr.edu::22457c66-a69c-483c-a2a1-48e03eaec449" providerId="AD" clId="Web-{B3FA321F-A6FB-4D26-8EEC-DD57FA23EF25}" dt="2023-03-27T16:36:08.863" v="26" actId="1076"/>
          <ac:picMkLst>
            <pc:docMk/>
            <pc:sldMk cId="3474064982" sldId="268"/>
            <ac:picMk id="10" creationId="{E0F76A43-DD4D-2C75-121B-A97DCA58ABCA}"/>
          </ac:picMkLst>
        </pc:picChg>
        <pc:picChg chg="add mod">
          <ac:chgData name="Gary Chen" userId="S::gchen09@syr.edu::22457c66-a69c-483c-a2a1-48e03eaec449" providerId="AD" clId="Web-{B3FA321F-A6FB-4D26-8EEC-DD57FA23EF25}" dt="2023-03-27T16:36:08.879" v="27" actId="1076"/>
          <ac:picMkLst>
            <pc:docMk/>
            <pc:sldMk cId="3474064982" sldId="268"/>
            <ac:picMk id="11" creationId="{6F7CB8CF-974A-E1DE-0DA1-0AEFBA86C261}"/>
          </ac:picMkLst>
        </pc:picChg>
      </pc:sldChg>
      <pc:sldChg chg="addSp delSp modSp add ord replId">
        <pc:chgData name="Gary Chen" userId="S::gchen09@syr.edu::22457c66-a69c-483c-a2a1-48e03eaec449" providerId="AD" clId="Web-{B3FA321F-A6FB-4D26-8EEC-DD57FA23EF25}" dt="2023-03-27T16:53:16.024" v="108" actId="1076"/>
        <pc:sldMkLst>
          <pc:docMk/>
          <pc:sldMk cId="1986329210" sldId="274"/>
        </pc:sldMkLst>
        <pc:spChg chg="mod">
          <ac:chgData name="Gary Chen" userId="S::gchen09@syr.edu::22457c66-a69c-483c-a2a1-48e03eaec449" providerId="AD" clId="Web-{B3FA321F-A6FB-4D26-8EEC-DD57FA23EF25}" dt="2023-03-27T16:35:59.316" v="23" actId="20577"/>
          <ac:spMkLst>
            <pc:docMk/>
            <pc:sldMk cId="1986329210" sldId="274"/>
            <ac:spMk id="2" creationId="{C70963FE-F574-07C1-03BC-8E951B8464B7}"/>
          </ac:spMkLst>
        </pc:spChg>
        <pc:spChg chg="add del mod">
          <ac:chgData name="Gary Chen" userId="S::gchen09@syr.edu::22457c66-a69c-483c-a2a1-48e03eaec449" providerId="AD" clId="Web-{B3FA321F-A6FB-4D26-8EEC-DD57FA23EF25}" dt="2023-03-27T16:36:22.629" v="37"/>
          <ac:spMkLst>
            <pc:docMk/>
            <pc:sldMk cId="1986329210" sldId="274"/>
            <ac:spMk id="15" creationId="{577160D9-3DB8-B3BD-508F-848F0F3838D5}"/>
          </ac:spMkLst>
        </pc:spChg>
        <pc:picChg chg="del">
          <ac:chgData name="Gary Chen" userId="S::gchen09@syr.edu::22457c66-a69c-483c-a2a1-48e03eaec449" providerId="AD" clId="Web-{B3FA321F-A6FB-4D26-8EEC-DD57FA23EF25}" dt="2023-03-27T16:36:17.645" v="29"/>
          <ac:picMkLst>
            <pc:docMk/>
            <pc:sldMk cId="1986329210" sldId="274"/>
            <ac:picMk id="3" creationId="{48D0806E-9F2F-BFDB-ACB2-FFA5449FAE50}"/>
          </ac:picMkLst>
        </pc:picChg>
        <pc:picChg chg="del">
          <ac:chgData name="Gary Chen" userId="S::gchen09@syr.edu::22457c66-a69c-483c-a2a1-48e03eaec449" providerId="AD" clId="Web-{B3FA321F-A6FB-4D26-8EEC-DD57FA23EF25}" dt="2023-03-27T16:36:18.770" v="31"/>
          <ac:picMkLst>
            <pc:docMk/>
            <pc:sldMk cId="1986329210" sldId="274"/>
            <ac:picMk id="4" creationId="{4F92D974-1DF7-199B-7D38-6795F3D6345C}"/>
          </ac:picMkLst>
        </pc:picChg>
        <pc:picChg chg="del">
          <ac:chgData name="Gary Chen" userId="S::gchen09@syr.edu::22457c66-a69c-483c-a2a1-48e03eaec449" providerId="AD" clId="Web-{B3FA321F-A6FB-4D26-8EEC-DD57FA23EF25}" dt="2023-03-27T16:36:19.379" v="32"/>
          <ac:picMkLst>
            <pc:docMk/>
            <pc:sldMk cId="1986329210" sldId="274"/>
            <ac:picMk id="5" creationId="{F3D0CACA-59B2-D2C7-ECA6-3164E15C356B}"/>
          </ac:picMkLst>
        </pc:picChg>
        <pc:picChg chg="del">
          <ac:chgData name="Gary Chen" userId="S::gchen09@syr.edu::22457c66-a69c-483c-a2a1-48e03eaec449" providerId="AD" clId="Web-{B3FA321F-A6FB-4D26-8EEC-DD57FA23EF25}" dt="2023-03-27T16:36:18.129" v="30"/>
          <ac:picMkLst>
            <pc:docMk/>
            <pc:sldMk cId="1986329210" sldId="274"/>
            <ac:picMk id="6" creationId="{5BCD4932-952E-452C-5575-17E8F631A288}"/>
          </ac:picMkLst>
        </pc:picChg>
        <pc:picChg chg="del">
          <ac:chgData name="Gary Chen" userId="S::gchen09@syr.edu::22457c66-a69c-483c-a2a1-48e03eaec449" providerId="AD" clId="Web-{B3FA321F-A6FB-4D26-8EEC-DD57FA23EF25}" dt="2023-03-27T16:36:17.004" v="28"/>
          <ac:picMkLst>
            <pc:docMk/>
            <pc:sldMk cId="1986329210" sldId="274"/>
            <ac:picMk id="7" creationId="{9B473931-6336-C9AF-5720-DB2689E9D874}"/>
          </ac:picMkLst>
        </pc:picChg>
        <pc:picChg chg="del">
          <ac:chgData name="Gary Chen" userId="S::gchen09@syr.edu::22457c66-a69c-483c-a2a1-48e03eaec449" providerId="AD" clId="Web-{B3FA321F-A6FB-4D26-8EEC-DD57FA23EF25}" dt="2023-03-27T16:36:19.785" v="33"/>
          <ac:picMkLst>
            <pc:docMk/>
            <pc:sldMk cId="1986329210" sldId="274"/>
            <ac:picMk id="8" creationId="{4628594B-7218-79E9-0BEA-17042BBB95D2}"/>
          </ac:picMkLst>
        </pc:picChg>
        <pc:picChg chg="add mod">
          <ac:chgData name="Gary Chen" userId="S::gchen09@syr.edu::22457c66-a69c-483c-a2a1-48e03eaec449" providerId="AD" clId="Web-{B3FA321F-A6FB-4D26-8EEC-DD57FA23EF25}" dt="2023-03-27T16:53:16.008" v="107" actId="1076"/>
          <ac:picMkLst>
            <pc:docMk/>
            <pc:sldMk cId="1986329210" sldId="274"/>
            <ac:picMk id="17" creationId="{35F65E04-A807-F0CB-2EF5-8B590C415546}"/>
          </ac:picMkLst>
        </pc:picChg>
        <pc:picChg chg="add mod">
          <ac:chgData name="Gary Chen" userId="S::gchen09@syr.edu::22457c66-a69c-483c-a2a1-48e03eaec449" providerId="AD" clId="Web-{B3FA321F-A6FB-4D26-8EEC-DD57FA23EF25}" dt="2023-03-27T16:53:16.024" v="108" actId="1076"/>
          <ac:picMkLst>
            <pc:docMk/>
            <pc:sldMk cId="1986329210" sldId="274"/>
            <ac:picMk id="19" creationId="{0F5558F9-B5E9-663D-1000-EE689532DD37}"/>
          </ac:picMkLst>
        </pc:picChg>
        <pc:picChg chg="add mod">
          <ac:chgData name="Gary Chen" userId="S::gchen09@syr.edu::22457c66-a69c-483c-a2a1-48e03eaec449" providerId="AD" clId="Web-{B3FA321F-A6FB-4D26-8EEC-DD57FA23EF25}" dt="2023-03-27T16:53:07.476" v="103" actId="1076"/>
          <ac:picMkLst>
            <pc:docMk/>
            <pc:sldMk cId="1986329210" sldId="274"/>
            <ac:picMk id="21" creationId="{A6FDC052-BB7D-D445-A3CE-9198E66E8D10}"/>
          </ac:picMkLst>
        </pc:picChg>
        <pc:picChg chg="add mod">
          <ac:chgData name="Gary Chen" userId="S::gchen09@syr.edu::22457c66-a69c-483c-a2a1-48e03eaec449" providerId="AD" clId="Web-{B3FA321F-A6FB-4D26-8EEC-DD57FA23EF25}" dt="2023-03-27T16:52:55.039" v="100" actId="1076"/>
          <ac:picMkLst>
            <pc:docMk/>
            <pc:sldMk cId="1986329210" sldId="274"/>
            <ac:picMk id="23" creationId="{4622E4C9-6166-9CB0-FC0C-877AEC1805F5}"/>
          </ac:picMkLst>
        </pc:picChg>
        <pc:picChg chg="add mod">
          <ac:chgData name="Gary Chen" userId="S::gchen09@syr.edu::22457c66-a69c-483c-a2a1-48e03eaec449" providerId="AD" clId="Web-{B3FA321F-A6FB-4D26-8EEC-DD57FA23EF25}" dt="2023-03-27T16:53:07.492" v="104" actId="1076"/>
          <ac:picMkLst>
            <pc:docMk/>
            <pc:sldMk cId="1986329210" sldId="274"/>
            <ac:picMk id="25" creationId="{D2479B8A-A7D3-C23B-B269-128A4AA12753}"/>
          </ac:picMkLst>
        </pc:picChg>
        <pc:picChg chg="add mod">
          <ac:chgData name="Gary Chen" userId="S::gchen09@syr.edu::22457c66-a69c-483c-a2a1-48e03eaec449" providerId="AD" clId="Web-{B3FA321F-A6FB-4D26-8EEC-DD57FA23EF25}" dt="2023-03-27T16:52:55.085" v="102" actId="1076"/>
          <ac:picMkLst>
            <pc:docMk/>
            <pc:sldMk cId="1986329210" sldId="274"/>
            <ac:picMk id="27" creationId="{B1750061-E81D-A324-71A0-73277D8414CF}"/>
          </ac:picMkLst>
        </pc:picChg>
        <pc:picChg chg="add del mod">
          <ac:chgData name="Gary Chen" userId="S::gchen09@syr.edu::22457c66-a69c-483c-a2a1-48e03eaec449" providerId="AD" clId="Web-{B3FA321F-A6FB-4D26-8EEC-DD57FA23EF25}" dt="2023-03-27T16:43:47.316" v="72"/>
          <ac:picMkLst>
            <pc:docMk/>
            <pc:sldMk cId="1986329210" sldId="274"/>
            <ac:picMk id="29" creationId="{F6D75181-458E-F8FD-3D6E-10CB634249B7}"/>
          </ac:picMkLst>
        </pc:picChg>
      </pc:sldChg>
    </pc:docChg>
  </pc:docChgLst>
  <pc:docChgLst>
    <pc:chgData name="Gregory R Buckmaster" userId="S::grbuckma@syr.edu::45a9a559-1504-40ea-9988-7b1232026d93" providerId="AD" clId="Web-{903BEC2C-13F2-4839-A56B-FC1FDBEF3712}"/>
    <pc:docChg chg="modSld">
      <pc:chgData name="Gregory R Buckmaster" userId="S::grbuckma@syr.edu::45a9a559-1504-40ea-9988-7b1232026d93" providerId="AD" clId="Web-{903BEC2C-13F2-4839-A56B-FC1FDBEF3712}" dt="2023-03-20T23:31:48.792" v="1" actId="1076"/>
      <pc:docMkLst>
        <pc:docMk/>
      </pc:docMkLst>
      <pc:sldChg chg="addSp modSp">
        <pc:chgData name="Gregory R Buckmaster" userId="S::grbuckma@syr.edu::45a9a559-1504-40ea-9988-7b1232026d93" providerId="AD" clId="Web-{903BEC2C-13F2-4839-A56B-FC1FDBEF3712}" dt="2023-03-20T23:31:48.792" v="1" actId="1076"/>
        <pc:sldMkLst>
          <pc:docMk/>
          <pc:sldMk cId="1301562853" sldId="264"/>
        </pc:sldMkLst>
        <pc:picChg chg="add mod">
          <ac:chgData name="Gregory R Buckmaster" userId="S::grbuckma@syr.edu::45a9a559-1504-40ea-9988-7b1232026d93" providerId="AD" clId="Web-{903BEC2C-13F2-4839-A56B-FC1FDBEF3712}" dt="2023-03-20T23:31:48.792" v="1" actId="1076"/>
          <ac:picMkLst>
            <pc:docMk/>
            <pc:sldMk cId="1301562853" sldId="264"/>
            <ac:picMk id="3" creationId="{932504F4-4051-D3DE-CFB3-17537322A74B}"/>
          </ac:picMkLst>
        </pc:picChg>
      </pc:sldChg>
    </pc:docChg>
  </pc:docChgLst>
  <pc:docChgLst>
    <pc:chgData name="Katie Pierce" userId="S::klpierce@syr.edu::bc90169c-ab80-4374-8eae-78f323bd70d3" providerId="AD" clId="Web-{CF65763A-DF66-4E31-B225-2B2A0FCD33A9}"/>
    <pc:docChg chg="modSld addMainMaster delMainMaster">
      <pc:chgData name="Katie Pierce" userId="S::klpierce@syr.edu::bc90169c-ab80-4374-8eae-78f323bd70d3" providerId="AD" clId="Web-{CF65763A-DF66-4E31-B225-2B2A0FCD33A9}" dt="2023-03-20T23:18:00.779" v="32" actId="20577"/>
      <pc:docMkLst>
        <pc:docMk/>
      </pc:docMkLst>
      <pc:sldChg chg="mod modClrScheme chgLayout">
        <pc:chgData name="Katie Pierce" userId="S::klpierce@syr.edu::bc90169c-ab80-4374-8eae-78f323bd70d3" providerId="AD" clId="Web-{CF65763A-DF66-4E31-B225-2B2A0FCD33A9}" dt="2023-03-20T22:45:28.796" v="1"/>
        <pc:sldMkLst>
          <pc:docMk/>
          <pc:sldMk cId="3635603782" sldId="256"/>
        </pc:sldMkLst>
      </pc:sldChg>
      <pc:sldChg chg="addSp modSp mod modClrScheme chgLayout">
        <pc:chgData name="Katie Pierce" userId="S::klpierce@syr.edu::bc90169c-ab80-4374-8eae-78f323bd70d3" providerId="AD" clId="Web-{CF65763A-DF66-4E31-B225-2B2A0FCD33A9}" dt="2023-03-20T23:17:54.466" v="30" actId="20577"/>
        <pc:sldMkLst>
          <pc:docMk/>
          <pc:sldMk cId="4263931274" sldId="257"/>
        </pc:sldMkLst>
        <pc:spChg chg="add mod">
          <ac:chgData name="Katie Pierce" userId="S::klpierce@syr.edu::bc90169c-ab80-4374-8eae-78f323bd70d3" providerId="AD" clId="Web-{CF65763A-DF66-4E31-B225-2B2A0FCD33A9}" dt="2023-03-20T23:17:54.466" v="30" actId="20577"/>
          <ac:spMkLst>
            <pc:docMk/>
            <pc:sldMk cId="4263931274" sldId="257"/>
            <ac:spMk id="3" creationId="{58710DC0-D03D-A261-AB50-A377D2B51D87}"/>
          </ac:spMkLst>
        </pc:spChg>
      </pc:sldChg>
      <pc:sldChg chg="modSp mod modClrScheme chgLayout">
        <pc:chgData name="Katie Pierce" userId="S::klpierce@syr.edu::bc90169c-ab80-4374-8eae-78f323bd70d3" providerId="AD" clId="Web-{CF65763A-DF66-4E31-B225-2B2A0FCD33A9}" dt="2023-03-20T23:18:00.779" v="32" actId="20577"/>
        <pc:sldMkLst>
          <pc:docMk/>
          <pc:sldMk cId="3404314705" sldId="258"/>
        </pc:sldMkLst>
        <pc:spChg chg="mod">
          <ac:chgData name="Katie Pierce" userId="S::klpierce@syr.edu::bc90169c-ab80-4374-8eae-78f323bd70d3" providerId="AD" clId="Web-{CF65763A-DF66-4E31-B225-2B2A0FCD33A9}" dt="2023-03-20T23:18:00.779" v="32" actId="20577"/>
          <ac:spMkLst>
            <pc:docMk/>
            <pc:sldMk cId="3404314705" sldId="258"/>
            <ac:spMk id="2" creationId="{C70963FE-F574-07C1-03BC-8E951B8464B7}"/>
          </ac:spMkLst>
        </pc:spChg>
      </pc:sldChg>
      <pc:sldChg chg="mod modClrScheme chgLayout">
        <pc:chgData name="Katie Pierce" userId="S::klpierce@syr.edu::bc90169c-ab80-4374-8eae-78f323bd70d3" providerId="AD" clId="Web-{CF65763A-DF66-4E31-B225-2B2A0FCD33A9}" dt="2023-03-20T22:45:28.796" v="1"/>
        <pc:sldMkLst>
          <pc:docMk/>
          <pc:sldMk cId="2028202758" sldId="260"/>
        </pc:sldMkLst>
      </pc:sldChg>
      <pc:sldChg chg="mod modClrScheme chgLayout">
        <pc:chgData name="Katie Pierce" userId="S::klpierce@syr.edu::bc90169c-ab80-4374-8eae-78f323bd70d3" providerId="AD" clId="Web-{CF65763A-DF66-4E31-B225-2B2A0FCD33A9}" dt="2023-03-20T22:45:28.796" v="1"/>
        <pc:sldMkLst>
          <pc:docMk/>
          <pc:sldMk cId="4077418960" sldId="261"/>
        </pc:sldMkLst>
      </pc:sldChg>
      <pc:sldChg chg="mod modClrScheme chgLayout">
        <pc:chgData name="Katie Pierce" userId="S::klpierce@syr.edu::bc90169c-ab80-4374-8eae-78f323bd70d3" providerId="AD" clId="Web-{CF65763A-DF66-4E31-B225-2B2A0FCD33A9}" dt="2023-03-20T22:45:28.796" v="1"/>
        <pc:sldMkLst>
          <pc:docMk/>
          <pc:sldMk cId="1301562853" sldId="264"/>
        </pc:sldMkLst>
      </pc:sldChg>
      <pc:sldChg chg="mod modClrScheme chgLayout">
        <pc:chgData name="Katie Pierce" userId="S::klpierce@syr.edu::bc90169c-ab80-4374-8eae-78f323bd70d3" providerId="AD" clId="Web-{CF65763A-DF66-4E31-B225-2B2A0FCD33A9}" dt="2023-03-20T22:45:28.796" v="1"/>
        <pc:sldMkLst>
          <pc:docMk/>
          <pc:sldMk cId="1986814317" sldId="265"/>
        </pc:sldMkLst>
      </pc:sldChg>
      <pc:sldChg chg="mod modClrScheme chgLayout">
        <pc:chgData name="Katie Pierce" userId="S::klpierce@syr.edu::bc90169c-ab80-4374-8eae-78f323bd70d3" providerId="AD" clId="Web-{CF65763A-DF66-4E31-B225-2B2A0FCD33A9}" dt="2023-03-20T22:45:28.796" v="1"/>
        <pc:sldMkLst>
          <pc:docMk/>
          <pc:sldMk cId="2150660540" sldId="266"/>
        </pc:sldMkLst>
      </pc:sldChg>
      <pc:sldMasterChg chg="add del addSldLayout delSldLayout">
        <pc:chgData name="Katie Pierce" userId="S::klpierce@syr.edu::bc90169c-ab80-4374-8eae-78f323bd70d3" providerId="AD" clId="Web-{CF65763A-DF66-4E31-B225-2B2A0FCD33A9}" dt="2023-03-20T22:45:28.796" v="1"/>
        <pc:sldMasterMkLst>
          <pc:docMk/>
          <pc:sldMasterMk cId="2498142882" sldId="2147483648"/>
        </pc:sldMasterMkLst>
        <pc:sldLayoutChg chg="add del">
          <pc:chgData name="Katie Pierce" userId="S::klpierce@syr.edu::bc90169c-ab80-4374-8eae-78f323bd70d3" providerId="AD" clId="Web-{CF65763A-DF66-4E31-B225-2B2A0FCD33A9}" dt="2023-03-20T22:45:28.796" v="1"/>
          <pc:sldLayoutMkLst>
            <pc:docMk/>
            <pc:sldMasterMk cId="2498142882" sldId="2147483648"/>
            <pc:sldLayoutMk cId="3588776167" sldId="2147483649"/>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2189136737" sldId="2147483650"/>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161982488" sldId="2147483651"/>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2682216596" sldId="2147483652"/>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2495660872" sldId="2147483653"/>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3387066339" sldId="2147483654"/>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2770810707" sldId="2147483655"/>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397705067" sldId="2147483656"/>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3414920320" sldId="2147483657"/>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1906384169" sldId="2147483658"/>
          </pc:sldLayoutMkLst>
        </pc:sldLayoutChg>
        <pc:sldLayoutChg chg="add del">
          <pc:chgData name="Katie Pierce" userId="S::klpierce@syr.edu::bc90169c-ab80-4374-8eae-78f323bd70d3" providerId="AD" clId="Web-{CF65763A-DF66-4E31-B225-2B2A0FCD33A9}" dt="2023-03-20T22:45:28.796" v="1"/>
          <pc:sldLayoutMkLst>
            <pc:docMk/>
            <pc:sldMasterMk cId="2498142882" sldId="2147483648"/>
            <pc:sldLayoutMk cId="3453752865" sldId="2147483659"/>
          </pc:sldLayoutMkLst>
        </pc:sldLayoutChg>
      </pc:sldMasterChg>
      <pc:sldMasterChg chg="add del addSldLayout delSldLayout modSldLayout">
        <pc:chgData name="Katie Pierce" userId="S::klpierce@syr.edu::bc90169c-ab80-4374-8eae-78f323bd70d3" providerId="AD" clId="Web-{CF65763A-DF66-4E31-B225-2B2A0FCD33A9}" dt="2023-03-20T22:45:28.796" v="1"/>
        <pc:sldMasterMkLst>
          <pc:docMk/>
          <pc:sldMasterMk cId="1306759968" sldId="2147483660"/>
        </pc:sldMasterMkLst>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42011646" sldId="2147483661"/>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1788788240" sldId="2147483662"/>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3584317972" sldId="2147483663"/>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2876440587" sldId="2147483664"/>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1015360578" sldId="2147483665"/>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3609398773" sldId="2147483666"/>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2230110278" sldId="2147483667"/>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2405034883" sldId="2147483668"/>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3679367403" sldId="2147483669"/>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781647262" sldId="2147483670"/>
          </pc:sldLayoutMkLst>
        </pc:sldLayoutChg>
        <pc:sldLayoutChg chg="add del mod replId">
          <pc:chgData name="Katie Pierce" userId="S::klpierce@syr.edu::bc90169c-ab80-4374-8eae-78f323bd70d3" providerId="AD" clId="Web-{CF65763A-DF66-4E31-B225-2B2A0FCD33A9}" dt="2023-03-20T22:45:28.796" v="1"/>
          <pc:sldLayoutMkLst>
            <pc:docMk/>
            <pc:sldMasterMk cId="1306759968" sldId="2147483660"/>
            <pc:sldLayoutMk cId="1335794686" sldId="2147483671"/>
          </pc:sldLayoutMkLst>
        </pc:sldLayoutChg>
      </pc:sldMasterChg>
    </pc:docChg>
  </pc:docChgLst>
  <pc:docChgLst>
    <pc:chgData name="Gregory R Buckmaster" userId="45a9a559-1504-40ea-9988-7b1232026d93" providerId="ADAL" clId="{3AAB47E9-E1DF-4BE7-97C1-137E0B4EF12E}"/>
    <pc:docChg chg="undo custSel addSld modSld sldOrd">
      <pc:chgData name="Gregory R Buckmaster" userId="45a9a559-1504-40ea-9988-7b1232026d93" providerId="ADAL" clId="{3AAB47E9-E1DF-4BE7-97C1-137E0B4EF12E}" dt="2023-03-28T00:07:33.798" v="3034" actId="5793"/>
      <pc:docMkLst>
        <pc:docMk/>
      </pc:docMkLst>
      <pc:sldChg chg="addSp modSp mod">
        <pc:chgData name="Gregory R Buckmaster" userId="45a9a559-1504-40ea-9988-7b1232026d93" providerId="ADAL" clId="{3AAB47E9-E1DF-4BE7-97C1-137E0B4EF12E}" dt="2023-03-27T14:36:11.988" v="1222" actId="20577"/>
        <pc:sldMkLst>
          <pc:docMk/>
          <pc:sldMk cId="3404314705" sldId="258"/>
        </pc:sldMkLst>
        <pc:spChg chg="mod">
          <ac:chgData name="Gregory R Buckmaster" userId="45a9a559-1504-40ea-9988-7b1232026d93" providerId="ADAL" clId="{3AAB47E9-E1DF-4BE7-97C1-137E0B4EF12E}" dt="2023-03-27T14:36:11.988" v="1222" actId="20577"/>
          <ac:spMkLst>
            <pc:docMk/>
            <pc:sldMk cId="3404314705" sldId="258"/>
            <ac:spMk id="3" creationId="{D8EBB7CC-EFC3-533C-78CB-AF83D140E228}"/>
          </ac:spMkLst>
        </pc:spChg>
        <pc:picChg chg="add mod">
          <ac:chgData name="Gregory R Buckmaster" userId="45a9a559-1504-40ea-9988-7b1232026d93" providerId="ADAL" clId="{3AAB47E9-E1DF-4BE7-97C1-137E0B4EF12E}" dt="2023-03-27T14:34:50.954" v="1136" actId="1076"/>
          <ac:picMkLst>
            <pc:docMk/>
            <pc:sldMk cId="3404314705" sldId="258"/>
            <ac:picMk id="2" creationId="{88E7715D-2669-6BDE-4B47-4C83C2350477}"/>
          </ac:picMkLst>
        </pc:picChg>
      </pc:sldChg>
      <pc:sldChg chg="modSp mod">
        <pc:chgData name="Gregory R Buckmaster" userId="45a9a559-1504-40ea-9988-7b1232026d93" providerId="ADAL" clId="{3AAB47E9-E1DF-4BE7-97C1-137E0B4EF12E}" dt="2023-03-27T23:23:47.192" v="1849" actId="20577"/>
        <pc:sldMkLst>
          <pc:docMk/>
          <pc:sldMk cId="2028202758" sldId="260"/>
        </pc:sldMkLst>
        <pc:spChg chg="mod">
          <ac:chgData name="Gregory R Buckmaster" userId="45a9a559-1504-40ea-9988-7b1232026d93" providerId="ADAL" clId="{3AAB47E9-E1DF-4BE7-97C1-137E0B4EF12E}" dt="2023-03-27T23:23:47.192" v="1849" actId="20577"/>
          <ac:spMkLst>
            <pc:docMk/>
            <pc:sldMk cId="2028202758" sldId="260"/>
            <ac:spMk id="3" creationId="{84CBF9EF-0932-1FF2-AD00-B903ACF32401}"/>
          </ac:spMkLst>
        </pc:spChg>
      </pc:sldChg>
      <pc:sldChg chg="addSp modSp mod">
        <pc:chgData name="Gregory R Buckmaster" userId="45a9a559-1504-40ea-9988-7b1232026d93" providerId="ADAL" clId="{3AAB47E9-E1DF-4BE7-97C1-137E0B4EF12E}" dt="2023-03-28T00:07:33.798" v="3034" actId="5793"/>
        <pc:sldMkLst>
          <pc:docMk/>
          <pc:sldMk cId="4077418960" sldId="261"/>
        </pc:sldMkLst>
        <pc:spChg chg="mod">
          <ac:chgData name="Gregory R Buckmaster" userId="45a9a559-1504-40ea-9988-7b1232026d93" providerId="ADAL" clId="{3AAB47E9-E1DF-4BE7-97C1-137E0B4EF12E}" dt="2023-03-28T00:07:33.798" v="3034" actId="5793"/>
          <ac:spMkLst>
            <pc:docMk/>
            <pc:sldMk cId="4077418960" sldId="261"/>
            <ac:spMk id="2" creationId="{044849F6-4C8F-5168-0DA3-3C6A5B089DDC}"/>
          </ac:spMkLst>
        </pc:spChg>
        <pc:picChg chg="add mod">
          <ac:chgData name="Gregory R Buckmaster" userId="45a9a559-1504-40ea-9988-7b1232026d93" providerId="ADAL" clId="{3AAB47E9-E1DF-4BE7-97C1-137E0B4EF12E}" dt="2023-03-27T23:59:14.247" v="3014" actId="1037"/>
          <ac:picMkLst>
            <pc:docMk/>
            <pc:sldMk cId="4077418960" sldId="261"/>
            <ac:picMk id="4" creationId="{3D632A47-D4D4-5608-94A4-DE20096C32A9}"/>
          </ac:picMkLst>
        </pc:picChg>
      </pc:sldChg>
      <pc:sldChg chg="delSp modSp mod">
        <pc:chgData name="Gregory R Buckmaster" userId="45a9a559-1504-40ea-9988-7b1232026d93" providerId="ADAL" clId="{3AAB47E9-E1DF-4BE7-97C1-137E0B4EF12E}" dt="2023-03-27T14:34:39.292" v="1132" actId="21"/>
        <pc:sldMkLst>
          <pc:docMk/>
          <pc:sldMk cId="1301562853" sldId="264"/>
        </pc:sldMkLst>
        <pc:spChg chg="mod">
          <ac:chgData name="Gregory R Buckmaster" userId="45a9a559-1504-40ea-9988-7b1232026d93" providerId="ADAL" clId="{3AAB47E9-E1DF-4BE7-97C1-137E0B4EF12E}" dt="2023-03-27T14:34:25.094" v="1130" actId="1076"/>
          <ac:spMkLst>
            <pc:docMk/>
            <pc:sldMk cId="1301562853" sldId="264"/>
            <ac:spMk id="2" creationId="{C70963FE-F574-07C1-03BC-8E951B8464B7}"/>
          </ac:spMkLst>
        </pc:spChg>
        <pc:spChg chg="mod">
          <ac:chgData name="Gregory R Buckmaster" userId="45a9a559-1504-40ea-9988-7b1232026d93" providerId="ADAL" clId="{3AAB47E9-E1DF-4BE7-97C1-137E0B4EF12E}" dt="2023-03-27T14:34:34.910" v="1131" actId="1076"/>
          <ac:spMkLst>
            <pc:docMk/>
            <pc:sldMk cId="1301562853" sldId="264"/>
            <ac:spMk id="4" creationId="{DCC51ECB-885A-3536-4BAB-A353B0E6E717}"/>
          </ac:spMkLst>
        </pc:spChg>
        <pc:spChg chg="mod">
          <ac:chgData name="Gregory R Buckmaster" userId="45a9a559-1504-40ea-9988-7b1232026d93" providerId="ADAL" clId="{3AAB47E9-E1DF-4BE7-97C1-137E0B4EF12E}" dt="2023-03-27T14:34:34.910" v="1131" actId="1076"/>
          <ac:spMkLst>
            <pc:docMk/>
            <pc:sldMk cId="1301562853" sldId="264"/>
            <ac:spMk id="5" creationId="{7BF13A17-91C2-DBC1-49F1-F74E65EDF6C6}"/>
          </ac:spMkLst>
        </pc:spChg>
        <pc:spChg chg="mod">
          <ac:chgData name="Gregory R Buckmaster" userId="45a9a559-1504-40ea-9988-7b1232026d93" providerId="ADAL" clId="{3AAB47E9-E1DF-4BE7-97C1-137E0B4EF12E}" dt="2023-03-27T14:34:34.910" v="1131" actId="1076"/>
          <ac:spMkLst>
            <pc:docMk/>
            <pc:sldMk cId="1301562853" sldId="264"/>
            <ac:spMk id="6" creationId="{5D5D5FE1-F5D3-82ED-85B8-0BAD5CEAA101}"/>
          </ac:spMkLst>
        </pc:spChg>
        <pc:spChg chg="mod">
          <ac:chgData name="Gregory R Buckmaster" userId="45a9a559-1504-40ea-9988-7b1232026d93" providerId="ADAL" clId="{3AAB47E9-E1DF-4BE7-97C1-137E0B4EF12E}" dt="2023-03-27T14:34:34.910" v="1131" actId="1076"/>
          <ac:spMkLst>
            <pc:docMk/>
            <pc:sldMk cId="1301562853" sldId="264"/>
            <ac:spMk id="8" creationId="{E435E769-38CF-CADF-7E62-CDAF1BC0ECBF}"/>
          </ac:spMkLst>
        </pc:spChg>
        <pc:spChg chg="mod">
          <ac:chgData name="Gregory R Buckmaster" userId="45a9a559-1504-40ea-9988-7b1232026d93" providerId="ADAL" clId="{3AAB47E9-E1DF-4BE7-97C1-137E0B4EF12E}" dt="2023-03-27T14:34:34.910" v="1131" actId="1076"/>
          <ac:spMkLst>
            <pc:docMk/>
            <pc:sldMk cId="1301562853" sldId="264"/>
            <ac:spMk id="11" creationId="{154C545E-9F95-189B-F252-DFD1D193C5C6}"/>
          </ac:spMkLst>
        </pc:spChg>
        <pc:spChg chg="mod">
          <ac:chgData name="Gregory R Buckmaster" userId="45a9a559-1504-40ea-9988-7b1232026d93" providerId="ADAL" clId="{3AAB47E9-E1DF-4BE7-97C1-137E0B4EF12E}" dt="2023-03-27T14:34:34.910" v="1131" actId="1076"/>
          <ac:spMkLst>
            <pc:docMk/>
            <pc:sldMk cId="1301562853" sldId="264"/>
            <ac:spMk id="14" creationId="{4B906DB0-6304-1EC1-E6AF-C525753F7DAE}"/>
          </ac:spMkLst>
        </pc:spChg>
        <pc:spChg chg="mod">
          <ac:chgData name="Gregory R Buckmaster" userId="45a9a559-1504-40ea-9988-7b1232026d93" providerId="ADAL" clId="{3AAB47E9-E1DF-4BE7-97C1-137E0B4EF12E}" dt="2023-03-27T14:34:34.910" v="1131" actId="1076"/>
          <ac:spMkLst>
            <pc:docMk/>
            <pc:sldMk cId="1301562853" sldId="264"/>
            <ac:spMk id="17" creationId="{42B7EADE-5059-3904-2DFA-FA5094C68F66}"/>
          </ac:spMkLst>
        </pc:spChg>
        <pc:spChg chg="mod">
          <ac:chgData name="Gregory R Buckmaster" userId="45a9a559-1504-40ea-9988-7b1232026d93" providerId="ADAL" clId="{3AAB47E9-E1DF-4BE7-97C1-137E0B4EF12E}" dt="2023-03-27T14:34:34.910" v="1131" actId="1076"/>
          <ac:spMkLst>
            <pc:docMk/>
            <pc:sldMk cId="1301562853" sldId="264"/>
            <ac:spMk id="18" creationId="{7C46447C-A571-1CF2-59FA-3CE54BC935A1}"/>
          </ac:spMkLst>
        </pc:spChg>
        <pc:spChg chg="mod">
          <ac:chgData name="Gregory R Buckmaster" userId="45a9a559-1504-40ea-9988-7b1232026d93" providerId="ADAL" clId="{3AAB47E9-E1DF-4BE7-97C1-137E0B4EF12E}" dt="2023-03-27T14:34:34.910" v="1131" actId="1076"/>
          <ac:spMkLst>
            <pc:docMk/>
            <pc:sldMk cId="1301562853" sldId="264"/>
            <ac:spMk id="19" creationId="{3F24777C-8451-E20B-C00F-4F5B568E3143}"/>
          </ac:spMkLst>
        </pc:spChg>
        <pc:spChg chg="mod">
          <ac:chgData name="Gregory R Buckmaster" userId="45a9a559-1504-40ea-9988-7b1232026d93" providerId="ADAL" clId="{3AAB47E9-E1DF-4BE7-97C1-137E0B4EF12E}" dt="2023-03-27T14:34:34.910" v="1131" actId="1076"/>
          <ac:spMkLst>
            <pc:docMk/>
            <pc:sldMk cId="1301562853" sldId="264"/>
            <ac:spMk id="20" creationId="{5C72B036-F392-6D0A-7CB6-CD0BFCB0E48F}"/>
          </ac:spMkLst>
        </pc:spChg>
        <pc:picChg chg="del">
          <ac:chgData name="Gregory R Buckmaster" userId="45a9a559-1504-40ea-9988-7b1232026d93" providerId="ADAL" clId="{3AAB47E9-E1DF-4BE7-97C1-137E0B4EF12E}" dt="2023-03-27T14:34:39.292" v="1132" actId="21"/>
          <ac:picMkLst>
            <pc:docMk/>
            <pc:sldMk cId="1301562853" sldId="264"/>
            <ac:picMk id="3" creationId="{932504F4-4051-D3DE-CFB3-17537322A74B}"/>
          </ac:picMkLst>
        </pc:picChg>
        <pc:cxnChg chg="mod">
          <ac:chgData name="Gregory R Buckmaster" userId="45a9a559-1504-40ea-9988-7b1232026d93" providerId="ADAL" clId="{3AAB47E9-E1DF-4BE7-97C1-137E0B4EF12E}" dt="2023-03-27T14:34:34.910" v="1131" actId="1076"/>
          <ac:cxnSpMkLst>
            <pc:docMk/>
            <pc:sldMk cId="1301562853" sldId="264"/>
            <ac:cxnSpMk id="9" creationId="{70C548E9-00E2-9916-A12C-EDE0633CE633}"/>
          </ac:cxnSpMkLst>
        </pc:cxnChg>
        <pc:cxnChg chg="mod">
          <ac:chgData name="Gregory R Buckmaster" userId="45a9a559-1504-40ea-9988-7b1232026d93" providerId="ADAL" clId="{3AAB47E9-E1DF-4BE7-97C1-137E0B4EF12E}" dt="2023-03-27T14:34:34.910" v="1131" actId="1076"/>
          <ac:cxnSpMkLst>
            <pc:docMk/>
            <pc:sldMk cId="1301562853" sldId="264"/>
            <ac:cxnSpMk id="10" creationId="{BAEED3F0-A22B-5C6F-46AB-12F8B59A1EFD}"/>
          </ac:cxnSpMkLst>
        </pc:cxnChg>
        <pc:cxnChg chg="mod">
          <ac:chgData name="Gregory R Buckmaster" userId="45a9a559-1504-40ea-9988-7b1232026d93" providerId="ADAL" clId="{3AAB47E9-E1DF-4BE7-97C1-137E0B4EF12E}" dt="2023-03-27T14:34:34.910" v="1131" actId="1076"/>
          <ac:cxnSpMkLst>
            <pc:docMk/>
            <pc:sldMk cId="1301562853" sldId="264"/>
            <ac:cxnSpMk id="12" creationId="{970C7DA1-E6A8-DC89-5BD8-E536EBB99FC8}"/>
          </ac:cxnSpMkLst>
        </pc:cxnChg>
        <pc:cxnChg chg="mod">
          <ac:chgData name="Gregory R Buckmaster" userId="45a9a559-1504-40ea-9988-7b1232026d93" providerId="ADAL" clId="{3AAB47E9-E1DF-4BE7-97C1-137E0B4EF12E}" dt="2023-03-27T14:34:34.910" v="1131" actId="1076"/>
          <ac:cxnSpMkLst>
            <pc:docMk/>
            <pc:sldMk cId="1301562853" sldId="264"/>
            <ac:cxnSpMk id="13" creationId="{C8C60A81-BCEA-A627-9B22-A69ED5F52A30}"/>
          </ac:cxnSpMkLst>
        </pc:cxnChg>
        <pc:cxnChg chg="mod">
          <ac:chgData name="Gregory R Buckmaster" userId="45a9a559-1504-40ea-9988-7b1232026d93" providerId="ADAL" clId="{3AAB47E9-E1DF-4BE7-97C1-137E0B4EF12E}" dt="2023-03-27T14:34:34.910" v="1131" actId="1076"/>
          <ac:cxnSpMkLst>
            <pc:docMk/>
            <pc:sldMk cId="1301562853" sldId="264"/>
            <ac:cxnSpMk id="15" creationId="{266172A9-227B-1E74-8800-7617FDC4C4EB}"/>
          </ac:cxnSpMkLst>
        </pc:cxnChg>
        <pc:cxnChg chg="mod">
          <ac:chgData name="Gregory R Buckmaster" userId="45a9a559-1504-40ea-9988-7b1232026d93" providerId="ADAL" clId="{3AAB47E9-E1DF-4BE7-97C1-137E0B4EF12E}" dt="2023-03-27T14:34:34.910" v="1131" actId="1076"/>
          <ac:cxnSpMkLst>
            <pc:docMk/>
            <pc:sldMk cId="1301562853" sldId="264"/>
            <ac:cxnSpMk id="16" creationId="{71C87014-A4A9-7C94-A52A-AD6B1D50DCF6}"/>
          </ac:cxnSpMkLst>
        </pc:cxnChg>
      </pc:sldChg>
      <pc:sldChg chg="addSp delSp modSp mod">
        <pc:chgData name="Gregory R Buckmaster" userId="45a9a559-1504-40ea-9988-7b1232026d93" providerId="ADAL" clId="{3AAB47E9-E1DF-4BE7-97C1-137E0B4EF12E}" dt="2023-03-27T23:38:30.684" v="1941" actId="20577"/>
        <pc:sldMkLst>
          <pc:docMk/>
          <pc:sldMk cId="1986814317" sldId="265"/>
        </pc:sldMkLst>
        <pc:spChg chg="mod">
          <ac:chgData name="Gregory R Buckmaster" userId="45a9a559-1504-40ea-9988-7b1232026d93" providerId="ADAL" clId="{3AAB47E9-E1DF-4BE7-97C1-137E0B4EF12E}" dt="2023-03-27T23:38:30.684" v="1941" actId="20577"/>
          <ac:spMkLst>
            <pc:docMk/>
            <pc:sldMk cId="1986814317" sldId="265"/>
            <ac:spMk id="2" creationId="{C70963FE-F574-07C1-03BC-8E951B8464B7}"/>
          </ac:spMkLst>
        </pc:spChg>
        <pc:spChg chg="add mod">
          <ac:chgData name="Gregory R Buckmaster" userId="45a9a559-1504-40ea-9988-7b1232026d93" providerId="ADAL" clId="{3AAB47E9-E1DF-4BE7-97C1-137E0B4EF12E}" dt="2023-03-27T02:12:01.959" v="1047" actId="14100"/>
          <ac:spMkLst>
            <pc:docMk/>
            <pc:sldMk cId="1986814317" sldId="265"/>
            <ac:spMk id="9" creationId="{4DC6D147-44F6-AFB1-46F9-2F6F919CC221}"/>
          </ac:spMkLst>
        </pc:spChg>
        <pc:spChg chg="add mod">
          <ac:chgData name="Gregory R Buckmaster" userId="45a9a559-1504-40ea-9988-7b1232026d93" providerId="ADAL" clId="{3AAB47E9-E1DF-4BE7-97C1-137E0B4EF12E}" dt="2023-03-27T02:12:04.604" v="1048" actId="14100"/>
          <ac:spMkLst>
            <pc:docMk/>
            <pc:sldMk cId="1986814317" sldId="265"/>
            <ac:spMk id="10" creationId="{13BCF92D-16D0-042D-9C58-967E65B9D7CA}"/>
          </ac:spMkLst>
        </pc:spChg>
        <pc:picChg chg="add mod">
          <ac:chgData name="Gregory R Buckmaster" userId="45a9a559-1504-40ea-9988-7b1232026d93" providerId="ADAL" clId="{3AAB47E9-E1DF-4BE7-97C1-137E0B4EF12E}" dt="2023-03-27T02:12:51.606" v="1049" actId="14100"/>
          <ac:picMkLst>
            <pc:docMk/>
            <pc:sldMk cId="1986814317" sldId="265"/>
            <ac:picMk id="4" creationId="{958C24EC-BADB-0235-569F-D3A1ACAA054B}"/>
          </ac:picMkLst>
        </pc:picChg>
        <pc:picChg chg="add mod">
          <ac:chgData name="Gregory R Buckmaster" userId="45a9a559-1504-40ea-9988-7b1232026d93" providerId="ADAL" clId="{3AAB47E9-E1DF-4BE7-97C1-137E0B4EF12E}" dt="2023-03-27T02:12:54.858" v="1050" actId="14100"/>
          <ac:picMkLst>
            <pc:docMk/>
            <pc:sldMk cId="1986814317" sldId="265"/>
            <ac:picMk id="6" creationId="{4E07EF0F-35D1-CC0D-A7CA-D8CAB323FD6E}"/>
          </ac:picMkLst>
        </pc:picChg>
        <pc:picChg chg="add del mod">
          <ac:chgData name="Gregory R Buckmaster" userId="45a9a559-1504-40ea-9988-7b1232026d93" providerId="ADAL" clId="{3AAB47E9-E1DF-4BE7-97C1-137E0B4EF12E}" dt="2023-03-26T23:35:13.834" v="108" actId="21"/>
          <ac:picMkLst>
            <pc:docMk/>
            <pc:sldMk cId="1986814317" sldId="265"/>
            <ac:picMk id="7" creationId="{402B2B15-F5E6-AD78-EC7F-8F0121F85780}"/>
          </ac:picMkLst>
        </pc:picChg>
        <pc:picChg chg="add del mod">
          <ac:chgData name="Gregory R Buckmaster" userId="45a9a559-1504-40ea-9988-7b1232026d93" providerId="ADAL" clId="{3AAB47E9-E1DF-4BE7-97C1-137E0B4EF12E}" dt="2023-03-26T23:36:27.926" v="122" actId="478"/>
          <ac:picMkLst>
            <pc:docMk/>
            <pc:sldMk cId="1986814317" sldId="265"/>
            <ac:picMk id="8" creationId="{907B48F2-994B-424B-E024-150D3EF6153E}"/>
          </ac:picMkLst>
        </pc:picChg>
      </pc:sldChg>
      <pc:sldChg chg="modSp mod">
        <pc:chgData name="Gregory R Buckmaster" userId="45a9a559-1504-40ea-9988-7b1232026d93" providerId="ADAL" clId="{3AAB47E9-E1DF-4BE7-97C1-137E0B4EF12E}" dt="2023-03-26T19:52:29.076" v="32" actId="1076"/>
        <pc:sldMkLst>
          <pc:docMk/>
          <pc:sldMk cId="2150660540" sldId="266"/>
        </pc:sldMkLst>
        <pc:picChg chg="mod">
          <ac:chgData name="Gregory R Buckmaster" userId="45a9a559-1504-40ea-9988-7b1232026d93" providerId="ADAL" clId="{3AAB47E9-E1DF-4BE7-97C1-137E0B4EF12E}" dt="2023-03-26T19:52:29.076" v="32" actId="1076"/>
          <ac:picMkLst>
            <pc:docMk/>
            <pc:sldMk cId="2150660540" sldId="266"/>
            <ac:picMk id="3" creationId="{DFC86933-F5BB-DE58-824F-6AB3E4DEDF42}"/>
          </ac:picMkLst>
        </pc:picChg>
      </pc:sldChg>
      <pc:sldChg chg="addSp delSp modSp add mod">
        <pc:chgData name="Gregory R Buckmaster" userId="45a9a559-1504-40ea-9988-7b1232026d93" providerId="ADAL" clId="{3AAB47E9-E1DF-4BE7-97C1-137E0B4EF12E}" dt="2023-03-27T23:38:34.061" v="1943" actId="20577"/>
        <pc:sldMkLst>
          <pc:docMk/>
          <pc:sldMk cId="3572478781" sldId="267"/>
        </pc:sldMkLst>
        <pc:spChg chg="mod">
          <ac:chgData name="Gregory R Buckmaster" userId="45a9a559-1504-40ea-9988-7b1232026d93" providerId="ADAL" clId="{3AAB47E9-E1DF-4BE7-97C1-137E0B4EF12E}" dt="2023-03-27T23:38:34.061" v="1943" actId="20577"/>
          <ac:spMkLst>
            <pc:docMk/>
            <pc:sldMk cId="3572478781" sldId="267"/>
            <ac:spMk id="2" creationId="{C70963FE-F574-07C1-03BC-8E951B8464B7}"/>
          </ac:spMkLst>
        </pc:spChg>
        <pc:spChg chg="add mod">
          <ac:chgData name="Gregory R Buckmaster" userId="45a9a559-1504-40ea-9988-7b1232026d93" providerId="ADAL" clId="{3AAB47E9-E1DF-4BE7-97C1-137E0B4EF12E}" dt="2023-03-27T00:59:39.827" v="1005" actId="20577"/>
          <ac:spMkLst>
            <pc:docMk/>
            <pc:sldMk cId="3572478781" sldId="267"/>
            <ac:spMk id="8" creationId="{CECC638C-C0C8-1065-61B9-F97C20CA0AB5}"/>
          </ac:spMkLst>
        </pc:spChg>
        <pc:spChg chg="add mod">
          <ac:chgData name="Gregory R Buckmaster" userId="45a9a559-1504-40ea-9988-7b1232026d93" providerId="ADAL" clId="{3AAB47E9-E1DF-4BE7-97C1-137E0B4EF12E}" dt="2023-03-27T02:09:28.785" v="1036" actId="20577"/>
          <ac:spMkLst>
            <pc:docMk/>
            <pc:sldMk cId="3572478781" sldId="267"/>
            <ac:spMk id="9" creationId="{7C21EE65-6F7E-05BD-4A0B-C1EF09A5EB97}"/>
          </ac:spMkLst>
        </pc:spChg>
        <pc:picChg chg="add mod ord">
          <ac:chgData name="Gregory R Buckmaster" userId="45a9a559-1504-40ea-9988-7b1232026d93" providerId="ADAL" clId="{3AAB47E9-E1DF-4BE7-97C1-137E0B4EF12E}" dt="2023-03-27T00:56:16.584" v="749" actId="1076"/>
          <ac:picMkLst>
            <pc:docMk/>
            <pc:sldMk cId="3572478781" sldId="267"/>
            <ac:picMk id="4" creationId="{F0745820-C299-0C50-84A3-657C693EBE89}"/>
          </ac:picMkLst>
        </pc:picChg>
        <pc:picChg chg="add mod">
          <ac:chgData name="Gregory R Buckmaster" userId="45a9a559-1504-40ea-9988-7b1232026d93" providerId="ADAL" clId="{3AAB47E9-E1DF-4BE7-97C1-137E0B4EF12E}" dt="2023-03-27T00:59:16.054" v="982" actId="1076"/>
          <ac:picMkLst>
            <pc:docMk/>
            <pc:sldMk cId="3572478781" sldId="267"/>
            <ac:picMk id="6" creationId="{F49C482B-3508-F085-C614-3B95FBFA4FD3}"/>
          </ac:picMkLst>
        </pc:picChg>
        <pc:picChg chg="add del mod ord">
          <ac:chgData name="Gregory R Buckmaster" userId="45a9a559-1504-40ea-9988-7b1232026d93" providerId="ADAL" clId="{3AAB47E9-E1DF-4BE7-97C1-137E0B4EF12E}" dt="2023-03-26T23:35:45.269" v="115" actId="21"/>
          <ac:picMkLst>
            <pc:docMk/>
            <pc:sldMk cId="3572478781" sldId="267"/>
            <ac:picMk id="7" creationId="{62169F4A-996E-D207-93D4-7A269522172A}"/>
          </ac:picMkLst>
        </pc:picChg>
      </pc:sldChg>
      <pc:sldChg chg="delSp modSp add mod">
        <pc:chgData name="Gregory R Buckmaster" userId="45a9a559-1504-40ea-9988-7b1232026d93" providerId="ADAL" clId="{3AAB47E9-E1DF-4BE7-97C1-137E0B4EF12E}" dt="2023-03-27T01:34:39.747" v="1015" actId="20577"/>
        <pc:sldMkLst>
          <pc:docMk/>
          <pc:sldMk cId="3474064982" sldId="268"/>
        </pc:sldMkLst>
        <pc:spChg chg="mod">
          <ac:chgData name="Gregory R Buckmaster" userId="45a9a559-1504-40ea-9988-7b1232026d93" providerId="ADAL" clId="{3AAB47E9-E1DF-4BE7-97C1-137E0B4EF12E}" dt="2023-03-27T01:34:39.747" v="1015" actId="20577"/>
          <ac:spMkLst>
            <pc:docMk/>
            <pc:sldMk cId="3474064982" sldId="268"/>
            <ac:spMk id="2" creationId="{C70963FE-F574-07C1-03BC-8E951B8464B7}"/>
          </ac:spMkLst>
        </pc:spChg>
        <pc:picChg chg="del">
          <ac:chgData name="Gregory R Buckmaster" userId="45a9a559-1504-40ea-9988-7b1232026d93" providerId="ADAL" clId="{3AAB47E9-E1DF-4BE7-97C1-137E0B4EF12E}" dt="2023-03-26T20:02:35.205" v="37" actId="478"/>
          <ac:picMkLst>
            <pc:docMk/>
            <pc:sldMk cId="3474064982" sldId="268"/>
            <ac:picMk id="4" creationId="{F0745820-C299-0C50-84A3-657C693EBE89}"/>
          </ac:picMkLst>
        </pc:picChg>
        <pc:picChg chg="del">
          <ac:chgData name="Gregory R Buckmaster" userId="45a9a559-1504-40ea-9988-7b1232026d93" providerId="ADAL" clId="{3AAB47E9-E1DF-4BE7-97C1-137E0B4EF12E}" dt="2023-03-26T20:02:35.842" v="38" actId="478"/>
          <ac:picMkLst>
            <pc:docMk/>
            <pc:sldMk cId="3474064982" sldId="268"/>
            <ac:picMk id="6" creationId="{F49C482B-3508-F085-C614-3B95FBFA4FD3}"/>
          </ac:picMkLst>
        </pc:picChg>
      </pc:sldChg>
      <pc:sldChg chg="delSp modSp add mod ord">
        <pc:chgData name="Gregory R Buckmaster" userId="45a9a559-1504-40ea-9988-7b1232026d93" providerId="ADAL" clId="{3AAB47E9-E1DF-4BE7-97C1-137E0B4EF12E}" dt="2023-03-27T01:34:47.474" v="1028" actId="20577"/>
        <pc:sldMkLst>
          <pc:docMk/>
          <pc:sldMk cId="2527325591" sldId="269"/>
        </pc:sldMkLst>
        <pc:spChg chg="mod">
          <ac:chgData name="Gregory R Buckmaster" userId="45a9a559-1504-40ea-9988-7b1232026d93" providerId="ADAL" clId="{3AAB47E9-E1DF-4BE7-97C1-137E0B4EF12E}" dt="2023-03-27T01:34:47.474" v="1028" actId="20577"/>
          <ac:spMkLst>
            <pc:docMk/>
            <pc:sldMk cId="2527325591" sldId="269"/>
            <ac:spMk id="2" creationId="{C70963FE-F574-07C1-03BC-8E951B8464B7}"/>
          </ac:spMkLst>
        </pc:spChg>
        <pc:picChg chg="del">
          <ac:chgData name="Gregory R Buckmaster" userId="45a9a559-1504-40ea-9988-7b1232026d93" providerId="ADAL" clId="{3AAB47E9-E1DF-4BE7-97C1-137E0B4EF12E}" dt="2023-03-26T20:02:37.089" v="39" actId="478"/>
          <ac:picMkLst>
            <pc:docMk/>
            <pc:sldMk cId="2527325591" sldId="269"/>
            <ac:picMk id="4" creationId="{F0745820-C299-0C50-84A3-657C693EBE89}"/>
          </ac:picMkLst>
        </pc:picChg>
        <pc:picChg chg="del">
          <ac:chgData name="Gregory R Buckmaster" userId="45a9a559-1504-40ea-9988-7b1232026d93" providerId="ADAL" clId="{3AAB47E9-E1DF-4BE7-97C1-137E0B4EF12E}" dt="2023-03-26T20:02:37.463" v="40" actId="478"/>
          <ac:picMkLst>
            <pc:docMk/>
            <pc:sldMk cId="2527325591" sldId="269"/>
            <ac:picMk id="6" creationId="{F49C482B-3508-F085-C614-3B95FBFA4FD3}"/>
          </ac:picMkLst>
        </pc:picChg>
      </pc:sldChg>
      <pc:sldChg chg="modSp add mod">
        <pc:chgData name="Gregory R Buckmaster" userId="45a9a559-1504-40ea-9988-7b1232026d93" providerId="ADAL" clId="{3AAB47E9-E1DF-4BE7-97C1-137E0B4EF12E}" dt="2023-03-27T00:08:11.166" v="125" actId="14100"/>
        <pc:sldMkLst>
          <pc:docMk/>
          <pc:sldMk cId="42887484" sldId="270"/>
        </pc:sldMkLst>
        <pc:spChg chg="mod">
          <ac:chgData name="Gregory R Buckmaster" userId="45a9a559-1504-40ea-9988-7b1232026d93" providerId="ADAL" clId="{3AAB47E9-E1DF-4BE7-97C1-137E0B4EF12E}" dt="2023-03-26T20:03:17.092" v="106" actId="20577"/>
          <ac:spMkLst>
            <pc:docMk/>
            <pc:sldMk cId="42887484" sldId="270"/>
            <ac:spMk id="2" creationId="{C70963FE-F574-07C1-03BC-8E951B8464B7}"/>
          </ac:spMkLst>
        </pc:spChg>
        <pc:picChg chg="mod">
          <ac:chgData name="Gregory R Buckmaster" userId="45a9a559-1504-40ea-9988-7b1232026d93" providerId="ADAL" clId="{3AAB47E9-E1DF-4BE7-97C1-137E0B4EF12E}" dt="2023-03-27T00:08:11.166" v="125" actId="14100"/>
          <ac:picMkLst>
            <pc:docMk/>
            <pc:sldMk cId="42887484" sldId="270"/>
            <ac:picMk id="3" creationId="{48D0806E-9F2F-BFDB-ACB2-FFA5449FAE50}"/>
          </ac:picMkLst>
        </pc:picChg>
        <pc:picChg chg="mod">
          <ac:chgData name="Gregory R Buckmaster" userId="45a9a559-1504-40ea-9988-7b1232026d93" providerId="ADAL" clId="{3AAB47E9-E1DF-4BE7-97C1-137E0B4EF12E}" dt="2023-03-27T00:08:11.166" v="125" actId="14100"/>
          <ac:picMkLst>
            <pc:docMk/>
            <pc:sldMk cId="42887484" sldId="270"/>
            <ac:picMk id="4" creationId="{4F92D974-1DF7-199B-7D38-6795F3D6345C}"/>
          </ac:picMkLst>
        </pc:picChg>
        <pc:picChg chg="mod">
          <ac:chgData name="Gregory R Buckmaster" userId="45a9a559-1504-40ea-9988-7b1232026d93" providerId="ADAL" clId="{3AAB47E9-E1DF-4BE7-97C1-137E0B4EF12E}" dt="2023-03-27T00:08:11.166" v="125" actId="14100"/>
          <ac:picMkLst>
            <pc:docMk/>
            <pc:sldMk cId="42887484" sldId="270"/>
            <ac:picMk id="5" creationId="{F3D0CACA-59B2-D2C7-ECA6-3164E15C356B}"/>
          </ac:picMkLst>
        </pc:picChg>
        <pc:picChg chg="mod">
          <ac:chgData name="Gregory R Buckmaster" userId="45a9a559-1504-40ea-9988-7b1232026d93" providerId="ADAL" clId="{3AAB47E9-E1DF-4BE7-97C1-137E0B4EF12E}" dt="2023-03-27T00:08:11.166" v="125" actId="14100"/>
          <ac:picMkLst>
            <pc:docMk/>
            <pc:sldMk cId="42887484" sldId="270"/>
            <ac:picMk id="6" creationId="{5BCD4932-952E-452C-5575-17E8F631A288}"/>
          </ac:picMkLst>
        </pc:picChg>
        <pc:picChg chg="mod">
          <ac:chgData name="Gregory R Buckmaster" userId="45a9a559-1504-40ea-9988-7b1232026d93" providerId="ADAL" clId="{3AAB47E9-E1DF-4BE7-97C1-137E0B4EF12E}" dt="2023-03-27T00:08:11.166" v="125" actId="14100"/>
          <ac:picMkLst>
            <pc:docMk/>
            <pc:sldMk cId="42887484" sldId="270"/>
            <ac:picMk id="7" creationId="{9B473931-6336-C9AF-5720-DB2689E9D874}"/>
          </ac:picMkLst>
        </pc:picChg>
        <pc:picChg chg="mod">
          <ac:chgData name="Gregory R Buckmaster" userId="45a9a559-1504-40ea-9988-7b1232026d93" providerId="ADAL" clId="{3AAB47E9-E1DF-4BE7-97C1-137E0B4EF12E}" dt="2023-03-27T00:08:11.166" v="125" actId="14100"/>
          <ac:picMkLst>
            <pc:docMk/>
            <pc:sldMk cId="42887484" sldId="270"/>
            <ac:picMk id="8" creationId="{4628594B-7218-79E9-0BEA-17042BBB95D2}"/>
          </ac:picMkLst>
        </pc:picChg>
      </pc:sldChg>
      <pc:sldChg chg="add">
        <pc:chgData name="Gregory R Buckmaster" userId="45a9a559-1504-40ea-9988-7b1232026d93" providerId="ADAL" clId="{3AAB47E9-E1DF-4BE7-97C1-137E0B4EF12E}" dt="2023-03-26T20:02:48.043" v="59"/>
        <pc:sldMkLst>
          <pc:docMk/>
          <pc:sldMk cId="855363576" sldId="271"/>
        </pc:sldMkLst>
      </pc:sldChg>
      <pc:sldChg chg="addSp delSp modSp new mod chgLayout">
        <pc:chgData name="Gregory R Buckmaster" userId="45a9a559-1504-40ea-9988-7b1232026d93" providerId="ADAL" clId="{3AAB47E9-E1DF-4BE7-97C1-137E0B4EF12E}" dt="2023-03-27T23:38:27.009" v="1939" actId="1036"/>
        <pc:sldMkLst>
          <pc:docMk/>
          <pc:sldMk cId="3414809196" sldId="272"/>
        </pc:sldMkLst>
        <pc:spChg chg="del mod ord">
          <ac:chgData name="Gregory R Buckmaster" userId="45a9a559-1504-40ea-9988-7b1232026d93" providerId="ADAL" clId="{3AAB47E9-E1DF-4BE7-97C1-137E0B4EF12E}" dt="2023-03-27T00:41:36.166" v="127" actId="700"/>
          <ac:spMkLst>
            <pc:docMk/>
            <pc:sldMk cId="3414809196" sldId="272"/>
            <ac:spMk id="2" creationId="{43E41FC1-C78A-5768-7C91-70EE17AEE3FF}"/>
          </ac:spMkLst>
        </pc:spChg>
        <pc:spChg chg="add mod">
          <ac:chgData name="Gregory R Buckmaster" userId="45a9a559-1504-40ea-9988-7b1232026d93" providerId="ADAL" clId="{3AAB47E9-E1DF-4BE7-97C1-137E0B4EF12E}" dt="2023-03-27T23:38:10.246" v="1850"/>
          <ac:spMkLst>
            <pc:docMk/>
            <pc:sldMk cId="3414809196" sldId="272"/>
            <ac:spMk id="2" creationId="{696677AC-2250-D5EA-4C12-4DCC4616AD0B}"/>
          </ac:spMkLst>
        </pc:spChg>
        <pc:spChg chg="del mod ord">
          <ac:chgData name="Gregory R Buckmaster" userId="45a9a559-1504-40ea-9988-7b1232026d93" providerId="ADAL" clId="{3AAB47E9-E1DF-4BE7-97C1-137E0B4EF12E}" dt="2023-03-27T00:41:36.166" v="127" actId="700"/>
          <ac:spMkLst>
            <pc:docMk/>
            <pc:sldMk cId="3414809196" sldId="272"/>
            <ac:spMk id="3" creationId="{04E1F202-CA35-FD7B-238E-73A6BD8CF5F2}"/>
          </ac:spMkLst>
        </pc:spChg>
        <pc:spChg chg="add del mod ord">
          <ac:chgData name="Gregory R Buckmaster" userId="45a9a559-1504-40ea-9988-7b1232026d93" providerId="ADAL" clId="{3AAB47E9-E1DF-4BE7-97C1-137E0B4EF12E}" dt="2023-03-27T00:41:39.737" v="128" actId="478"/>
          <ac:spMkLst>
            <pc:docMk/>
            <pc:sldMk cId="3414809196" sldId="272"/>
            <ac:spMk id="4" creationId="{6B3D8082-7CFF-4C01-11C3-56884A4E4744}"/>
          </ac:spMkLst>
        </pc:spChg>
        <pc:spChg chg="add del mod ord">
          <ac:chgData name="Gregory R Buckmaster" userId="45a9a559-1504-40ea-9988-7b1232026d93" providerId="ADAL" clId="{3AAB47E9-E1DF-4BE7-97C1-137E0B4EF12E}" dt="2023-03-27T00:41:40.894" v="129" actId="478"/>
          <ac:spMkLst>
            <pc:docMk/>
            <pc:sldMk cId="3414809196" sldId="272"/>
            <ac:spMk id="5" creationId="{8F0DBD5B-0B2D-618F-5BA3-A3B80F252E8D}"/>
          </ac:spMkLst>
        </pc:spChg>
        <pc:spChg chg="add mod">
          <ac:chgData name="Gregory R Buckmaster" userId="45a9a559-1504-40ea-9988-7b1232026d93" providerId="ADAL" clId="{3AAB47E9-E1DF-4BE7-97C1-137E0B4EF12E}" dt="2023-03-27T23:38:16.719" v="1889" actId="1036"/>
          <ac:spMkLst>
            <pc:docMk/>
            <pc:sldMk cId="3414809196" sldId="272"/>
            <ac:spMk id="10" creationId="{4FD91905-3E02-3E63-4165-0289E04601BB}"/>
          </ac:spMkLst>
        </pc:spChg>
        <pc:spChg chg="add mod">
          <ac:chgData name="Gregory R Buckmaster" userId="45a9a559-1504-40ea-9988-7b1232026d93" providerId="ADAL" clId="{3AAB47E9-E1DF-4BE7-97C1-137E0B4EF12E}" dt="2023-03-27T23:38:27.009" v="1939" actId="1036"/>
          <ac:spMkLst>
            <pc:docMk/>
            <pc:sldMk cId="3414809196" sldId="272"/>
            <ac:spMk id="11" creationId="{580A40E5-E0E5-F012-89CE-2CF709F2D12F}"/>
          </ac:spMkLst>
        </pc:spChg>
        <pc:spChg chg="add mod">
          <ac:chgData name="Gregory R Buckmaster" userId="45a9a559-1504-40ea-9988-7b1232026d93" providerId="ADAL" clId="{3AAB47E9-E1DF-4BE7-97C1-137E0B4EF12E}" dt="2023-03-27T23:38:27.009" v="1939" actId="1036"/>
          <ac:spMkLst>
            <pc:docMk/>
            <pc:sldMk cId="3414809196" sldId="272"/>
            <ac:spMk id="12" creationId="{2BC06811-019D-3FE2-6F70-4A7A19F086E0}"/>
          </ac:spMkLst>
        </pc:spChg>
        <pc:spChg chg="add mod">
          <ac:chgData name="Gregory R Buckmaster" userId="45a9a559-1504-40ea-9988-7b1232026d93" providerId="ADAL" clId="{3AAB47E9-E1DF-4BE7-97C1-137E0B4EF12E}" dt="2023-03-27T23:38:27.009" v="1939" actId="1036"/>
          <ac:spMkLst>
            <pc:docMk/>
            <pc:sldMk cId="3414809196" sldId="272"/>
            <ac:spMk id="13" creationId="{BF39EEDC-BABD-D25C-4C11-01B8DF164E76}"/>
          </ac:spMkLst>
        </pc:spChg>
        <pc:spChg chg="add mod">
          <ac:chgData name="Gregory R Buckmaster" userId="45a9a559-1504-40ea-9988-7b1232026d93" providerId="ADAL" clId="{3AAB47E9-E1DF-4BE7-97C1-137E0B4EF12E}" dt="2023-03-27T00:47:44.843" v="628" actId="1582"/>
          <ac:spMkLst>
            <pc:docMk/>
            <pc:sldMk cId="3414809196" sldId="272"/>
            <ac:spMk id="14" creationId="{CF632A98-2E89-7F6E-3BE8-BC085F413CD4}"/>
          </ac:spMkLst>
        </pc:spChg>
        <pc:picChg chg="add mod">
          <ac:chgData name="Gregory R Buckmaster" userId="45a9a559-1504-40ea-9988-7b1232026d93" providerId="ADAL" clId="{3AAB47E9-E1DF-4BE7-97C1-137E0B4EF12E}" dt="2023-03-27T23:38:16.719" v="1889" actId="1036"/>
          <ac:picMkLst>
            <pc:docMk/>
            <pc:sldMk cId="3414809196" sldId="272"/>
            <ac:picMk id="7" creationId="{27B3FE46-F9D2-415E-B4E5-2E1592692320}"/>
          </ac:picMkLst>
        </pc:picChg>
        <pc:picChg chg="add mod">
          <ac:chgData name="Gregory R Buckmaster" userId="45a9a559-1504-40ea-9988-7b1232026d93" providerId="ADAL" clId="{3AAB47E9-E1DF-4BE7-97C1-137E0B4EF12E}" dt="2023-03-27T23:38:16.719" v="1889" actId="1036"/>
          <ac:picMkLst>
            <pc:docMk/>
            <pc:sldMk cId="3414809196" sldId="272"/>
            <ac:picMk id="9" creationId="{97137417-291C-8A9D-9B94-E972865BD360}"/>
          </ac:picMkLst>
        </pc:picChg>
      </pc:sldChg>
      <pc:sldChg chg="modSp mod">
        <pc:chgData name="Gregory R Buckmaster" userId="45a9a559-1504-40ea-9988-7b1232026d93" providerId="ADAL" clId="{3AAB47E9-E1DF-4BE7-97C1-137E0B4EF12E}" dt="2023-03-27T14:33:19.725" v="1122" actId="242"/>
        <pc:sldMkLst>
          <pc:docMk/>
          <pc:sldMk cId="4251658898" sldId="273"/>
        </pc:sldMkLst>
        <pc:spChg chg="mod">
          <ac:chgData name="Gregory R Buckmaster" userId="45a9a559-1504-40ea-9988-7b1232026d93" providerId="ADAL" clId="{3AAB47E9-E1DF-4BE7-97C1-137E0B4EF12E}" dt="2023-03-27T14:33:19.725" v="1122" actId="242"/>
          <ac:spMkLst>
            <pc:docMk/>
            <pc:sldMk cId="4251658898" sldId="273"/>
            <ac:spMk id="2" creationId="{8F60B7D1-711C-774E-DB16-B10E56315FDA}"/>
          </ac:spMkLst>
        </pc:spChg>
        <pc:spChg chg="mod">
          <ac:chgData name="Gregory R Buckmaster" userId="45a9a559-1504-40ea-9988-7b1232026d93" providerId="ADAL" clId="{3AAB47E9-E1DF-4BE7-97C1-137E0B4EF12E}" dt="2023-03-27T14:33:03.748" v="1120" actId="20577"/>
          <ac:spMkLst>
            <pc:docMk/>
            <pc:sldMk cId="4251658898" sldId="273"/>
            <ac:spMk id="3" creationId="{53018E67-C67F-F694-C926-ABDB3AB04170}"/>
          </ac:spMkLst>
        </pc:spChg>
      </pc:sldChg>
      <pc:sldChg chg="addSp delSp modSp mod">
        <pc:chgData name="Gregory R Buckmaster" userId="45a9a559-1504-40ea-9988-7b1232026d93" providerId="ADAL" clId="{3AAB47E9-E1DF-4BE7-97C1-137E0B4EF12E}" dt="2023-03-27T23:42:30.823" v="2050" actId="1076"/>
        <pc:sldMkLst>
          <pc:docMk/>
          <pc:sldMk cId="1283118500" sldId="275"/>
        </pc:sldMkLst>
        <pc:spChg chg="mod">
          <ac:chgData name="Gregory R Buckmaster" userId="45a9a559-1504-40ea-9988-7b1232026d93" providerId="ADAL" clId="{3AAB47E9-E1DF-4BE7-97C1-137E0B4EF12E}" dt="2023-03-27T23:40:06.562" v="2030" actId="20577"/>
          <ac:spMkLst>
            <pc:docMk/>
            <pc:sldMk cId="1283118500" sldId="275"/>
            <ac:spMk id="3" creationId="{84CBF9EF-0932-1FF2-AD00-B903ACF32401}"/>
          </ac:spMkLst>
        </pc:spChg>
        <pc:spChg chg="add mod">
          <ac:chgData name="Gregory R Buckmaster" userId="45a9a559-1504-40ea-9988-7b1232026d93" providerId="ADAL" clId="{3AAB47E9-E1DF-4BE7-97C1-137E0B4EF12E}" dt="2023-03-27T23:42:30.823" v="2050" actId="1076"/>
          <ac:spMkLst>
            <pc:docMk/>
            <pc:sldMk cId="1283118500" sldId="275"/>
            <ac:spMk id="4" creationId="{F60A2ABD-7EC4-6E43-6907-E20DF9F3BFDB}"/>
          </ac:spMkLst>
        </pc:spChg>
        <pc:picChg chg="add del mod">
          <ac:chgData name="Gregory R Buckmaster" userId="45a9a559-1504-40ea-9988-7b1232026d93" providerId="ADAL" clId="{3AAB47E9-E1DF-4BE7-97C1-137E0B4EF12E}" dt="2023-03-27T23:41:23.722" v="2033" actId="478"/>
          <ac:picMkLst>
            <pc:docMk/>
            <pc:sldMk cId="1283118500" sldId="275"/>
            <ac:picMk id="1026" creationId="{4B7DE578-8624-08F9-8C2C-79774BC69333}"/>
          </ac:picMkLst>
        </pc:picChg>
        <pc:picChg chg="add mod">
          <ac:chgData name="Gregory R Buckmaster" userId="45a9a559-1504-40ea-9988-7b1232026d93" providerId="ADAL" clId="{3AAB47E9-E1DF-4BE7-97C1-137E0B4EF12E}" dt="2023-03-27T23:41:57.856" v="2036" actId="14100"/>
          <ac:picMkLst>
            <pc:docMk/>
            <pc:sldMk cId="1283118500" sldId="275"/>
            <ac:picMk id="1028" creationId="{1BE94F14-9659-D652-45E7-FC44452FFB7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2E9EE-7E8A-4090-B1B0-78FD268DEA92}" type="datetimeFigureOut">
              <a:t>3/27/2023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F3465-F870-4B64-AC06-51473FB702C3}" type="slidenum">
              <a:t>‹#›</a:t>
            </a:fld>
            <a:endParaRPr lang="en-US"/>
          </a:p>
        </p:txBody>
      </p:sp>
    </p:spTree>
    <p:extLst>
      <p:ext uri="{BB962C8B-B14F-4D97-AF65-F5344CB8AC3E}">
        <p14:creationId xmlns:p14="http://schemas.microsoft.com/office/powerpoint/2010/main" val="186307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Placeholder for Introduction, background from Project Proposal (assignment #1)</a:t>
            </a:r>
          </a:p>
          <a:p>
            <a:pPr marL="285750" indent="-285750">
              <a:buFont typeface="Arial,Sans-Serif"/>
              <a:buChar char="•"/>
            </a:pPr>
            <a:r>
              <a:rPr lang="en-US"/>
              <a:t>Focus on importance to climate and sustainability</a:t>
            </a:r>
          </a:p>
          <a:p>
            <a:pPr marL="285750" indent="-285750">
              <a:buFont typeface="Arial,Sans-Serif"/>
              <a:buChar char="•"/>
            </a:pPr>
            <a:r>
              <a:rPr lang="en-US"/>
              <a:t>Specify the problem, hypotheses</a:t>
            </a:r>
          </a:p>
        </p:txBody>
      </p:sp>
      <p:sp>
        <p:nvSpPr>
          <p:cNvPr id="4" name="Slide Number Placeholder 3"/>
          <p:cNvSpPr>
            <a:spLocks noGrp="1"/>
          </p:cNvSpPr>
          <p:nvPr>
            <p:ph type="sldNum" sz="quarter" idx="5"/>
          </p:nvPr>
        </p:nvSpPr>
        <p:spPr/>
        <p:txBody>
          <a:bodyPr/>
          <a:lstStyle/>
          <a:p>
            <a:fld id="{EFEF3465-F870-4B64-AC06-51473FB702C3}" type="slidenum">
              <a:t>2</a:t>
            </a:fld>
            <a:endParaRPr lang="en-US"/>
          </a:p>
        </p:txBody>
      </p:sp>
    </p:spTree>
    <p:extLst>
      <p:ext uri="{BB962C8B-B14F-4D97-AF65-F5344CB8AC3E}">
        <p14:creationId xmlns:p14="http://schemas.microsoft.com/office/powerpoint/2010/main" val="212568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Placeholder for Introduction, more background</a:t>
            </a:r>
          </a:p>
          <a:p>
            <a:pPr marL="285750" indent="-285750">
              <a:buFont typeface="Arial,Sans-Serif"/>
              <a:buChar char="•"/>
            </a:pPr>
            <a:r>
              <a:rPr lang="en-US"/>
              <a:t>Detail on the datasets / journals reviewed</a:t>
            </a:r>
            <a:endParaRPr lang="en-US">
              <a:cs typeface="Calibri"/>
            </a:endParaRPr>
          </a:p>
          <a:p>
            <a:pPr marL="285750" indent="-285750">
              <a:buFont typeface="Arial,Sans-Serif"/>
              <a:buChar char="•"/>
            </a:pPr>
            <a:r>
              <a:rPr lang="en-US"/>
              <a:t>Start to talk about investigation</a:t>
            </a:r>
            <a:endParaRPr lang="en-US">
              <a:cs typeface="Calibri"/>
            </a:endParaRPr>
          </a:p>
          <a:p>
            <a:pPr marL="285750" indent="-285750">
              <a:buFont typeface="Arial,Sans-Serif"/>
              <a:buChar char="•"/>
            </a:pPr>
            <a:r>
              <a:rPr lang="en-US"/>
              <a:t>and data for this analysis</a:t>
            </a:r>
          </a:p>
          <a:p>
            <a:endParaRPr lang="en-US">
              <a:cs typeface="Calibri"/>
            </a:endParaRPr>
          </a:p>
        </p:txBody>
      </p:sp>
      <p:sp>
        <p:nvSpPr>
          <p:cNvPr id="4" name="Slide Number Placeholder 3"/>
          <p:cNvSpPr>
            <a:spLocks noGrp="1"/>
          </p:cNvSpPr>
          <p:nvPr>
            <p:ph type="sldNum" sz="quarter" idx="5"/>
          </p:nvPr>
        </p:nvSpPr>
        <p:spPr/>
        <p:txBody>
          <a:bodyPr/>
          <a:lstStyle/>
          <a:p>
            <a:fld id="{EFEF3465-F870-4B64-AC06-51473FB702C3}" type="slidenum">
              <a:t>3</a:t>
            </a:fld>
            <a:endParaRPr lang="en-US"/>
          </a:p>
        </p:txBody>
      </p:sp>
    </p:spTree>
    <p:extLst>
      <p:ext uri="{BB962C8B-B14F-4D97-AF65-F5344CB8AC3E}">
        <p14:creationId xmlns:p14="http://schemas.microsoft.com/office/powerpoint/2010/main" val="3782362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3/27/2023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0017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7897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0052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0095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382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6024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0058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7453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7542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2330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5415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3/27/2023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768989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B7D1-711C-774E-DB16-B10E56315FDA}"/>
              </a:ext>
            </a:extLst>
          </p:cNvPr>
          <p:cNvSpPr>
            <a:spLocks noGrp="1"/>
          </p:cNvSpPr>
          <p:nvPr>
            <p:ph type="ctrTitle"/>
          </p:nvPr>
        </p:nvSpPr>
        <p:spPr>
          <a:xfrm>
            <a:off x="1101436" y="758952"/>
            <a:ext cx="9578756" cy="4041648"/>
          </a:xfrm>
        </p:spPr>
        <p:txBody>
          <a:bodyPr anchor="ctr"/>
          <a:lstStyle/>
          <a:p>
            <a:pPr algn="ctr"/>
            <a:r>
              <a:rPr lang="en-US" b="1">
                <a:ea typeface="+mj-lt"/>
                <a:cs typeface="+mj-lt"/>
              </a:rPr>
              <a:t>Forecasting the Volume and Effects </a:t>
            </a:r>
            <a:endParaRPr lang="en-US">
              <a:ea typeface="+mj-lt"/>
              <a:cs typeface="+mj-lt"/>
            </a:endParaRPr>
          </a:p>
          <a:p>
            <a:pPr algn="ctr"/>
            <a:r>
              <a:rPr lang="en-US" b="1">
                <a:ea typeface="+mj-lt"/>
                <a:cs typeface="+mj-lt"/>
              </a:rPr>
              <a:t>of Cattle Farming</a:t>
            </a:r>
            <a:endParaRPr lang="en-US">
              <a:ea typeface="+mj-lt"/>
              <a:cs typeface="+mj-lt"/>
            </a:endParaRPr>
          </a:p>
        </p:txBody>
      </p:sp>
      <p:sp>
        <p:nvSpPr>
          <p:cNvPr id="3" name="Subtitle 2">
            <a:extLst>
              <a:ext uri="{FF2B5EF4-FFF2-40B4-BE49-F238E27FC236}">
                <a16:creationId xmlns:a16="http://schemas.microsoft.com/office/drawing/2014/main" id="{53018E67-C67F-F694-C926-ABDB3AB04170}"/>
              </a:ext>
            </a:extLst>
          </p:cNvPr>
          <p:cNvSpPr>
            <a:spLocks noGrp="1"/>
          </p:cNvSpPr>
          <p:nvPr>
            <p:ph type="subTitle" idx="1"/>
          </p:nvPr>
        </p:nvSpPr>
        <p:spPr/>
        <p:txBody>
          <a:bodyPr vert="horz" lIns="91440" tIns="45720" rIns="91440" bIns="45720" rtlCol="0" anchor="t">
            <a:normAutofit/>
          </a:bodyPr>
          <a:lstStyle/>
          <a:p>
            <a:pPr algn="ctr"/>
            <a:r>
              <a:rPr lang="en-US">
                <a:ea typeface="+mn-lt"/>
                <a:cs typeface="+mn-lt"/>
              </a:rPr>
              <a:t>Gregory Buckmaster, Gary Chen, Nick Granozio, Katie Pierce</a:t>
            </a:r>
          </a:p>
          <a:p>
            <a:pPr algn="ctr"/>
            <a:r>
              <a:rPr lang="en-US">
                <a:ea typeface="+mn-lt"/>
                <a:cs typeface="+mn-lt"/>
              </a:rPr>
              <a:t>Syracuse University </a:t>
            </a:r>
            <a:r>
              <a:rPr lang="en-US" err="1">
                <a:ea typeface="+mn-lt"/>
                <a:cs typeface="+mn-lt"/>
              </a:rPr>
              <a:t>iSchool</a:t>
            </a:r>
            <a:r>
              <a:rPr lang="en-US">
                <a:ea typeface="+mn-lt"/>
                <a:cs typeface="+mn-lt"/>
              </a:rPr>
              <a:t>, IST-718</a:t>
            </a:r>
          </a:p>
          <a:p>
            <a:pPr algn="ctr"/>
            <a:r>
              <a:rPr lang="en-US">
                <a:ea typeface="+mn-lt"/>
                <a:cs typeface="+mn-lt"/>
              </a:rPr>
              <a:t>Winter 2023</a:t>
            </a:r>
          </a:p>
        </p:txBody>
      </p:sp>
    </p:spTree>
    <p:extLst>
      <p:ext uri="{BB962C8B-B14F-4D97-AF65-F5344CB8AC3E}">
        <p14:creationId xmlns:p14="http://schemas.microsoft.com/office/powerpoint/2010/main" val="425165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963FE-F574-07C1-03BC-8E951B8464B7}"/>
              </a:ext>
            </a:extLst>
          </p:cNvPr>
          <p:cNvSpPr txBox="1"/>
          <p:nvPr/>
        </p:nvSpPr>
        <p:spPr>
          <a:xfrm>
            <a:off x="520315" y="278105"/>
            <a:ext cx="5095306" cy="461665"/>
          </a:xfrm>
          <a:prstGeom prst="rect">
            <a:avLst/>
          </a:prstGeom>
          <a:noFill/>
        </p:spPr>
        <p:txBody>
          <a:bodyPr wrap="none" lIns="91440" tIns="45720" rIns="91440" bIns="45720" rtlCol="0" anchor="t">
            <a:spAutoFit/>
          </a:bodyPr>
          <a:lstStyle/>
          <a:p>
            <a:r>
              <a:rPr lang="en-US" sz="2400"/>
              <a:t>Livestock Forecasts for South Asia</a:t>
            </a:r>
          </a:p>
        </p:txBody>
      </p:sp>
      <p:pic>
        <p:nvPicPr>
          <p:cNvPr id="3" name="Picture 3" descr="Chart&#10;&#10;Description automatically generated">
            <a:extLst>
              <a:ext uri="{FF2B5EF4-FFF2-40B4-BE49-F238E27FC236}">
                <a16:creationId xmlns:a16="http://schemas.microsoft.com/office/drawing/2014/main" id="{48D0806E-9F2F-BFDB-ACB2-FFA5449FAE50}"/>
              </a:ext>
            </a:extLst>
          </p:cNvPr>
          <p:cNvPicPr>
            <a:picLocks noChangeAspect="1"/>
          </p:cNvPicPr>
          <p:nvPr/>
        </p:nvPicPr>
        <p:blipFill>
          <a:blip r:embed="rId2"/>
          <a:stretch>
            <a:fillRect/>
          </a:stretch>
        </p:blipFill>
        <p:spPr>
          <a:xfrm>
            <a:off x="4724399" y="1371090"/>
            <a:ext cx="3194497" cy="1888844"/>
          </a:xfrm>
          <a:prstGeom prst="rect">
            <a:avLst/>
          </a:prstGeom>
        </p:spPr>
      </p:pic>
      <p:pic>
        <p:nvPicPr>
          <p:cNvPr id="4" name="Picture 4" descr="Graphical user interface, application, table&#10;&#10;Description automatically generated">
            <a:extLst>
              <a:ext uri="{FF2B5EF4-FFF2-40B4-BE49-F238E27FC236}">
                <a16:creationId xmlns:a16="http://schemas.microsoft.com/office/drawing/2014/main" id="{4F92D974-1DF7-199B-7D38-6795F3D6345C}"/>
              </a:ext>
            </a:extLst>
          </p:cNvPr>
          <p:cNvPicPr>
            <a:picLocks noChangeAspect="1"/>
          </p:cNvPicPr>
          <p:nvPr/>
        </p:nvPicPr>
        <p:blipFill>
          <a:blip r:embed="rId3"/>
          <a:stretch>
            <a:fillRect/>
          </a:stretch>
        </p:blipFill>
        <p:spPr>
          <a:xfrm>
            <a:off x="8136081" y="4014999"/>
            <a:ext cx="3194497" cy="1888844"/>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F3D0CACA-59B2-D2C7-ECA6-3164E15C356B}"/>
              </a:ext>
            </a:extLst>
          </p:cNvPr>
          <p:cNvPicPr>
            <a:picLocks noChangeAspect="1"/>
          </p:cNvPicPr>
          <p:nvPr/>
        </p:nvPicPr>
        <p:blipFill>
          <a:blip r:embed="rId4"/>
          <a:stretch>
            <a:fillRect/>
          </a:stretch>
        </p:blipFill>
        <p:spPr>
          <a:xfrm>
            <a:off x="4724398" y="4014999"/>
            <a:ext cx="3194497" cy="1888844"/>
          </a:xfrm>
          <a:prstGeom prst="rect">
            <a:avLst/>
          </a:prstGeom>
        </p:spPr>
      </p:pic>
      <p:pic>
        <p:nvPicPr>
          <p:cNvPr id="6" name="Picture 6" descr="Graphical user interface, table&#10;&#10;Description automatically generated">
            <a:extLst>
              <a:ext uri="{FF2B5EF4-FFF2-40B4-BE49-F238E27FC236}">
                <a16:creationId xmlns:a16="http://schemas.microsoft.com/office/drawing/2014/main" id="{5BCD4932-952E-452C-5575-17E8F631A288}"/>
              </a:ext>
            </a:extLst>
          </p:cNvPr>
          <p:cNvPicPr>
            <a:picLocks noChangeAspect="1"/>
          </p:cNvPicPr>
          <p:nvPr/>
        </p:nvPicPr>
        <p:blipFill>
          <a:blip r:embed="rId5"/>
          <a:stretch>
            <a:fillRect/>
          </a:stretch>
        </p:blipFill>
        <p:spPr>
          <a:xfrm>
            <a:off x="8136080" y="1371090"/>
            <a:ext cx="3194497" cy="1888844"/>
          </a:xfrm>
          <a:prstGeom prst="rect">
            <a:avLst/>
          </a:prstGeom>
        </p:spPr>
      </p:pic>
      <p:pic>
        <p:nvPicPr>
          <p:cNvPr id="7" name="Picture 7" descr="Chart, line chart&#10;&#10;Description automatically generated">
            <a:extLst>
              <a:ext uri="{FF2B5EF4-FFF2-40B4-BE49-F238E27FC236}">
                <a16:creationId xmlns:a16="http://schemas.microsoft.com/office/drawing/2014/main" id="{9B473931-6336-C9AF-5720-DB2689E9D874}"/>
              </a:ext>
            </a:extLst>
          </p:cNvPr>
          <p:cNvPicPr>
            <a:picLocks noChangeAspect="1"/>
          </p:cNvPicPr>
          <p:nvPr/>
        </p:nvPicPr>
        <p:blipFill>
          <a:blip r:embed="rId6"/>
          <a:stretch>
            <a:fillRect/>
          </a:stretch>
        </p:blipFill>
        <p:spPr>
          <a:xfrm>
            <a:off x="1306944" y="1371090"/>
            <a:ext cx="3194497" cy="1888844"/>
          </a:xfrm>
          <a:prstGeom prst="rect">
            <a:avLst/>
          </a:prstGeom>
        </p:spPr>
      </p:pic>
      <p:pic>
        <p:nvPicPr>
          <p:cNvPr id="8" name="Picture 8" descr="Chart&#10;&#10;Description automatically generated">
            <a:extLst>
              <a:ext uri="{FF2B5EF4-FFF2-40B4-BE49-F238E27FC236}">
                <a16:creationId xmlns:a16="http://schemas.microsoft.com/office/drawing/2014/main" id="{4628594B-7218-79E9-0BEA-17042BBB95D2}"/>
              </a:ext>
            </a:extLst>
          </p:cNvPr>
          <p:cNvPicPr>
            <a:picLocks noChangeAspect="1"/>
          </p:cNvPicPr>
          <p:nvPr/>
        </p:nvPicPr>
        <p:blipFill>
          <a:blip r:embed="rId7"/>
          <a:stretch>
            <a:fillRect/>
          </a:stretch>
        </p:blipFill>
        <p:spPr>
          <a:xfrm>
            <a:off x="1306945" y="4014999"/>
            <a:ext cx="3194497" cy="1888844"/>
          </a:xfrm>
          <a:prstGeom prst="rect">
            <a:avLst/>
          </a:prstGeom>
        </p:spPr>
      </p:pic>
      <p:sp>
        <p:nvSpPr>
          <p:cNvPr id="9" name="TextBox 8">
            <a:extLst>
              <a:ext uri="{FF2B5EF4-FFF2-40B4-BE49-F238E27FC236}">
                <a16:creationId xmlns:a16="http://schemas.microsoft.com/office/drawing/2014/main" id="{BC8EBFEE-73D8-97A7-7170-98B50A6B95E7}"/>
              </a:ext>
            </a:extLst>
          </p:cNvPr>
          <p:cNvSpPr txBox="1"/>
          <p:nvPr/>
        </p:nvSpPr>
        <p:spPr>
          <a:xfrm>
            <a:off x="1304636" y="1004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Cattle</a:t>
            </a:r>
          </a:p>
        </p:txBody>
      </p:sp>
      <p:sp>
        <p:nvSpPr>
          <p:cNvPr id="10" name="TextBox 9">
            <a:extLst>
              <a:ext uri="{FF2B5EF4-FFF2-40B4-BE49-F238E27FC236}">
                <a16:creationId xmlns:a16="http://schemas.microsoft.com/office/drawing/2014/main" id="{F36D82EF-447B-41AB-8DA5-6CFF4D0D1D9E}"/>
              </a:ext>
            </a:extLst>
          </p:cNvPr>
          <p:cNvSpPr txBox="1"/>
          <p:nvPr/>
        </p:nvSpPr>
        <p:spPr>
          <a:xfrm>
            <a:off x="1304636" y="36483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Buffalo</a:t>
            </a:r>
          </a:p>
        </p:txBody>
      </p:sp>
      <p:sp>
        <p:nvSpPr>
          <p:cNvPr id="11" name="TextBox 10">
            <a:extLst>
              <a:ext uri="{FF2B5EF4-FFF2-40B4-BE49-F238E27FC236}">
                <a16:creationId xmlns:a16="http://schemas.microsoft.com/office/drawing/2014/main" id="{EC694E3A-B6FA-66A2-A8AA-3FC54E2E9D32}"/>
              </a:ext>
            </a:extLst>
          </p:cNvPr>
          <p:cNvSpPr txBox="1"/>
          <p:nvPr/>
        </p:nvSpPr>
        <p:spPr>
          <a:xfrm>
            <a:off x="4675909" y="1004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Sheep</a:t>
            </a:r>
          </a:p>
        </p:txBody>
      </p:sp>
      <p:sp>
        <p:nvSpPr>
          <p:cNvPr id="12" name="TextBox 11">
            <a:extLst>
              <a:ext uri="{FF2B5EF4-FFF2-40B4-BE49-F238E27FC236}">
                <a16:creationId xmlns:a16="http://schemas.microsoft.com/office/drawing/2014/main" id="{03D8AD61-B658-A6F0-6136-186E67EE5C01}"/>
              </a:ext>
            </a:extLst>
          </p:cNvPr>
          <p:cNvSpPr txBox="1"/>
          <p:nvPr/>
        </p:nvSpPr>
        <p:spPr>
          <a:xfrm>
            <a:off x="4675908" y="36483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Goats</a:t>
            </a:r>
          </a:p>
        </p:txBody>
      </p:sp>
      <p:sp>
        <p:nvSpPr>
          <p:cNvPr id="13" name="TextBox 12">
            <a:extLst>
              <a:ext uri="{FF2B5EF4-FFF2-40B4-BE49-F238E27FC236}">
                <a16:creationId xmlns:a16="http://schemas.microsoft.com/office/drawing/2014/main" id="{6C55D82E-4E4A-0900-224E-B244C4737381}"/>
              </a:ext>
            </a:extLst>
          </p:cNvPr>
          <p:cNvSpPr txBox="1"/>
          <p:nvPr/>
        </p:nvSpPr>
        <p:spPr>
          <a:xfrm>
            <a:off x="8139545" y="1004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Chickens</a:t>
            </a:r>
          </a:p>
        </p:txBody>
      </p:sp>
      <p:sp>
        <p:nvSpPr>
          <p:cNvPr id="14" name="TextBox 13">
            <a:extLst>
              <a:ext uri="{FF2B5EF4-FFF2-40B4-BE49-F238E27FC236}">
                <a16:creationId xmlns:a16="http://schemas.microsoft.com/office/drawing/2014/main" id="{4FDF7B92-A86B-B8B8-37C4-9D57FAC53394}"/>
              </a:ext>
            </a:extLst>
          </p:cNvPr>
          <p:cNvSpPr txBox="1"/>
          <p:nvPr/>
        </p:nvSpPr>
        <p:spPr>
          <a:xfrm>
            <a:off x="8139545" y="36483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Pigs</a:t>
            </a:r>
          </a:p>
        </p:txBody>
      </p:sp>
    </p:spTree>
    <p:extLst>
      <p:ext uri="{BB962C8B-B14F-4D97-AF65-F5344CB8AC3E}">
        <p14:creationId xmlns:p14="http://schemas.microsoft.com/office/powerpoint/2010/main" val="428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963FE-F574-07C1-03BC-8E951B8464B7}"/>
              </a:ext>
            </a:extLst>
          </p:cNvPr>
          <p:cNvSpPr txBox="1"/>
          <p:nvPr/>
        </p:nvSpPr>
        <p:spPr>
          <a:xfrm>
            <a:off x="520315" y="278105"/>
            <a:ext cx="6034665" cy="461665"/>
          </a:xfrm>
          <a:prstGeom prst="rect">
            <a:avLst/>
          </a:prstGeom>
          <a:noFill/>
        </p:spPr>
        <p:txBody>
          <a:bodyPr wrap="none" lIns="91440" tIns="45720" rIns="91440" bIns="45720" rtlCol="0" anchor="t">
            <a:spAutoFit/>
          </a:bodyPr>
          <a:lstStyle/>
          <a:p>
            <a:r>
              <a:rPr lang="en-US" sz="2400"/>
              <a:t>Livestock Forecasts Scale Across Regions</a:t>
            </a:r>
          </a:p>
        </p:txBody>
      </p:sp>
      <p:pic>
        <p:nvPicPr>
          <p:cNvPr id="19" name="Picture 19" descr="Table&#10;&#10;Description automatically generated">
            <a:extLst>
              <a:ext uri="{FF2B5EF4-FFF2-40B4-BE49-F238E27FC236}">
                <a16:creationId xmlns:a16="http://schemas.microsoft.com/office/drawing/2014/main" id="{B7C33796-C8D7-045F-21D2-96142FC44A17}"/>
              </a:ext>
            </a:extLst>
          </p:cNvPr>
          <p:cNvPicPr>
            <a:picLocks noChangeAspect="1"/>
          </p:cNvPicPr>
          <p:nvPr/>
        </p:nvPicPr>
        <p:blipFill>
          <a:blip r:embed="rId2"/>
          <a:stretch>
            <a:fillRect/>
          </a:stretch>
        </p:blipFill>
        <p:spPr>
          <a:xfrm>
            <a:off x="601784" y="891712"/>
            <a:ext cx="6813712" cy="5543498"/>
          </a:xfrm>
          <a:prstGeom prst="rect">
            <a:avLst/>
          </a:prstGeom>
        </p:spPr>
      </p:pic>
    </p:spTree>
    <p:extLst>
      <p:ext uri="{BB962C8B-B14F-4D97-AF65-F5344CB8AC3E}">
        <p14:creationId xmlns:p14="http://schemas.microsoft.com/office/powerpoint/2010/main" val="343916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3191B7-4BD5-7BDC-EB9C-0A6151FF1BA9}"/>
              </a:ext>
            </a:extLst>
          </p:cNvPr>
          <p:cNvSpPr txBox="1"/>
          <p:nvPr/>
        </p:nvSpPr>
        <p:spPr>
          <a:xfrm>
            <a:off x="694154" y="291404"/>
            <a:ext cx="8759129" cy="461665"/>
          </a:xfrm>
          <a:prstGeom prst="rect">
            <a:avLst/>
          </a:prstGeom>
          <a:noFill/>
        </p:spPr>
        <p:txBody>
          <a:bodyPr wrap="none" lIns="91440" tIns="45720" rIns="91440" bIns="45720" rtlCol="0" anchor="t">
            <a:spAutoFit/>
          </a:bodyPr>
          <a:lstStyle/>
          <a:p>
            <a:r>
              <a:rPr lang="en-US" sz="2400"/>
              <a:t>Proposed Collaboration Between Highest Producing Regions</a:t>
            </a:r>
          </a:p>
        </p:txBody>
      </p:sp>
      <p:sp>
        <p:nvSpPr>
          <p:cNvPr id="3" name="TextBox 2">
            <a:extLst>
              <a:ext uri="{FF2B5EF4-FFF2-40B4-BE49-F238E27FC236}">
                <a16:creationId xmlns:a16="http://schemas.microsoft.com/office/drawing/2014/main" id="{84CBF9EF-0932-1FF2-AD00-B903ACF32401}"/>
              </a:ext>
            </a:extLst>
          </p:cNvPr>
          <p:cNvSpPr txBox="1"/>
          <p:nvPr/>
        </p:nvSpPr>
        <p:spPr>
          <a:xfrm>
            <a:off x="964557" y="1253923"/>
            <a:ext cx="956151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t>The GLEAM dataset provides emission intensity for each animal production within each region</a:t>
            </a:r>
          </a:p>
          <a:p>
            <a:pPr marL="285750" indent="-285750">
              <a:buFont typeface="Arial,Sans-Serif"/>
              <a:buChar char="•"/>
            </a:pPr>
            <a:r>
              <a:rPr lang="en-US"/>
              <a:t>North America is shown to have the most efficient production for all three major livestock segments</a:t>
            </a:r>
          </a:p>
          <a:p>
            <a:pPr marL="285750" indent="-285750">
              <a:buFont typeface="Arial,Sans-Serif"/>
              <a:buChar char="•"/>
            </a:pPr>
            <a:r>
              <a:rPr lang="en-US"/>
              <a:t>We then calculated each row's updated total emissions if that region used North America's emission intensity (shown in column NA Rate)</a:t>
            </a:r>
          </a:p>
          <a:p>
            <a:pPr marL="285750" indent="-285750">
              <a:buFont typeface="Arial,Sans-Serif"/>
              <a:buChar char="•"/>
            </a:pPr>
            <a:r>
              <a:rPr lang="en-US"/>
              <a:t>This value was then subtracted from the actual Total GHG Emissions column to show the demonstrated saved emissions based on this model.</a:t>
            </a:r>
          </a:p>
          <a:p>
            <a:pPr marL="742950" lvl="1" indent="-285750">
              <a:buFont typeface="Arial,Sans-Serif"/>
              <a:buChar char="•"/>
            </a:pPr>
            <a:endParaRPr lang="en-US"/>
          </a:p>
        </p:txBody>
      </p:sp>
      <p:pic>
        <p:nvPicPr>
          <p:cNvPr id="4" name="Picture 4" descr="Table&#10;&#10;Description automatically generated">
            <a:extLst>
              <a:ext uri="{FF2B5EF4-FFF2-40B4-BE49-F238E27FC236}">
                <a16:creationId xmlns:a16="http://schemas.microsoft.com/office/drawing/2014/main" id="{8F194576-CF87-BA53-C4D9-8A2FCC3BCC20}"/>
              </a:ext>
            </a:extLst>
          </p:cNvPr>
          <p:cNvPicPr>
            <a:picLocks noChangeAspect="1"/>
          </p:cNvPicPr>
          <p:nvPr/>
        </p:nvPicPr>
        <p:blipFill>
          <a:blip r:embed="rId2"/>
          <a:stretch>
            <a:fillRect/>
          </a:stretch>
        </p:blipFill>
        <p:spPr>
          <a:xfrm>
            <a:off x="1404543" y="3768703"/>
            <a:ext cx="8689823" cy="2900755"/>
          </a:xfrm>
          <a:prstGeom prst="rect">
            <a:avLst/>
          </a:prstGeom>
        </p:spPr>
      </p:pic>
    </p:spTree>
    <p:extLst>
      <p:ext uri="{BB962C8B-B14F-4D97-AF65-F5344CB8AC3E}">
        <p14:creationId xmlns:p14="http://schemas.microsoft.com/office/powerpoint/2010/main" val="202820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70963FE-F574-07C1-03BC-8E951B8464B7}"/>
              </a:ext>
            </a:extLst>
          </p:cNvPr>
          <p:cNvSpPr txBox="1"/>
          <p:nvPr/>
        </p:nvSpPr>
        <p:spPr>
          <a:xfrm>
            <a:off x="8250656" y="-50252"/>
            <a:ext cx="2802194" cy="207258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400" spc="-50">
                <a:solidFill>
                  <a:srgbClr val="FFFFFF"/>
                </a:solidFill>
                <a:latin typeface="+mj-lt"/>
                <a:ea typeface="+mj-ea"/>
                <a:cs typeface="+mj-cs"/>
              </a:rPr>
              <a:t>Potential Saved Emissions</a:t>
            </a:r>
          </a:p>
        </p:txBody>
      </p:sp>
      <p:sp useBgFill="1">
        <p:nvSpPr>
          <p:cNvPr id="29" name="Rectangle 22">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FACF6660-E163-2778-64A4-D902DDD741B7}"/>
              </a:ext>
            </a:extLst>
          </p:cNvPr>
          <p:cNvPicPr>
            <a:picLocks noChangeAspect="1"/>
          </p:cNvPicPr>
          <p:nvPr/>
        </p:nvPicPr>
        <p:blipFill>
          <a:blip r:embed="rId2"/>
          <a:stretch>
            <a:fillRect/>
          </a:stretch>
        </p:blipFill>
        <p:spPr>
          <a:xfrm>
            <a:off x="924375" y="1382812"/>
            <a:ext cx="6616823" cy="4085887"/>
          </a:xfrm>
          <a:prstGeom prst="rect">
            <a:avLst/>
          </a:prstGeom>
        </p:spPr>
      </p:pic>
      <p:sp>
        <p:nvSpPr>
          <p:cNvPr id="30" name="Rectangle 24">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02C5F73-F374-7FB2-7252-8DDB6A7E81CA}"/>
              </a:ext>
            </a:extLst>
          </p:cNvPr>
          <p:cNvSpPr txBox="1"/>
          <p:nvPr/>
        </p:nvSpPr>
        <p:spPr>
          <a:xfrm>
            <a:off x="8250656" y="2694296"/>
            <a:ext cx="3638370" cy="2072587"/>
          </a:xfrm>
          <a:prstGeom prst="rect">
            <a:avLst/>
          </a:prstGeom>
        </p:spPr>
        <p:txBody>
          <a:bodyPr vert="horz" lIns="91440" tIns="45720" rIns="91440" bIns="45720" rtlCol="0" anchor="b">
            <a:normAutofit fontScale="92500" lnSpcReduction="10000"/>
          </a:bodyPr>
          <a:lstStyle/>
          <a:p>
            <a:pPr>
              <a:lnSpc>
                <a:spcPct val="85000"/>
              </a:lnSpc>
              <a:spcBef>
                <a:spcPct val="0"/>
              </a:spcBef>
              <a:spcAft>
                <a:spcPts val="600"/>
              </a:spcAft>
            </a:pPr>
            <a:r>
              <a:rPr lang="en-US" sz="3200" spc="-50">
                <a:solidFill>
                  <a:srgbClr val="FFFFFF"/>
                </a:solidFill>
                <a:latin typeface="+mj-lt"/>
                <a:ea typeface="+mj-ea"/>
                <a:cs typeface="+mj-cs"/>
              </a:rPr>
              <a:t>East Asia: 665 billion kilograms</a:t>
            </a:r>
          </a:p>
          <a:p>
            <a:pPr>
              <a:lnSpc>
                <a:spcPct val="85000"/>
              </a:lnSpc>
              <a:spcBef>
                <a:spcPct val="0"/>
              </a:spcBef>
              <a:spcAft>
                <a:spcPts val="600"/>
              </a:spcAft>
            </a:pPr>
            <a:endParaRPr lang="en-US" sz="3200" spc="-50">
              <a:solidFill>
                <a:srgbClr val="FFFFFF"/>
              </a:solidFill>
              <a:latin typeface="+mj-lt"/>
              <a:ea typeface="+mj-ea"/>
              <a:cs typeface="+mj-cs"/>
            </a:endParaRPr>
          </a:p>
          <a:p>
            <a:pPr>
              <a:lnSpc>
                <a:spcPct val="85000"/>
              </a:lnSpc>
              <a:spcBef>
                <a:spcPct val="0"/>
              </a:spcBef>
              <a:spcAft>
                <a:spcPts val="600"/>
              </a:spcAft>
            </a:pPr>
            <a:r>
              <a:rPr lang="en-US" sz="3200" spc="-50">
                <a:solidFill>
                  <a:srgbClr val="FFFFFF"/>
                </a:solidFill>
                <a:latin typeface="+mj-lt"/>
                <a:ea typeface="+mj-ea"/>
                <a:cs typeface="+mj-cs"/>
              </a:rPr>
              <a:t>South Asia: 451 billion kilograms</a:t>
            </a:r>
          </a:p>
        </p:txBody>
      </p:sp>
    </p:spTree>
    <p:extLst>
      <p:ext uri="{BB962C8B-B14F-4D97-AF65-F5344CB8AC3E}">
        <p14:creationId xmlns:p14="http://schemas.microsoft.com/office/powerpoint/2010/main" val="21506605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3191B7-4BD5-7BDC-EB9C-0A6151FF1BA9}"/>
              </a:ext>
            </a:extLst>
          </p:cNvPr>
          <p:cNvSpPr txBox="1"/>
          <p:nvPr/>
        </p:nvSpPr>
        <p:spPr>
          <a:xfrm>
            <a:off x="694154" y="291404"/>
            <a:ext cx="2354106" cy="461665"/>
          </a:xfrm>
          <a:prstGeom prst="rect">
            <a:avLst/>
          </a:prstGeom>
          <a:noFill/>
        </p:spPr>
        <p:txBody>
          <a:bodyPr wrap="none" lIns="91440" tIns="45720" rIns="91440" bIns="45720" rtlCol="0" anchor="t">
            <a:spAutoFit/>
          </a:bodyPr>
          <a:lstStyle/>
          <a:p>
            <a:r>
              <a:rPr lang="en-US" sz="2400"/>
              <a:t>Top Challenges</a:t>
            </a:r>
          </a:p>
        </p:txBody>
      </p:sp>
      <p:sp>
        <p:nvSpPr>
          <p:cNvPr id="3" name="TextBox 2">
            <a:extLst>
              <a:ext uri="{FF2B5EF4-FFF2-40B4-BE49-F238E27FC236}">
                <a16:creationId xmlns:a16="http://schemas.microsoft.com/office/drawing/2014/main" id="{84CBF9EF-0932-1FF2-AD00-B903ACF32401}"/>
              </a:ext>
            </a:extLst>
          </p:cNvPr>
          <p:cNvSpPr txBox="1"/>
          <p:nvPr/>
        </p:nvSpPr>
        <p:spPr>
          <a:xfrm>
            <a:off x="964557" y="1253923"/>
            <a:ext cx="956151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a:ea typeface="+mn-lt"/>
                <a:cs typeface="+mn-lt"/>
              </a:rPr>
              <a:t>Complexity of the Problem</a:t>
            </a:r>
          </a:p>
          <a:p>
            <a:pPr marL="742950" lvl="1" indent="-285750">
              <a:buFont typeface="Arial,Sans-Serif"/>
              <a:buChar char="•"/>
            </a:pPr>
            <a:r>
              <a:rPr lang="en-US">
                <a:ea typeface="+mn-lt"/>
                <a:cs typeface="+mn-lt"/>
              </a:rPr>
              <a:t>Many different attributes influencing GHG Emissions in general</a:t>
            </a:r>
          </a:p>
          <a:p>
            <a:pPr marL="742950" lvl="1" indent="-285750">
              <a:buFont typeface="Arial,Sans-Serif"/>
              <a:buChar char="•"/>
            </a:pPr>
            <a:r>
              <a:rPr lang="en-US">
                <a:ea typeface="+mn-lt"/>
                <a:cs typeface="+mn-lt"/>
              </a:rPr>
              <a:t>Many different attributes influencing Agriculture production specifically</a:t>
            </a:r>
          </a:p>
          <a:p>
            <a:pPr marL="742950" lvl="1" indent="-285750">
              <a:buFont typeface="Arial,Sans-Serif"/>
              <a:buChar char="•"/>
            </a:pPr>
            <a:r>
              <a:rPr lang="en-US">
                <a:ea typeface="+mn-lt"/>
                <a:cs typeface="+mn-lt"/>
              </a:rPr>
              <a:t>Not all data in the same units (kg protein vs. stock or head)</a:t>
            </a:r>
          </a:p>
          <a:p>
            <a:pPr marL="285750" indent="-285750">
              <a:buFont typeface="Arial,Sans-Serif"/>
              <a:buChar char="•"/>
            </a:pPr>
            <a:r>
              <a:rPr lang="en-US">
                <a:ea typeface="+mn-lt"/>
                <a:cs typeface="+mn-lt"/>
              </a:rPr>
              <a:t>Data Quality &amp; Availability</a:t>
            </a:r>
          </a:p>
          <a:p>
            <a:pPr marL="742950" lvl="1" indent="-285750">
              <a:buFont typeface="Arial,Sans-Serif"/>
              <a:buChar char="•"/>
            </a:pPr>
            <a:r>
              <a:rPr lang="en-US">
                <a:ea typeface="+mn-lt"/>
                <a:cs typeface="+mn-lt"/>
              </a:rPr>
              <a:t>Many different dataset available from various sources</a:t>
            </a:r>
          </a:p>
          <a:p>
            <a:pPr marL="1200150" lvl="2" indent="-285750">
              <a:buFont typeface="Arial,Sans-Serif"/>
              <a:buChar char="•"/>
            </a:pPr>
            <a:r>
              <a:rPr lang="en-US">
                <a:ea typeface="+mn-lt"/>
                <a:cs typeface="+mn-lt"/>
              </a:rPr>
              <a:t>Not all based on the same timeframe or even as timeseries</a:t>
            </a:r>
          </a:p>
          <a:p>
            <a:pPr marL="1200150" lvl="2" indent="-285750">
              <a:buFont typeface="Arial,Sans-Serif"/>
              <a:buChar char="•"/>
            </a:pPr>
            <a:r>
              <a:rPr lang="en-US">
                <a:ea typeface="+mn-lt"/>
                <a:cs typeface="+mn-lt"/>
              </a:rPr>
              <a:t>Not all connected to livestock or agriculture</a:t>
            </a:r>
          </a:p>
          <a:p>
            <a:pPr marL="742950" lvl="1" indent="-285750">
              <a:buFont typeface="Arial,Sans-Serif"/>
              <a:buChar char="•"/>
            </a:pPr>
            <a:r>
              <a:rPr lang="en-US"/>
              <a:t>Regions vs individual country data</a:t>
            </a:r>
          </a:p>
          <a:p>
            <a:pPr marL="1200150" lvl="2" indent="-285750">
              <a:buFont typeface="Arial,Sans-Serif"/>
              <a:buChar char="•"/>
            </a:pPr>
            <a:r>
              <a:rPr lang="en-US"/>
              <a:t>Using single country to represent a region (% population)</a:t>
            </a:r>
          </a:p>
          <a:p>
            <a:pPr marL="742950" lvl="1" indent="-285750">
              <a:buFont typeface="Arial,Sans-Serif"/>
              <a:buChar char="•"/>
            </a:pPr>
            <a:endParaRPr lang="en-US"/>
          </a:p>
        </p:txBody>
      </p:sp>
      <p:pic>
        <p:nvPicPr>
          <p:cNvPr id="1028" name="Picture 4">
            <a:extLst>
              <a:ext uri="{FF2B5EF4-FFF2-40B4-BE49-F238E27FC236}">
                <a16:creationId xmlns:a16="http://schemas.microsoft.com/office/drawing/2014/main" id="{1BE94F14-9659-D652-45E7-FC44452FF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674" y="4298430"/>
            <a:ext cx="6484892" cy="24556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0A2ABD-7EC4-6E43-6907-E20DF9F3BFDB}"/>
              </a:ext>
            </a:extLst>
          </p:cNvPr>
          <p:cNvSpPr txBox="1"/>
          <p:nvPr/>
        </p:nvSpPr>
        <p:spPr>
          <a:xfrm>
            <a:off x="9442529" y="4294241"/>
            <a:ext cx="2749471" cy="184666"/>
          </a:xfrm>
          <a:prstGeom prst="rect">
            <a:avLst/>
          </a:prstGeom>
          <a:noFill/>
        </p:spPr>
        <p:txBody>
          <a:bodyPr wrap="none" rtlCol="0">
            <a:spAutoFit/>
          </a:bodyPr>
          <a:lstStyle/>
          <a:p>
            <a:r>
              <a:rPr lang="en-US" sz="600">
                <a:solidFill>
                  <a:schemeClr val="bg1"/>
                </a:solidFill>
              </a:rPr>
              <a:t>https://synergies.cofc.edu/animal-agricultures-effects-on-climate-change/</a:t>
            </a:r>
          </a:p>
        </p:txBody>
      </p:sp>
    </p:spTree>
    <p:extLst>
      <p:ext uri="{BB962C8B-B14F-4D97-AF65-F5344CB8AC3E}">
        <p14:creationId xmlns:p14="http://schemas.microsoft.com/office/powerpoint/2010/main" val="1283118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849F6-4C8F-5168-0DA3-3C6A5B089DDC}"/>
              </a:ext>
            </a:extLst>
          </p:cNvPr>
          <p:cNvSpPr txBox="1"/>
          <p:nvPr/>
        </p:nvSpPr>
        <p:spPr>
          <a:xfrm>
            <a:off x="1093540" y="833942"/>
            <a:ext cx="7937249" cy="5632311"/>
          </a:xfrm>
          <a:prstGeom prst="rect">
            <a:avLst/>
          </a:prstGeom>
          <a:noFill/>
        </p:spPr>
        <p:txBody>
          <a:bodyPr wrap="square" lIns="91440" tIns="45720" rIns="91440" bIns="45720" rtlCol="0" anchor="t">
            <a:spAutoFit/>
          </a:bodyPr>
          <a:lstStyle/>
          <a:p>
            <a:r>
              <a:rPr lang="en-US"/>
              <a:t>Impact</a:t>
            </a:r>
          </a:p>
          <a:p>
            <a:endParaRPr lang="en-US"/>
          </a:p>
          <a:p>
            <a:pPr marL="285750" indent="-285750">
              <a:buFont typeface="Arial" panose="020B0604020202020204" pitchFamily="34" charset="0"/>
              <a:buChar char="•"/>
            </a:pPr>
            <a:r>
              <a:rPr lang="en-US"/>
              <a:t>There is no data to suggest that over the next 10 years agriculture production will decrease in the larger countries around the world</a:t>
            </a:r>
          </a:p>
          <a:p>
            <a:pPr marL="742950" lvl="1" indent="-285750">
              <a:buFont typeface="Arial" panose="020B0604020202020204" pitchFamily="34" charset="0"/>
              <a:buChar char="•"/>
            </a:pPr>
            <a:r>
              <a:rPr lang="en-US"/>
              <a:t>Expectation that GHG Emissions will increase at a similar rate</a:t>
            </a:r>
          </a:p>
          <a:p>
            <a:pPr lvl="1"/>
            <a:endParaRPr lang="en-US"/>
          </a:p>
          <a:p>
            <a:r>
              <a:rPr lang="en-US"/>
              <a:t>How to Improve</a:t>
            </a:r>
          </a:p>
          <a:p>
            <a:pPr marL="285750" indent="-285750">
              <a:buFont typeface="Arial" panose="020B0604020202020204" pitchFamily="34" charset="0"/>
              <a:buChar char="•"/>
            </a:pPr>
            <a:r>
              <a:rPr lang="en-US"/>
              <a:t>Sharing best-practices, where feasible, to try and lessen the emissions intensity observed per commodity</a:t>
            </a:r>
          </a:p>
          <a:p>
            <a:pPr marL="742950" lvl="1" indent="-285750">
              <a:buFont typeface="Arial" panose="020B0604020202020204" pitchFamily="34" charset="0"/>
              <a:buChar char="•"/>
            </a:pPr>
            <a:r>
              <a:rPr lang="en-US"/>
              <a:t>North America emission intensity rate as benchmark</a:t>
            </a:r>
          </a:p>
          <a:p>
            <a:endParaRPr lang="en-US"/>
          </a:p>
          <a:p>
            <a:pPr marL="285750" indent="-285750">
              <a:buFont typeface="Arial" panose="020B0604020202020204" pitchFamily="34" charset="0"/>
              <a:buChar char="•"/>
            </a:pPr>
            <a:r>
              <a:rPr lang="en-US"/>
              <a:t>Ideal Outcome: India and China could reduce GHG Emissions by 6-8% </a:t>
            </a:r>
          </a:p>
          <a:p>
            <a:pPr marL="742950" lvl="1" indent="-285750">
              <a:buFont typeface="Arial" panose="020B0604020202020204" pitchFamily="34" charset="0"/>
              <a:buChar char="•"/>
            </a:pPr>
            <a:r>
              <a:rPr lang="en-US"/>
              <a:t>Based on cattle alone (2010, non-adjusted rate)</a:t>
            </a:r>
          </a:p>
          <a:p>
            <a:endParaRPr lang="en-US"/>
          </a:p>
          <a:p>
            <a:r>
              <a:rPr lang="en-US"/>
              <a:t>Future Exploration</a:t>
            </a:r>
          </a:p>
          <a:p>
            <a:pPr marL="285750" indent="-285750">
              <a:buFont typeface="Arial" panose="020B0604020202020204" pitchFamily="34" charset="0"/>
              <a:buChar char="•"/>
            </a:pPr>
            <a:r>
              <a:rPr lang="en-US"/>
              <a:t>Connect production to consumption</a:t>
            </a:r>
          </a:p>
          <a:p>
            <a:pPr marL="742950" lvl="1" indent="-285750">
              <a:buFont typeface="Arial" panose="020B0604020202020204" pitchFamily="34" charset="0"/>
              <a:buChar char="•"/>
            </a:pPr>
            <a:r>
              <a:rPr lang="en-US"/>
              <a:t>Example: India produces the most beef, but does not consume it</a:t>
            </a: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 impact of local sourced agriculture, farm-to-table aspects </a:t>
            </a:r>
          </a:p>
          <a:p>
            <a:pPr marL="285750" indent="-285750">
              <a:buFont typeface="Arial" panose="020B0604020202020204" pitchFamily="34" charset="0"/>
              <a:buChar char="•"/>
            </a:pPr>
            <a:endParaRPr lang="en-US"/>
          </a:p>
        </p:txBody>
      </p:sp>
      <p:sp>
        <p:nvSpPr>
          <p:cNvPr id="3" name="TextBox 2">
            <a:extLst>
              <a:ext uri="{FF2B5EF4-FFF2-40B4-BE49-F238E27FC236}">
                <a16:creationId xmlns:a16="http://schemas.microsoft.com/office/drawing/2014/main" id="{2DE66303-2317-262A-A453-94235716ED95}"/>
              </a:ext>
            </a:extLst>
          </p:cNvPr>
          <p:cNvSpPr txBox="1"/>
          <p:nvPr/>
        </p:nvSpPr>
        <p:spPr>
          <a:xfrm>
            <a:off x="704126" y="327949"/>
            <a:ext cx="39585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Recommendations</a:t>
            </a:r>
          </a:p>
        </p:txBody>
      </p:sp>
      <p:pic>
        <p:nvPicPr>
          <p:cNvPr id="4" name="Picture 3">
            <a:extLst>
              <a:ext uri="{FF2B5EF4-FFF2-40B4-BE49-F238E27FC236}">
                <a16:creationId xmlns:a16="http://schemas.microsoft.com/office/drawing/2014/main" id="{3D632A47-D4D4-5608-94A4-DE20096C32A9}"/>
              </a:ext>
            </a:extLst>
          </p:cNvPr>
          <p:cNvPicPr>
            <a:picLocks noChangeAspect="1"/>
          </p:cNvPicPr>
          <p:nvPr/>
        </p:nvPicPr>
        <p:blipFill>
          <a:blip r:embed="rId2"/>
          <a:stretch>
            <a:fillRect/>
          </a:stretch>
        </p:blipFill>
        <p:spPr>
          <a:xfrm>
            <a:off x="9243311" y="1267097"/>
            <a:ext cx="2787820" cy="4855029"/>
          </a:xfrm>
          <a:prstGeom prst="rect">
            <a:avLst/>
          </a:prstGeom>
        </p:spPr>
      </p:pic>
    </p:spTree>
    <p:extLst>
      <p:ext uri="{BB962C8B-B14F-4D97-AF65-F5344CB8AC3E}">
        <p14:creationId xmlns:p14="http://schemas.microsoft.com/office/powerpoint/2010/main" val="407741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082CF-A640-7D6D-F624-7E6BCD2BD0D4}"/>
              </a:ext>
            </a:extLst>
          </p:cNvPr>
          <p:cNvSpPr txBox="1"/>
          <p:nvPr/>
        </p:nvSpPr>
        <p:spPr>
          <a:xfrm>
            <a:off x="380673" y="349277"/>
            <a:ext cx="184731" cy="369332"/>
          </a:xfrm>
          <a:prstGeom prst="rect">
            <a:avLst/>
          </a:prstGeom>
          <a:noFill/>
        </p:spPr>
        <p:txBody>
          <a:bodyPr wrap="none" lIns="91440" tIns="45720" rIns="91440" bIns="45720" rtlCol="0" anchor="t">
            <a:spAutoFit/>
          </a:bodyPr>
          <a:lstStyle/>
          <a:p>
            <a:endParaRPr lang="en-US"/>
          </a:p>
        </p:txBody>
      </p:sp>
      <p:sp>
        <p:nvSpPr>
          <p:cNvPr id="3" name="TextBox 2">
            <a:extLst>
              <a:ext uri="{FF2B5EF4-FFF2-40B4-BE49-F238E27FC236}">
                <a16:creationId xmlns:a16="http://schemas.microsoft.com/office/drawing/2014/main" id="{58710DC0-D03D-A261-AB50-A377D2B51D87}"/>
              </a:ext>
            </a:extLst>
          </p:cNvPr>
          <p:cNvSpPr txBox="1"/>
          <p:nvPr/>
        </p:nvSpPr>
        <p:spPr>
          <a:xfrm>
            <a:off x="649573" y="1079036"/>
            <a:ext cx="1010451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Improvements in agricultural sustainability can lead to better climate change outcomes, which would then continue to support efficient agriculture. In other words, less sustainable agriculture which negatively impacts the climate will continue to decrease agricultural output in the future.</a:t>
            </a:r>
          </a:p>
          <a:p>
            <a:endParaRPr lang="en-US">
              <a:ea typeface="+mn-lt"/>
              <a:cs typeface="+mn-lt"/>
            </a:endParaRPr>
          </a:p>
          <a:p>
            <a:r>
              <a:rPr lang="en-US">
                <a:ea typeface="+mn-lt"/>
                <a:cs typeface="+mn-lt"/>
              </a:rPr>
              <a:t>This project intends to research and analyze relationships between different modes of agriculture and their potential impact on the environment.</a:t>
            </a:r>
            <a:endParaRPr lang="en-US">
              <a:cs typeface="Calibri"/>
            </a:endParaRPr>
          </a:p>
          <a:p>
            <a:endParaRPr lang="en-US"/>
          </a:p>
          <a:p>
            <a:r>
              <a:rPr lang="en-US">
                <a:ea typeface="+mn-lt"/>
                <a:cs typeface="+mn-lt"/>
              </a:rPr>
              <a:t>The focus will be determining whether there are recommendations for more efficient (highest yield, lowest waste) types of agriculture.  The outcome will provide an answer to how the world can create sustainability that offsets both population growth (increased demand) and future resource limitations.</a:t>
            </a:r>
            <a:endParaRPr lang="en-US">
              <a:cs typeface="Calibri" panose="020F0502020204030204"/>
            </a:endParaRPr>
          </a:p>
          <a:p>
            <a:endParaRPr lang="en-US"/>
          </a:p>
          <a:p>
            <a:endParaRPr lang="en-US">
              <a:cs typeface="Calibri"/>
            </a:endParaRPr>
          </a:p>
        </p:txBody>
      </p:sp>
      <p:sp>
        <p:nvSpPr>
          <p:cNvPr id="4" name="TextBox 3">
            <a:extLst>
              <a:ext uri="{FF2B5EF4-FFF2-40B4-BE49-F238E27FC236}">
                <a16:creationId xmlns:a16="http://schemas.microsoft.com/office/drawing/2014/main" id="{9BBB628A-E1D0-9CC8-3DC9-97973EDA462E}"/>
              </a:ext>
            </a:extLst>
          </p:cNvPr>
          <p:cNvSpPr txBox="1"/>
          <p:nvPr/>
        </p:nvSpPr>
        <p:spPr>
          <a:xfrm>
            <a:off x="650758" y="30035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Project Overview</a:t>
            </a:r>
          </a:p>
        </p:txBody>
      </p:sp>
    </p:spTree>
    <p:extLst>
      <p:ext uri="{BB962C8B-B14F-4D97-AF65-F5344CB8AC3E}">
        <p14:creationId xmlns:p14="http://schemas.microsoft.com/office/powerpoint/2010/main" val="426393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EBB7CC-EFC3-533C-78CB-AF83D140E228}"/>
              </a:ext>
            </a:extLst>
          </p:cNvPr>
          <p:cNvSpPr txBox="1"/>
          <p:nvPr/>
        </p:nvSpPr>
        <p:spPr>
          <a:xfrm>
            <a:off x="948080" y="826983"/>
            <a:ext cx="743827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GLEAM livestock emissions</a:t>
            </a:r>
            <a:endParaRPr lang="en-US"/>
          </a:p>
          <a:p>
            <a:pPr marL="285750" indent="-285750">
              <a:buFont typeface="Courier New" panose="02070309020205020404" pitchFamily="49" charset="0"/>
              <a:buChar char="o"/>
            </a:pPr>
            <a:r>
              <a:rPr lang="en-US">
                <a:ea typeface="+mn-lt"/>
                <a:cs typeface="+mn-lt"/>
              </a:rPr>
              <a:t>o   Source = Kaggle</a:t>
            </a:r>
            <a:endParaRPr lang="en-US"/>
          </a:p>
          <a:p>
            <a:pPr marL="285750" indent="-285750">
              <a:buFont typeface="Courier New" panose="02070309020205020404" pitchFamily="49" charset="0"/>
              <a:buChar char="o"/>
            </a:pPr>
            <a:r>
              <a:rPr lang="en-US">
                <a:ea typeface="+mn-lt"/>
                <a:cs typeface="+mn-lt"/>
              </a:rPr>
              <a:t>o   11 Rows (global average, livestock category)</a:t>
            </a:r>
            <a:endParaRPr lang="en-US"/>
          </a:p>
          <a:p>
            <a:pPr marL="285750" indent="-285750">
              <a:buFont typeface="Courier New" panose="02070309020205020404" pitchFamily="49" charset="0"/>
              <a:buChar char="o"/>
            </a:pPr>
            <a:r>
              <a:rPr lang="en-US">
                <a:ea typeface="+mn-lt"/>
                <a:cs typeface="+mn-lt"/>
              </a:rPr>
              <a:t>o   22 Attributes (emissions intensity, production volume)</a:t>
            </a:r>
            <a:endParaRPr lang="en-US"/>
          </a:p>
          <a:p>
            <a:pPr algn="l"/>
            <a:endParaRPr lang="en-US">
              <a:cs typeface="Calibri"/>
            </a:endParaRPr>
          </a:p>
          <a:p>
            <a:r>
              <a:rPr lang="en-US">
                <a:ea typeface="+mn-lt"/>
                <a:cs typeface="+mn-lt"/>
              </a:rPr>
              <a:t>Food Bank of the World</a:t>
            </a:r>
            <a:endParaRPr lang="en-US"/>
          </a:p>
          <a:p>
            <a:pPr marL="285750" indent="-285750">
              <a:buFont typeface="Courier New" panose="02070309020205020404" pitchFamily="49" charset="0"/>
              <a:buChar char="o"/>
            </a:pPr>
            <a:r>
              <a:rPr lang="en-US">
                <a:ea typeface="+mn-lt"/>
                <a:cs typeface="+mn-lt"/>
              </a:rPr>
              <a:t>o   Source = Kaggle</a:t>
            </a:r>
            <a:endParaRPr lang="en-US"/>
          </a:p>
          <a:p>
            <a:pPr marL="285750" indent="-285750">
              <a:buFont typeface="Courier New" panose="02070309020205020404" pitchFamily="49" charset="0"/>
              <a:buChar char="o"/>
            </a:pPr>
            <a:r>
              <a:rPr lang="en-US">
                <a:ea typeface="+mn-lt"/>
                <a:cs typeface="+mn-lt"/>
              </a:rPr>
              <a:t>o   &gt;100k Rows (country per year, over 6 decades)</a:t>
            </a:r>
            <a:endParaRPr lang="en-US"/>
          </a:p>
          <a:p>
            <a:pPr marL="285750" indent="-285750">
              <a:buFont typeface="Courier New" panose="02070309020205020404" pitchFamily="49" charset="0"/>
              <a:buChar char="o"/>
            </a:pPr>
            <a:r>
              <a:rPr lang="en-US">
                <a:ea typeface="+mn-lt"/>
                <a:cs typeface="+mn-lt"/>
              </a:rPr>
              <a:t>o   6 Attributes (production value)</a:t>
            </a:r>
            <a:endParaRPr lang="en-US"/>
          </a:p>
          <a:p>
            <a:endParaRPr lang="en-US">
              <a:cs typeface="Calibri"/>
            </a:endParaRPr>
          </a:p>
          <a:p>
            <a:r>
              <a:rPr lang="en-US">
                <a:ea typeface="+mn-lt"/>
                <a:cs typeface="+mn-lt"/>
              </a:rPr>
              <a:t>GHG Emissions</a:t>
            </a:r>
          </a:p>
          <a:p>
            <a:pPr indent="-285750">
              <a:buFont typeface="Courier New" panose="02070309020205020404" pitchFamily="49" charset="0"/>
              <a:buChar char="o"/>
            </a:pPr>
            <a:r>
              <a:rPr lang="en-US">
                <a:ea typeface="+mn-lt"/>
                <a:cs typeface="+mn-lt"/>
              </a:rPr>
              <a:t>CO2 emissions by country for 1990 – 2018</a:t>
            </a:r>
          </a:p>
          <a:p>
            <a:pPr indent="-285750">
              <a:buFont typeface="Courier New" panose="02070309020205020404" pitchFamily="49" charset="0"/>
              <a:buChar char="o"/>
            </a:pPr>
            <a:r>
              <a:rPr lang="en-US">
                <a:ea typeface="+mn-lt"/>
                <a:cs typeface="+mn-lt"/>
              </a:rPr>
              <a:t>193 rows (countries)</a:t>
            </a:r>
          </a:p>
          <a:p>
            <a:pPr indent="-285750">
              <a:buFont typeface="Courier New" panose="02070309020205020404" pitchFamily="49" charset="0"/>
              <a:buChar char="o"/>
            </a:pPr>
            <a:r>
              <a:rPr lang="en-US">
                <a:ea typeface="+mn-lt"/>
                <a:cs typeface="+mn-lt"/>
              </a:rPr>
              <a:t>28 attributes (for years 1990 – 2018)</a:t>
            </a:r>
          </a:p>
          <a:p>
            <a:pPr indent="-285750">
              <a:buFont typeface="Courier New" panose="02070309020205020404" pitchFamily="49" charset="0"/>
              <a:buChar char="o"/>
            </a:pPr>
            <a:r>
              <a:rPr lang="en-US">
                <a:ea typeface="+mn-lt"/>
                <a:cs typeface="+mn-lt"/>
              </a:rPr>
              <a:t>Not Categorical / All continuous</a:t>
            </a:r>
          </a:p>
          <a:p>
            <a:pPr indent="-285750">
              <a:buFont typeface="Courier New" panose="02070309020205020404" pitchFamily="49" charset="0"/>
              <a:buChar char="o"/>
            </a:pPr>
            <a:r>
              <a:rPr lang="en-US">
                <a:ea typeface="+mn-lt"/>
                <a:cs typeface="+mn-lt"/>
              </a:rPr>
              <a:t>Timeseries data</a:t>
            </a:r>
          </a:p>
          <a:p>
            <a:pPr indent="-285750">
              <a:buFont typeface="Courier New" panose="02070309020205020404" pitchFamily="49" charset="0"/>
              <a:buChar char="o"/>
            </a:pPr>
            <a:endParaRPr lang="en-US">
              <a:ea typeface="+mn-lt"/>
              <a:cs typeface="+mn-lt"/>
            </a:endParaRPr>
          </a:p>
          <a:p>
            <a:r>
              <a:rPr lang="en-US">
                <a:ea typeface="+mn-lt"/>
                <a:cs typeface="+mn-lt"/>
              </a:rPr>
              <a:t>Additional </a:t>
            </a:r>
            <a:r>
              <a:rPr lang="en-US" err="1">
                <a:ea typeface="+mn-lt"/>
                <a:cs typeface="+mn-lt"/>
              </a:rPr>
              <a:t>Websources</a:t>
            </a:r>
            <a:r>
              <a:rPr lang="en-US">
                <a:ea typeface="+mn-lt"/>
                <a:cs typeface="+mn-lt"/>
              </a:rPr>
              <a:t> (Our World in Data, </a:t>
            </a:r>
            <a:r>
              <a:rPr lang="en-US" err="1">
                <a:ea typeface="+mn-lt"/>
                <a:cs typeface="+mn-lt"/>
              </a:rPr>
              <a:t>Worldometer</a:t>
            </a:r>
            <a:r>
              <a:rPr lang="en-US">
                <a:ea typeface="+mn-lt"/>
                <a:cs typeface="+mn-lt"/>
              </a:rPr>
              <a:t>, Statista)</a:t>
            </a:r>
          </a:p>
        </p:txBody>
      </p:sp>
      <p:sp>
        <p:nvSpPr>
          <p:cNvPr id="4" name="TextBox 3">
            <a:extLst>
              <a:ext uri="{FF2B5EF4-FFF2-40B4-BE49-F238E27FC236}">
                <a16:creationId xmlns:a16="http://schemas.microsoft.com/office/drawing/2014/main" id="{47ECA228-7A5A-C855-CBCB-4EC4D9718F4F}"/>
              </a:ext>
            </a:extLst>
          </p:cNvPr>
          <p:cNvSpPr txBox="1"/>
          <p:nvPr/>
        </p:nvSpPr>
        <p:spPr>
          <a:xfrm>
            <a:off x="634072" y="16686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Data Exploration</a:t>
            </a:r>
          </a:p>
        </p:txBody>
      </p:sp>
      <p:pic>
        <p:nvPicPr>
          <p:cNvPr id="2" name="Picture 1">
            <a:extLst>
              <a:ext uri="{FF2B5EF4-FFF2-40B4-BE49-F238E27FC236}">
                <a16:creationId xmlns:a16="http://schemas.microsoft.com/office/drawing/2014/main" id="{88E7715D-2669-6BDE-4B47-4C83C2350477}"/>
              </a:ext>
            </a:extLst>
          </p:cNvPr>
          <p:cNvPicPr>
            <a:picLocks noChangeAspect="1"/>
          </p:cNvPicPr>
          <p:nvPr/>
        </p:nvPicPr>
        <p:blipFill>
          <a:blip r:embed="rId3"/>
          <a:stretch>
            <a:fillRect/>
          </a:stretch>
        </p:blipFill>
        <p:spPr>
          <a:xfrm>
            <a:off x="7709076" y="826983"/>
            <a:ext cx="4221948" cy="4524315"/>
          </a:xfrm>
          <a:prstGeom prst="rect">
            <a:avLst/>
          </a:prstGeom>
        </p:spPr>
      </p:pic>
    </p:spTree>
    <p:extLst>
      <p:ext uri="{BB962C8B-B14F-4D97-AF65-F5344CB8AC3E}">
        <p14:creationId xmlns:p14="http://schemas.microsoft.com/office/powerpoint/2010/main" val="340431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963FE-F574-07C1-03BC-8E951B8464B7}"/>
              </a:ext>
            </a:extLst>
          </p:cNvPr>
          <p:cNvSpPr txBox="1"/>
          <p:nvPr/>
        </p:nvSpPr>
        <p:spPr>
          <a:xfrm>
            <a:off x="545219" y="197313"/>
            <a:ext cx="5715281" cy="461665"/>
          </a:xfrm>
          <a:prstGeom prst="rect">
            <a:avLst/>
          </a:prstGeom>
          <a:noFill/>
        </p:spPr>
        <p:txBody>
          <a:bodyPr wrap="square" lIns="91440" tIns="45720" rIns="91440" bIns="45720" rtlCol="0" anchor="t">
            <a:spAutoFit/>
          </a:bodyPr>
          <a:lstStyle/>
          <a:p>
            <a:r>
              <a:rPr lang="en-US" sz="2400"/>
              <a:t>Data Exploration</a:t>
            </a:r>
          </a:p>
        </p:txBody>
      </p:sp>
      <p:sp>
        <p:nvSpPr>
          <p:cNvPr id="4" name="Rectangle 3">
            <a:extLst>
              <a:ext uri="{FF2B5EF4-FFF2-40B4-BE49-F238E27FC236}">
                <a16:creationId xmlns:a16="http://schemas.microsoft.com/office/drawing/2014/main" id="{DCC51ECB-885A-3536-4BAB-A353B0E6E717}"/>
              </a:ext>
            </a:extLst>
          </p:cNvPr>
          <p:cNvSpPr/>
          <p:nvPr/>
        </p:nvSpPr>
        <p:spPr>
          <a:xfrm>
            <a:off x="653460" y="1699801"/>
            <a:ext cx="1385813" cy="722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GLEAM</a:t>
            </a:r>
          </a:p>
          <a:p>
            <a:pPr algn="ctr"/>
            <a:r>
              <a:rPr lang="en-US" sz="1000">
                <a:cs typeface="Calibri"/>
              </a:rPr>
              <a:t>(kg production / emissions)</a:t>
            </a:r>
            <a:endParaRPr lang="en-US">
              <a:cs typeface="Calibri"/>
            </a:endParaRPr>
          </a:p>
        </p:txBody>
      </p:sp>
      <p:sp>
        <p:nvSpPr>
          <p:cNvPr id="5" name="Rectangle 4">
            <a:extLst>
              <a:ext uri="{FF2B5EF4-FFF2-40B4-BE49-F238E27FC236}">
                <a16:creationId xmlns:a16="http://schemas.microsoft.com/office/drawing/2014/main" id="{7BF13A17-91C2-DBC1-49F1-F74E65EDF6C6}"/>
              </a:ext>
            </a:extLst>
          </p:cNvPr>
          <p:cNvSpPr/>
          <p:nvPr/>
        </p:nvSpPr>
        <p:spPr>
          <a:xfrm>
            <a:off x="641614" y="3468589"/>
            <a:ext cx="1354228" cy="722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GHG / Time</a:t>
            </a:r>
            <a:endParaRPr lang="en-US"/>
          </a:p>
        </p:txBody>
      </p:sp>
      <p:sp>
        <p:nvSpPr>
          <p:cNvPr id="6" name="Rectangle 5">
            <a:extLst>
              <a:ext uri="{FF2B5EF4-FFF2-40B4-BE49-F238E27FC236}">
                <a16:creationId xmlns:a16="http://schemas.microsoft.com/office/drawing/2014/main" id="{5D5D5FE1-F5D3-82ED-85B8-0BAD5CEAA101}"/>
              </a:ext>
            </a:extLst>
          </p:cNvPr>
          <p:cNvSpPr/>
          <p:nvPr/>
        </p:nvSpPr>
        <p:spPr>
          <a:xfrm>
            <a:off x="602130" y="5257116"/>
            <a:ext cx="1385813" cy="722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Prod / Time</a:t>
            </a:r>
            <a:endParaRPr lang="en-US"/>
          </a:p>
        </p:txBody>
      </p:sp>
      <p:sp>
        <p:nvSpPr>
          <p:cNvPr id="8" name="Rectangle 7">
            <a:extLst>
              <a:ext uri="{FF2B5EF4-FFF2-40B4-BE49-F238E27FC236}">
                <a16:creationId xmlns:a16="http://schemas.microsoft.com/office/drawing/2014/main" id="{E435E769-38CF-CADF-7E62-CDAF1BC0ECBF}"/>
              </a:ext>
            </a:extLst>
          </p:cNvPr>
          <p:cNvSpPr/>
          <p:nvPr/>
        </p:nvSpPr>
        <p:spPr>
          <a:xfrm>
            <a:off x="3105283" y="1312878"/>
            <a:ext cx="2747936" cy="1417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sz="1200">
                <a:cs typeface="Calibri"/>
              </a:rPr>
              <a:t>Mix of categorical &amp; continuous data</a:t>
            </a:r>
          </a:p>
          <a:p>
            <a:pPr marL="285750" indent="-285750">
              <a:buFont typeface="Arial"/>
              <a:buChar char="•"/>
            </a:pPr>
            <a:r>
              <a:rPr lang="en-US" sz="1200">
                <a:cs typeface="Calibri"/>
              </a:rPr>
              <a:t>Detailed breakdown by commodity and emission type</a:t>
            </a:r>
          </a:p>
          <a:p>
            <a:pPr marL="285750" indent="-285750">
              <a:buFont typeface="Arial"/>
              <a:buChar char="•"/>
            </a:pPr>
            <a:r>
              <a:rPr lang="en-US" sz="1200">
                <a:cs typeface="Calibri"/>
              </a:rPr>
              <a:t>Bucketed by Continent rather than Country</a:t>
            </a:r>
          </a:p>
          <a:p>
            <a:pPr marL="285750" indent="-285750">
              <a:buFont typeface="Arial"/>
              <a:buChar char="•"/>
            </a:pPr>
            <a:r>
              <a:rPr lang="en-US" sz="1200">
                <a:cs typeface="Calibri"/>
              </a:rPr>
              <a:t>NOT timeseries</a:t>
            </a:r>
          </a:p>
        </p:txBody>
      </p:sp>
      <p:cxnSp>
        <p:nvCxnSpPr>
          <p:cNvPr id="9" name="Straight Arrow Connector 8">
            <a:extLst>
              <a:ext uri="{FF2B5EF4-FFF2-40B4-BE49-F238E27FC236}">
                <a16:creationId xmlns:a16="http://schemas.microsoft.com/office/drawing/2014/main" id="{70C548E9-00E2-9916-A12C-EDE0633CE633}"/>
              </a:ext>
            </a:extLst>
          </p:cNvPr>
          <p:cNvCxnSpPr/>
          <p:nvPr/>
        </p:nvCxnSpPr>
        <p:spPr>
          <a:xfrm flipH="1">
            <a:off x="2045147" y="1306513"/>
            <a:ext cx="1083383" cy="40903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AEED3F0-A22B-5C6F-46AB-12F8B59A1EFD}"/>
              </a:ext>
            </a:extLst>
          </p:cNvPr>
          <p:cNvCxnSpPr>
            <a:cxnSpLocks/>
          </p:cNvCxnSpPr>
          <p:nvPr/>
        </p:nvCxnSpPr>
        <p:spPr>
          <a:xfrm flipH="1" flipV="1">
            <a:off x="2053043" y="2426215"/>
            <a:ext cx="1047849" cy="317436"/>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4C545E-9F95-189B-F252-DFD1D193C5C6}"/>
              </a:ext>
            </a:extLst>
          </p:cNvPr>
          <p:cNvSpPr/>
          <p:nvPr/>
        </p:nvSpPr>
        <p:spPr>
          <a:xfrm>
            <a:off x="3093437" y="3069821"/>
            <a:ext cx="2886122" cy="1417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sz="1200">
                <a:cs typeface="Calibri"/>
              </a:rPr>
              <a:t>Continuous data</a:t>
            </a:r>
          </a:p>
          <a:p>
            <a:pPr marL="285750" indent="-285750">
              <a:buFont typeface="Arial"/>
              <a:buChar char="•"/>
            </a:pPr>
            <a:r>
              <a:rPr lang="en-US" sz="1200">
                <a:cs typeface="Calibri"/>
              </a:rPr>
              <a:t>Total Greenhouse Gas (GHG) Emissions NOT detailed by type or source</a:t>
            </a:r>
          </a:p>
          <a:p>
            <a:pPr marL="285750" indent="-285750">
              <a:buFont typeface="Arial"/>
              <a:buChar char="•"/>
            </a:pPr>
            <a:r>
              <a:rPr lang="en-US" sz="1200">
                <a:cs typeface="Calibri"/>
              </a:rPr>
              <a:t>Bucketed by Country not Continent</a:t>
            </a:r>
          </a:p>
          <a:p>
            <a:pPr marL="285750" indent="-285750">
              <a:buFont typeface="Arial"/>
              <a:buChar char="•"/>
            </a:pPr>
            <a:r>
              <a:rPr lang="en-US" sz="1200">
                <a:cs typeface="Calibri"/>
              </a:rPr>
              <a:t>Timeseries Data</a:t>
            </a:r>
          </a:p>
        </p:txBody>
      </p:sp>
      <p:cxnSp>
        <p:nvCxnSpPr>
          <p:cNvPr id="12" name="Straight Arrow Connector 11">
            <a:extLst>
              <a:ext uri="{FF2B5EF4-FFF2-40B4-BE49-F238E27FC236}">
                <a16:creationId xmlns:a16="http://schemas.microsoft.com/office/drawing/2014/main" id="{970C7DA1-E6A8-DC89-5BD8-E536EBB99FC8}"/>
              </a:ext>
            </a:extLst>
          </p:cNvPr>
          <p:cNvCxnSpPr>
            <a:cxnSpLocks/>
          </p:cNvCxnSpPr>
          <p:nvPr/>
        </p:nvCxnSpPr>
        <p:spPr>
          <a:xfrm flipH="1">
            <a:off x="1989871" y="3071352"/>
            <a:ext cx="1091280" cy="40113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8C60A81-BCEA-A627-9B22-A69ED5F52A30}"/>
              </a:ext>
            </a:extLst>
          </p:cNvPr>
          <p:cNvCxnSpPr>
            <a:cxnSpLocks/>
          </p:cNvCxnSpPr>
          <p:nvPr/>
        </p:nvCxnSpPr>
        <p:spPr>
          <a:xfrm flipH="1" flipV="1">
            <a:off x="2017510" y="4183159"/>
            <a:ext cx="1091277" cy="30559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B906DB0-6304-1EC1-E6AF-C525753F7DAE}"/>
              </a:ext>
            </a:extLst>
          </p:cNvPr>
          <p:cNvSpPr/>
          <p:nvPr/>
        </p:nvSpPr>
        <p:spPr>
          <a:xfrm>
            <a:off x="3093435" y="4870193"/>
            <a:ext cx="2771625" cy="1417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a:buChar char="•"/>
            </a:pPr>
            <a:r>
              <a:rPr lang="en-US" sz="1200">
                <a:ea typeface="+mn-lt"/>
                <a:cs typeface="+mn-lt"/>
              </a:rPr>
              <a:t>Mix of categorical &amp; continuous data</a:t>
            </a:r>
          </a:p>
          <a:p>
            <a:pPr marL="285750" indent="-285750">
              <a:buFont typeface="Arial"/>
              <a:buChar char="•"/>
            </a:pPr>
            <a:r>
              <a:rPr lang="en-US" sz="1200">
                <a:cs typeface="Calibri"/>
              </a:rPr>
              <a:t>No direct link to emissions</a:t>
            </a:r>
          </a:p>
          <a:p>
            <a:pPr marL="285750" indent="-285750">
              <a:buFont typeface="Arial"/>
              <a:buChar char="•"/>
            </a:pPr>
            <a:r>
              <a:rPr lang="en-US" sz="1200">
                <a:cs typeface="Calibri"/>
              </a:rPr>
              <a:t>Bucketed by Country and Commodity</a:t>
            </a:r>
          </a:p>
          <a:p>
            <a:pPr marL="285750" indent="-285750">
              <a:buFont typeface="Arial"/>
              <a:buChar char="•"/>
            </a:pPr>
            <a:r>
              <a:rPr lang="en-US" sz="1200">
                <a:cs typeface="Calibri"/>
              </a:rPr>
              <a:t>Timeseries Data</a:t>
            </a:r>
          </a:p>
        </p:txBody>
      </p:sp>
      <p:cxnSp>
        <p:nvCxnSpPr>
          <p:cNvPr id="15" name="Straight Arrow Connector 14">
            <a:extLst>
              <a:ext uri="{FF2B5EF4-FFF2-40B4-BE49-F238E27FC236}">
                <a16:creationId xmlns:a16="http://schemas.microsoft.com/office/drawing/2014/main" id="{266172A9-227B-1E74-8800-7617FDC4C4EB}"/>
              </a:ext>
            </a:extLst>
          </p:cNvPr>
          <p:cNvCxnSpPr>
            <a:cxnSpLocks/>
          </p:cNvCxnSpPr>
          <p:nvPr/>
        </p:nvCxnSpPr>
        <p:spPr>
          <a:xfrm flipH="1" flipV="1">
            <a:off x="1993820" y="5979583"/>
            <a:ext cx="1091277" cy="30559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C87014-A4A9-7C94-A52A-AD6B1D50DCF6}"/>
              </a:ext>
            </a:extLst>
          </p:cNvPr>
          <p:cNvCxnSpPr>
            <a:cxnSpLocks/>
          </p:cNvCxnSpPr>
          <p:nvPr/>
        </p:nvCxnSpPr>
        <p:spPr>
          <a:xfrm flipH="1">
            <a:off x="1997766" y="4867776"/>
            <a:ext cx="1099176" cy="40508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7" name="Arrow: Right 16">
            <a:extLst>
              <a:ext uri="{FF2B5EF4-FFF2-40B4-BE49-F238E27FC236}">
                <a16:creationId xmlns:a16="http://schemas.microsoft.com/office/drawing/2014/main" id="{42B7EADE-5059-3904-2DFA-FA5094C68F66}"/>
              </a:ext>
            </a:extLst>
          </p:cNvPr>
          <p:cNvSpPr/>
          <p:nvPr/>
        </p:nvSpPr>
        <p:spPr>
          <a:xfrm rot="1380000">
            <a:off x="6092694" y="2108921"/>
            <a:ext cx="1954351" cy="248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C46447C-A571-1CF2-59FA-3CE54BC935A1}"/>
              </a:ext>
            </a:extLst>
          </p:cNvPr>
          <p:cNvSpPr/>
          <p:nvPr/>
        </p:nvSpPr>
        <p:spPr>
          <a:xfrm rot="-1020000">
            <a:off x="6072951" y="5220091"/>
            <a:ext cx="1954351" cy="248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3F24777C-8451-E20B-C00F-4F5B568E3143}"/>
              </a:ext>
            </a:extLst>
          </p:cNvPr>
          <p:cNvSpPr/>
          <p:nvPr/>
        </p:nvSpPr>
        <p:spPr>
          <a:xfrm>
            <a:off x="6065056" y="3652661"/>
            <a:ext cx="1954351" cy="248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C72B036-F392-6D0A-7CB6-CD0BFCB0E48F}"/>
              </a:ext>
            </a:extLst>
          </p:cNvPr>
          <p:cNvSpPr/>
          <p:nvPr/>
        </p:nvSpPr>
        <p:spPr>
          <a:xfrm>
            <a:off x="8233634" y="1577980"/>
            <a:ext cx="2201818" cy="4401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200">
                <a:cs typeface="Calibri" panose="020F0502020204030204"/>
              </a:rPr>
              <a:t>Link production over time by country per commodity type to establish which has the largest impact on GHG Emissions trends</a:t>
            </a:r>
          </a:p>
          <a:p>
            <a:endParaRPr lang="en-US" sz="1200">
              <a:cs typeface="Calibri" panose="020F0502020204030204"/>
            </a:endParaRPr>
          </a:p>
          <a:p>
            <a:pPr marL="285750" indent="-285750">
              <a:buFont typeface="Arial" panose="020B0604020202020204" pitchFamily="34" charset="0"/>
              <a:buChar char="•"/>
            </a:pPr>
            <a:r>
              <a:rPr lang="en-US" sz="1200">
                <a:cs typeface="Calibri" panose="020F0502020204030204"/>
              </a:rPr>
              <a:t>Make recommendations based on investigation into how some countries seem to have less GHG Emissions per kg/livestock production and therefore more efficient agricultural practices per commodity</a:t>
            </a:r>
          </a:p>
          <a:p>
            <a:endParaRPr lang="en-US" sz="1200">
              <a:cs typeface="Calibri" panose="020F0502020204030204"/>
            </a:endParaRPr>
          </a:p>
          <a:p>
            <a:pPr marL="285750" indent="-285750">
              <a:buFont typeface="Arial" panose="020B0604020202020204" pitchFamily="34" charset="0"/>
              <a:buChar char="•"/>
            </a:pPr>
            <a:r>
              <a:rPr lang="en-US" sz="1200">
                <a:cs typeface="Calibri" panose="020F0502020204030204"/>
              </a:rPr>
              <a:t>Forecast model based on timeseries data to show where we are headed without a change</a:t>
            </a:r>
          </a:p>
        </p:txBody>
      </p:sp>
    </p:spTree>
    <p:extLst>
      <p:ext uri="{BB962C8B-B14F-4D97-AF65-F5344CB8AC3E}">
        <p14:creationId xmlns:p14="http://schemas.microsoft.com/office/powerpoint/2010/main" val="130156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B3FE46-F9D2-415E-B4E5-2E1592692320}"/>
              </a:ext>
            </a:extLst>
          </p:cNvPr>
          <p:cNvPicPr>
            <a:picLocks noChangeAspect="1"/>
          </p:cNvPicPr>
          <p:nvPr/>
        </p:nvPicPr>
        <p:blipFill>
          <a:blip r:embed="rId2"/>
          <a:stretch>
            <a:fillRect/>
          </a:stretch>
        </p:blipFill>
        <p:spPr>
          <a:xfrm>
            <a:off x="808638" y="918515"/>
            <a:ext cx="3471625" cy="3302034"/>
          </a:xfrm>
          <a:prstGeom prst="rect">
            <a:avLst/>
          </a:prstGeom>
        </p:spPr>
      </p:pic>
      <p:pic>
        <p:nvPicPr>
          <p:cNvPr id="9" name="Picture 8">
            <a:extLst>
              <a:ext uri="{FF2B5EF4-FFF2-40B4-BE49-F238E27FC236}">
                <a16:creationId xmlns:a16="http://schemas.microsoft.com/office/drawing/2014/main" id="{97137417-291C-8A9D-9B94-E972865BD360}"/>
              </a:ext>
            </a:extLst>
          </p:cNvPr>
          <p:cNvPicPr>
            <a:picLocks noChangeAspect="1"/>
          </p:cNvPicPr>
          <p:nvPr/>
        </p:nvPicPr>
        <p:blipFill>
          <a:blip r:embed="rId3"/>
          <a:stretch>
            <a:fillRect/>
          </a:stretch>
        </p:blipFill>
        <p:spPr>
          <a:xfrm>
            <a:off x="4799975" y="918514"/>
            <a:ext cx="7045895" cy="3285742"/>
          </a:xfrm>
          <a:prstGeom prst="rect">
            <a:avLst/>
          </a:prstGeom>
        </p:spPr>
      </p:pic>
      <p:sp>
        <p:nvSpPr>
          <p:cNvPr id="10" name="TextBox 9">
            <a:extLst>
              <a:ext uri="{FF2B5EF4-FFF2-40B4-BE49-F238E27FC236}">
                <a16:creationId xmlns:a16="http://schemas.microsoft.com/office/drawing/2014/main" id="{4FD91905-3E02-3E63-4165-0289E04601BB}"/>
              </a:ext>
            </a:extLst>
          </p:cNvPr>
          <p:cNvSpPr txBox="1"/>
          <p:nvPr/>
        </p:nvSpPr>
        <p:spPr>
          <a:xfrm>
            <a:off x="898161" y="4623258"/>
            <a:ext cx="10889520" cy="1477328"/>
          </a:xfrm>
          <a:prstGeom prst="rect">
            <a:avLst/>
          </a:prstGeom>
          <a:noFill/>
        </p:spPr>
        <p:txBody>
          <a:bodyPr wrap="none" rtlCol="0">
            <a:spAutoFit/>
          </a:bodyPr>
          <a:lstStyle/>
          <a:p>
            <a:r>
              <a:rPr lang="en-US"/>
              <a:t>Heat maps helped continue narrowing scope and focus by highlighting attributes of interest.</a:t>
            </a:r>
          </a:p>
          <a:p>
            <a:pPr marL="285750" indent="-285750">
              <a:buFont typeface="Arial" panose="020B0604020202020204" pitchFamily="34" charset="0"/>
              <a:buChar char="•"/>
            </a:pPr>
            <a:r>
              <a:rPr lang="en-US"/>
              <a:t>For countries over the years – China, India and the United States </a:t>
            </a:r>
          </a:p>
          <a:p>
            <a:pPr marL="285750" indent="-285750">
              <a:buFont typeface="Arial" panose="020B0604020202020204" pitchFamily="34" charset="0"/>
              <a:buChar char="•"/>
            </a:pPr>
            <a:r>
              <a:rPr lang="en-US"/>
              <a:t>For types of emissions, either in terms of specific gasses or agricultural process by-products, </a:t>
            </a:r>
          </a:p>
          <a:p>
            <a:r>
              <a:rPr lang="en-US"/>
              <a:t>     there were no clear hot spots or cold spots which weren’t easily explained </a:t>
            </a:r>
          </a:p>
          <a:p>
            <a:r>
              <a:rPr lang="en-US"/>
              <a:t>     (Enteric Fermentation = Methane) – Justifying use of overall Carbon Dioxide Equivalents (CO2e)</a:t>
            </a:r>
          </a:p>
        </p:txBody>
      </p:sp>
      <p:sp>
        <p:nvSpPr>
          <p:cNvPr id="11" name="Oval 10">
            <a:extLst>
              <a:ext uri="{FF2B5EF4-FFF2-40B4-BE49-F238E27FC236}">
                <a16:creationId xmlns:a16="http://schemas.microsoft.com/office/drawing/2014/main" id="{580A40E5-E0E5-F012-89CE-2CF709F2D12F}"/>
              </a:ext>
            </a:extLst>
          </p:cNvPr>
          <p:cNvSpPr/>
          <p:nvPr/>
        </p:nvSpPr>
        <p:spPr>
          <a:xfrm>
            <a:off x="1093123" y="993364"/>
            <a:ext cx="257695" cy="2306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BC06811-019D-3FE2-6F70-4A7A19F086E0}"/>
              </a:ext>
            </a:extLst>
          </p:cNvPr>
          <p:cNvSpPr/>
          <p:nvPr/>
        </p:nvSpPr>
        <p:spPr>
          <a:xfrm>
            <a:off x="1506455" y="993364"/>
            <a:ext cx="257695" cy="2306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F39EEDC-BABD-D25C-4C11-01B8DF164E76}"/>
              </a:ext>
            </a:extLst>
          </p:cNvPr>
          <p:cNvSpPr/>
          <p:nvPr/>
        </p:nvSpPr>
        <p:spPr>
          <a:xfrm>
            <a:off x="2535993" y="993364"/>
            <a:ext cx="257695" cy="23067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F632A98-2E89-7F6E-3BE8-BC085F413CD4}"/>
              </a:ext>
            </a:extLst>
          </p:cNvPr>
          <p:cNvSpPr/>
          <p:nvPr/>
        </p:nvSpPr>
        <p:spPr>
          <a:xfrm>
            <a:off x="8458200" y="2348345"/>
            <a:ext cx="307571" cy="33346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6677AC-2250-D5EA-4C12-4DCC4616AD0B}"/>
              </a:ext>
            </a:extLst>
          </p:cNvPr>
          <p:cNvSpPr txBox="1"/>
          <p:nvPr/>
        </p:nvSpPr>
        <p:spPr>
          <a:xfrm>
            <a:off x="380673" y="349277"/>
            <a:ext cx="3282309" cy="369332"/>
          </a:xfrm>
          <a:prstGeom prst="rect">
            <a:avLst/>
          </a:prstGeom>
          <a:noFill/>
        </p:spPr>
        <p:txBody>
          <a:bodyPr wrap="none" rtlCol="0">
            <a:spAutoFit/>
          </a:bodyPr>
          <a:lstStyle/>
          <a:p>
            <a:r>
              <a:rPr lang="en-US"/>
              <a:t>Visualizations and </a:t>
            </a:r>
            <a:r>
              <a:rPr lang="en-US" err="1"/>
              <a:t>Dataframes</a:t>
            </a:r>
            <a:r>
              <a:rPr lang="en-US"/>
              <a:t> #1</a:t>
            </a:r>
          </a:p>
        </p:txBody>
      </p:sp>
    </p:spTree>
    <p:extLst>
      <p:ext uri="{BB962C8B-B14F-4D97-AF65-F5344CB8AC3E}">
        <p14:creationId xmlns:p14="http://schemas.microsoft.com/office/powerpoint/2010/main" val="3414809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963FE-F574-07C1-03BC-8E951B8464B7}"/>
              </a:ext>
            </a:extLst>
          </p:cNvPr>
          <p:cNvSpPr txBox="1"/>
          <p:nvPr/>
        </p:nvSpPr>
        <p:spPr>
          <a:xfrm>
            <a:off x="380673" y="349277"/>
            <a:ext cx="3821880" cy="369332"/>
          </a:xfrm>
          <a:prstGeom prst="rect">
            <a:avLst/>
          </a:prstGeom>
          <a:noFill/>
        </p:spPr>
        <p:txBody>
          <a:bodyPr wrap="none" rtlCol="0">
            <a:spAutoFit/>
          </a:bodyPr>
          <a:lstStyle/>
          <a:p>
            <a:r>
              <a:rPr lang="en-US"/>
              <a:t>Visualizations and </a:t>
            </a:r>
            <a:r>
              <a:rPr lang="en-US" err="1"/>
              <a:t>Dataframes</a:t>
            </a:r>
            <a:r>
              <a:rPr lang="en-US"/>
              <a:t> #2</a:t>
            </a:r>
          </a:p>
        </p:txBody>
      </p:sp>
      <p:pic>
        <p:nvPicPr>
          <p:cNvPr id="4" name="Picture 3">
            <a:extLst>
              <a:ext uri="{FF2B5EF4-FFF2-40B4-BE49-F238E27FC236}">
                <a16:creationId xmlns:a16="http://schemas.microsoft.com/office/drawing/2014/main" id="{958C24EC-BADB-0235-569F-D3A1ACAA054B}"/>
              </a:ext>
            </a:extLst>
          </p:cNvPr>
          <p:cNvPicPr>
            <a:picLocks noChangeAspect="1"/>
          </p:cNvPicPr>
          <p:nvPr/>
        </p:nvPicPr>
        <p:blipFill>
          <a:blip r:embed="rId2"/>
          <a:stretch>
            <a:fillRect/>
          </a:stretch>
        </p:blipFill>
        <p:spPr>
          <a:xfrm>
            <a:off x="1726527" y="906295"/>
            <a:ext cx="8872167" cy="2527677"/>
          </a:xfrm>
          <a:prstGeom prst="rect">
            <a:avLst/>
          </a:prstGeom>
        </p:spPr>
      </p:pic>
      <p:pic>
        <p:nvPicPr>
          <p:cNvPr id="6" name="Picture 5">
            <a:extLst>
              <a:ext uri="{FF2B5EF4-FFF2-40B4-BE49-F238E27FC236}">
                <a16:creationId xmlns:a16="http://schemas.microsoft.com/office/drawing/2014/main" id="{4E07EF0F-35D1-CC0D-A7CA-D8CAB323FD6E}"/>
              </a:ext>
            </a:extLst>
          </p:cNvPr>
          <p:cNvPicPr>
            <a:picLocks noChangeAspect="1"/>
          </p:cNvPicPr>
          <p:nvPr/>
        </p:nvPicPr>
        <p:blipFill>
          <a:blip r:embed="rId3"/>
          <a:stretch>
            <a:fillRect/>
          </a:stretch>
        </p:blipFill>
        <p:spPr>
          <a:xfrm>
            <a:off x="1726527" y="3794011"/>
            <a:ext cx="8872167" cy="2527676"/>
          </a:xfrm>
          <a:prstGeom prst="rect">
            <a:avLst/>
          </a:prstGeom>
        </p:spPr>
      </p:pic>
      <p:sp>
        <p:nvSpPr>
          <p:cNvPr id="9" name="TextBox 8">
            <a:extLst>
              <a:ext uri="{FF2B5EF4-FFF2-40B4-BE49-F238E27FC236}">
                <a16:creationId xmlns:a16="http://schemas.microsoft.com/office/drawing/2014/main" id="{4DC6D147-44F6-AFB1-46F9-2F6F919CC221}"/>
              </a:ext>
            </a:extLst>
          </p:cNvPr>
          <p:cNvSpPr txBox="1"/>
          <p:nvPr/>
        </p:nvSpPr>
        <p:spPr>
          <a:xfrm>
            <a:off x="1726527" y="3429000"/>
            <a:ext cx="8909575" cy="276999"/>
          </a:xfrm>
          <a:prstGeom prst="rect">
            <a:avLst/>
          </a:prstGeom>
          <a:noFill/>
        </p:spPr>
        <p:txBody>
          <a:bodyPr wrap="square" rtlCol="0">
            <a:spAutoFit/>
          </a:bodyPr>
          <a:lstStyle/>
          <a:p>
            <a:r>
              <a:rPr lang="en-US" sz="1200"/>
              <a:t>Livestock production values by country over time as number of animals raised. (Note: Chickens / 1000) </a:t>
            </a:r>
          </a:p>
        </p:txBody>
      </p:sp>
      <p:sp>
        <p:nvSpPr>
          <p:cNvPr id="10" name="TextBox 9">
            <a:extLst>
              <a:ext uri="{FF2B5EF4-FFF2-40B4-BE49-F238E27FC236}">
                <a16:creationId xmlns:a16="http://schemas.microsoft.com/office/drawing/2014/main" id="{13BCF92D-16D0-042D-9C58-967E65B9D7CA}"/>
              </a:ext>
            </a:extLst>
          </p:cNvPr>
          <p:cNvSpPr txBox="1"/>
          <p:nvPr/>
        </p:nvSpPr>
        <p:spPr>
          <a:xfrm>
            <a:off x="1726527" y="6321687"/>
            <a:ext cx="8872167" cy="276999"/>
          </a:xfrm>
          <a:prstGeom prst="rect">
            <a:avLst/>
          </a:prstGeom>
          <a:noFill/>
        </p:spPr>
        <p:txBody>
          <a:bodyPr wrap="square" rtlCol="0">
            <a:spAutoFit/>
          </a:bodyPr>
          <a:lstStyle/>
          <a:p>
            <a:r>
              <a:rPr lang="en-US" sz="1200"/>
              <a:t>GHG Emissions per kilogram protein per animal by country over time. (Fully adjusted) </a:t>
            </a:r>
          </a:p>
        </p:txBody>
      </p:sp>
    </p:spTree>
    <p:extLst>
      <p:ext uri="{BB962C8B-B14F-4D97-AF65-F5344CB8AC3E}">
        <p14:creationId xmlns:p14="http://schemas.microsoft.com/office/powerpoint/2010/main" val="198681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745820-C299-0C50-84A3-657C693EBE89}"/>
              </a:ext>
            </a:extLst>
          </p:cNvPr>
          <p:cNvPicPr>
            <a:picLocks noChangeAspect="1"/>
          </p:cNvPicPr>
          <p:nvPr/>
        </p:nvPicPr>
        <p:blipFill>
          <a:blip r:embed="rId2"/>
          <a:stretch>
            <a:fillRect/>
          </a:stretch>
        </p:blipFill>
        <p:spPr>
          <a:xfrm>
            <a:off x="1726528" y="888210"/>
            <a:ext cx="8909575" cy="2540790"/>
          </a:xfrm>
          <a:prstGeom prst="rect">
            <a:avLst/>
          </a:prstGeom>
        </p:spPr>
      </p:pic>
      <p:sp>
        <p:nvSpPr>
          <p:cNvPr id="2" name="TextBox 1">
            <a:extLst>
              <a:ext uri="{FF2B5EF4-FFF2-40B4-BE49-F238E27FC236}">
                <a16:creationId xmlns:a16="http://schemas.microsoft.com/office/drawing/2014/main" id="{C70963FE-F574-07C1-03BC-8E951B8464B7}"/>
              </a:ext>
            </a:extLst>
          </p:cNvPr>
          <p:cNvSpPr txBox="1"/>
          <p:nvPr/>
        </p:nvSpPr>
        <p:spPr>
          <a:xfrm>
            <a:off x="380673" y="349277"/>
            <a:ext cx="3821880" cy="369332"/>
          </a:xfrm>
          <a:prstGeom prst="rect">
            <a:avLst/>
          </a:prstGeom>
          <a:noFill/>
        </p:spPr>
        <p:txBody>
          <a:bodyPr wrap="none" rtlCol="0">
            <a:spAutoFit/>
          </a:bodyPr>
          <a:lstStyle/>
          <a:p>
            <a:r>
              <a:rPr lang="en-US"/>
              <a:t>Visualizations and </a:t>
            </a:r>
            <a:r>
              <a:rPr lang="en-US" err="1"/>
              <a:t>Dataframes</a:t>
            </a:r>
            <a:r>
              <a:rPr lang="en-US"/>
              <a:t> #3</a:t>
            </a:r>
          </a:p>
        </p:txBody>
      </p:sp>
      <p:pic>
        <p:nvPicPr>
          <p:cNvPr id="6" name="Picture 5">
            <a:extLst>
              <a:ext uri="{FF2B5EF4-FFF2-40B4-BE49-F238E27FC236}">
                <a16:creationId xmlns:a16="http://schemas.microsoft.com/office/drawing/2014/main" id="{F49C482B-3508-F085-C614-3B95FBFA4FD3}"/>
              </a:ext>
            </a:extLst>
          </p:cNvPr>
          <p:cNvPicPr>
            <a:picLocks noChangeAspect="1"/>
          </p:cNvPicPr>
          <p:nvPr/>
        </p:nvPicPr>
        <p:blipFill>
          <a:blip r:embed="rId3"/>
          <a:stretch>
            <a:fillRect/>
          </a:stretch>
        </p:blipFill>
        <p:spPr>
          <a:xfrm>
            <a:off x="1726526" y="3898888"/>
            <a:ext cx="8909575" cy="2422799"/>
          </a:xfrm>
          <a:prstGeom prst="rect">
            <a:avLst/>
          </a:prstGeom>
        </p:spPr>
      </p:pic>
      <p:sp>
        <p:nvSpPr>
          <p:cNvPr id="8" name="TextBox 7">
            <a:extLst>
              <a:ext uri="{FF2B5EF4-FFF2-40B4-BE49-F238E27FC236}">
                <a16:creationId xmlns:a16="http://schemas.microsoft.com/office/drawing/2014/main" id="{CECC638C-C0C8-1065-61B9-F97C20CA0AB5}"/>
              </a:ext>
            </a:extLst>
          </p:cNvPr>
          <p:cNvSpPr txBox="1"/>
          <p:nvPr/>
        </p:nvSpPr>
        <p:spPr>
          <a:xfrm>
            <a:off x="1726527" y="3429000"/>
            <a:ext cx="8909575" cy="276999"/>
          </a:xfrm>
          <a:prstGeom prst="rect">
            <a:avLst/>
          </a:prstGeom>
          <a:noFill/>
        </p:spPr>
        <p:txBody>
          <a:bodyPr wrap="square" rtlCol="0">
            <a:spAutoFit/>
          </a:bodyPr>
          <a:lstStyle/>
          <a:p>
            <a:r>
              <a:rPr lang="en-US" sz="1200"/>
              <a:t>Livestock production values by animal over time per country. (Note: Chickens / 1000) </a:t>
            </a:r>
          </a:p>
        </p:txBody>
      </p:sp>
      <p:sp>
        <p:nvSpPr>
          <p:cNvPr id="9" name="TextBox 8">
            <a:extLst>
              <a:ext uri="{FF2B5EF4-FFF2-40B4-BE49-F238E27FC236}">
                <a16:creationId xmlns:a16="http://schemas.microsoft.com/office/drawing/2014/main" id="{7C21EE65-6F7E-05BD-4A0B-C1EF09A5EB97}"/>
              </a:ext>
            </a:extLst>
          </p:cNvPr>
          <p:cNvSpPr txBox="1"/>
          <p:nvPr/>
        </p:nvSpPr>
        <p:spPr>
          <a:xfrm>
            <a:off x="1689119" y="6321687"/>
            <a:ext cx="8909575" cy="276999"/>
          </a:xfrm>
          <a:prstGeom prst="rect">
            <a:avLst/>
          </a:prstGeom>
          <a:noFill/>
        </p:spPr>
        <p:txBody>
          <a:bodyPr wrap="square" rtlCol="0">
            <a:spAutoFit/>
          </a:bodyPr>
          <a:lstStyle/>
          <a:p>
            <a:r>
              <a:rPr lang="en-US" sz="1200"/>
              <a:t>GHG Emissions per kilogram protein per animal by country over time. (Fully adjusted) </a:t>
            </a:r>
          </a:p>
        </p:txBody>
      </p:sp>
    </p:spTree>
    <p:extLst>
      <p:ext uri="{BB962C8B-B14F-4D97-AF65-F5344CB8AC3E}">
        <p14:creationId xmlns:p14="http://schemas.microsoft.com/office/powerpoint/2010/main" val="357247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963FE-F574-07C1-03BC-8E951B8464B7}"/>
              </a:ext>
            </a:extLst>
          </p:cNvPr>
          <p:cNvSpPr txBox="1"/>
          <p:nvPr/>
        </p:nvSpPr>
        <p:spPr>
          <a:xfrm>
            <a:off x="482683" y="216431"/>
            <a:ext cx="5657959" cy="461665"/>
          </a:xfrm>
          <a:prstGeom prst="rect">
            <a:avLst/>
          </a:prstGeom>
          <a:noFill/>
        </p:spPr>
        <p:txBody>
          <a:bodyPr wrap="none" lIns="91440" tIns="45720" rIns="91440" bIns="45720" rtlCol="0" anchor="t">
            <a:spAutoFit/>
          </a:bodyPr>
          <a:lstStyle/>
          <a:p>
            <a:r>
              <a:rPr lang="en-US" sz="2400"/>
              <a:t>Livestock Forecasts for North America</a:t>
            </a:r>
            <a:endParaRPr lang="en-US"/>
          </a:p>
        </p:txBody>
      </p:sp>
      <p:sp>
        <p:nvSpPr>
          <p:cNvPr id="8" name="TextBox 7">
            <a:extLst>
              <a:ext uri="{FF2B5EF4-FFF2-40B4-BE49-F238E27FC236}">
                <a16:creationId xmlns:a16="http://schemas.microsoft.com/office/drawing/2014/main" id="{3CC035BC-DFB3-5B18-6686-3280E91BD6B0}"/>
              </a:ext>
            </a:extLst>
          </p:cNvPr>
          <p:cNvSpPr txBox="1"/>
          <p:nvPr/>
        </p:nvSpPr>
        <p:spPr>
          <a:xfrm>
            <a:off x="877454" y="796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Cattle</a:t>
            </a:r>
          </a:p>
        </p:txBody>
      </p:sp>
      <p:sp>
        <p:nvSpPr>
          <p:cNvPr id="9" name="TextBox 8">
            <a:extLst>
              <a:ext uri="{FF2B5EF4-FFF2-40B4-BE49-F238E27FC236}">
                <a16:creationId xmlns:a16="http://schemas.microsoft.com/office/drawing/2014/main" id="{C01296BC-678A-0E88-D6E2-81A8C3F94653}"/>
              </a:ext>
            </a:extLst>
          </p:cNvPr>
          <p:cNvSpPr txBox="1"/>
          <p:nvPr/>
        </p:nvSpPr>
        <p:spPr>
          <a:xfrm>
            <a:off x="877454" y="39139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Sheep</a:t>
            </a:r>
          </a:p>
        </p:txBody>
      </p:sp>
      <p:sp>
        <p:nvSpPr>
          <p:cNvPr id="10" name="TextBox 9">
            <a:extLst>
              <a:ext uri="{FF2B5EF4-FFF2-40B4-BE49-F238E27FC236}">
                <a16:creationId xmlns:a16="http://schemas.microsoft.com/office/drawing/2014/main" id="{5CC2E8E0-41B7-76A6-1F54-C409E41756BF}"/>
              </a:ext>
            </a:extLst>
          </p:cNvPr>
          <p:cNvSpPr txBox="1"/>
          <p:nvPr/>
        </p:nvSpPr>
        <p:spPr>
          <a:xfrm>
            <a:off x="4456545" y="22513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Chicken</a:t>
            </a:r>
          </a:p>
        </p:txBody>
      </p:sp>
      <p:sp>
        <p:nvSpPr>
          <p:cNvPr id="11" name="TextBox 10">
            <a:extLst>
              <a:ext uri="{FF2B5EF4-FFF2-40B4-BE49-F238E27FC236}">
                <a16:creationId xmlns:a16="http://schemas.microsoft.com/office/drawing/2014/main" id="{464DC906-5C08-72B1-6D61-AF7C7E6833FD}"/>
              </a:ext>
            </a:extLst>
          </p:cNvPr>
          <p:cNvSpPr txBox="1"/>
          <p:nvPr/>
        </p:nvSpPr>
        <p:spPr>
          <a:xfrm>
            <a:off x="8041409" y="796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Pigs</a:t>
            </a:r>
          </a:p>
        </p:txBody>
      </p:sp>
      <p:sp>
        <p:nvSpPr>
          <p:cNvPr id="12" name="TextBox 11">
            <a:extLst>
              <a:ext uri="{FF2B5EF4-FFF2-40B4-BE49-F238E27FC236}">
                <a16:creationId xmlns:a16="http://schemas.microsoft.com/office/drawing/2014/main" id="{A49AFBE7-5451-EC17-3855-05118C817BF1}"/>
              </a:ext>
            </a:extLst>
          </p:cNvPr>
          <p:cNvSpPr txBox="1"/>
          <p:nvPr/>
        </p:nvSpPr>
        <p:spPr>
          <a:xfrm>
            <a:off x="8041409" y="38561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Goats</a:t>
            </a:r>
          </a:p>
        </p:txBody>
      </p:sp>
      <p:pic>
        <p:nvPicPr>
          <p:cNvPr id="13" name="Picture 13" descr="Chart&#10;&#10;Description automatically generated">
            <a:extLst>
              <a:ext uri="{FF2B5EF4-FFF2-40B4-BE49-F238E27FC236}">
                <a16:creationId xmlns:a16="http://schemas.microsoft.com/office/drawing/2014/main" id="{427674EB-AC8C-FE25-80AD-A26A6013D71A}"/>
              </a:ext>
            </a:extLst>
          </p:cNvPr>
          <p:cNvPicPr>
            <a:picLocks noChangeAspect="1"/>
          </p:cNvPicPr>
          <p:nvPr/>
        </p:nvPicPr>
        <p:blipFill>
          <a:blip r:embed="rId2"/>
          <a:stretch>
            <a:fillRect/>
          </a:stretch>
        </p:blipFill>
        <p:spPr>
          <a:xfrm>
            <a:off x="879764" y="4222817"/>
            <a:ext cx="3274290" cy="1933728"/>
          </a:xfrm>
          <a:prstGeom prst="rect">
            <a:avLst/>
          </a:prstGeom>
        </p:spPr>
      </p:pic>
      <p:pic>
        <p:nvPicPr>
          <p:cNvPr id="14" name="Picture 14" descr="Graphical user interface, application, table, Excel&#10;&#10;Description automatically generated">
            <a:extLst>
              <a:ext uri="{FF2B5EF4-FFF2-40B4-BE49-F238E27FC236}">
                <a16:creationId xmlns:a16="http://schemas.microsoft.com/office/drawing/2014/main" id="{CCE52926-46D2-3496-AE2B-0DC5CF0D3EB9}"/>
              </a:ext>
            </a:extLst>
          </p:cNvPr>
          <p:cNvPicPr>
            <a:picLocks noChangeAspect="1"/>
          </p:cNvPicPr>
          <p:nvPr/>
        </p:nvPicPr>
        <p:blipFill>
          <a:blip r:embed="rId3"/>
          <a:stretch>
            <a:fillRect/>
          </a:stretch>
        </p:blipFill>
        <p:spPr>
          <a:xfrm>
            <a:off x="8043718" y="1163273"/>
            <a:ext cx="3274290" cy="1945273"/>
          </a:xfrm>
          <a:prstGeom prst="rect">
            <a:avLst/>
          </a:prstGeom>
        </p:spPr>
      </p:pic>
      <p:pic>
        <p:nvPicPr>
          <p:cNvPr id="15" name="Picture 15" descr="A picture containing graphical user interface&#10;&#10;Description automatically generated">
            <a:extLst>
              <a:ext uri="{FF2B5EF4-FFF2-40B4-BE49-F238E27FC236}">
                <a16:creationId xmlns:a16="http://schemas.microsoft.com/office/drawing/2014/main" id="{852A62F1-2F21-7EC0-A547-CF4CFC93E263}"/>
              </a:ext>
            </a:extLst>
          </p:cNvPr>
          <p:cNvPicPr>
            <a:picLocks noChangeAspect="1"/>
          </p:cNvPicPr>
          <p:nvPr/>
        </p:nvPicPr>
        <p:blipFill>
          <a:blip r:embed="rId4"/>
          <a:stretch>
            <a:fillRect/>
          </a:stretch>
        </p:blipFill>
        <p:spPr>
          <a:xfrm>
            <a:off x="8043718" y="4222817"/>
            <a:ext cx="3274290" cy="1939501"/>
          </a:xfrm>
          <a:prstGeom prst="rect">
            <a:avLst/>
          </a:prstGeom>
        </p:spPr>
      </p:pic>
      <p:pic>
        <p:nvPicPr>
          <p:cNvPr id="16" name="Picture 16">
            <a:extLst>
              <a:ext uri="{FF2B5EF4-FFF2-40B4-BE49-F238E27FC236}">
                <a16:creationId xmlns:a16="http://schemas.microsoft.com/office/drawing/2014/main" id="{24C509D3-949A-EF59-8E70-C89BC23F8F47}"/>
              </a:ext>
            </a:extLst>
          </p:cNvPr>
          <p:cNvPicPr>
            <a:picLocks noChangeAspect="1"/>
          </p:cNvPicPr>
          <p:nvPr/>
        </p:nvPicPr>
        <p:blipFill>
          <a:blip r:embed="rId5"/>
          <a:stretch>
            <a:fillRect/>
          </a:stretch>
        </p:blipFill>
        <p:spPr>
          <a:xfrm>
            <a:off x="4458855" y="2618000"/>
            <a:ext cx="3274290" cy="1933728"/>
          </a:xfrm>
          <a:prstGeom prst="rect">
            <a:avLst/>
          </a:prstGeom>
        </p:spPr>
      </p:pic>
      <p:pic>
        <p:nvPicPr>
          <p:cNvPr id="17" name="Picture 17" descr="Chart, line chart&#10;&#10;Description automatically generated">
            <a:extLst>
              <a:ext uri="{FF2B5EF4-FFF2-40B4-BE49-F238E27FC236}">
                <a16:creationId xmlns:a16="http://schemas.microsoft.com/office/drawing/2014/main" id="{46659F6A-4EA1-7B82-07CE-C5C6952C0083}"/>
              </a:ext>
            </a:extLst>
          </p:cNvPr>
          <p:cNvPicPr>
            <a:picLocks noChangeAspect="1"/>
          </p:cNvPicPr>
          <p:nvPr/>
        </p:nvPicPr>
        <p:blipFill>
          <a:blip r:embed="rId6"/>
          <a:stretch>
            <a:fillRect/>
          </a:stretch>
        </p:blipFill>
        <p:spPr>
          <a:xfrm>
            <a:off x="879764" y="1163273"/>
            <a:ext cx="3268518" cy="1927955"/>
          </a:xfrm>
          <a:prstGeom prst="rect">
            <a:avLst/>
          </a:prstGeom>
        </p:spPr>
      </p:pic>
    </p:spTree>
    <p:extLst>
      <p:ext uri="{BB962C8B-B14F-4D97-AF65-F5344CB8AC3E}">
        <p14:creationId xmlns:p14="http://schemas.microsoft.com/office/powerpoint/2010/main" val="252732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963FE-F574-07C1-03BC-8E951B8464B7}"/>
              </a:ext>
            </a:extLst>
          </p:cNvPr>
          <p:cNvSpPr txBox="1"/>
          <p:nvPr/>
        </p:nvSpPr>
        <p:spPr>
          <a:xfrm>
            <a:off x="520315" y="278105"/>
            <a:ext cx="7046160" cy="461665"/>
          </a:xfrm>
          <a:prstGeom prst="rect">
            <a:avLst/>
          </a:prstGeom>
          <a:noFill/>
        </p:spPr>
        <p:txBody>
          <a:bodyPr wrap="none" lIns="91440" tIns="45720" rIns="91440" bIns="45720" rtlCol="0" anchor="t">
            <a:spAutoFit/>
          </a:bodyPr>
          <a:lstStyle/>
          <a:p>
            <a:r>
              <a:rPr lang="en-US" sz="2400">
                <a:ea typeface="+mn-lt"/>
                <a:cs typeface="+mn-lt"/>
              </a:rPr>
              <a:t>Livestock Forecasts for East and Southeast Asia</a:t>
            </a:r>
            <a:endParaRPr lang="en-US">
              <a:ea typeface="+mn-lt"/>
              <a:cs typeface="+mn-lt"/>
            </a:endParaRPr>
          </a:p>
        </p:txBody>
      </p:sp>
      <p:sp>
        <p:nvSpPr>
          <p:cNvPr id="9" name="TextBox 8">
            <a:extLst>
              <a:ext uri="{FF2B5EF4-FFF2-40B4-BE49-F238E27FC236}">
                <a16:creationId xmlns:a16="http://schemas.microsoft.com/office/drawing/2014/main" id="{BC8EBFEE-73D8-97A7-7170-98B50A6B95E7}"/>
              </a:ext>
            </a:extLst>
          </p:cNvPr>
          <p:cNvSpPr txBox="1"/>
          <p:nvPr/>
        </p:nvSpPr>
        <p:spPr>
          <a:xfrm>
            <a:off x="1304636" y="1004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Cattle</a:t>
            </a:r>
          </a:p>
        </p:txBody>
      </p:sp>
      <p:sp>
        <p:nvSpPr>
          <p:cNvPr id="10" name="TextBox 9">
            <a:extLst>
              <a:ext uri="{FF2B5EF4-FFF2-40B4-BE49-F238E27FC236}">
                <a16:creationId xmlns:a16="http://schemas.microsoft.com/office/drawing/2014/main" id="{F36D82EF-447B-41AB-8DA5-6CFF4D0D1D9E}"/>
              </a:ext>
            </a:extLst>
          </p:cNvPr>
          <p:cNvSpPr txBox="1"/>
          <p:nvPr/>
        </p:nvSpPr>
        <p:spPr>
          <a:xfrm>
            <a:off x="1304636" y="36483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Buffalo</a:t>
            </a:r>
          </a:p>
        </p:txBody>
      </p:sp>
      <p:sp>
        <p:nvSpPr>
          <p:cNvPr id="11" name="TextBox 10">
            <a:extLst>
              <a:ext uri="{FF2B5EF4-FFF2-40B4-BE49-F238E27FC236}">
                <a16:creationId xmlns:a16="http://schemas.microsoft.com/office/drawing/2014/main" id="{EC694E3A-B6FA-66A2-A8AA-3FC54E2E9D32}"/>
              </a:ext>
            </a:extLst>
          </p:cNvPr>
          <p:cNvSpPr txBox="1"/>
          <p:nvPr/>
        </p:nvSpPr>
        <p:spPr>
          <a:xfrm>
            <a:off x="4675909" y="1004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Sheep</a:t>
            </a:r>
          </a:p>
        </p:txBody>
      </p:sp>
      <p:sp>
        <p:nvSpPr>
          <p:cNvPr id="12" name="TextBox 11">
            <a:extLst>
              <a:ext uri="{FF2B5EF4-FFF2-40B4-BE49-F238E27FC236}">
                <a16:creationId xmlns:a16="http://schemas.microsoft.com/office/drawing/2014/main" id="{03D8AD61-B658-A6F0-6136-186E67EE5C01}"/>
              </a:ext>
            </a:extLst>
          </p:cNvPr>
          <p:cNvSpPr txBox="1"/>
          <p:nvPr/>
        </p:nvSpPr>
        <p:spPr>
          <a:xfrm>
            <a:off x="4675908" y="36483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Goats</a:t>
            </a:r>
          </a:p>
        </p:txBody>
      </p:sp>
      <p:sp>
        <p:nvSpPr>
          <p:cNvPr id="13" name="TextBox 12">
            <a:extLst>
              <a:ext uri="{FF2B5EF4-FFF2-40B4-BE49-F238E27FC236}">
                <a16:creationId xmlns:a16="http://schemas.microsoft.com/office/drawing/2014/main" id="{6C55D82E-4E4A-0900-224E-B244C4737381}"/>
              </a:ext>
            </a:extLst>
          </p:cNvPr>
          <p:cNvSpPr txBox="1"/>
          <p:nvPr/>
        </p:nvSpPr>
        <p:spPr>
          <a:xfrm>
            <a:off x="8139545" y="1004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Chickens</a:t>
            </a:r>
          </a:p>
        </p:txBody>
      </p:sp>
      <p:sp>
        <p:nvSpPr>
          <p:cNvPr id="14" name="TextBox 13">
            <a:extLst>
              <a:ext uri="{FF2B5EF4-FFF2-40B4-BE49-F238E27FC236}">
                <a16:creationId xmlns:a16="http://schemas.microsoft.com/office/drawing/2014/main" id="{4FDF7B92-A86B-B8B8-37C4-9D57FAC53394}"/>
              </a:ext>
            </a:extLst>
          </p:cNvPr>
          <p:cNvSpPr txBox="1"/>
          <p:nvPr/>
        </p:nvSpPr>
        <p:spPr>
          <a:xfrm>
            <a:off x="8139545" y="36483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Pigs</a:t>
            </a:r>
          </a:p>
        </p:txBody>
      </p:sp>
      <p:pic>
        <p:nvPicPr>
          <p:cNvPr id="17" name="Picture 3" descr="Chart&#10;&#10;Description automatically generated">
            <a:extLst>
              <a:ext uri="{FF2B5EF4-FFF2-40B4-BE49-F238E27FC236}">
                <a16:creationId xmlns:a16="http://schemas.microsoft.com/office/drawing/2014/main" id="{35F65E04-A807-F0CB-2EF5-8B590C415546}"/>
              </a:ext>
            </a:extLst>
          </p:cNvPr>
          <p:cNvPicPr>
            <a:picLocks noChangeAspect="1"/>
          </p:cNvPicPr>
          <p:nvPr/>
        </p:nvPicPr>
        <p:blipFill>
          <a:blip r:embed="rId2"/>
          <a:stretch>
            <a:fillRect/>
          </a:stretch>
        </p:blipFill>
        <p:spPr>
          <a:xfrm>
            <a:off x="1025320" y="4017779"/>
            <a:ext cx="3212123" cy="1916540"/>
          </a:xfrm>
          <a:prstGeom prst="rect">
            <a:avLst/>
          </a:prstGeom>
        </p:spPr>
      </p:pic>
      <p:pic>
        <p:nvPicPr>
          <p:cNvPr id="19" name="Picture 5" descr="Chart, line chart&#10;&#10;Description automatically generated">
            <a:extLst>
              <a:ext uri="{FF2B5EF4-FFF2-40B4-BE49-F238E27FC236}">
                <a16:creationId xmlns:a16="http://schemas.microsoft.com/office/drawing/2014/main" id="{0F5558F9-B5E9-663D-1000-EE689532DD37}"/>
              </a:ext>
            </a:extLst>
          </p:cNvPr>
          <p:cNvPicPr>
            <a:picLocks noChangeAspect="1"/>
          </p:cNvPicPr>
          <p:nvPr/>
        </p:nvPicPr>
        <p:blipFill>
          <a:blip r:embed="rId3"/>
          <a:stretch>
            <a:fillRect/>
          </a:stretch>
        </p:blipFill>
        <p:spPr>
          <a:xfrm>
            <a:off x="1025117" y="1373319"/>
            <a:ext cx="3212123" cy="1916540"/>
          </a:xfrm>
          <a:prstGeom prst="rect">
            <a:avLst/>
          </a:prstGeom>
        </p:spPr>
      </p:pic>
      <p:pic>
        <p:nvPicPr>
          <p:cNvPr id="21" name="Picture 7" descr="Graphical user interface, application, table, Excel&#10;&#10;Description automatically generated">
            <a:extLst>
              <a:ext uri="{FF2B5EF4-FFF2-40B4-BE49-F238E27FC236}">
                <a16:creationId xmlns:a16="http://schemas.microsoft.com/office/drawing/2014/main" id="{A6FDC052-BB7D-D445-A3CE-9198E66E8D10}"/>
              </a:ext>
            </a:extLst>
          </p:cNvPr>
          <p:cNvPicPr>
            <a:picLocks noChangeAspect="1"/>
          </p:cNvPicPr>
          <p:nvPr/>
        </p:nvPicPr>
        <p:blipFill>
          <a:blip r:embed="rId4"/>
          <a:stretch>
            <a:fillRect/>
          </a:stretch>
        </p:blipFill>
        <p:spPr>
          <a:xfrm>
            <a:off x="8124094" y="1373319"/>
            <a:ext cx="3244687" cy="1916540"/>
          </a:xfrm>
          <a:prstGeom prst="rect">
            <a:avLst/>
          </a:prstGeom>
        </p:spPr>
      </p:pic>
      <p:pic>
        <p:nvPicPr>
          <p:cNvPr id="23" name="Picture 9" descr="Graphical user interface, application, table, Excel&#10;&#10;Description automatically generated">
            <a:extLst>
              <a:ext uri="{FF2B5EF4-FFF2-40B4-BE49-F238E27FC236}">
                <a16:creationId xmlns:a16="http://schemas.microsoft.com/office/drawing/2014/main" id="{4622E4C9-6166-9CB0-FC0C-877AEC1805F5}"/>
              </a:ext>
            </a:extLst>
          </p:cNvPr>
          <p:cNvPicPr>
            <a:picLocks noChangeAspect="1"/>
          </p:cNvPicPr>
          <p:nvPr/>
        </p:nvPicPr>
        <p:blipFill>
          <a:blip r:embed="rId5"/>
          <a:stretch>
            <a:fillRect/>
          </a:stretch>
        </p:blipFill>
        <p:spPr>
          <a:xfrm>
            <a:off x="4548555" y="4017525"/>
            <a:ext cx="3244687" cy="1916540"/>
          </a:xfrm>
          <a:prstGeom prst="rect">
            <a:avLst/>
          </a:prstGeom>
        </p:spPr>
      </p:pic>
      <p:pic>
        <p:nvPicPr>
          <p:cNvPr id="25" name="Picture 10">
            <a:extLst>
              <a:ext uri="{FF2B5EF4-FFF2-40B4-BE49-F238E27FC236}">
                <a16:creationId xmlns:a16="http://schemas.microsoft.com/office/drawing/2014/main" id="{D2479B8A-A7D3-C23B-B269-128A4AA12753}"/>
              </a:ext>
            </a:extLst>
          </p:cNvPr>
          <p:cNvPicPr>
            <a:picLocks noChangeAspect="1"/>
          </p:cNvPicPr>
          <p:nvPr/>
        </p:nvPicPr>
        <p:blipFill>
          <a:blip r:embed="rId6"/>
          <a:stretch>
            <a:fillRect/>
          </a:stretch>
        </p:blipFill>
        <p:spPr>
          <a:xfrm>
            <a:off x="8124092" y="4015920"/>
            <a:ext cx="3244687" cy="1919749"/>
          </a:xfrm>
          <a:prstGeom prst="rect">
            <a:avLst/>
          </a:prstGeom>
        </p:spPr>
      </p:pic>
      <p:pic>
        <p:nvPicPr>
          <p:cNvPr id="27" name="Picture 11" descr="Chart&#10;&#10;Description automatically generated">
            <a:extLst>
              <a:ext uri="{FF2B5EF4-FFF2-40B4-BE49-F238E27FC236}">
                <a16:creationId xmlns:a16="http://schemas.microsoft.com/office/drawing/2014/main" id="{B1750061-E81D-A324-71A0-73277D8414CF}"/>
              </a:ext>
            </a:extLst>
          </p:cNvPr>
          <p:cNvPicPr>
            <a:picLocks noChangeAspect="1"/>
          </p:cNvPicPr>
          <p:nvPr/>
        </p:nvPicPr>
        <p:blipFill>
          <a:blip r:embed="rId7"/>
          <a:stretch>
            <a:fillRect/>
          </a:stretch>
        </p:blipFill>
        <p:spPr>
          <a:xfrm>
            <a:off x="4548554" y="1378228"/>
            <a:ext cx="3244687" cy="1919749"/>
          </a:xfrm>
          <a:prstGeom prst="rect">
            <a:avLst/>
          </a:prstGeom>
        </p:spPr>
      </p:pic>
    </p:spTree>
    <p:extLst>
      <p:ext uri="{BB962C8B-B14F-4D97-AF65-F5344CB8AC3E}">
        <p14:creationId xmlns:p14="http://schemas.microsoft.com/office/powerpoint/2010/main" val="198632921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5869d55-abcb-4d82-b604-7f683ac57868">
      <Terms xmlns="http://schemas.microsoft.com/office/infopath/2007/PartnerControls"/>
    </lcf76f155ced4ddcb4097134ff3c332f>
    <TaxCatchAll xmlns="414d11c9-a2ab-4240-9916-106cc2f7f82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A63B34DF887346BF4A1E88A5155DC6" ma:contentTypeVersion="8" ma:contentTypeDescription="Create a new document." ma:contentTypeScope="" ma:versionID="e1978db7da84675afc6efd5c9879a481">
  <xsd:schema xmlns:xsd="http://www.w3.org/2001/XMLSchema" xmlns:xs="http://www.w3.org/2001/XMLSchema" xmlns:p="http://schemas.microsoft.com/office/2006/metadata/properties" xmlns:ns2="a5869d55-abcb-4d82-b604-7f683ac57868" xmlns:ns3="414d11c9-a2ab-4240-9916-106cc2f7f825" targetNamespace="http://schemas.microsoft.com/office/2006/metadata/properties" ma:root="true" ma:fieldsID="4745de91f37d660ab7fc17351796772f" ns2:_="" ns3:_="">
    <xsd:import namespace="a5869d55-abcb-4d82-b604-7f683ac57868"/>
    <xsd:import namespace="414d11c9-a2ab-4240-9916-106cc2f7f82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69d55-abcb-4d82-b604-7f683ac578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34dd798-54fc-4a98-a97f-5b734a12fa2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4d11c9-a2ab-4240-9916-106cc2f7f82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30b963e-65e9-41be-8b3a-7956af0ddd3f}" ma:internalName="TaxCatchAll" ma:showField="CatchAllData" ma:web="414d11c9-a2ab-4240-9916-106cc2f7f8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EFE020-EA1E-4B1E-9E97-B060D224CAE7}">
  <ds:schemaRefs>
    <ds:schemaRef ds:uri="414d11c9-a2ab-4240-9916-106cc2f7f825"/>
    <ds:schemaRef ds:uri="a5869d55-abcb-4d82-b604-7f683ac578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FE68677-5C99-40B3-A2E4-E9198DE63A58}">
  <ds:schemaRefs>
    <ds:schemaRef ds:uri="http://schemas.microsoft.com/sharepoint/v3/contenttype/forms"/>
  </ds:schemaRefs>
</ds:datastoreItem>
</file>

<file path=customXml/itemProps3.xml><?xml version="1.0" encoding="utf-8"?>
<ds:datastoreItem xmlns:ds="http://schemas.openxmlformats.org/officeDocument/2006/customXml" ds:itemID="{F9A07EC6-7F6C-4F57-87D5-85947197C2CC}">
  <ds:schemaRefs>
    <ds:schemaRef ds:uri="414d11c9-a2ab-4240-9916-106cc2f7f825"/>
    <ds:schemaRef ds:uri="a5869d55-abcb-4d82-b604-7f683ac578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View</vt:lpstr>
      <vt:lpstr>Forecasting the Volume and Effects  of Cattle Farming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R Buckmaster</dc:creator>
  <cp:revision>1</cp:revision>
  <dcterms:created xsi:type="dcterms:W3CDTF">2023-03-15T22:30:42Z</dcterms:created>
  <dcterms:modified xsi:type="dcterms:W3CDTF">2023-03-28T00:07:35Z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0x010100FAA63B34DF887346BF4A1E88A5155DC6</vt:lpwstr>
  </property>
  <property fmtid="{D5CDD505-2E9C-101B-9397-08002B2CF9AE}" pid="3" name="MediaServiceImageTags">
    <vt:lpwstr/>
  </property>
</Properties>
</file>