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05" r:id="rId2"/>
    <p:sldId id="288" r:id="rId3"/>
    <p:sldId id="306" r:id="rId4"/>
    <p:sldId id="307" r:id="rId5"/>
    <p:sldId id="312" r:id="rId6"/>
    <p:sldId id="308" r:id="rId7"/>
    <p:sldId id="311" r:id="rId8"/>
    <p:sldId id="313" r:id="rId9"/>
    <p:sldId id="315" r:id="rId10"/>
    <p:sldId id="309" r:id="rId11"/>
    <p:sldId id="314"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an" initials="JD" lastIdx="4" clrIdx="0">
    <p:extLst>
      <p:ext uri="{19B8F6BF-5375-455C-9EA6-DF929625EA0E}">
        <p15:presenceInfo xmlns:p15="http://schemas.microsoft.com/office/powerpoint/2012/main" userId="S::jdean@theadditiveagency.com::48d7c856-aa91-4f9a-9c9d-c7de74b978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7780"/>
    <a:srgbClr val="D74100"/>
    <a:srgbClr val="000000"/>
    <a:srgbClr val="404040"/>
    <a:srgbClr val="6D777E"/>
    <a:srgbClr val="F76900"/>
    <a:srgbClr val="F768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22DAE-AC88-5F66-54D6-8C63CDC9164D}" v="48" dt="2022-12-12T21:00:29.642"/>
    <p1510:client id="{8E87291F-3F18-431A-BA63-52C2885FAE6C}" v="372" dt="2022-12-12T23:58:20.329"/>
    <p1510:client id="{C1547909-971B-489E-883D-1D92A77B3944}" v="438" dt="2022-12-12T21:22:52.351"/>
  </p1510:revLst>
</p1510:revInfo>
</file>

<file path=ppt/tableStyles.xml><?xml version="1.0" encoding="utf-8"?>
<a:tblStyleLst xmlns:a="http://schemas.openxmlformats.org/drawingml/2006/main" def="{10A1B5D5-9B99-4C35-A422-299274C87663}">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y Chen" userId="S::gchen09@syr.edu::22457c66-a69c-483c-a2a1-48e03eaec449" providerId="AD" clId="Web-{8E87291F-3F18-431A-BA63-52C2885FAE6C}"/>
    <pc:docChg chg="addSld modSld">
      <pc:chgData name="Gary Chen" userId="S::gchen09@syr.edu::22457c66-a69c-483c-a2a1-48e03eaec449" providerId="AD" clId="Web-{8E87291F-3F18-431A-BA63-52C2885FAE6C}" dt="2022-12-12T23:58:16.891" v="379" actId="20577"/>
      <pc:docMkLst>
        <pc:docMk/>
      </pc:docMkLst>
      <pc:sldChg chg="addSp modSp">
        <pc:chgData name="Gary Chen" userId="S::gchen09@syr.edu::22457c66-a69c-483c-a2a1-48e03eaec449" providerId="AD" clId="Web-{8E87291F-3F18-431A-BA63-52C2885FAE6C}" dt="2022-12-12T20:27:33.696" v="28" actId="14100"/>
        <pc:sldMkLst>
          <pc:docMk/>
          <pc:sldMk cId="4147725993" sldId="306"/>
        </pc:sldMkLst>
        <pc:picChg chg="add mod">
          <ac:chgData name="Gary Chen" userId="S::gchen09@syr.edu::22457c66-a69c-483c-a2a1-48e03eaec449" providerId="AD" clId="Web-{8E87291F-3F18-431A-BA63-52C2885FAE6C}" dt="2022-12-12T20:27:33.696" v="28" actId="14100"/>
          <ac:picMkLst>
            <pc:docMk/>
            <pc:sldMk cId="4147725993" sldId="306"/>
            <ac:picMk id="4" creationId="{FB941B92-3E22-8B47-CD54-1DB83BDD4559}"/>
          </ac:picMkLst>
        </pc:picChg>
      </pc:sldChg>
      <pc:sldChg chg="addSp delSp modSp mod setBg">
        <pc:chgData name="Gary Chen" userId="S::gchen09@syr.edu::22457c66-a69c-483c-a2a1-48e03eaec449" providerId="AD" clId="Web-{8E87291F-3F18-431A-BA63-52C2885FAE6C}" dt="2022-12-12T20:18:01.684" v="2"/>
        <pc:sldMkLst>
          <pc:docMk/>
          <pc:sldMk cId="677942794" sldId="310"/>
        </pc:sldMkLst>
        <pc:spChg chg="mod">
          <ac:chgData name="Gary Chen" userId="S::gchen09@syr.edu::22457c66-a69c-483c-a2a1-48e03eaec449" providerId="AD" clId="Web-{8E87291F-3F18-431A-BA63-52C2885FAE6C}" dt="2022-12-12T20:18:01.684" v="2"/>
          <ac:spMkLst>
            <pc:docMk/>
            <pc:sldMk cId="677942794" sldId="310"/>
            <ac:spMk id="2" creationId="{EB212CC9-F550-F245-B105-23DB02F54A82}"/>
          </ac:spMkLst>
        </pc:spChg>
        <pc:spChg chg="add del mod">
          <ac:chgData name="Gary Chen" userId="S::gchen09@syr.edu::22457c66-a69c-483c-a2a1-48e03eaec449" providerId="AD" clId="Web-{8E87291F-3F18-431A-BA63-52C2885FAE6C}" dt="2022-12-12T20:17:51.762" v="1"/>
          <ac:spMkLst>
            <pc:docMk/>
            <pc:sldMk cId="677942794" sldId="310"/>
            <ac:spMk id="4" creationId="{37026627-98A1-3E79-9465-6CCEBC9F028E}"/>
          </ac:spMkLst>
        </pc:spChg>
        <pc:spChg chg="mod">
          <ac:chgData name="Gary Chen" userId="S::gchen09@syr.edu::22457c66-a69c-483c-a2a1-48e03eaec449" providerId="AD" clId="Web-{8E87291F-3F18-431A-BA63-52C2885FAE6C}" dt="2022-12-12T20:18:01.684" v="2"/>
          <ac:spMkLst>
            <pc:docMk/>
            <pc:sldMk cId="677942794" sldId="310"/>
            <ac:spMk id="5" creationId="{12E2743B-1B56-BF4A-958F-9019CF7E9D25}"/>
          </ac:spMkLst>
        </pc:spChg>
        <pc:spChg chg="ord">
          <ac:chgData name="Gary Chen" userId="S::gchen09@syr.edu::22457c66-a69c-483c-a2a1-48e03eaec449" providerId="AD" clId="Web-{8E87291F-3F18-431A-BA63-52C2885FAE6C}" dt="2022-12-12T20:18:01.684" v="2"/>
          <ac:spMkLst>
            <pc:docMk/>
            <pc:sldMk cId="677942794" sldId="310"/>
            <ac:spMk id="6" creationId="{B33D446D-E3C2-2CB6-1015-A3BDF46AD72D}"/>
          </ac:spMkLst>
        </pc:spChg>
        <pc:spChg chg="add">
          <ac:chgData name="Gary Chen" userId="S::gchen09@syr.edu::22457c66-a69c-483c-a2a1-48e03eaec449" providerId="AD" clId="Web-{8E87291F-3F18-431A-BA63-52C2885FAE6C}" dt="2022-12-12T20:18:01.684" v="2"/>
          <ac:spMkLst>
            <pc:docMk/>
            <pc:sldMk cId="677942794" sldId="310"/>
            <ac:spMk id="12" creationId="{5DCB5928-DC7D-4612-9922-441966E15627}"/>
          </ac:spMkLst>
        </pc:spChg>
        <pc:spChg chg="add">
          <ac:chgData name="Gary Chen" userId="S::gchen09@syr.edu::22457c66-a69c-483c-a2a1-48e03eaec449" providerId="AD" clId="Web-{8E87291F-3F18-431A-BA63-52C2885FAE6C}" dt="2022-12-12T20:18:01.684" v="2"/>
          <ac:spMkLst>
            <pc:docMk/>
            <pc:sldMk cId="677942794" sldId="310"/>
            <ac:spMk id="14" creationId="{682C1161-1736-45EC-99B7-33F3CAE9D517}"/>
          </ac:spMkLst>
        </pc:spChg>
        <pc:spChg chg="add">
          <ac:chgData name="Gary Chen" userId="S::gchen09@syr.edu::22457c66-a69c-483c-a2a1-48e03eaec449" providerId="AD" clId="Web-{8E87291F-3F18-431A-BA63-52C2885FAE6C}" dt="2022-12-12T20:18:01.684" v="2"/>
          <ac:spMkLst>
            <pc:docMk/>
            <pc:sldMk cId="677942794" sldId="310"/>
            <ac:spMk id="16" creationId="{84D4DDB8-B68F-45B0-9F62-C4279996F672}"/>
          </ac:spMkLst>
        </pc:spChg>
        <pc:spChg chg="add">
          <ac:chgData name="Gary Chen" userId="S::gchen09@syr.edu::22457c66-a69c-483c-a2a1-48e03eaec449" providerId="AD" clId="Web-{8E87291F-3F18-431A-BA63-52C2885FAE6C}" dt="2022-12-12T20:18:01.684" v="2"/>
          <ac:spMkLst>
            <pc:docMk/>
            <pc:sldMk cId="677942794" sldId="310"/>
            <ac:spMk id="18" creationId="{AF2F604E-43BE-4DC3-B983-E071523364F8}"/>
          </ac:spMkLst>
        </pc:spChg>
        <pc:spChg chg="add">
          <ac:chgData name="Gary Chen" userId="S::gchen09@syr.edu::22457c66-a69c-483c-a2a1-48e03eaec449" providerId="AD" clId="Web-{8E87291F-3F18-431A-BA63-52C2885FAE6C}" dt="2022-12-12T20:18:01.684" v="2"/>
          <ac:spMkLst>
            <pc:docMk/>
            <pc:sldMk cId="677942794" sldId="310"/>
            <ac:spMk id="20" creationId="{08C9B587-E65E-4B52-B37C-ABEBB6E87928}"/>
          </ac:spMkLst>
        </pc:spChg>
        <pc:picChg chg="add mod ord">
          <ac:chgData name="Gary Chen" userId="S::gchen09@syr.edu::22457c66-a69c-483c-a2a1-48e03eaec449" providerId="AD" clId="Web-{8E87291F-3F18-431A-BA63-52C2885FAE6C}" dt="2022-12-12T20:18:01.684" v="2"/>
          <ac:picMkLst>
            <pc:docMk/>
            <pc:sldMk cId="677942794" sldId="310"/>
            <ac:picMk id="7" creationId="{BA9CA125-148A-E7B2-D13F-97BBF4F40436}"/>
          </ac:picMkLst>
        </pc:picChg>
        <pc:picChg chg="del">
          <ac:chgData name="Gary Chen" userId="S::gchen09@syr.edu::22457c66-a69c-483c-a2a1-48e03eaec449" providerId="AD" clId="Web-{8E87291F-3F18-431A-BA63-52C2885FAE6C}" dt="2022-12-12T20:17:49.715" v="0"/>
          <ac:picMkLst>
            <pc:docMk/>
            <pc:sldMk cId="677942794" sldId="310"/>
            <ac:picMk id="8" creationId="{260DB97C-7308-CEFE-3665-527E14B70AB3}"/>
          </ac:picMkLst>
        </pc:picChg>
      </pc:sldChg>
      <pc:sldChg chg="addSp delSp modSp">
        <pc:chgData name="Gary Chen" userId="S::gchen09@syr.edu::22457c66-a69c-483c-a2a1-48e03eaec449" providerId="AD" clId="Web-{8E87291F-3F18-431A-BA63-52C2885FAE6C}" dt="2022-12-12T20:32:27.186" v="32"/>
        <pc:sldMkLst>
          <pc:docMk/>
          <pc:sldMk cId="4226534" sldId="312"/>
        </pc:sldMkLst>
        <pc:spChg chg="add del">
          <ac:chgData name="Gary Chen" userId="S::gchen09@syr.edu::22457c66-a69c-483c-a2a1-48e03eaec449" providerId="AD" clId="Web-{8E87291F-3F18-431A-BA63-52C2885FAE6C}" dt="2022-12-12T20:32:27.186" v="32"/>
          <ac:spMkLst>
            <pc:docMk/>
            <pc:sldMk cId="4226534" sldId="312"/>
            <ac:spMk id="3" creationId="{4AC42223-9585-C74D-89FB-DEDD812CDE66}"/>
          </ac:spMkLst>
        </pc:spChg>
        <pc:graphicFrameChg chg="add del">
          <ac:chgData name="Gary Chen" userId="S::gchen09@syr.edu::22457c66-a69c-483c-a2a1-48e03eaec449" providerId="AD" clId="Web-{8E87291F-3F18-431A-BA63-52C2885FAE6C}" dt="2022-12-12T20:32:27.186" v="32"/>
          <ac:graphicFrameMkLst>
            <pc:docMk/>
            <pc:sldMk cId="4226534" sldId="312"/>
            <ac:graphicFrameMk id="13" creationId="{1C396D4B-EBFD-1121-F433-2021A705E8ED}"/>
          </ac:graphicFrameMkLst>
        </pc:graphicFrameChg>
        <pc:picChg chg="add mod">
          <ac:chgData name="Gary Chen" userId="S::gchen09@syr.edu::22457c66-a69c-483c-a2a1-48e03eaec449" providerId="AD" clId="Web-{8E87291F-3F18-431A-BA63-52C2885FAE6C}" dt="2022-12-12T20:21:43.392" v="6" actId="1076"/>
          <ac:picMkLst>
            <pc:docMk/>
            <pc:sldMk cId="4226534" sldId="312"/>
            <ac:picMk id="7" creationId="{2FAD7240-C0D3-1C7A-55F1-F8646B1C93EB}"/>
          </ac:picMkLst>
        </pc:picChg>
        <pc:picChg chg="add mod">
          <ac:chgData name="Gary Chen" userId="S::gchen09@syr.edu::22457c66-a69c-483c-a2a1-48e03eaec449" providerId="AD" clId="Web-{8E87291F-3F18-431A-BA63-52C2885FAE6C}" dt="2022-12-12T20:22:23.502" v="10" actId="1076"/>
          <ac:picMkLst>
            <pc:docMk/>
            <pc:sldMk cId="4226534" sldId="312"/>
            <ac:picMk id="9" creationId="{390BBA97-8F1C-AA43-31BD-237E6CB5F8E7}"/>
          </ac:picMkLst>
        </pc:picChg>
      </pc:sldChg>
      <pc:sldChg chg="modSp">
        <pc:chgData name="Gary Chen" userId="S::gchen09@syr.edu::22457c66-a69c-483c-a2a1-48e03eaec449" providerId="AD" clId="Web-{8E87291F-3F18-431A-BA63-52C2885FAE6C}" dt="2022-12-12T20:47:02.156" v="297" actId="20577"/>
        <pc:sldMkLst>
          <pc:docMk/>
          <pc:sldMk cId="2245090451" sldId="313"/>
        </pc:sldMkLst>
        <pc:spChg chg="mod">
          <ac:chgData name="Gary Chen" userId="S::gchen09@syr.edu::22457c66-a69c-483c-a2a1-48e03eaec449" providerId="AD" clId="Web-{8E87291F-3F18-431A-BA63-52C2885FAE6C}" dt="2022-12-12T20:47:02.156" v="297" actId="20577"/>
          <ac:spMkLst>
            <pc:docMk/>
            <pc:sldMk cId="2245090451" sldId="313"/>
            <ac:spMk id="10" creationId="{9AF061AC-36E7-DC09-DBC3-139E4DD40814}"/>
          </ac:spMkLst>
        </pc:spChg>
        <pc:picChg chg="mod">
          <ac:chgData name="Gary Chen" userId="S::gchen09@syr.edu::22457c66-a69c-483c-a2a1-48e03eaec449" providerId="AD" clId="Web-{8E87291F-3F18-431A-BA63-52C2885FAE6C}" dt="2022-12-12T20:37:01.941" v="88" actId="1076"/>
          <ac:picMkLst>
            <pc:docMk/>
            <pc:sldMk cId="2245090451" sldId="313"/>
            <ac:picMk id="3" creationId="{4A58D615-4B77-B560-7CB7-9FE4C1ABC839}"/>
          </ac:picMkLst>
        </pc:picChg>
        <pc:picChg chg="mod">
          <ac:chgData name="Gary Chen" userId="S::gchen09@syr.edu::22457c66-a69c-483c-a2a1-48e03eaec449" providerId="AD" clId="Web-{8E87291F-3F18-431A-BA63-52C2885FAE6C}" dt="2022-12-12T20:36:55.863" v="86" actId="1076"/>
          <ac:picMkLst>
            <pc:docMk/>
            <pc:sldMk cId="2245090451" sldId="313"/>
            <ac:picMk id="7" creationId="{0ABD5814-F822-0228-9460-8CAAC3D4FF16}"/>
          </ac:picMkLst>
        </pc:picChg>
        <pc:picChg chg="mod">
          <ac:chgData name="Gary Chen" userId="S::gchen09@syr.edu::22457c66-a69c-483c-a2a1-48e03eaec449" providerId="AD" clId="Web-{8E87291F-3F18-431A-BA63-52C2885FAE6C}" dt="2022-12-12T20:36:57.972" v="87" actId="1076"/>
          <ac:picMkLst>
            <pc:docMk/>
            <pc:sldMk cId="2245090451" sldId="313"/>
            <ac:picMk id="11" creationId="{B0974095-A768-75BB-8E67-A41616FF9F3C}"/>
          </ac:picMkLst>
        </pc:picChg>
      </pc:sldChg>
      <pc:sldChg chg="addSp delSp modSp add replId">
        <pc:chgData name="Gary Chen" userId="S::gchen09@syr.edu::22457c66-a69c-483c-a2a1-48e03eaec449" providerId="AD" clId="Web-{8E87291F-3F18-431A-BA63-52C2885FAE6C}" dt="2022-12-12T20:32:34.217" v="35"/>
        <pc:sldMkLst>
          <pc:docMk/>
          <pc:sldMk cId="2217549603" sldId="314"/>
        </pc:sldMkLst>
        <pc:spChg chg="add del">
          <ac:chgData name="Gary Chen" userId="S::gchen09@syr.edu::22457c66-a69c-483c-a2a1-48e03eaec449" providerId="AD" clId="Web-{8E87291F-3F18-431A-BA63-52C2885FAE6C}" dt="2022-12-12T20:24:50.005" v="20"/>
          <ac:spMkLst>
            <pc:docMk/>
            <pc:sldMk cId="2217549603" sldId="314"/>
            <ac:spMk id="3" creationId="{4AC42223-9585-C74D-89FB-DEDD812CDE66}"/>
          </ac:spMkLst>
        </pc:spChg>
        <pc:graphicFrameChg chg="add del">
          <ac:chgData name="Gary Chen" userId="S::gchen09@syr.edu::22457c66-a69c-483c-a2a1-48e03eaec449" providerId="AD" clId="Web-{8E87291F-3F18-431A-BA63-52C2885FAE6C}" dt="2022-12-12T20:24:39.723" v="13"/>
          <ac:graphicFrameMkLst>
            <pc:docMk/>
            <pc:sldMk cId="2217549603" sldId="314"/>
            <ac:graphicFrameMk id="12" creationId="{8223290E-B7B8-8647-A685-9860AB516B21}"/>
          </ac:graphicFrameMkLst>
        </pc:graphicFrameChg>
        <pc:graphicFrameChg chg="add del">
          <ac:chgData name="Gary Chen" userId="S::gchen09@syr.edu::22457c66-a69c-483c-a2a1-48e03eaec449" providerId="AD" clId="Web-{8E87291F-3F18-431A-BA63-52C2885FAE6C}" dt="2022-12-12T20:24:40.911" v="15"/>
          <ac:graphicFrameMkLst>
            <pc:docMk/>
            <pc:sldMk cId="2217549603" sldId="314"/>
            <ac:graphicFrameMk id="14" creationId="{B28B4823-C145-F2DC-B742-C9B63331E9C9}"/>
          </ac:graphicFrameMkLst>
        </pc:graphicFrameChg>
        <pc:graphicFrameChg chg="add del">
          <ac:chgData name="Gary Chen" userId="S::gchen09@syr.edu::22457c66-a69c-483c-a2a1-48e03eaec449" providerId="AD" clId="Web-{8E87291F-3F18-431A-BA63-52C2885FAE6C}" dt="2022-12-12T20:24:47.864" v="17"/>
          <ac:graphicFrameMkLst>
            <pc:docMk/>
            <pc:sldMk cId="2217549603" sldId="314"/>
            <ac:graphicFrameMk id="16" creationId="{A6177603-7AB6-4127-127E-D2B9112577D6}"/>
          </ac:graphicFrameMkLst>
        </pc:graphicFrameChg>
        <pc:graphicFrameChg chg="add del">
          <ac:chgData name="Gary Chen" userId="S::gchen09@syr.edu::22457c66-a69c-483c-a2a1-48e03eaec449" providerId="AD" clId="Web-{8E87291F-3F18-431A-BA63-52C2885FAE6C}" dt="2022-12-12T20:24:49.989" v="19"/>
          <ac:graphicFrameMkLst>
            <pc:docMk/>
            <pc:sldMk cId="2217549603" sldId="314"/>
            <ac:graphicFrameMk id="18" creationId="{E27476A2-5CFB-BF0F-FA48-C40751D96867}"/>
          </ac:graphicFrameMkLst>
        </pc:graphicFrameChg>
        <pc:graphicFrameChg chg="add modGraphic">
          <ac:chgData name="Gary Chen" userId="S::gchen09@syr.edu::22457c66-a69c-483c-a2a1-48e03eaec449" providerId="AD" clId="Web-{8E87291F-3F18-431A-BA63-52C2885FAE6C}" dt="2022-12-12T20:32:34.217" v="35"/>
          <ac:graphicFrameMkLst>
            <pc:docMk/>
            <pc:sldMk cId="2217549603" sldId="314"/>
            <ac:graphicFrameMk id="20" creationId="{A6177603-7AB6-4127-127E-D2B9112577D6}"/>
          </ac:graphicFrameMkLst>
        </pc:graphicFrameChg>
        <pc:picChg chg="del mod">
          <ac:chgData name="Gary Chen" userId="S::gchen09@syr.edu::22457c66-a69c-483c-a2a1-48e03eaec449" providerId="AD" clId="Web-{8E87291F-3F18-431A-BA63-52C2885FAE6C}" dt="2022-12-12T20:31:57.232" v="29"/>
          <ac:picMkLst>
            <pc:docMk/>
            <pc:sldMk cId="2217549603" sldId="314"/>
            <ac:picMk id="9" creationId="{390BBA97-8F1C-AA43-31BD-237E6CB5F8E7}"/>
          </ac:picMkLst>
        </pc:picChg>
      </pc:sldChg>
      <pc:sldChg chg="delSp modSp add replId">
        <pc:chgData name="Gary Chen" userId="S::gchen09@syr.edu::22457c66-a69c-483c-a2a1-48e03eaec449" providerId="AD" clId="Web-{8E87291F-3F18-431A-BA63-52C2885FAE6C}" dt="2022-12-12T23:58:16.891" v="379" actId="20577"/>
        <pc:sldMkLst>
          <pc:docMk/>
          <pc:sldMk cId="3292961839" sldId="314"/>
        </pc:sldMkLst>
        <pc:spChg chg="mod">
          <ac:chgData name="Gary Chen" userId="S::gchen09@syr.edu::22457c66-a69c-483c-a2a1-48e03eaec449" providerId="AD" clId="Web-{8E87291F-3F18-431A-BA63-52C2885FAE6C}" dt="2022-12-12T20:57:06.480" v="312" actId="20577"/>
          <ac:spMkLst>
            <pc:docMk/>
            <pc:sldMk cId="3292961839" sldId="314"/>
            <ac:spMk id="2" creationId="{EB212CC9-F550-F245-B105-23DB02F54A82}"/>
          </ac:spMkLst>
        </pc:spChg>
        <pc:spChg chg="mod">
          <ac:chgData name="Gary Chen" userId="S::gchen09@syr.edu::22457c66-a69c-483c-a2a1-48e03eaec449" providerId="AD" clId="Web-{8E87291F-3F18-431A-BA63-52C2885FAE6C}" dt="2022-12-12T23:58:16.891" v="379" actId="20577"/>
          <ac:spMkLst>
            <pc:docMk/>
            <pc:sldMk cId="3292961839" sldId="314"/>
            <ac:spMk id="5" creationId="{12E2743B-1B56-BF4A-958F-9019CF7E9D25}"/>
          </ac:spMkLst>
        </pc:spChg>
        <pc:spChg chg="mod">
          <ac:chgData name="Gary Chen" userId="S::gchen09@syr.edu::22457c66-a69c-483c-a2a1-48e03eaec449" providerId="AD" clId="Web-{8E87291F-3F18-431A-BA63-52C2885FAE6C}" dt="2022-12-12T23:58:10.344" v="371" actId="20577"/>
          <ac:spMkLst>
            <pc:docMk/>
            <pc:sldMk cId="3292961839" sldId="314"/>
            <ac:spMk id="7" creationId="{B9D6A2AC-03E2-4D74-1F6B-B71ED858B874}"/>
          </ac:spMkLst>
        </pc:spChg>
        <pc:picChg chg="del">
          <ac:chgData name="Gary Chen" userId="S::gchen09@syr.edu::22457c66-a69c-483c-a2a1-48e03eaec449" providerId="AD" clId="Web-{8E87291F-3F18-431A-BA63-52C2885FAE6C}" dt="2022-12-12T20:56:44.464" v="301"/>
          <ac:picMkLst>
            <pc:docMk/>
            <pc:sldMk cId="3292961839" sldId="314"/>
            <ac:picMk id="4" creationId="{69FF2208-B52C-53B3-849F-0BFBDBA85A6E}"/>
          </ac:picMkLst>
        </pc:picChg>
        <pc:picChg chg="del">
          <ac:chgData name="Gary Chen" userId="S::gchen09@syr.edu::22457c66-a69c-483c-a2a1-48e03eaec449" providerId="AD" clId="Web-{8E87291F-3F18-431A-BA63-52C2885FAE6C}" dt="2022-12-12T20:56:43.839" v="300"/>
          <ac:picMkLst>
            <pc:docMk/>
            <pc:sldMk cId="3292961839" sldId="314"/>
            <ac:picMk id="9" creationId="{CE446F18-8B7A-D825-483F-447C7FECAD29}"/>
          </ac:picMkLst>
        </pc:picChg>
        <pc:picChg chg="del">
          <ac:chgData name="Gary Chen" userId="S::gchen09@syr.edu::22457c66-a69c-483c-a2a1-48e03eaec449" providerId="AD" clId="Web-{8E87291F-3F18-431A-BA63-52C2885FAE6C}" dt="2022-12-12T20:56:43.105" v="299"/>
          <ac:picMkLst>
            <pc:docMk/>
            <pc:sldMk cId="3292961839" sldId="314"/>
            <ac:picMk id="10" creationId="{EEDFFD3D-0BEE-44CD-95FD-D5CC4B32AA7B}"/>
          </ac:picMkLst>
        </pc:picChg>
        <pc:picChg chg="del">
          <ac:chgData name="Gary Chen" userId="S::gchen09@syr.edu::22457c66-a69c-483c-a2a1-48e03eaec449" providerId="AD" clId="Web-{8E87291F-3F18-431A-BA63-52C2885FAE6C}" dt="2022-12-12T20:56:45.027" v="302"/>
          <ac:picMkLst>
            <pc:docMk/>
            <pc:sldMk cId="3292961839" sldId="314"/>
            <ac:picMk id="12" creationId="{13B163DD-C701-686E-D5A4-5DE4EE66DA6D}"/>
          </ac:picMkLst>
        </pc:picChg>
        <pc:picChg chg="del">
          <ac:chgData name="Gary Chen" userId="S::gchen09@syr.edu::22457c66-a69c-483c-a2a1-48e03eaec449" providerId="AD" clId="Web-{8E87291F-3F18-431A-BA63-52C2885FAE6C}" dt="2022-12-12T20:56:45.730" v="303"/>
          <ac:picMkLst>
            <pc:docMk/>
            <pc:sldMk cId="3292961839" sldId="314"/>
            <ac:picMk id="14" creationId="{5BCFF847-9FBA-155F-01DC-3AD198781667}"/>
          </ac:picMkLst>
        </pc:picChg>
      </pc:sldChg>
    </pc:docChg>
  </pc:docChgLst>
  <pc:docChgLst>
    <pc:chgData name="Matthew Maloney" userId="994b3c9e-f64c-44ac-97f6-ca23d01945bd" providerId="ADAL" clId="{C1547909-971B-489E-883D-1D92A77B3944}"/>
    <pc:docChg chg="undo custSel addSld delSld modSld sldOrd">
      <pc:chgData name="Matthew Maloney" userId="994b3c9e-f64c-44ac-97f6-ca23d01945bd" providerId="ADAL" clId="{C1547909-971B-489E-883D-1D92A77B3944}" dt="2022-12-12T21:40:42.444" v="607" actId="1076"/>
      <pc:docMkLst>
        <pc:docMk/>
      </pc:docMkLst>
      <pc:sldChg chg="addSp delSp modSp mod">
        <pc:chgData name="Matthew Maloney" userId="994b3c9e-f64c-44ac-97f6-ca23d01945bd" providerId="ADAL" clId="{C1547909-971B-489E-883D-1D92A77B3944}" dt="2022-12-12T20:27:14.039" v="281" actId="1076"/>
        <pc:sldMkLst>
          <pc:docMk/>
          <pc:sldMk cId="4147725993" sldId="306"/>
        </pc:sldMkLst>
        <pc:picChg chg="add mod">
          <ac:chgData name="Matthew Maloney" userId="994b3c9e-f64c-44ac-97f6-ca23d01945bd" providerId="ADAL" clId="{C1547909-971B-489E-883D-1D92A77B3944}" dt="2022-12-12T20:27:14.039" v="281" actId="1076"/>
          <ac:picMkLst>
            <pc:docMk/>
            <pc:sldMk cId="4147725993" sldId="306"/>
            <ac:picMk id="6" creationId="{391D9F38-DA00-F0FE-70F7-BBA6F83015D2}"/>
          </ac:picMkLst>
        </pc:picChg>
        <pc:picChg chg="add del mod">
          <ac:chgData name="Matthew Maloney" userId="994b3c9e-f64c-44ac-97f6-ca23d01945bd" providerId="ADAL" clId="{C1547909-971B-489E-883D-1D92A77B3944}" dt="2022-12-12T20:27:10.837" v="280" actId="478"/>
          <ac:picMkLst>
            <pc:docMk/>
            <pc:sldMk cId="4147725993" sldId="306"/>
            <ac:picMk id="7" creationId="{403A2E86-ADD6-91B5-A1EB-2FBB3EF47830}"/>
          </ac:picMkLst>
        </pc:picChg>
      </pc:sldChg>
      <pc:sldChg chg="addSp delSp modSp add del mod">
        <pc:chgData name="Matthew Maloney" userId="994b3c9e-f64c-44ac-97f6-ca23d01945bd" providerId="ADAL" clId="{C1547909-971B-489E-883D-1D92A77B3944}" dt="2022-12-12T20:29:20.010" v="285" actId="21"/>
        <pc:sldMkLst>
          <pc:docMk/>
          <pc:sldMk cId="1361979336" sldId="307"/>
        </pc:sldMkLst>
        <pc:spChg chg="del">
          <ac:chgData name="Matthew Maloney" userId="994b3c9e-f64c-44ac-97f6-ca23d01945bd" providerId="ADAL" clId="{C1547909-971B-489E-883D-1D92A77B3944}" dt="2022-12-12T20:14:45.053" v="169" actId="478"/>
          <ac:spMkLst>
            <pc:docMk/>
            <pc:sldMk cId="1361979336" sldId="307"/>
            <ac:spMk id="4" creationId="{EA24D83F-DF43-EDD5-09AA-B50F1E4939D6}"/>
          </ac:spMkLst>
        </pc:spChg>
        <pc:spChg chg="del mod">
          <ac:chgData name="Matthew Maloney" userId="994b3c9e-f64c-44ac-97f6-ca23d01945bd" providerId="ADAL" clId="{C1547909-971B-489E-883D-1D92A77B3944}" dt="2022-12-12T20:14:49.979" v="170" actId="478"/>
          <ac:spMkLst>
            <pc:docMk/>
            <pc:sldMk cId="1361979336" sldId="307"/>
            <ac:spMk id="6" creationId="{B33D446D-E3C2-2CB6-1015-A3BDF46AD72D}"/>
          </ac:spMkLst>
        </pc:spChg>
        <pc:picChg chg="add mod">
          <ac:chgData name="Matthew Maloney" userId="994b3c9e-f64c-44ac-97f6-ca23d01945bd" providerId="ADAL" clId="{C1547909-971B-489E-883D-1D92A77B3944}" dt="2022-12-12T20:15:54.779" v="184" actId="1076"/>
          <ac:picMkLst>
            <pc:docMk/>
            <pc:sldMk cId="1361979336" sldId="307"/>
            <ac:picMk id="8" creationId="{EE587709-76FA-EA67-4C73-6D964DD2F8A4}"/>
          </ac:picMkLst>
        </pc:picChg>
        <pc:picChg chg="add del mod">
          <ac:chgData name="Matthew Maloney" userId="994b3c9e-f64c-44ac-97f6-ca23d01945bd" providerId="ADAL" clId="{C1547909-971B-489E-883D-1D92A77B3944}" dt="2022-12-12T20:29:20.010" v="285" actId="21"/>
          <ac:picMkLst>
            <pc:docMk/>
            <pc:sldMk cId="1361979336" sldId="307"/>
            <ac:picMk id="9" creationId="{97347D42-11A8-21E4-F7FE-8176D3693249}"/>
          </ac:picMkLst>
        </pc:picChg>
      </pc:sldChg>
      <pc:sldChg chg="addSp delSp modSp add mod ord">
        <pc:chgData name="Matthew Maloney" userId="994b3c9e-f64c-44ac-97f6-ca23d01945bd" providerId="ADAL" clId="{C1547909-971B-489E-883D-1D92A77B3944}" dt="2022-12-12T21:21:47.431" v="601"/>
        <pc:sldMkLst>
          <pc:docMk/>
          <pc:sldMk cId="3520938498" sldId="308"/>
        </pc:sldMkLst>
        <pc:spChg chg="mod">
          <ac:chgData name="Matthew Maloney" userId="994b3c9e-f64c-44ac-97f6-ca23d01945bd" providerId="ADAL" clId="{C1547909-971B-489E-883D-1D92A77B3944}" dt="2022-12-12T00:10:37.826" v="27" actId="20577"/>
          <ac:spMkLst>
            <pc:docMk/>
            <pc:sldMk cId="3520938498" sldId="308"/>
            <ac:spMk id="2" creationId="{EB212CC9-F550-F245-B105-23DB02F54A82}"/>
          </ac:spMkLst>
        </pc:spChg>
        <pc:spChg chg="del mod">
          <ac:chgData name="Matthew Maloney" userId="994b3c9e-f64c-44ac-97f6-ca23d01945bd" providerId="ADAL" clId="{C1547909-971B-489E-883D-1D92A77B3944}" dt="2022-12-12T00:11:21.719" v="39" actId="22"/>
          <ac:spMkLst>
            <pc:docMk/>
            <pc:sldMk cId="3520938498" sldId="308"/>
            <ac:spMk id="3" creationId="{4AC42223-9585-C74D-89FB-DEDD812CDE66}"/>
          </ac:spMkLst>
        </pc:spChg>
        <pc:spChg chg="del mod">
          <ac:chgData name="Matthew Maloney" userId="994b3c9e-f64c-44ac-97f6-ca23d01945bd" providerId="ADAL" clId="{C1547909-971B-489E-883D-1D92A77B3944}" dt="2022-12-12T01:24:12.911" v="75" actId="478"/>
          <ac:spMkLst>
            <pc:docMk/>
            <pc:sldMk cId="3520938498" sldId="308"/>
            <ac:spMk id="4" creationId="{EA24D83F-DF43-EDD5-09AA-B50F1E4939D6}"/>
          </ac:spMkLst>
        </pc:spChg>
        <pc:spChg chg="mod">
          <ac:chgData name="Matthew Maloney" userId="994b3c9e-f64c-44ac-97f6-ca23d01945bd" providerId="ADAL" clId="{C1547909-971B-489E-883D-1D92A77B3944}" dt="2022-12-12T20:30:03.557" v="306" actId="20577"/>
          <ac:spMkLst>
            <pc:docMk/>
            <pc:sldMk cId="3520938498" sldId="308"/>
            <ac:spMk id="5" creationId="{12E2743B-1B56-BF4A-958F-9019CF7E9D25}"/>
          </ac:spMkLst>
        </pc:spChg>
        <pc:spChg chg="mod">
          <ac:chgData name="Matthew Maloney" userId="994b3c9e-f64c-44ac-97f6-ca23d01945bd" providerId="ADAL" clId="{C1547909-971B-489E-883D-1D92A77B3944}" dt="2022-12-12T00:12:40.840" v="49" actId="20577"/>
          <ac:spMkLst>
            <pc:docMk/>
            <pc:sldMk cId="3520938498" sldId="308"/>
            <ac:spMk id="6" creationId="{B33D446D-E3C2-2CB6-1015-A3BDF46AD72D}"/>
          </ac:spMkLst>
        </pc:spChg>
        <pc:spChg chg="add mod">
          <ac:chgData name="Matthew Maloney" userId="994b3c9e-f64c-44ac-97f6-ca23d01945bd" providerId="ADAL" clId="{C1547909-971B-489E-883D-1D92A77B3944}" dt="2022-12-12T20:17:36.651" v="222" actId="20577"/>
          <ac:spMkLst>
            <pc:docMk/>
            <pc:sldMk cId="3520938498" sldId="308"/>
            <ac:spMk id="10" creationId="{9AF061AC-36E7-DC09-DBC3-139E4DD40814}"/>
          </ac:spMkLst>
        </pc:spChg>
        <pc:picChg chg="add del mod">
          <ac:chgData name="Matthew Maloney" userId="994b3c9e-f64c-44ac-97f6-ca23d01945bd" providerId="ADAL" clId="{C1547909-971B-489E-883D-1D92A77B3944}" dt="2022-12-12T20:18:26.858" v="227" actId="478"/>
          <ac:picMkLst>
            <pc:docMk/>
            <pc:sldMk cId="3520938498" sldId="308"/>
            <ac:picMk id="4" creationId="{1FDF9D24-3F8B-58DE-68FA-8468D1F9CBCC}"/>
          </ac:picMkLst>
        </pc:picChg>
        <pc:picChg chg="add del mod ord">
          <ac:chgData name="Matthew Maloney" userId="994b3c9e-f64c-44ac-97f6-ca23d01945bd" providerId="ADAL" clId="{C1547909-971B-489E-883D-1D92A77B3944}" dt="2022-12-12T01:24:23.986" v="85" actId="478"/>
          <ac:picMkLst>
            <pc:docMk/>
            <pc:sldMk cId="3520938498" sldId="308"/>
            <ac:picMk id="8" creationId="{260DB97C-7308-CEFE-3665-527E14B70AB3}"/>
          </ac:picMkLst>
        </pc:picChg>
        <pc:picChg chg="add mod modCrop">
          <ac:chgData name="Matthew Maloney" userId="994b3c9e-f64c-44ac-97f6-ca23d01945bd" providerId="ADAL" clId="{C1547909-971B-489E-883D-1D92A77B3944}" dt="2022-12-12T20:18:45.850" v="231" actId="1076"/>
          <ac:picMkLst>
            <pc:docMk/>
            <pc:sldMk cId="3520938498" sldId="308"/>
            <ac:picMk id="8" creationId="{6FB9A939-FF0A-7D39-DC40-B55FA6525FA6}"/>
          </ac:picMkLst>
        </pc:picChg>
        <pc:picChg chg="add mod">
          <ac:chgData name="Matthew Maloney" userId="994b3c9e-f64c-44ac-97f6-ca23d01945bd" providerId="ADAL" clId="{C1547909-971B-489E-883D-1D92A77B3944}" dt="2022-12-12T20:17:57.514" v="223" actId="1076"/>
          <ac:picMkLst>
            <pc:docMk/>
            <pc:sldMk cId="3520938498" sldId="308"/>
            <ac:picMk id="12" creationId="{927774A6-E009-2A62-B29D-56CD2475240B}"/>
          </ac:picMkLst>
        </pc:picChg>
      </pc:sldChg>
      <pc:sldChg chg="del">
        <pc:chgData name="Matthew Maloney" userId="994b3c9e-f64c-44ac-97f6-ca23d01945bd" providerId="ADAL" clId="{C1547909-971B-489E-883D-1D92A77B3944}" dt="2022-12-12T00:02:44.258" v="0" actId="2696"/>
        <pc:sldMkLst>
          <pc:docMk/>
          <pc:sldMk cId="4150838478" sldId="308"/>
        </pc:sldMkLst>
      </pc:sldChg>
      <pc:sldChg chg="addSp delSp modSp add mod">
        <pc:chgData name="Matthew Maloney" userId="994b3c9e-f64c-44ac-97f6-ca23d01945bd" providerId="ADAL" clId="{C1547909-971B-489E-883D-1D92A77B3944}" dt="2022-12-12T21:40:42.444" v="607" actId="1076"/>
        <pc:sldMkLst>
          <pc:docMk/>
          <pc:sldMk cId="24372955" sldId="309"/>
        </pc:sldMkLst>
        <pc:spChg chg="del">
          <ac:chgData name="Matthew Maloney" userId="994b3c9e-f64c-44ac-97f6-ca23d01945bd" providerId="ADAL" clId="{C1547909-971B-489E-883D-1D92A77B3944}" dt="2022-12-12T01:24:07.136" v="74" actId="478"/>
          <ac:spMkLst>
            <pc:docMk/>
            <pc:sldMk cId="24372955" sldId="309"/>
            <ac:spMk id="4" creationId="{EA24D83F-DF43-EDD5-09AA-B50F1E4939D6}"/>
          </ac:spMkLst>
        </pc:spChg>
        <pc:spChg chg="mod">
          <ac:chgData name="Matthew Maloney" userId="994b3c9e-f64c-44ac-97f6-ca23d01945bd" providerId="ADAL" clId="{C1547909-971B-489E-883D-1D92A77B3944}" dt="2022-12-12T01:24:00.031" v="72" actId="20577"/>
          <ac:spMkLst>
            <pc:docMk/>
            <pc:sldMk cId="24372955" sldId="309"/>
            <ac:spMk id="5" creationId="{12E2743B-1B56-BF4A-958F-9019CF7E9D25}"/>
          </ac:spMkLst>
        </pc:spChg>
        <pc:spChg chg="del">
          <ac:chgData name="Matthew Maloney" userId="994b3c9e-f64c-44ac-97f6-ca23d01945bd" providerId="ADAL" clId="{C1547909-971B-489E-883D-1D92A77B3944}" dt="2022-12-12T21:15:40.319" v="595" actId="478"/>
          <ac:spMkLst>
            <pc:docMk/>
            <pc:sldMk cId="24372955" sldId="309"/>
            <ac:spMk id="6" creationId="{B33D446D-E3C2-2CB6-1015-A3BDF46AD72D}"/>
          </ac:spMkLst>
        </pc:spChg>
        <pc:spChg chg="add mod">
          <ac:chgData name="Matthew Maloney" userId="994b3c9e-f64c-44ac-97f6-ca23d01945bd" providerId="ADAL" clId="{C1547909-971B-489E-883D-1D92A77B3944}" dt="2022-12-12T01:27:18.286" v="113" actId="20577"/>
          <ac:spMkLst>
            <pc:docMk/>
            <pc:sldMk cId="24372955" sldId="309"/>
            <ac:spMk id="7" creationId="{B9D6A2AC-03E2-4D74-1F6B-B71ED858B874}"/>
          </ac:spMkLst>
        </pc:spChg>
        <pc:picChg chg="add mod">
          <ac:chgData name="Matthew Maloney" userId="994b3c9e-f64c-44ac-97f6-ca23d01945bd" providerId="ADAL" clId="{C1547909-971B-489E-883D-1D92A77B3944}" dt="2022-12-12T21:15:21.528" v="592" actId="1076"/>
          <ac:picMkLst>
            <pc:docMk/>
            <pc:sldMk cId="24372955" sldId="309"/>
            <ac:picMk id="4" creationId="{69FF2208-B52C-53B3-849F-0BFBDBA85A6E}"/>
          </ac:picMkLst>
        </pc:picChg>
        <pc:picChg chg="del">
          <ac:chgData name="Matthew Maloney" userId="994b3c9e-f64c-44ac-97f6-ca23d01945bd" providerId="ADAL" clId="{C1547909-971B-489E-883D-1D92A77B3944}" dt="2022-12-12T01:24:04.487" v="73" actId="478"/>
          <ac:picMkLst>
            <pc:docMk/>
            <pc:sldMk cId="24372955" sldId="309"/>
            <ac:picMk id="8" creationId="{260DB97C-7308-CEFE-3665-527E14B70AB3}"/>
          </ac:picMkLst>
        </pc:picChg>
        <pc:picChg chg="add mod">
          <ac:chgData name="Matthew Maloney" userId="994b3c9e-f64c-44ac-97f6-ca23d01945bd" providerId="ADAL" clId="{C1547909-971B-489E-883D-1D92A77B3944}" dt="2022-12-12T21:40:42.444" v="607" actId="1076"/>
          <ac:picMkLst>
            <pc:docMk/>
            <pc:sldMk cId="24372955" sldId="309"/>
            <ac:picMk id="9" creationId="{CE446F18-8B7A-D825-483F-447C7FECAD29}"/>
          </ac:picMkLst>
        </pc:picChg>
        <pc:picChg chg="add mod">
          <ac:chgData name="Matthew Maloney" userId="994b3c9e-f64c-44ac-97f6-ca23d01945bd" providerId="ADAL" clId="{C1547909-971B-489E-883D-1D92A77B3944}" dt="2022-12-12T20:32:08.812" v="317" actId="1076"/>
          <ac:picMkLst>
            <pc:docMk/>
            <pc:sldMk cId="24372955" sldId="309"/>
            <ac:picMk id="10" creationId="{EEDFFD3D-0BEE-44CD-95FD-D5CC4B32AA7B}"/>
          </ac:picMkLst>
        </pc:picChg>
        <pc:picChg chg="add mod modCrop">
          <ac:chgData name="Matthew Maloney" userId="994b3c9e-f64c-44ac-97f6-ca23d01945bd" providerId="ADAL" clId="{C1547909-971B-489E-883D-1D92A77B3944}" dt="2022-12-12T21:15:13.280" v="591" actId="732"/>
          <ac:picMkLst>
            <pc:docMk/>
            <pc:sldMk cId="24372955" sldId="309"/>
            <ac:picMk id="12" creationId="{13B163DD-C701-686E-D5A4-5DE4EE66DA6D}"/>
          </ac:picMkLst>
        </pc:picChg>
        <pc:picChg chg="add mod">
          <ac:chgData name="Matthew Maloney" userId="994b3c9e-f64c-44ac-97f6-ca23d01945bd" providerId="ADAL" clId="{C1547909-971B-489E-883D-1D92A77B3944}" dt="2022-12-12T21:40:37.788" v="606" actId="1076"/>
          <ac:picMkLst>
            <pc:docMk/>
            <pc:sldMk cId="24372955" sldId="309"/>
            <ac:picMk id="14" creationId="{5BCFF847-9FBA-155F-01DC-3AD198781667}"/>
          </ac:picMkLst>
        </pc:picChg>
      </pc:sldChg>
      <pc:sldChg chg="add del">
        <pc:chgData name="Matthew Maloney" userId="994b3c9e-f64c-44ac-97f6-ca23d01945bd" providerId="ADAL" clId="{C1547909-971B-489E-883D-1D92A77B3944}" dt="2022-12-12T20:19:52.741" v="253" actId="2696"/>
        <pc:sldMkLst>
          <pc:docMk/>
          <pc:sldMk cId="677942794" sldId="310"/>
        </pc:sldMkLst>
      </pc:sldChg>
      <pc:sldChg chg="addSp delSp modSp add mod ord">
        <pc:chgData name="Matthew Maloney" userId="994b3c9e-f64c-44ac-97f6-ca23d01945bd" providerId="ADAL" clId="{C1547909-971B-489E-883D-1D92A77B3944}" dt="2022-12-12T20:36:39.318" v="358"/>
        <pc:sldMkLst>
          <pc:docMk/>
          <pc:sldMk cId="2794519921" sldId="311"/>
        </pc:sldMkLst>
        <pc:spChg chg="add del mod">
          <ac:chgData name="Matthew Maloney" userId="994b3c9e-f64c-44ac-97f6-ca23d01945bd" providerId="ADAL" clId="{C1547909-971B-489E-883D-1D92A77B3944}" dt="2022-12-12T20:20:46.252" v="256" actId="478"/>
          <ac:spMkLst>
            <pc:docMk/>
            <pc:sldMk cId="2794519921" sldId="311"/>
            <ac:spMk id="4" creationId="{AC2B853E-02F6-F503-184F-EB764ED61E44}"/>
          </ac:spMkLst>
        </pc:spChg>
        <pc:spChg chg="mod">
          <ac:chgData name="Matthew Maloney" userId="994b3c9e-f64c-44ac-97f6-ca23d01945bd" providerId="ADAL" clId="{C1547909-971B-489E-883D-1D92A77B3944}" dt="2022-12-12T01:24:37.840" v="97" actId="20577"/>
          <ac:spMkLst>
            <pc:docMk/>
            <pc:sldMk cId="2794519921" sldId="311"/>
            <ac:spMk id="5" creationId="{12E2743B-1B56-BF4A-958F-9019CF7E9D25}"/>
          </ac:spMkLst>
        </pc:spChg>
        <pc:spChg chg="add del mod">
          <ac:chgData name="Matthew Maloney" userId="994b3c9e-f64c-44ac-97f6-ca23d01945bd" providerId="ADAL" clId="{C1547909-971B-489E-883D-1D92A77B3944}" dt="2022-12-12T20:20:49.401" v="257" actId="478"/>
          <ac:spMkLst>
            <pc:docMk/>
            <pc:sldMk cId="2794519921" sldId="311"/>
            <ac:spMk id="9" creationId="{3216A5C6-E30B-FBF1-788E-F701B42F9451}"/>
          </ac:spMkLst>
        </pc:spChg>
        <pc:picChg chg="add mod modCrop">
          <ac:chgData name="Matthew Maloney" userId="994b3c9e-f64c-44ac-97f6-ca23d01945bd" providerId="ADAL" clId="{C1547909-971B-489E-883D-1D92A77B3944}" dt="2022-12-12T20:35:02.171" v="348" actId="732"/>
          <ac:picMkLst>
            <pc:docMk/>
            <pc:sldMk cId="2794519921" sldId="311"/>
            <ac:picMk id="7" creationId="{73D7D47F-DB4E-F177-0459-07D2412A531A}"/>
          </ac:picMkLst>
        </pc:picChg>
        <pc:picChg chg="del">
          <ac:chgData name="Matthew Maloney" userId="994b3c9e-f64c-44ac-97f6-ca23d01945bd" providerId="ADAL" clId="{C1547909-971B-489E-883D-1D92A77B3944}" dt="2022-12-12T01:24:39.954" v="98" actId="478"/>
          <ac:picMkLst>
            <pc:docMk/>
            <pc:sldMk cId="2794519921" sldId="311"/>
            <ac:picMk id="8" creationId="{260DB97C-7308-CEFE-3665-527E14B70AB3}"/>
          </ac:picMkLst>
        </pc:picChg>
        <pc:picChg chg="add mod modCrop">
          <ac:chgData name="Matthew Maloney" userId="994b3c9e-f64c-44ac-97f6-ca23d01945bd" providerId="ADAL" clId="{C1547909-971B-489E-883D-1D92A77B3944}" dt="2022-12-12T20:35:15.387" v="350" actId="732"/>
          <ac:picMkLst>
            <pc:docMk/>
            <pc:sldMk cId="2794519921" sldId="311"/>
            <ac:picMk id="11" creationId="{3704E154-DBFE-B877-336D-32AC2DA34BEA}"/>
          </ac:picMkLst>
        </pc:picChg>
        <pc:picChg chg="add mod">
          <ac:chgData name="Matthew Maloney" userId="994b3c9e-f64c-44ac-97f6-ca23d01945bd" providerId="ADAL" clId="{C1547909-971B-489E-883D-1D92A77B3944}" dt="2022-12-12T20:35:23.738" v="351" actId="1076"/>
          <ac:picMkLst>
            <pc:docMk/>
            <pc:sldMk cId="2794519921" sldId="311"/>
            <ac:picMk id="13" creationId="{6A1E49CB-ED65-29D4-1439-93C40E9AC256}"/>
          </ac:picMkLst>
        </pc:picChg>
        <pc:picChg chg="add mod modCrop">
          <ac:chgData name="Matthew Maloney" userId="994b3c9e-f64c-44ac-97f6-ca23d01945bd" providerId="ADAL" clId="{C1547909-971B-489E-883D-1D92A77B3944}" dt="2022-12-12T20:35:27.826" v="352" actId="1076"/>
          <ac:picMkLst>
            <pc:docMk/>
            <pc:sldMk cId="2794519921" sldId="311"/>
            <ac:picMk id="15" creationId="{4C27E2B2-D5E2-BDA3-5A1D-786A61B8F979}"/>
          </ac:picMkLst>
        </pc:picChg>
        <pc:picChg chg="add mod modCrop">
          <ac:chgData name="Matthew Maloney" userId="994b3c9e-f64c-44ac-97f6-ca23d01945bd" providerId="ADAL" clId="{C1547909-971B-489E-883D-1D92A77B3944}" dt="2022-12-12T20:35:30.682" v="353" actId="1076"/>
          <ac:picMkLst>
            <pc:docMk/>
            <pc:sldMk cId="2794519921" sldId="311"/>
            <ac:picMk id="17" creationId="{62B6FDD1-91EB-BE5E-7738-00F55222EB54}"/>
          </ac:picMkLst>
        </pc:picChg>
        <pc:picChg chg="add mod">
          <ac:chgData name="Matthew Maloney" userId="994b3c9e-f64c-44ac-97f6-ca23d01945bd" providerId="ADAL" clId="{C1547909-971B-489E-883D-1D92A77B3944}" dt="2022-12-12T20:35:35.826" v="356" actId="1076"/>
          <ac:picMkLst>
            <pc:docMk/>
            <pc:sldMk cId="2794519921" sldId="311"/>
            <ac:picMk id="19" creationId="{4E2F1933-A72C-F069-D6C5-2F182B8C506C}"/>
          </ac:picMkLst>
        </pc:picChg>
      </pc:sldChg>
      <pc:sldChg chg="addSp delSp modSp add mod">
        <pc:chgData name="Matthew Maloney" userId="994b3c9e-f64c-44ac-97f6-ca23d01945bd" providerId="ADAL" clId="{C1547909-971B-489E-883D-1D92A77B3944}" dt="2022-12-12T20:29:27.909" v="288" actId="14100"/>
        <pc:sldMkLst>
          <pc:docMk/>
          <pc:sldMk cId="4226534" sldId="312"/>
        </pc:sldMkLst>
        <pc:spChg chg="mod">
          <ac:chgData name="Matthew Maloney" userId="994b3c9e-f64c-44ac-97f6-ca23d01945bd" providerId="ADAL" clId="{C1547909-971B-489E-883D-1D92A77B3944}" dt="2022-12-12T20:17:12.907" v="189" actId="20577"/>
          <ac:spMkLst>
            <pc:docMk/>
            <pc:sldMk cId="4226534" sldId="312"/>
            <ac:spMk id="3" creationId="{4AC42223-9585-C74D-89FB-DEDD812CDE66}"/>
          </ac:spMkLst>
        </pc:spChg>
        <pc:spChg chg="del">
          <ac:chgData name="Matthew Maloney" userId="994b3c9e-f64c-44ac-97f6-ca23d01945bd" providerId="ADAL" clId="{C1547909-971B-489E-883D-1D92A77B3944}" dt="2022-12-12T20:15:09.083" v="177" actId="478"/>
          <ac:spMkLst>
            <pc:docMk/>
            <pc:sldMk cId="4226534" sldId="312"/>
            <ac:spMk id="4" creationId="{EA24D83F-DF43-EDD5-09AA-B50F1E4939D6}"/>
          </ac:spMkLst>
        </pc:spChg>
        <pc:spChg chg="del">
          <ac:chgData name="Matthew Maloney" userId="994b3c9e-f64c-44ac-97f6-ca23d01945bd" providerId="ADAL" clId="{C1547909-971B-489E-883D-1D92A77B3944}" dt="2022-12-12T20:14:55.858" v="171" actId="478"/>
          <ac:spMkLst>
            <pc:docMk/>
            <pc:sldMk cId="4226534" sldId="312"/>
            <ac:spMk id="5" creationId="{12E2743B-1B56-BF4A-958F-9019CF7E9D25}"/>
          </ac:spMkLst>
        </pc:spChg>
        <pc:spChg chg="mod">
          <ac:chgData name="Matthew Maloney" userId="994b3c9e-f64c-44ac-97f6-ca23d01945bd" providerId="ADAL" clId="{C1547909-971B-489E-883D-1D92A77B3944}" dt="2022-12-12T20:15:04.423" v="175" actId="21"/>
          <ac:spMkLst>
            <pc:docMk/>
            <pc:sldMk cId="4226534" sldId="312"/>
            <ac:spMk id="6" creationId="{B33D446D-E3C2-2CB6-1015-A3BDF46AD72D}"/>
          </ac:spMkLst>
        </pc:spChg>
        <pc:spChg chg="add mod">
          <ac:chgData name="Matthew Maloney" userId="994b3c9e-f64c-44ac-97f6-ca23d01945bd" providerId="ADAL" clId="{C1547909-971B-489E-883D-1D92A77B3944}" dt="2022-12-12T20:15:00.252" v="174" actId="20577"/>
          <ac:spMkLst>
            <pc:docMk/>
            <pc:sldMk cId="4226534" sldId="312"/>
            <ac:spMk id="8" creationId="{9E627F58-A970-0EFF-96B2-C0E12F233C65}"/>
          </ac:spMkLst>
        </pc:spChg>
        <pc:picChg chg="del">
          <ac:chgData name="Matthew Maloney" userId="994b3c9e-f64c-44ac-97f6-ca23d01945bd" providerId="ADAL" clId="{C1547909-971B-489E-883D-1D92A77B3944}" dt="2022-12-12T20:27:22.726" v="282" actId="478"/>
          <ac:picMkLst>
            <pc:docMk/>
            <pc:sldMk cId="4226534" sldId="312"/>
            <ac:picMk id="7" creationId="{2FAD7240-C0D3-1C7A-55F1-F8646B1C93EB}"/>
          </ac:picMkLst>
        </pc:picChg>
        <pc:picChg chg="del">
          <ac:chgData name="Matthew Maloney" userId="994b3c9e-f64c-44ac-97f6-ca23d01945bd" providerId="ADAL" clId="{C1547909-971B-489E-883D-1D92A77B3944}" dt="2022-12-12T20:26:34.461" v="275" actId="21"/>
          <ac:picMkLst>
            <pc:docMk/>
            <pc:sldMk cId="4226534" sldId="312"/>
            <ac:picMk id="9" creationId="{390BBA97-8F1C-AA43-31BD-237E6CB5F8E7}"/>
          </ac:picMkLst>
        </pc:picChg>
        <pc:picChg chg="add del mod">
          <ac:chgData name="Matthew Maloney" userId="994b3c9e-f64c-44ac-97f6-ca23d01945bd" providerId="ADAL" clId="{C1547909-971B-489E-883D-1D92A77B3944}" dt="2022-12-12T20:29:11.620" v="284" actId="478"/>
          <ac:picMkLst>
            <pc:docMk/>
            <pc:sldMk cId="4226534" sldId="312"/>
            <ac:picMk id="10" creationId="{C401C08D-15CA-D96F-A11C-57527DCC2B45}"/>
          </ac:picMkLst>
        </pc:picChg>
        <pc:picChg chg="add mod">
          <ac:chgData name="Matthew Maloney" userId="994b3c9e-f64c-44ac-97f6-ca23d01945bd" providerId="ADAL" clId="{C1547909-971B-489E-883D-1D92A77B3944}" dt="2022-12-12T20:29:27.909" v="288" actId="14100"/>
          <ac:picMkLst>
            <pc:docMk/>
            <pc:sldMk cId="4226534" sldId="312"/>
            <ac:picMk id="11" creationId="{DA2FB5C2-D2A0-CA70-D64C-85C9BE9B5CCF}"/>
          </ac:picMkLst>
        </pc:picChg>
      </pc:sldChg>
      <pc:sldChg chg="addSp delSp modSp add mod modNotesTx">
        <pc:chgData name="Matthew Maloney" userId="994b3c9e-f64c-44ac-97f6-ca23d01945bd" providerId="ADAL" clId="{C1547909-971B-489E-883D-1D92A77B3944}" dt="2022-12-12T20:53:00.362" v="589" actId="20577"/>
        <pc:sldMkLst>
          <pc:docMk/>
          <pc:sldMk cId="2245090451" sldId="313"/>
        </pc:sldMkLst>
        <pc:spChg chg="mod">
          <ac:chgData name="Matthew Maloney" userId="994b3c9e-f64c-44ac-97f6-ca23d01945bd" providerId="ADAL" clId="{C1547909-971B-489E-883D-1D92A77B3944}" dt="2022-12-12T20:19:38.921" v="244" actId="20577"/>
          <ac:spMkLst>
            <pc:docMk/>
            <pc:sldMk cId="2245090451" sldId="313"/>
            <ac:spMk id="5" creationId="{12E2743B-1B56-BF4A-958F-9019CF7E9D25}"/>
          </ac:spMkLst>
        </pc:spChg>
        <pc:spChg chg="mod">
          <ac:chgData name="Matthew Maloney" userId="994b3c9e-f64c-44ac-97f6-ca23d01945bd" providerId="ADAL" clId="{C1547909-971B-489E-883D-1D92A77B3944}" dt="2022-12-12T20:31:35.660" v="315" actId="20577"/>
          <ac:spMkLst>
            <pc:docMk/>
            <pc:sldMk cId="2245090451" sldId="313"/>
            <ac:spMk id="10" creationId="{9AF061AC-36E7-DC09-DBC3-139E4DD40814}"/>
          </ac:spMkLst>
        </pc:spChg>
        <pc:picChg chg="add mod">
          <ac:chgData name="Matthew Maloney" userId="994b3c9e-f64c-44ac-97f6-ca23d01945bd" providerId="ADAL" clId="{C1547909-971B-489E-883D-1D92A77B3944}" dt="2022-12-12T20:30:54.772" v="309" actId="1076"/>
          <ac:picMkLst>
            <pc:docMk/>
            <pc:sldMk cId="2245090451" sldId="313"/>
            <ac:picMk id="3" creationId="{4A58D615-4B77-B560-7CB7-9FE4C1ABC839}"/>
          </ac:picMkLst>
        </pc:picChg>
        <pc:picChg chg="add mod">
          <ac:chgData name="Matthew Maloney" userId="994b3c9e-f64c-44ac-97f6-ca23d01945bd" providerId="ADAL" clId="{C1547909-971B-489E-883D-1D92A77B3944}" dt="2022-12-12T20:30:58.301" v="311" actId="1076"/>
          <ac:picMkLst>
            <pc:docMk/>
            <pc:sldMk cId="2245090451" sldId="313"/>
            <ac:picMk id="7" creationId="{0ABD5814-F822-0228-9460-8CAAC3D4FF16}"/>
          </ac:picMkLst>
        </pc:picChg>
        <pc:picChg chg="del">
          <ac:chgData name="Matthew Maloney" userId="994b3c9e-f64c-44ac-97f6-ca23d01945bd" providerId="ADAL" clId="{C1547909-971B-489E-883D-1D92A77B3944}" dt="2022-12-12T20:19:23.194" v="233" actId="478"/>
          <ac:picMkLst>
            <pc:docMk/>
            <pc:sldMk cId="2245090451" sldId="313"/>
            <ac:picMk id="8" creationId="{6FB9A939-FF0A-7D39-DC40-B55FA6525FA6}"/>
          </ac:picMkLst>
        </pc:picChg>
        <pc:picChg chg="add mod">
          <ac:chgData name="Matthew Maloney" userId="994b3c9e-f64c-44ac-97f6-ca23d01945bd" providerId="ADAL" clId="{C1547909-971B-489E-883D-1D92A77B3944}" dt="2022-12-12T20:31:22.317" v="314" actId="14100"/>
          <ac:picMkLst>
            <pc:docMk/>
            <pc:sldMk cId="2245090451" sldId="313"/>
            <ac:picMk id="11" creationId="{B0974095-A768-75BB-8E67-A41616FF9F3C}"/>
          </ac:picMkLst>
        </pc:picChg>
        <pc:picChg chg="del">
          <ac:chgData name="Matthew Maloney" userId="994b3c9e-f64c-44ac-97f6-ca23d01945bd" providerId="ADAL" clId="{C1547909-971B-489E-883D-1D92A77B3944}" dt="2022-12-12T20:19:23.194" v="233" actId="478"/>
          <ac:picMkLst>
            <pc:docMk/>
            <pc:sldMk cId="2245090451" sldId="313"/>
            <ac:picMk id="12" creationId="{927774A6-E009-2A62-B29D-56CD2475240B}"/>
          </ac:picMkLst>
        </pc:picChg>
      </pc:sldChg>
      <pc:sldChg chg="delSp del mod">
        <pc:chgData name="Matthew Maloney" userId="994b3c9e-f64c-44ac-97f6-ca23d01945bd" providerId="ADAL" clId="{C1547909-971B-489E-883D-1D92A77B3944}" dt="2022-12-12T20:37:14.396" v="359" actId="2696"/>
        <pc:sldMkLst>
          <pc:docMk/>
          <pc:sldMk cId="2217549603" sldId="314"/>
        </pc:sldMkLst>
        <pc:picChg chg="del">
          <ac:chgData name="Matthew Maloney" userId="994b3c9e-f64c-44ac-97f6-ca23d01945bd" providerId="ADAL" clId="{C1547909-971B-489E-883D-1D92A77B3944}" dt="2022-12-12T20:26:05.882" v="272" actId="21"/>
          <ac:picMkLst>
            <pc:docMk/>
            <pc:sldMk cId="2217549603" sldId="314"/>
            <ac:picMk id="7" creationId="{2FAD7240-C0D3-1C7A-55F1-F8646B1C93EB}"/>
          </ac:picMkLst>
        </pc:picChg>
      </pc:sldChg>
      <pc:sldChg chg="addSp delSp modSp add mod ord">
        <pc:chgData name="Matthew Maloney" userId="994b3c9e-f64c-44ac-97f6-ca23d01945bd" providerId="ADAL" clId="{C1547909-971B-489E-883D-1D92A77B3944}" dt="2022-12-12T21:22:52.351" v="603"/>
        <pc:sldMkLst>
          <pc:docMk/>
          <pc:sldMk cId="1809737320" sldId="315"/>
        </pc:sldMkLst>
        <pc:picChg chg="del">
          <ac:chgData name="Matthew Maloney" userId="994b3c9e-f64c-44ac-97f6-ca23d01945bd" providerId="ADAL" clId="{C1547909-971B-489E-883D-1D92A77B3944}" dt="2022-12-12T21:19:40.062" v="597" actId="478"/>
          <ac:picMkLst>
            <pc:docMk/>
            <pc:sldMk cId="1809737320" sldId="315"/>
            <ac:picMk id="4" creationId="{69FF2208-B52C-53B3-849F-0BFBDBA85A6E}"/>
          </ac:picMkLst>
        </pc:picChg>
        <pc:picChg chg="add mod">
          <ac:chgData name="Matthew Maloney" userId="994b3c9e-f64c-44ac-97f6-ca23d01945bd" providerId="ADAL" clId="{C1547909-971B-489E-883D-1D92A77B3944}" dt="2022-12-12T21:20:18.574" v="599" actId="1076"/>
          <ac:picMkLst>
            <pc:docMk/>
            <pc:sldMk cId="1809737320" sldId="315"/>
            <ac:picMk id="6" creationId="{E7EF0B57-AB63-4636-C73D-778937C5FF89}"/>
          </ac:picMkLst>
        </pc:picChg>
        <pc:picChg chg="del">
          <ac:chgData name="Matthew Maloney" userId="994b3c9e-f64c-44ac-97f6-ca23d01945bd" providerId="ADAL" clId="{C1547909-971B-489E-883D-1D92A77B3944}" dt="2022-12-12T21:19:40.062" v="597" actId="478"/>
          <ac:picMkLst>
            <pc:docMk/>
            <pc:sldMk cId="1809737320" sldId="315"/>
            <ac:picMk id="9" creationId="{CE446F18-8B7A-D825-483F-447C7FECAD29}"/>
          </ac:picMkLst>
        </pc:picChg>
        <pc:picChg chg="del">
          <ac:chgData name="Matthew Maloney" userId="994b3c9e-f64c-44ac-97f6-ca23d01945bd" providerId="ADAL" clId="{C1547909-971B-489E-883D-1D92A77B3944}" dt="2022-12-12T21:19:40.062" v="597" actId="478"/>
          <ac:picMkLst>
            <pc:docMk/>
            <pc:sldMk cId="1809737320" sldId="315"/>
            <ac:picMk id="10" creationId="{EEDFFD3D-0BEE-44CD-95FD-D5CC4B32AA7B}"/>
          </ac:picMkLst>
        </pc:picChg>
        <pc:picChg chg="del">
          <ac:chgData name="Matthew Maloney" userId="994b3c9e-f64c-44ac-97f6-ca23d01945bd" providerId="ADAL" clId="{C1547909-971B-489E-883D-1D92A77B3944}" dt="2022-12-12T21:19:40.062" v="597" actId="478"/>
          <ac:picMkLst>
            <pc:docMk/>
            <pc:sldMk cId="1809737320" sldId="315"/>
            <ac:picMk id="12" creationId="{13B163DD-C701-686E-D5A4-5DE4EE66DA6D}"/>
          </ac:picMkLst>
        </pc:picChg>
        <pc:picChg chg="del">
          <ac:chgData name="Matthew Maloney" userId="994b3c9e-f64c-44ac-97f6-ca23d01945bd" providerId="ADAL" clId="{C1547909-971B-489E-883D-1D92A77B3944}" dt="2022-12-12T21:19:40.062" v="597" actId="478"/>
          <ac:picMkLst>
            <pc:docMk/>
            <pc:sldMk cId="1809737320" sldId="315"/>
            <ac:picMk id="14" creationId="{5BCFF847-9FBA-155F-01DC-3AD198781667}"/>
          </ac:picMkLst>
        </pc:picChg>
      </pc:sldChg>
    </pc:docChg>
  </pc:docChgLst>
  <pc:docChgLst>
    <pc:chgData name="Chi-Keung Cheung" userId="S::ccheun01@syr.edu::0740f2c4-bcbf-494e-9064-aa2f801d609c" providerId="AD" clId="Web-{3D222DAE-AC88-5F66-54D6-8C63CDC9164D}"/>
    <pc:docChg chg="modSld">
      <pc:chgData name="Chi-Keung Cheung" userId="S::ccheun01@syr.edu::0740f2c4-bcbf-494e-9064-aa2f801d609c" providerId="AD" clId="Web-{3D222DAE-AC88-5F66-54D6-8C63CDC9164D}" dt="2022-12-12T21:00:29.329" v="46" actId="20577"/>
      <pc:docMkLst>
        <pc:docMk/>
      </pc:docMkLst>
      <pc:sldChg chg="modSp">
        <pc:chgData name="Chi-Keung Cheung" userId="S::ccheun01@syr.edu::0740f2c4-bcbf-494e-9064-aa2f801d609c" providerId="AD" clId="Web-{3D222DAE-AC88-5F66-54D6-8C63CDC9164D}" dt="2022-12-12T21:00:29.329" v="46" actId="20577"/>
        <pc:sldMkLst>
          <pc:docMk/>
          <pc:sldMk cId="24372955" sldId="309"/>
        </pc:sldMkLst>
        <pc:spChg chg="mod">
          <ac:chgData name="Chi-Keung Cheung" userId="S::ccheun01@syr.edu::0740f2c4-bcbf-494e-9064-aa2f801d609c" providerId="AD" clId="Web-{3D222DAE-AC88-5F66-54D6-8C63CDC9164D}" dt="2022-12-12T21:00:29.329" v="46" actId="20577"/>
          <ac:spMkLst>
            <pc:docMk/>
            <pc:sldMk cId="24372955" sldId="309"/>
            <ac:spMk id="7" creationId="{B9D6A2AC-03E2-4D74-1F6B-B71ED858B8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01379A-EF37-704C-8538-D0F73F424F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C2CBE97-3D0C-5045-9FE9-7F95CA6BE3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CE2166-158B-7043-BC3D-862E3961C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0385E-9AEC-AE4B-9F29-034FFD6546A1}" type="slidenum">
              <a:rPr lang="en-US" smtClean="0"/>
              <a:t>‹#›</a:t>
            </a:fld>
            <a:endParaRPr lang="en-US"/>
          </a:p>
        </p:txBody>
      </p:sp>
      <p:sp>
        <p:nvSpPr>
          <p:cNvPr id="6" name="Date Placeholder 5">
            <a:extLst>
              <a:ext uri="{FF2B5EF4-FFF2-40B4-BE49-F238E27FC236}">
                <a16:creationId xmlns:a16="http://schemas.microsoft.com/office/drawing/2014/main" id="{37B6664E-7B47-9F48-A0F4-96D7B082EC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E0C87-C4B2-804D-A271-30F16C3C06F1}" type="datetimeFigureOut">
              <a:rPr lang="en-US" smtClean="0"/>
              <a:t>12/12/2022</a:t>
            </a:fld>
            <a:endParaRPr lang="en-US"/>
          </a:p>
        </p:txBody>
      </p:sp>
    </p:spTree>
    <p:extLst>
      <p:ext uri="{BB962C8B-B14F-4D97-AF65-F5344CB8AC3E}">
        <p14:creationId xmlns:p14="http://schemas.microsoft.com/office/powerpoint/2010/main" val="3024254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088AB-38D9-574D-9FE4-C1ABD659377A}"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9CC7F-D7FD-7142-9894-9CD0A54CFBFA}" type="slidenum">
              <a:rPr lang="en-US" smtClean="0"/>
              <a:t>‹#›</a:t>
            </a:fld>
            <a:endParaRPr lang="en-US"/>
          </a:p>
        </p:txBody>
      </p:sp>
    </p:spTree>
    <p:extLst>
      <p:ext uri="{BB962C8B-B14F-4D97-AF65-F5344CB8AC3E}">
        <p14:creationId xmlns:p14="http://schemas.microsoft.com/office/powerpoint/2010/main" val="429217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2</a:t>
            </a:fld>
            <a:endParaRPr lang="en-US"/>
          </a:p>
        </p:txBody>
      </p:sp>
    </p:spTree>
    <p:extLst>
      <p:ext uri="{BB962C8B-B14F-4D97-AF65-F5344CB8AC3E}">
        <p14:creationId xmlns:p14="http://schemas.microsoft.com/office/powerpoint/2010/main" val="1795221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11</a:t>
            </a:fld>
            <a:endParaRPr lang="en-US"/>
          </a:p>
        </p:txBody>
      </p:sp>
    </p:spTree>
    <p:extLst>
      <p:ext uri="{BB962C8B-B14F-4D97-AF65-F5344CB8AC3E}">
        <p14:creationId xmlns:p14="http://schemas.microsoft.com/office/powerpoint/2010/main" val="360923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3</a:t>
            </a:fld>
            <a:endParaRPr lang="en-US"/>
          </a:p>
        </p:txBody>
      </p:sp>
    </p:spTree>
    <p:extLst>
      <p:ext uri="{BB962C8B-B14F-4D97-AF65-F5344CB8AC3E}">
        <p14:creationId xmlns:p14="http://schemas.microsoft.com/office/powerpoint/2010/main" val="232486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4</a:t>
            </a:fld>
            <a:endParaRPr lang="en-US"/>
          </a:p>
        </p:txBody>
      </p:sp>
    </p:spTree>
    <p:extLst>
      <p:ext uri="{BB962C8B-B14F-4D97-AF65-F5344CB8AC3E}">
        <p14:creationId xmlns:p14="http://schemas.microsoft.com/office/powerpoint/2010/main" val="276603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5</a:t>
            </a:fld>
            <a:endParaRPr lang="en-US"/>
          </a:p>
        </p:txBody>
      </p:sp>
    </p:spTree>
    <p:extLst>
      <p:ext uri="{BB962C8B-B14F-4D97-AF65-F5344CB8AC3E}">
        <p14:creationId xmlns:p14="http://schemas.microsoft.com/office/powerpoint/2010/main" val="248730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6</a:t>
            </a:fld>
            <a:endParaRPr lang="en-US"/>
          </a:p>
        </p:txBody>
      </p:sp>
    </p:spTree>
    <p:extLst>
      <p:ext uri="{BB962C8B-B14F-4D97-AF65-F5344CB8AC3E}">
        <p14:creationId xmlns:p14="http://schemas.microsoft.com/office/powerpoint/2010/main" val="278682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7</a:t>
            </a:fld>
            <a:endParaRPr lang="en-US"/>
          </a:p>
        </p:txBody>
      </p:sp>
    </p:spTree>
    <p:extLst>
      <p:ext uri="{BB962C8B-B14F-4D97-AF65-F5344CB8AC3E}">
        <p14:creationId xmlns:p14="http://schemas.microsoft.com/office/powerpoint/2010/main" val="167564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hypothesis for the positivity increasing in correlation with the </a:t>
            </a:r>
            <a:r>
              <a:rPr lang="en-US" err="1"/>
              <a:t>ratingBin</a:t>
            </a:r>
            <a:r>
              <a:rPr lang="en-US"/>
              <a:t> is that gift officers might have a “positivity halo” as they recall their encounters with high-net-worth prospects.</a:t>
            </a:r>
          </a:p>
        </p:txBody>
      </p:sp>
      <p:sp>
        <p:nvSpPr>
          <p:cNvPr id="4" name="Slide Number Placeholder 3"/>
          <p:cNvSpPr>
            <a:spLocks noGrp="1"/>
          </p:cNvSpPr>
          <p:nvPr>
            <p:ph type="sldNum" sz="quarter" idx="5"/>
          </p:nvPr>
        </p:nvSpPr>
        <p:spPr/>
        <p:txBody>
          <a:bodyPr/>
          <a:lstStyle/>
          <a:p>
            <a:fld id="{9AC9CC7F-D7FD-7142-9894-9CD0A54CFBFA}" type="slidenum">
              <a:rPr lang="en-US" smtClean="0"/>
              <a:t>8</a:t>
            </a:fld>
            <a:endParaRPr lang="en-US"/>
          </a:p>
        </p:txBody>
      </p:sp>
    </p:spTree>
    <p:extLst>
      <p:ext uri="{BB962C8B-B14F-4D97-AF65-F5344CB8AC3E}">
        <p14:creationId xmlns:p14="http://schemas.microsoft.com/office/powerpoint/2010/main" val="13587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9</a:t>
            </a:fld>
            <a:endParaRPr lang="en-US"/>
          </a:p>
        </p:txBody>
      </p:sp>
    </p:spTree>
    <p:extLst>
      <p:ext uri="{BB962C8B-B14F-4D97-AF65-F5344CB8AC3E}">
        <p14:creationId xmlns:p14="http://schemas.microsoft.com/office/powerpoint/2010/main" val="1709291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10</a:t>
            </a:fld>
            <a:endParaRPr lang="en-US"/>
          </a:p>
        </p:txBody>
      </p:sp>
    </p:spTree>
    <p:extLst>
      <p:ext uri="{BB962C8B-B14F-4D97-AF65-F5344CB8AC3E}">
        <p14:creationId xmlns:p14="http://schemas.microsoft.com/office/powerpoint/2010/main" val="2815719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3" descr="Syracuse University is presented next to a block S in orange on a white background." title="Syracuse University Logo">
            <a:extLst>
              <a:ext uri="{FF2B5EF4-FFF2-40B4-BE49-F238E27FC236}">
                <a16:creationId xmlns:a16="http://schemas.microsoft.com/office/drawing/2014/main" id="{45EA3A71-4B99-694C-96D0-5C3A8731AD4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spTree>
    <p:extLst>
      <p:ext uri="{BB962C8B-B14F-4D97-AF65-F5344CB8AC3E}">
        <p14:creationId xmlns:p14="http://schemas.microsoft.com/office/powerpoint/2010/main" val="384275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endParaRPr lang="en-US"/>
          </a:p>
        </p:txBody>
      </p:sp>
    </p:spTree>
    <p:extLst>
      <p:ext uri="{BB962C8B-B14F-4D97-AF65-F5344CB8AC3E}">
        <p14:creationId xmlns:p14="http://schemas.microsoft.com/office/powerpoint/2010/main" val="165214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a:t>Click to edit Master title style</a:t>
            </a:r>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endParaRPr lang="en-US"/>
          </a:p>
        </p:txBody>
      </p:sp>
    </p:spTree>
    <p:extLst>
      <p:ext uri="{BB962C8B-B14F-4D97-AF65-F5344CB8AC3E}">
        <p14:creationId xmlns:p14="http://schemas.microsoft.com/office/powerpoint/2010/main" val="301055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559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10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endParaRPr lang="en-US"/>
          </a:p>
        </p:txBody>
      </p:sp>
    </p:spTree>
    <p:extLst>
      <p:ext uri="{BB962C8B-B14F-4D97-AF65-F5344CB8AC3E}">
        <p14:creationId xmlns:p14="http://schemas.microsoft.com/office/powerpoint/2010/main" val="26704062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endParaRPr lang="en-US"/>
          </a:p>
        </p:txBody>
      </p:sp>
    </p:spTree>
    <p:extLst>
      <p:ext uri="{BB962C8B-B14F-4D97-AF65-F5344CB8AC3E}">
        <p14:creationId xmlns:p14="http://schemas.microsoft.com/office/powerpoint/2010/main" val="226817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1710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87574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600">
                <a:solidFill>
                  <a:schemeClr val="tx1"/>
                </a:solidFill>
              </a:defRPr>
            </a:lvl1pPr>
          </a:lstStyle>
          <a:p>
            <a:endParaRPr lang="en-US"/>
          </a:p>
        </p:txBody>
      </p:sp>
      <p:pic>
        <p:nvPicPr>
          <p:cNvPr id="5" name="Picture 2" descr="Syracuse University is presented next to a block S in orange on a white background." title="Syracuse University Logo">
            <a:extLst>
              <a:ext uri="{FF2B5EF4-FFF2-40B4-BE49-F238E27FC236}">
                <a16:creationId xmlns:a16="http://schemas.microsoft.com/office/drawing/2014/main" id="{DB50F347-9886-324C-A880-F8E9B3A822C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0" r="-90"/>
          <a:stretch/>
        </p:blipFill>
        <p:spPr>
          <a:xfrm>
            <a:off x="696058" y="365760"/>
            <a:ext cx="2418374" cy="457200"/>
          </a:xfrm>
          <a:prstGeom prst="rect">
            <a:avLst/>
          </a:prstGeom>
        </p:spPr>
      </p:pic>
    </p:spTree>
    <p:extLst>
      <p:ext uri="{BB962C8B-B14F-4D97-AF65-F5344CB8AC3E}">
        <p14:creationId xmlns:p14="http://schemas.microsoft.com/office/powerpoint/2010/main" val="306598615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endParaRPr lang="en-US"/>
          </a:p>
        </p:txBody>
      </p:sp>
      <p:pic>
        <p:nvPicPr>
          <p:cNvPr id="6" name="Picture 3" descr="Syracuse University is presented next to a block S in white on an orange background." title="Syracuse University Logo">
            <a:extLst>
              <a:ext uri="{FF2B5EF4-FFF2-40B4-BE49-F238E27FC236}">
                <a16:creationId xmlns:a16="http://schemas.microsoft.com/office/drawing/2014/main" id="{041D6A3C-A6D7-5C40-8DB1-7F7F93BCA5D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269314339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3" descr="Syracuse University is presented next to a block S in orange on a white background." title="Syracuse University Logo">
            <a:extLst>
              <a:ext uri="{FF2B5EF4-FFF2-40B4-BE49-F238E27FC236}">
                <a16:creationId xmlns:a16="http://schemas.microsoft.com/office/drawing/2014/main" id="{33CC16B8-858B-E641-A281-B2BCE05C5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069354DE-56C0-484E-A9B2-526150D0EC7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301394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600">
                <a:solidFill>
                  <a:schemeClr val="tx2"/>
                </a:solidFill>
              </a:defRPr>
            </a:lvl1pPr>
          </a:lstStyle>
          <a:p>
            <a:endParaRPr lang="en-US"/>
          </a:p>
        </p:txBody>
      </p:sp>
      <p:pic>
        <p:nvPicPr>
          <p:cNvPr id="6" name="Picture 3" descr="Syracuse University is presented next to a block S in orange on a navy background." title="Syracuse University Logo">
            <a:extLst>
              <a:ext uri="{FF2B5EF4-FFF2-40B4-BE49-F238E27FC236}">
                <a16:creationId xmlns:a16="http://schemas.microsoft.com/office/drawing/2014/main" id="{AA5B4474-4214-1746-A7BA-39AF0E90AC9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361153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3" descr="Syracuse University is presented next to a block S in white on an orange background" title="Syracuse University Logo">
            <a:extLst>
              <a:ext uri="{FF2B5EF4-FFF2-40B4-BE49-F238E27FC236}">
                <a16:creationId xmlns:a16="http://schemas.microsoft.com/office/drawing/2014/main" id="{7CF03E9B-FCD7-F442-A254-65ABE0B4FC5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1EBB5EBE-9943-6946-A35D-110561847CDA}"/>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88493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a:p>
        </p:txBody>
      </p:sp>
      <p:pic>
        <p:nvPicPr>
          <p:cNvPr id="7" name="Picture 4" descr="Syracuse University is presented next to a block S in white on an orange background" title="Syracuse University Logo">
            <a:extLst>
              <a:ext uri="{FF2B5EF4-FFF2-40B4-BE49-F238E27FC236}">
                <a16:creationId xmlns:a16="http://schemas.microsoft.com/office/drawing/2014/main" id="{DE7701AA-76BC-3943-BF2D-8660BCB5DAE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735" b="735"/>
          <a:stretch/>
        </p:blipFill>
        <p:spPr>
          <a:xfrm>
            <a:off x="457200" y="457200"/>
            <a:ext cx="3300984" cy="621792"/>
          </a:xfrm>
          <a:prstGeom prst="rect">
            <a:avLst/>
          </a:prstGeom>
        </p:spPr>
      </p:pic>
    </p:spTree>
    <p:extLst>
      <p:ext uri="{BB962C8B-B14F-4D97-AF65-F5344CB8AC3E}">
        <p14:creationId xmlns:p14="http://schemas.microsoft.com/office/powerpoint/2010/main" val="2401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a:p>
        </p:txBody>
      </p:sp>
      <p:pic>
        <p:nvPicPr>
          <p:cNvPr id="6" name="Picture 4" descr="Syracuse University is presented next to a block S in orange on a navy background. " title="Syracuse University Logo">
            <a:extLst>
              <a:ext uri="{FF2B5EF4-FFF2-40B4-BE49-F238E27FC236}">
                <a16:creationId xmlns:a16="http://schemas.microsoft.com/office/drawing/2014/main" id="{BAA10509-61C6-614C-9E42-CC55FDFFA38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57200" y="457200"/>
            <a:ext cx="3300984" cy="621792"/>
          </a:xfrm>
          <a:prstGeom prst="rect">
            <a:avLst/>
          </a:prstGeom>
        </p:spPr>
      </p:pic>
    </p:spTree>
    <p:extLst>
      <p:ext uri="{BB962C8B-B14F-4D97-AF65-F5344CB8AC3E}">
        <p14:creationId xmlns:p14="http://schemas.microsoft.com/office/powerpoint/2010/main" val="56986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sz="3200"/>
            </a:lvl1pPr>
            <a:lvl2pPr marL="9525" indent="0">
              <a:buNone/>
              <a:tabLst/>
              <a:defRPr sz="2800"/>
            </a:lvl2pPr>
            <a:lvl3pPr marL="9525" indent="0">
              <a:buNone/>
              <a:tabLst/>
              <a:defRPr sz="2800"/>
            </a:lvl3pPr>
            <a:lvl4pPr marL="9525" indent="0">
              <a:buNone/>
              <a:tabLst/>
              <a:defRPr sz="2400"/>
            </a:lvl4pPr>
            <a:lvl5pPr marL="9525" indent="0">
              <a:buNone/>
              <a:tabLst/>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47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a:t>Click to edit Master title style</a:t>
            </a:r>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071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a:t>Click to edit Master title style</a:t>
            </a:r>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461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a:t>Click to edit Master title style</a:t>
            </a:r>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61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100">
                <a:solidFill>
                  <a:schemeClr val="tx2"/>
                </a:solidFill>
                <a:latin typeface="Sherman Serif Book" pitchFamily="2" charset="77"/>
                <a:ea typeface="Sherman Serif Book" pitchFamily="2" charset="77"/>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1000" b="0" smtClean="0">
                <a:solidFill>
                  <a:schemeClr val="tx2"/>
                </a:solidFill>
                <a:latin typeface="Sherman Sans Book" pitchFamily="2" charset="77"/>
                <a:ea typeface="Sherman Sans Book" pitchFamily="2" charset="77"/>
                <a:cs typeface="Verdana" panose="020B0604030504040204" pitchFamily="34" charset="0"/>
              </a:rPr>
              <a:t>‹#›</a:t>
            </a:fld>
            <a:endParaRPr lang="en-US" sz="1000" b="0">
              <a:solidFill>
                <a:schemeClr val="tx2"/>
              </a:solidFill>
              <a:latin typeface="Sherman Sans Book" pitchFamily="2" charset="77"/>
              <a:ea typeface="Sherman Sans Book" pitchFamily="2" charset="77"/>
              <a:cs typeface="Verdana" panose="020B0604030504040204" pitchFamily="34" charset="0"/>
            </a:endParaRPr>
          </a:p>
        </p:txBody>
      </p:sp>
    </p:spTree>
    <p:extLst>
      <p:ext uri="{BB962C8B-B14F-4D97-AF65-F5344CB8AC3E}">
        <p14:creationId xmlns:p14="http://schemas.microsoft.com/office/powerpoint/2010/main" val="3668965934"/>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8" r:id="rId5"/>
    <p:sldLayoutId id="2147483671" r:id="rId6"/>
    <p:sldLayoutId id="2147483650" r:id="rId7"/>
    <p:sldLayoutId id="2147483652" r:id="rId8"/>
    <p:sldLayoutId id="2147483653" r:id="rId9"/>
    <p:sldLayoutId id="2147483672" r:id="rId10"/>
    <p:sldLayoutId id="2147483655" r:id="rId11"/>
    <p:sldLayoutId id="2147483654" r:id="rId12"/>
    <p:sldLayoutId id="2147483673" r:id="rId13"/>
    <p:sldLayoutId id="2147483658" r:id="rId14"/>
    <p:sldLayoutId id="2147483657" r:id="rId15"/>
    <p:sldLayoutId id="2147483662" r:id="rId16"/>
    <p:sldLayoutId id="2147483663" r:id="rId17"/>
    <p:sldLayoutId id="2147483656" r:id="rId18"/>
    <p:sldLayoutId id="2147483660" r:id="rId19"/>
    <p:sldLayoutId id="2147483661" r:id="rId20"/>
  </p:sldLayoutIdLst>
  <p:txStyles>
    <p:title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32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8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8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hyperlink" Target="https://www.kirenz.com/post/2021-12-11-text-mining-and-sentiment-analysis-with-nltk-and-pandas-in-python/text-mining-and-sentiment-analysis-with-nltk-and-pandas-in-python/" TargetMode="External"/><Relationship Id="rId3" Type="http://schemas.openxmlformats.org/officeDocument/2006/relationships/hyperlink" Target="https://sparkbyexamples.com/pandas/conver-pandas-column-to-list/" TargetMode="External"/><Relationship Id="rId7" Type="http://schemas.openxmlformats.org/officeDocument/2006/relationships/hyperlink" Target="https://www.red-gate.com/simple-talk/development/data-science-development/sentiment-analysis-python/"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hyperlink" Target="https://www.geeksforgeeks.org/how-to-search-and-replace-text-in-a-file-in-python/" TargetMode="External"/><Relationship Id="rId5" Type="http://schemas.openxmlformats.org/officeDocument/2006/relationships/hyperlink" Target="https://data-science-blog.com/en/blog/2018/11/04/sentiment-analysis-using-python/" TargetMode="External"/><Relationship Id="rId4" Type="http://schemas.openxmlformats.org/officeDocument/2006/relationships/hyperlink" Target="https://stackoverflow.com/questions/13682044/remove-unwanted-parts-from-strings-in-a-colum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E55E-EDF7-E644-84E6-C1119470A93D}"/>
              </a:ext>
            </a:extLst>
          </p:cNvPr>
          <p:cNvSpPr>
            <a:spLocks noGrp="1"/>
          </p:cNvSpPr>
          <p:nvPr>
            <p:ph type="ctrTitle"/>
          </p:nvPr>
        </p:nvSpPr>
        <p:spPr/>
        <p:txBody>
          <a:bodyPr/>
          <a:lstStyle/>
          <a:p>
            <a:r>
              <a:rPr lang="en-US"/>
              <a:t>Fundraising interaction summaries</a:t>
            </a:r>
          </a:p>
        </p:txBody>
      </p:sp>
      <p:sp>
        <p:nvSpPr>
          <p:cNvPr id="3" name="Subtitle 2">
            <a:extLst>
              <a:ext uri="{FF2B5EF4-FFF2-40B4-BE49-F238E27FC236}">
                <a16:creationId xmlns:a16="http://schemas.microsoft.com/office/drawing/2014/main" id="{55BA4CB0-D0A9-144F-A7C7-33FCA2E2E798}"/>
              </a:ext>
            </a:extLst>
          </p:cNvPr>
          <p:cNvSpPr>
            <a:spLocks noGrp="1"/>
          </p:cNvSpPr>
          <p:nvPr>
            <p:ph type="subTitle" idx="1"/>
          </p:nvPr>
        </p:nvSpPr>
        <p:spPr/>
        <p:txBody>
          <a:bodyPr>
            <a:normAutofit fontScale="92500" lnSpcReduction="20000"/>
          </a:bodyPr>
          <a:lstStyle/>
          <a:p>
            <a:r>
              <a:rPr lang="en-US"/>
              <a:t>Gary Chen</a:t>
            </a:r>
            <a:br>
              <a:rPr lang="en-US"/>
            </a:br>
            <a:r>
              <a:rPr lang="en-US"/>
              <a:t>Charles Cheung</a:t>
            </a:r>
            <a:br>
              <a:rPr lang="en-US"/>
            </a:br>
            <a:r>
              <a:rPr lang="en-US"/>
              <a:t>Matt Maloney</a:t>
            </a:r>
          </a:p>
        </p:txBody>
      </p:sp>
      <p:pic>
        <p:nvPicPr>
          <p:cNvPr id="6" name="Picture Placeholder 3" descr="Photo of Syracuse University Quad. The photo is taken from the roof of Link Hall looking down at the grassy quad. Hendricks Chapel, the Dome, and Crouse can be seen in the background with a blue clear sky behind them. " title="Syracuse University Quad">
            <a:extLst>
              <a:ext uri="{FF2B5EF4-FFF2-40B4-BE49-F238E27FC236}">
                <a16:creationId xmlns:a16="http://schemas.microsoft.com/office/drawing/2014/main" id="{FD1CF538-E0B5-CC4F-9D75-F21B62A53CCC}"/>
              </a:ext>
            </a:extLst>
          </p:cNvPr>
          <p:cNvPicPr>
            <a:picLocks noGrp="1" noChangeAspect="1"/>
          </p:cNvPicPr>
          <p:nvPr>
            <p:ph type="pic" sz="quarter" idx="10"/>
          </p:nvPr>
        </p:nvPicPr>
        <p:blipFill rotWithShape="1">
          <a:blip r:embed="rId2" cstate="hq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70849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t>NLP investigation</a:t>
            </a:r>
          </a:p>
        </p:txBody>
      </p:sp>
      <p:sp>
        <p:nvSpPr>
          <p:cNvPr id="5" name="Text Placeholder 2">
            <a:extLst>
              <a:ext uri="{FF2B5EF4-FFF2-40B4-BE49-F238E27FC236}">
                <a16:creationId xmlns:a16="http://schemas.microsoft.com/office/drawing/2014/main" id="{12E2743B-1B56-BF4A-958F-9019CF7E9D25}"/>
              </a:ext>
            </a:extLst>
          </p:cNvPr>
          <p:cNvSpPr>
            <a:spLocks noGrp="1"/>
          </p:cNvSpPr>
          <p:nvPr>
            <p:ph type="body" idx="1"/>
          </p:nvPr>
        </p:nvSpPr>
        <p:spPr/>
        <p:txBody>
          <a:bodyPr/>
          <a:lstStyle/>
          <a:p>
            <a:r>
              <a:rPr lang="en-US"/>
              <a:t>Naïve Bayes</a:t>
            </a:r>
          </a:p>
        </p:txBody>
      </p:sp>
      <p:sp>
        <p:nvSpPr>
          <p:cNvPr id="7" name="Content Placeholder 6">
            <a:extLst>
              <a:ext uri="{FF2B5EF4-FFF2-40B4-BE49-F238E27FC236}">
                <a16:creationId xmlns:a16="http://schemas.microsoft.com/office/drawing/2014/main" id="{B9D6A2AC-03E2-4D74-1F6B-B71ED858B874}"/>
              </a:ext>
            </a:extLst>
          </p:cNvPr>
          <p:cNvSpPr>
            <a:spLocks noGrp="1"/>
          </p:cNvSpPr>
          <p:nvPr>
            <p:ph sz="half" idx="2"/>
          </p:nvPr>
        </p:nvSpPr>
        <p:spPr/>
        <p:txBody>
          <a:bodyPr vert="horz" lIns="0" tIns="45720" rIns="0" bIns="45720" rtlCol="0" anchor="t">
            <a:normAutofit/>
          </a:bodyPr>
          <a:lstStyle/>
          <a:p>
            <a:r>
              <a:rPr lang="en-US">
                <a:latin typeface="Sherman Sans Book"/>
              </a:rPr>
              <a:t>Cross-validation</a:t>
            </a:r>
          </a:p>
          <a:p>
            <a:r>
              <a:rPr lang="en-US">
                <a:latin typeface="Sherman Sans Book"/>
              </a:rPr>
              <a:t>Accuracy</a:t>
            </a:r>
          </a:p>
          <a:p>
            <a:r>
              <a:rPr lang="en-US">
                <a:latin typeface="Sherman Sans Book"/>
              </a:rPr>
              <a:t>Precision</a:t>
            </a:r>
          </a:p>
          <a:p>
            <a:r>
              <a:rPr lang="en-US">
                <a:latin typeface="Sherman Sans Book"/>
              </a:rPr>
              <a:t>Recall</a:t>
            </a:r>
          </a:p>
          <a:p>
            <a:r>
              <a:rPr lang="en-US">
                <a:latin typeface="Sherman Sans Book"/>
              </a:rPr>
              <a:t>F-measure</a:t>
            </a:r>
            <a:endParaRPr lang="en-US"/>
          </a:p>
        </p:txBody>
      </p:sp>
      <p:pic>
        <p:nvPicPr>
          <p:cNvPr id="10" name="Picture 9">
            <a:extLst>
              <a:ext uri="{FF2B5EF4-FFF2-40B4-BE49-F238E27FC236}">
                <a16:creationId xmlns:a16="http://schemas.microsoft.com/office/drawing/2014/main" id="{EEDFFD3D-0BEE-44CD-95FD-D5CC4B32AA7B}"/>
              </a:ext>
            </a:extLst>
          </p:cNvPr>
          <p:cNvPicPr>
            <a:picLocks noChangeAspect="1"/>
          </p:cNvPicPr>
          <p:nvPr/>
        </p:nvPicPr>
        <p:blipFill>
          <a:blip r:embed="rId3"/>
          <a:stretch>
            <a:fillRect/>
          </a:stretch>
        </p:blipFill>
        <p:spPr>
          <a:xfrm>
            <a:off x="4725699" y="1825625"/>
            <a:ext cx="2966127" cy="4460258"/>
          </a:xfrm>
          <a:prstGeom prst="rect">
            <a:avLst/>
          </a:prstGeom>
        </p:spPr>
      </p:pic>
      <p:pic>
        <p:nvPicPr>
          <p:cNvPr id="4" name="Picture 3">
            <a:extLst>
              <a:ext uri="{FF2B5EF4-FFF2-40B4-BE49-F238E27FC236}">
                <a16:creationId xmlns:a16="http://schemas.microsoft.com/office/drawing/2014/main" id="{69FF2208-B52C-53B3-849F-0BFBDBA85A6E}"/>
              </a:ext>
            </a:extLst>
          </p:cNvPr>
          <p:cNvPicPr>
            <a:picLocks noChangeAspect="1"/>
          </p:cNvPicPr>
          <p:nvPr/>
        </p:nvPicPr>
        <p:blipFill>
          <a:blip r:embed="rId4"/>
          <a:stretch>
            <a:fillRect/>
          </a:stretch>
        </p:blipFill>
        <p:spPr>
          <a:xfrm>
            <a:off x="7797420" y="1166179"/>
            <a:ext cx="3143250" cy="828675"/>
          </a:xfrm>
          <a:prstGeom prst="rect">
            <a:avLst/>
          </a:prstGeom>
        </p:spPr>
      </p:pic>
      <p:pic>
        <p:nvPicPr>
          <p:cNvPr id="9" name="Picture 8">
            <a:extLst>
              <a:ext uri="{FF2B5EF4-FFF2-40B4-BE49-F238E27FC236}">
                <a16:creationId xmlns:a16="http://schemas.microsoft.com/office/drawing/2014/main" id="{CE446F18-8B7A-D825-483F-447C7FECAD29}"/>
              </a:ext>
            </a:extLst>
          </p:cNvPr>
          <p:cNvPicPr>
            <a:picLocks noChangeAspect="1"/>
          </p:cNvPicPr>
          <p:nvPr/>
        </p:nvPicPr>
        <p:blipFill>
          <a:blip r:embed="rId5"/>
          <a:stretch>
            <a:fillRect/>
          </a:stretch>
        </p:blipFill>
        <p:spPr>
          <a:xfrm>
            <a:off x="7797419" y="3314083"/>
            <a:ext cx="2295525" cy="2971800"/>
          </a:xfrm>
          <a:prstGeom prst="rect">
            <a:avLst/>
          </a:prstGeom>
        </p:spPr>
      </p:pic>
      <p:pic>
        <p:nvPicPr>
          <p:cNvPr id="12" name="Picture 11">
            <a:extLst>
              <a:ext uri="{FF2B5EF4-FFF2-40B4-BE49-F238E27FC236}">
                <a16:creationId xmlns:a16="http://schemas.microsoft.com/office/drawing/2014/main" id="{13B163DD-C701-686E-D5A4-5DE4EE66DA6D}"/>
              </a:ext>
            </a:extLst>
          </p:cNvPr>
          <p:cNvPicPr>
            <a:picLocks noChangeAspect="1"/>
          </p:cNvPicPr>
          <p:nvPr/>
        </p:nvPicPr>
        <p:blipFill rotWithShape="1">
          <a:blip r:embed="rId6"/>
          <a:srcRect r="7044"/>
          <a:stretch/>
        </p:blipFill>
        <p:spPr>
          <a:xfrm>
            <a:off x="4725699" y="1166179"/>
            <a:ext cx="2966127" cy="619125"/>
          </a:xfrm>
          <a:prstGeom prst="rect">
            <a:avLst/>
          </a:prstGeom>
        </p:spPr>
      </p:pic>
      <p:pic>
        <p:nvPicPr>
          <p:cNvPr id="14" name="Picture 13">
            <a:extLst>
              <a:ext uri="{FF2B5EF4-FFF2-40B4-BE49-F238E27FC236}">
                <a16:creationId xmlns:a16="http://schemas.microsoft.com/office/drawing/2014/main" id="{5BCFF847-9FBA-155F-01DC-3AD198781667}"/>
              </a:ext>
            </a:extLst>
          </p:cNvPr>
          <p:cNvPicPr>
            <a:picLocks noChangeAspect="1"/>
          </p:cNvPicPr>
          <p:nvPr/>
        </p:nvPicPr>
        <p:blipFill>
          <a:blip r:embed="rId7"/>
          <a:stretch>
            <a:fillRect/>
          </a:stretch>
        </p:blipFill>
        <p:spPr>
          <a:xfrm>
            <a:off x="7797420" y="2102339"/>
            <a:ext cx="2295525" cy="1114425"/>
          </a:xfrm>
          <a:prstGeom prst="rect">
            <a:avLst/>
          </a:prstGeom>
        </p:spPr>
      </p:pic>
    </p:spTree>
    <p:extLst>
      <p:ext uri="{BB962C8B-B14F-4D97-AF65-F5344CB8AC3E}">
        <p14:creationId xmlns:p14="http://schemas.microsoft.com/office/powerpoint/2010/main" val="2437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latin typeface="Sherman Sans Book"/>
              </a:rPr>
              <a:t>References</a:t>
            </a:r>
            <a:endParaRPr lang="en-US" err="1"/>
          </a:p>
        </p:txBody>
      </p:sp>
      <p:sp>
        <p:nvSpPr>
          <p:cNvPr id="5" name="Text Placeholder 2">
            <a:extLst>
              <a:ext uri="{FF2B5EF4-FFF2-40B4-BE49-F238E27FC236}">
                <a16:creationId xmlns:a16="http://schemas.microsoft.com/office/drawing/2014/main" id="{12E2743B-1B56-BF4A-958F-9019CF7E9D25}"/>
              </a:ext>
            </a:extLst>
          </p:cNvPr>
          <p:cNvSpPr>
            <a:spLocks noGrp="1"/>
          </p:cNvSpPr>
          <p:nvPr>
            <p:ph type="body" idx="1"/>
          </p:nvPr>
        </p:nvSpPr>
        <p:spPr/>
        <p:txBody>
          <a:bodyPr/>
          <a:lstStyle/>
          <a:p>
            <a:r>
              <a:rPr lang="en-US">
                <a:latin typeface="Sherman Sans"/>
              </a:rPr>
              <a:t>Links:</a:t>
            </a:r>
            <a:endParaRPr lang="en-US"/>
          </a:p>
        </p:txBody>
      </p:sp>
      <p:sp>
        <p:nvSpPr>
          <p:cNvPr id="6" name="Content Placeholder 3">
            <a:extLst>
              <a:ext uri="{FF2B5EF4-FFF2-40B4-BE49-F238E27FC236}">
                <a16:creationId xmlns:a16="http://schemas.microsoft.com/office/drawing/2014/main" id="{B33D446D-E3C2-2CB6-1015-A3BDF46AD72D}"/>
              </a:ext>
            </a:extLst>
          </p:cNvPr>
          <p:cNvSpPr txBox="1">
            <a:spLocks/>
          </p:cNvSpPr>
          <p:nvPr/>
        </p:nvSpPr>
        <p:spPr>
          <a:xfrm>
            <a:off x="6208763" y="2654261"/>
            <a:ext cx="5157787" cy="352520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28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4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0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0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7" name="Content Placeholder 6">
            <a:extLst>
              <a:ext uri="{FF2B5EF4-FFF2-40B4-BE49-F238E27FC236}">
                <a16:creationId xmlns:a16="http://schemas.microsoft.com/office/drawing/2014/main" id="{B9D6A2AC-03E2-4D74-1F6B-B71ED858B874}"/>
              </a:ext>
            </a:extLst>
          </p:cNvPr>
          <p:cNvSpPr>
            <a:spLocks noGrp="1"/>
          </p:cNvSpPr>
          <p:nvPr>
            <p:ph sz="half" idx="2"/>
          </p:nvPr>
        </p:nvSpPr>
        <p:spPr>
          <a:xfrm>
            <a:off x="839788" y="2651761"/>
            <a:ext cx="11084453" cy="3525202"/>
          </a:xfrm>
        </p:spPr>
        <p:txBody>
          <a:bodyPr vert="horz" lIns="0" tIns="45720" rIns="0" bIns="45720" rtlCol="0" anchor="t">
            <a:normAutofit/>
          </a:bodyPr>
          <a:lstStyle/>
          <a:p>
            <a:r>
              <a:rPr lang="en-US" sz="1800">
                <a:latin typeface="Sherman Sans Book"/>
              </a:rPr>
              <a:t>2su IST-664 Labs 1-9</a:t>
            </a:r>
          </a:p>
          <a:p>
            <a:r>
              <a:rPr lang="en-US" sz="1800">
                <a:latin typeface="Sherman Sans Book"/>
                <a:hlinkClick r:id="rId3"/>
              </a:rPr>
              <a:t>https://sparkbyexamples.com/pandas/conver-pandas-column-to-list/</a:t>
            </a:r>
            <a:endParaRPr lang="en-US" sz="1800">
              <a:latin typeface="Sherman Sans Book"/>
            </a:endParaRPr>
          </a:p>
          <a:p>
            <a:r>
              <a:rPr lang="en-US" sz="1800">
                <a:latin typeface="Sherman Sans Book"/>
                <a:hlinkClick r:id="rId4"/>
              </a:rPr>
              <a:t>https://stackoverflow.com/questions/13682044/remove-unwanted-parts-from-strings-in-a-column</a:t>
            </a:r>
            <a:endParaRPr lang="en-US" sz="1800">
              <a:latin typeface="Sherman Sans Book"/>
            </a:endParaRPr>
          </a:p>
          <a:p>
            <a:r>
              <a:rPr lang="en-US" sz="1800">
                <a:latin typeface="Sherman Sans Book"/>
                <a:hlinkClick r:id="rId5"/>
              </a:rPr>
              <a:t>https://data-science-blog.com/en/blog/2018/11/04/sentiment-analysis-using-python/</a:t>
            </a:r>
            <a:endParaRPr lang="en-US" sz="1800">
              <a:latin typeface="Sherman Sans Book"/>
            </a:endParaRPr>
          </a:p>
          <a:p>
            <a:r>
              <a:rPr lang="en-US" sz="1800">
                <a:latin typeface="Sherman Sans Book"/>
                <a:hlinkClick r:id="rId6"/>
              </a:rPr>
              <a:t>https://www.geeksforgeeks.org/how-to-search-and-replace-text-in-a-file-in-python/</a:t>
            </a:r>
            <a:endParaRPr lang="en-US" sz="1800"/>
          </a:p>
          <a:p>
            <a:r>
              <a:rPr lang="en-US" sz="1800">
                <a:latin typeface="Sherman Sans Book"/>
                <a:hlinkClick r:id="rId7"/>
              </a:rPr>
              <a:t>https://www.red-gate.com/simple-talk/development/data-science-development/sentiment-analysis-python/</a:t>
            </a:r>
            <a:endParaRPr lang="en-US" sz="1800">
              <a:hlinkClick r:id="" action="ppaction://noaction"/>
            </a:endParaRPr>
          </a:p>
          <a:p>
            <a:r>
              <a:rPr lang="en-US" sz="1800">
                <a:latin typeface="Sherman Sans Book"/>
                <a:hlinkClick r:id="rId8"/>
              </a:rPr>
              <a:t>https://www.kirenz.com/post/2021-12-11-text-mining-and-sentiment-analysis-with-nltk-and-pandas-in-python/text-mining-and-sentiment-analysis-with-nltk-and-pandas-in-python/</a:t>
            </a:r>
            <a:endParaRPr lang="en-US" sz="1800">
              <a:hlinkClick r:id="rId8"/>
            </a:endParaRPr>
          </a:p>
          <a:p>
            <a:endParaRPr lang="en-US"/>
          </a:p>
          <a:p>
            <a:endParaRPr lang="en-US"/>
          </a:p>
        </p:txBody>
      </p:sp>
    </p:spTree>
    <p:extLst>
      <p:ext uri="{BB962C8B-B14F-4D97-AF65-F5344CB8AC3E}">
        <p14:creationId xmlns:p14="http://schemas.microsoft.com/office/powerpoint/2010/main" val="329296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0811-9604-F444-BC5E-A94434CEC309}"/>
              </a:ext>
            </a:extLst>
          </p:cNvPr>
          <p:cNvSpPr>
            <a:spLocks noGrp="1"/>
          </p:cNvSpPr>
          <p:nvPr>
            <p:ph type="title"/>
          </p:nvPr>
        </p:nvSpPr>
        <p:spPr/>
        <p:txBody>
          <a:bodyPr/>
          <a:lstStyle/>
          <a:p>
            <a:r>
              <a:rPr lang="en-US" sz="4400"/>
              <a:t>Questions</a:t>
            </a:r>
            <a:br>
              <a:rPr lang="en-US"/>
            </a:br>
            <a:endParaRPr lang="en-US"/>
          </a:p>
        </p:txBody>
      </p:sp>
    </p:spTree>
    <p:extLst>
      <p:ext uri="{BB962C8B-B14F-4D97-AF65-F5344CB8AC3E}">
        <p14:creationId xmlns:p14="http://schemas.microsoft.com/office/powerpoint/2010/main" val="391763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t>Syracuse University Fundraising Data</a:t>
            </a:r>
          </a:p>
        </p:txBody>
      </p:sp>
      <p:sp>
        <p:nvSpPr>
          <p:cNvPr id="5" name="Text Placeholder 2">
            <a:extLst>
              <a:ext uri="{FF2B5EF4-FFF2-40B4-BE49-F238E27FC236}">
                <a16:creationId xmlns:a16="http://schemas.microsoft.com/office/drawing/2014/main" id="{12E2743B-1B56-BF4A-958F-9019CF7E9D25}"/>
              </a:ext>
            </a:extLst>
          </p:cNvPr>
          <p:cNvSpPr>
            <a:spLocks noGrp="1"/>
          </p:cNvSpPr>
          <p:nvPr>
            <p:ph type="body" idx="1"/>
          </p:nvPr>
        </p:nvSpPr>
        <p:spPr/>
        <p:txBody>
          <a:bodyPr/>
          <a:lstStyle/>
          <a:p>
            <a:r>
              <a:rPr lang="en-US"/>
              <a:t>Key terms</a:t>
            </a:r>
          </a:p>
        </p:txBody>
      </p:sp>
      <p:sp>
        <p:nvSpPr>
          <p:cNvPr id="3" name="Content Placeholder 3">
            <a:extLst>
              <a:ext uri="{FF2B5EF4-FFF2-40B4-BE49-F238E27FC236}">
                <a16:creationId xmlns:a16="http://schemas.microsoft.com/office/drawing/2014/main" id="{4AC42223-9585-C74D-89FB-DEDD812CDE66}"/>
              </a:ext>
            </a:extLst>
          </p:cNvPr>
          <p:cNvSpPr>
            <a:spLocks noGrp="1"/>
          </p:cNvSpPr>
          <p:nvPr>
            <p:ph sz="half" idx="2"/>
          </p:nvPr>
        </p:nvSpPr>
        <p:spPr/>
        <p:txBody>
          <a:bodyPr>
            <a:normAutofit/>
          </a:bodyPr>
          <a:lstStyle/>
          <a:p>
            <a:r>
              <a:rPr lang="en-US"/>
              <a:t>Fundraiser</a:t>
            </a:r>
          </a:p>
          <a:p>
            <a:r>
              <a:rPr lang="en-US" sz="2800"/>
              <a:t>Prospect / constituent</a:t>
            </a:r>
          </a:p>
          <a:p>
            <a:r>
              <a:rPr lang="en-US"/>
              <a:t>Interaction</a:t>
            </a:r>
          </a:p>
          <a:p>
            <a:r>
              <a:rPr lang="en-US" sz="2800"/>
              <a:t>Contact report</a:t>
            </a:r>
          </a:p>
          <a:p>
            <a:r>
              <a:rPr lang="en-US"/>
              <a:t>Discovery</a:t>
            </a:r>
          </a:p>
          <a:p>
            <a:r>
              <a:rPr lang="en-US" sz="2800"/>
              <a:t>Cultivation</a:t>
            </a:r>
          </a:p>
        </p:txBody>
      </p:sp>
      <p:sp>
        <p:nvSpPr>
          <p:cNvPr id="4" name="Content Placeholder 5">
            <a:extLst>
              <a:ext uri="{FF2B5EF4-FFF2-40B4-BE49-F238E27FC236}">
                <a16:creationId xmlns:a16="http://schemas.microsoft.com/office/drawing/2014/main" id="{B076A334-4CBD-EA4C-BE4E-67B13C21B3C9}"/>
              </a:ext>
            </a:extLst>
          </p:cNvPr>
          <p:cNvSpPr>
            <a:spLocks noGrp="1"/>
          </p:cNvSpPr>
          <p:nvPr>
            <p:ph sz="quarter" idx="4"/>
          </p:nvPr>
        </p:nvSpPr>
        <p:spPr/>
        <p:txBody>
          <a:bodyPr>
            <a:normAutofit/>
          </a:bodyPr>
          <a:lstStyle/>
          <a:p>
            <a:r>
              <a:rPr lang="en-US"/>
              <a:t>Solicitation</a:t>
            </a:r>
          </a:p>
          <a:p>
            <a:r>
              <a:rPr lang="en-US" sz="2800"/>
              <a:t>Negotiation</a:t>
            </a:r>
          </a:p>
          <a:p>
            <a:r>
              <a:rPr lang="en-US" sz="2800"/>
              <a:t>Best rating</a:t>
            </a:r>
          </a:p>
          <a:p>
            <a:r>
              <a:rPr lang="en-US"/>
              <a:t>Campaign commitment</a:t>
            </a:r>
            <a:endParaRPr lang="en-US" sz="2800"/>
          </a:p>
        </p:txBody>
      </p:sp>
    </p:spTree>
    <p:extLst>
      <p:ext uri="{BB962C8B-B14F-4D97-AF65-F5344CB8AC3E}">
        <p14:creationId xmlns:p14="http://schemas.microsoft.com/office/powerpoint/2010/main" val="288403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t>Syracuse University Fundraising Data</a:t>
            </a:r>
          </a:p>
        </p:txBody>
      </p:sp>
      <p:sp>
        <p:nvSpPr>
          <p:cNvPr id="5" name="Text Placeholder 2">
            <a:extLst>
              <a:ext uri="{FF2B5EF4-FFF2-40B4-BE49-F238E27FC236}">
                <a16:creationId xmlns:a16="http://schemas.microsoft.com/office/drawing/2014/main" id="{12E2743B-1B56-BF4A-958F-9019CF7E9D25}"/>
              </a:ext>
            </a:extLst>
          </p:cNvPr>
          <p:cNvSpPr>
            <a:spLocks noGrp="1"/>
          </p:cNvSpPr>
          <p:nvPr>
            <p:ph type="body" idx="1"/>
          </p:nvPr>
        </p:nvSpPr>
        <p:spPr/>
        <p:txBody>
          <a:bodyPr/>
          <a:lstStyle/>
          <a:p>
            <a:r>
              <a:rPr lang="en-US"/>
              <a:t>Describing the data</a:t>
            </a:r>
          </a:p>
        </p:txBody>
      </p:sp>
      <p:sp>
        <p:nvSpPr>
          <p:cNvPr id="3" name="Content Placeholder 3">
            <a:extLst>
              <a:ext uri="{FF2B5EF4-FFF2-40B4-BE49-F238E27FC236}">
                <a16:creationId xmlns:a16="http://schemas.microsoft.com/office/drawing/2014/main" id="{4AC42223-9585-C74D-89FB-DEDD812CDE66}"/>
              </a:ext>
            </a:extLst>
          </p:cNvPr>
          <p:cNvSpPr>
            <a:spLocks noGrp="1"/>
          </p:cNvSpPr>
          <p:nvPr>
            <p:ph sz="half" idx="2"/>
          </p:nvPr>
        </p:nvSpPr>
        <p:spPr/>
        <p:txBody>
          <a:bodyPr>
            <a:normAutofit/>
          </a:bodyPr>
          <a:lstStyle/>
          <a:p>
            <a:r>
              <a:rPr lang="en-US"/>
              <a:t>Face to face interactions, 2013 -</a:t>
            </a:r>
          </a:p>
          <a:p>
            <a:r>
              <a:rPr lang="en-US"/>
              <a:t>32,950 interactions</a:t>
            </a:r>
          </a:p>
          <a:p>
            <a:r>
              <a:rPr lang="en-US" sz="2800"/>
              <a:t>~11,700 constituents</a:t>
            </a:r>
          </a:p>
          <a:p>
            <a:r>
              <a:rPr lang="en-US"/>
              <a:t>~260 fundraisers</a:t>
            </a:r>
          </a:p>
          <a:p>
            <a:r>
              <a:rPr lang="en-US" sz="2800"/>
              <a:t>Commitments ranging between $0 and $87 million</a:t>
            </a:r>
          </a:p>
        </p:txBody>
      </p:sp>
      <p:pic>
        <p:nvPicPr>
          <p:cNvPr id="6" name="Picture 5">
            <a:extLst>
              <a:ext uri="{FF2B5EF4-FFF2-40B4-BE49-F238E27FC236}">
                <a16:creationId xmlns:a16="http://schemas.microsoft.com/office/drawing/2014/main" id="{391D9F38-DA00-F0FE-70F7-BBA6F83015D2}"/>
              </a:ext>
            </a:extLst>
          </p:cNvPr>
          <p:cNvPicPr>
            <a:picLocks noChangeAspect="1"/>
          </p:cNvPicPr>
          <p:nvPr/>
        </p:nvPicPr>
        <p:blipFill>
          <a:blip r:embed="rId3"/>
          <a:stretch>
            <a:fillRect/>
          </a:stretch>
        </p:blipFill>
        <p:spPr>
          <a:xfrm>
            <a:off x="6735220" y="2191385"/>
            <a:ext cx="2981325" cy="1504950"/>
          </a:xfrm>
          <a:prstGeom prst="rect">
            <a:avLst/>
          </a:prstGeom>
        </p:spPr>
      </p:pic>
      <p:pic>
        <p:nvPicPr>
          <p:cNvPr id="4" name="Picture 7">
            <a:extLst>
              <a:ext uri="{FF2B5EF4-FFF2-40B4-BE49-F238E27FC236}">
                <a16:creationId xmlns:a16="http://schemas.microsoft.com/office/drawing/2014/main" id="{FB941B92-3E22-8B47-CD54-1DB83BDD4559}"/>
              </a:ext>
            </a:extLst>
          </p:cNvPr>
          <p:cNvPicPr>
            <a:picLocks noChangeAspect="1"/>
          </p:cNvPicPr>
          <p:nvPr/>
        </p:nvPicPr>
        <p:blipFill>
          <a:blip r:embed="rId4"/>
          <a:stretch>
            <a:fillRect/>
          </a:stretch>
        </p:blipFill>
        <p:spPr>
          <a:xfrm>
            <a:off x="6756400" y="3877542"/>
            <a:ext cx="2977661" cy="1929478"/>
          </a:xfrm>
          <a:prstGeom prst="rect">
            <a:avLst/>
          </a:prstGeom>
        </p:spPr>
      </p:pic>
    </p:spTree>
    <p:extLst>
      <p:ext uri="{BB962C8B-B14F-4D97-AF65-F5344CB8AC3E}">
        <p14:creationId xmlns:p14="http://schemas.microsoft.com/office/powerpoint/2010/main" val="414772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t>Pre-processing</a:t>
            </a:r>
          </a:p>
        </p:txBody>
      </p:sp>
      <p:sp>
        <p:nvSpPr>
          <p:cNvPr id="5" name="Text Placeholder 2">
            <a:extLst>
              <a:ext uri="{FF2B5EF4-FFF2-40B4-BE49-F238E27FC236}">
                <a16:creationId xmlns:a16="http://schemas.microsoft.com/office/drawing/2014/main" id="{12E2743B-1B56-BF4A-958F-9019CF7E9D25}"/>
              </a:ext>
            </a:extLst>
          </p:cNvPr>
          <p:cNvSpPr>
            <a:spLocks noGrp="1"/>
          </p:cNvSpPr>
          <p:nvPr>
            <p:ph type="body" idx="1"/>
          </p:nvPr>
        </p:nvSpPr>
        <p:spPr/>
        <p:txBody>
          <a:bodyPr/>
          <a:lstStyle/>
          <a:p>
            <a:r>
              <a:rPr lang="en-US"/>
              <a:t>Structural</a:t>
            </a:r>
          </a:p>
        </p:txBody>
      </p:sp>
      <p:sp>
        <p:nvSpPr>
          <p:cNvPr id="3" name="Content Placeholder 3">
            <a:extLst>
              <a:ext uri="{FF2B5EF4-FFF2-40B4-BE49-F238E27FC236}">
                <a16:creationId xmlns:a16="http://schemas.microsoft.com/office/drawing/2014/main" id="{4AC42223-9585-C74D-89FB-DEDD812CDE66}"/>
              </a:ext>
            </a:extLst>
          </p:cNvPr>
          <p:cNvSpPr>
            <a:spLocks noGrp="1"/>
          </p:cNvSpPr>
          <p:nvPr>
            <p:ph sz="half" idx="2"/>
          </p:nvPr>
        </p:nvSpPr>
        <p:spPr/>
        <p:txBody>
          <a:bodyPr>
            <a:normAutofit/>
          </a:bodyPr>
          <a:lstStyle/>
          <a:p>
            <a:r>
              <a:rPr lang="en-US"/>
              <a:t>Data frame</a:t>
            </a:r>
          </a:p>
          <a:p>
            <a:r>
              <a:rPr lang="en-US" sz="2800"/>
              <a:t>Bucketing / categorization</a:t>
            </a:r>
          </a:p>
        </p:txBody>
      </p:sp>
      <p:pic>
        <p:nvPicPr>
          <p:cNvPr id="8" name="Picture 7">
            <a:extLst>
              <a:ext uri="{FF2B5EF4-FFF2-40B4-BE49-F238E27FC236}">
                <a16:creationId xmlns:a16="http://schemas.microsoft.com/office/drawing/2014/main" id="{EE587709-76FA-EA67-4C73-6D964DD2F8A4}"/>
              </a:ext>
            </a:extLst>
          </p:cNvPr>
          <p:cNvPicPr>
            <a:picLocks noChangeAspect="1"/>
          </p:cNvPicPr>
          <p:nvPr/>
        </p:nvPicPr>
        <p:blipFill>
          <a:blip r:embed="rId3"/>
          <a:stretch>
            <a:fillRect/>
          </a:stretch>
        </p:blipFill>
        <p:spPr>
          <a:xfrm>
            <a:off x="6194427" y="2195382"/>
            <a:ext cx="4709533" cy="3981581"/>
          </a:xfrm>
          <a:prstGeom prst="rect">
            <a:avLst/>
          </a:prstGeom>
        </p:spPr>
      </p:pic>
    </p:spTree>
    <p:extLst>
      <p:ext uri="{BB962C8B-B14F-4D97-AF65-F5344CB8AC3E}">
        <p14:creationId xmlns:p14="http://schemas.microsoft.com/office/powerpoint/2010/main" val="136197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t>Pre-processing</a:t>
            </a:r>
          </a:p>
        </p:txBody>
      </p:sp>
      <p:sp>
        <p:nvSpPr>
          <p:cNvPr id="3" name="Content Placeholder 3">
            <a:extLst>
              <a:ext uri="{FF2B5EF4-FFF2-40B4-BE49-F238E27FC236}">
                <a16:creationId xmlns:a16="http://schemas.microsoft.com/office/drawing/2014/main" id="{4AC42223-9585-C74D-89FB-DEDD812CDE66}"/>
              </a:ext>
            </a:extLst>
          </p:cNvPr>
          <p:cNvSpPr>
            <a:spLocks noGrp="1"/>
          </p:cNvSpPr>
          <p:nvPr>
            <p:ph sz="half" idx="2"/>
          </p:nvPr>
        </p:nvSpPr>
        <p:spPr/>
        <p:txBody>
          <a:bodyPr>
            <a:normAutofit/>
          </a:bodyPr>
          <a:lstStyle/>
          <a:p>
            <a:r>
              <a:rPr lang="en-US"/>
              <a:t>Tokenization</a:t>
            </a:r>
          </a:p>
          <a:p>
            <a:r>
              <a:rPr lang="en-US"/>
              <a:t>Stop words</a:t>
            </a:r>
          </a:p>
          <a:p>
            <a:pPr lvl="1"/>
            <a:r>
              <a:rPr lang="en-US"/>
              <a:t>Additional stop words</a:t>
            </a:r>
          </a:p>
          <a:p>
            <a:r>
              <a:rPr lang="en-US"/>
              <a:t>Lemmatization</a:t>
            </a:r>
          </a:p>
        </p:txBody>
      </p:sp>
      <p:sp>
        <p:nvSpPr>
          <p:cNvPr id="6" name="Content Placeholder 3">
            <a:extLst>
              <a:ext uri="{FF2B5EF4-FFF2-40B4-BE49-F238E27FC236}">
                <a16:creationId xmlns:a16="http://schemas.microsoft.com/office/drawing/2014/main" id="{B33D446D-E3C2-2CB6-1015-A3BDF46AD72D}"/>
              </a:ext>
            </a:extLst>
          </p:cNvPr>
          <p:cNvSpPr txBox="1">
            <a:spLocks/>
          </p:cNvSpPr>
          <p:nvPr/>
        </p:nvSpPr>
        <p:spPr>
          <a:xfrm>
            <a:off x="6208763" y="2654261"/>
            <a:ext cx="5157787" cy="352520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28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4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0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0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8" name="Text Placeholder 7">
            <a:extLst>
              <a:ext uri="{FF2B5EF4-FFF2-40B4-BE49-F238E27FC236}">
                <a16:creationId xmlns:a16="http://schemas.microsoft.com/office/drawing/2014/main" id="{9E627F58-A970-0EFF-96B2-C0E12F233C65}"/>
              </a:ext>
            </a:extLst>
          </p:cNvPr>
          <p:cNvSpPr>
            <a:spLocks noGrp="1"/>
          </p:cNvSpPr>
          <p:nvPr>
            <p:ph type="body" idx="1"/>
          </p:nvPr>
        </p:nvSpPr>
        <p:spPr/>
        <p:txBody>
          <a:bodyPr/>
          <a:lstStyle/>
          <a:p>
            <a:r>
              <a:rPr lang="en-US"/>
              <a:t>NLP</a:t>
            </a:r>
          </a:p>
        </p:txBody>
      </p:sp>
      <p:pic>
        <p:nvPicPr>
          <p:cNvPr id="11" name="Picture 10" descr="Graphical user interface, text, application, email&#10;&#10;Description automatically generated">
            <a:extLst>
              <a:ext uri="{FF2B5EF4-FFF2-40B4-BE49-F238E27FC236}">
                <a16:creationId xmlns:a16="http://schemas.microsoft.com/office/drawing/2014/main" id="{DA2FB5C2-D2A0-CA70-D64C-85C9BE9B5CCF}"/>
              </a:ext>
            </a:extLst>
          </p:cNvPr>
          <p:cNvPicPr>
            <a:picLocks noChangeAspect="1"/>
          </p:cNvPicPr>
          <p:nvPr/>
        </p:nvPicPr>
        <p:blipFill>
          <a:blip r:embed="rId3"/>
          <a:stretch>
            <a:fillRect/>
          </a:stretch>
        </p:blipFill>
        <p:spPr>
          <a:xfrm>
            <a:off x="5997574" y="2557145"/>
            <a:ext cx="4394459" cy="2595880"/>
          </a:xfrm>
          <a:prstGeom prst="rect">
            <a:avLst/>
          </a:prstGeom>
        </p:spPr>
      </p:pic>
    </p:spTree>
    <p:extLst>
      <p:ext uri="{BB962C8B-B14F-4D97-AF65-F5344CB8AC3E}">
        <p14:creationId xmlns:p14="http://schemas.microsoft.com/office/powerpoint/2010/main" val="422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t>NLP investigation</a:t>
            </a:r>
          </a:p>
        </p:txBody>
      </p:sp>
      <p:sp>
        <p:nvSpPr>
          <p:cNvPr id="5" name="Text Placeholder 2">
            <a:extLst>
              <a:ext uri="{FF2B5EF4-FFF2-40B4-BE49-F238E27FC236}">
                <a16:creationId xmlns:a16="http://schemas.microsoft.com/office/drawing/2014/main" id="{12E2743B-1B56-BF4A-958F-9019CF7E9D25}"/>
              </a:ext>
            </a:extLst>
          </p:cNvPr>
          <p:cNvSpPr>
            <a:spLocks noGrp="1"/>
          </p:cNvSpPr>
          <p:nvPr>
            <p:ph type="body" idx="1"/>
          </p:nvPr>
        </p:nvSpPr>
        <p:spPr/>
        <p:txBody>
          <a:bodyPr/>
          <a:lstStyle/>
          <a:p>
            <a:r>
              <a:rPr lang="en-US"/>
              <a:t>Frequency distribution</a:t>
            </a:r>
          </a:p>
        </p:txBody>
      </p:sp>
      <p:sp>
        <p:nvSpPr>
          <p:cNvPr id="6" name="Content Placeholder 3">
            <a:extLst>
              <a:ext uri="{FF2B5EF4-FFF2-40B4-BE49-F238E27FC236}">
                <a16:creationId xmlns:a16="http://schemas.microsoft.com/office/drawing/2014/main" id="{B33D446D-E3C2-2CB6-1015-A3BDF46AD72D}"/>
              </a:ext>
            </a:extLst>
          </p:cNvPr>
          <p:cNvSpPr txBox="1">
            <a:spLocks/>
          </p:cNvSpPr>
          <p:nvPr/>
        </p:nvSpPr>
        <p:spPr>
          <a:xfrm>
            <a:off x="6208763" y="2654261"/>
            <a:ext cx="5157787" cy="352520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28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4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0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0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10" name="Content Placeholder 9">
            <a:extLst>
              <a:ext uri="{FF2B5EF4-FFF2-40B4-BE49-F238E27FC236}">
                <a16:creationId xmlns:a16="http://schemas.microsoft.com/office/drawing/2014/main" id="{9AF061AC-36E7-DC09-DBC3-139E4DD40814}"/>
              </a:ext>
            </a:extLst>
          </p:cNvPr>
          <p:cNvSpPr>
            <a:spLocks noGrp="1"/>
          </p:cNvSpPr>
          <p:nvPr>
            <p:ph sz="half" idx="2"/>
          </p:nvPr>
        </p:nvSpPr>
        <p:spPr/>
        <p:txBody>
          <a:bodyPr/>
          <a:lstStyle/>
          <a:p>
            <a:r>
              <a:rPr lang="en-US"/>
              <a:t>Before and after stop words</a:t>
            </a:r>
          </a:p>
        </p:txBody>
      </p:sp>
      <p:pic>
        <p:nvPicPr>
          <p:cNvPr id="12" name="Picture 11">
            <a:extLst>
              <a:ext uri="{FF2B5EF4-FFF2-40B4-BE49-F238E27FC236}">
                <a16:creationId xmlns:a16="http://schemas.microsoft.com/office/drawing/2014/main" id="{927774A6-E009-2A62-B29D-56CD2475240B}"/>
              </a:ext>
            </a:extLst>
          </p:cNvPr>
          <p:cNvPicPr>
            <a:picLocks noChangeAspect="1"/>
          </p:cNvPicPr>
          <p:nvPr/>
        </p:nvPicPr>
        <p:blipFill>
          <a:blip r:embed="rId3"/>
          <a:stretch>
            <a:fillRect/>
          </a:stretch>
        </p:blipFill>
        <p:spPr>
          <a:xfrm>
            <a:off x="6096000" y="2079038"/>
            <a:ext cx="1673175" cy="4231274"/>
          </a:xfrm>
          <a:prstGeom prst="rect">
            <a:avLst/>
          </a:prstGeom>
        </p:spPr>
      </p:pic>
      <p:pic>
        <p:nvPicPr>
          <p:cNvPr id="8" name="Picture 7">
            <a:extLst>
              <a:ext uri="{FF2B5EF4-FFF2-40B4-BE49-F238E27FC236}">
                <a16:creationId xmlns:a16="http://schemas.microsoft.com/office/drawing/2014/main" id="{6FB9A939-FF0A-7D39-DC40-B55FA6525FA6}"/>
              </a:ext>
            </a:extLst>
          </p:cNvPr>
          <p:cNvPicPr>
            <a:picLocks noChangeAspect="1"/>
          </p:cNvPicPr>
          <p:nvPr/>
        </p:nvPicPr>
        <p:blipFill rotWithShape="1">
          <a:blip r:embed="rId4"/>
          <a:srcRect b="27532"/>
          <a:stretch/>
        </p:blipFill>
        <p:spPr>
          <a:xfrm>
            <a:off x="8787656" y="2079039"/>
            <a:ext cx="1457325" cy="4231274"/>
          </a:xfrm>
          <a:prstGeom prst="rect">
            <a:avLst/>
          </a:prstGeom>
        </p:spPr>
      </p:pic>
    </p:spTree>
    <p:extLst>
      <p:ext uri="{BB962C8B-B14F-4D97-AF65-F5344CB8AC3E}">
        <p14:creationId xmlns:p14="http://schemas.microsoft.com/office/powerpoint/2010/main" val="352093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t>NLP investigation</a:t>
            </a:r>
          </a:p>
        </p:txBody>
      </p:sp>
      <p:sp>
        <p:nvSpPr>
          <p:cNvPr id="5" name="Text Placeholder 2">
            <a:extLst>
              <a:ext uri="{FF2B5EF4-FFF2-40B4-BE49-F238E27FC236}">
                <a16:creationId xmlns:a16="http://schemas.microsoft.com/office/drawing/2014/main" id="{12E2743B-1B56-BF4A-958F-9019CF7E9D25}"/>
              </a:ext>
            </a:extLst>
          </p:cNvPr>
          <p:cNvSpPr>
            <a:spLocks noGrp="1"/>
          </p:cNvSpPr>
          <p:nvPr>
            <p:ph type="body" idx="1"/>
          </p:nvPr>
        </p:nvSpPr>
        <p:spPr/>
        <p:txBody>
          <a:bodyPr/>
          <a:lstStyle/>
          <a:p>
            <a:r>
              <a:rPr lang="en-US"/>
              <a:t>POS tagging</a:t>
            </a:r>
          </a:p>
        </p:txBody>
      </p:sp>
      <p:sp>
        <p:nvSpPr>
          <p:cNvPr id="6" name="Content Placeholder 3">
            <a:extLst>
              <a:ext uri="{FF2B5EF4-FFF2-40B4-BE49-F238E27FC236}">
                <a16:creationId xmlns:a16="http://schemas.microsoft.com/office/drawing/2014/main" id="{B33D446D-E3C2-2CB6-1015-A3BDF46AD72D}"/>
              </a:ext>
            </a:extLst>
          </p:cNvPr>
          <p:cNvSpPr txBox="1">
            <a:spLocks/>
          </p:cNvSpPr>
          <p:nvPr/>
        </p:nvSpPr>
        <p:spPr>
          <a:xfrm>
            <a:off x="6208763" y="2654261"/>
            <a:ext cx="5157787" cy="352520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28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4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0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0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7" name="Picture 6">
            <a:extLst>
              <a:ext uri="{FF2B5EF4-FFF2-40B4-BE49-F238E27FC236}">
                <a16:creationId xmlns:a16="http://schemas.microsoft.com/office/drawing/2014/main" id="{73D7D47F-DB4E-F177-0459-07D2412A531A}"/>
              </a:ext>
            </a:extLst>
          </p:cNvPr>
          <p:cNvPicPr>
            <a:picLocks noChangeAspect="1"/>
          </p:cNvPicPr>
          <p:nvPr/>
        </p:nvPicPr>
        <p:blipFill rotWithShape="1">
          <a:blip r:embed="rId3"/>
          <a:srcRect r="16992"/>
          <a:stretch/>
        </p:blipFill>
        <p:spPr>
          <a:xfrm>
            <a:off x="839788" y="2692082"/>
            <a:ext cx="2427287" cy="2762250"/>
          </a:xfrm>
          <a:prstGeom prst="rect">
            <a:avLst/>
          </a:prstGeom>
        </p:spPr>
      </p:pic>
      <p:pic>
        <p:nvPicPr>
          <p:cNvPr id="11" name="Picture 10">
            <a:extLst>
              <a:ext uri="{FF2B5EF4-FFF2-40B4-BE49-F238E27FC236}">
                <a16:creationId xmlns:a16="http://schemas.microsoft.com/office/drawing/2014/main" id="{3704E154-DBFE-B877-336D-32AC2DA34BEA}"/>
              </a:ext>
            </a:extLst>
          </p:cNvPr>
          <p:cNvPicPr>
            <a:picLocks noChangeAspect="1"/>
          </p:cNvPicPr>
          <p:nvPr/>
        </p:nvPicPr>
        <p:blipFill rotWithShape="1">
          <a:blip r:embed="rId4"/>
          <a:srcRect r="15591"/>
          <a:stretch/>
        </p:blipFill>
        <p:spPr>
          <a:xfrm>
            <a:off x="3300539" y="2692082"/>
            <a:ext cx="2319211" cy="2768016"/>
          </a:xfrm>
          <a:prstGeom prst="rect">
            <a:avLst/>
          </a:prstGeom>
        </p:spPr>
      </p:pic>
      <p:pic>
        <p:nvPicPr>
          <p:cNvPr id="13" name="Picture 12">
            <a:extLst>
              <a:ext uri="{FF2B5EF4-FFF2-40B4-BE49-F238E27FC236}">
                <a16:creationId xmlns:a16="http://schemas.microsoft.com/office/drawing/2014/main" id="{6A1E49CB-ED65-29D4-1439-93C40E9AC256}"/>
              </a:ext>
            </a:extLst>
          </p:cNvPr>
          <p:cNvPicPr>
            <a:picLocks noChangeAspect="1"/>
          </p:cNvPicPr>
          <p:nvPr/>
        </p:nvPicPr>
        <p:blipFill>
          <a:blip r:embed="rId5"/>
          <a:stretch>
            <a:fillRect/>
          </a:stretch>
        </p:blipFill>
        <p:spPr>
          <a:xfrm>
            <a:off x="5701554" y="2692837"/>
            <a:ext cx="1409700" cy="3448050"/>
          </a:xfrm>
          <a:prstGeom prst="rect">
            <a:avLst/>
          </a:prstGeom>
        </p:spPr>
      </p:pic>
      <p:pic>
        <p:nvPicPr>
          <p:cNvPr id="15" name="Picture 14">
            <a:extLst>
              <a:ext uri="{FF2B5EF4-FFF2-40B4-BE49-F238E27FC236}">
                <a16:creationId xmlns:a16="http://schemas.microsoft.com/office/drawing/2014/main" id="{4C27E2B2-D5E2-BDA3-5A1D-786A61B8F979}"/>
              </a:ext>
            </a:extLst>
          </p:cNvPr>
          <p:cNvPicPr>
            <a:picLocks noChangeAspect="1"/>
          </p:cNvPicPr>
          <p:nvPr/>
        </p:nvPicPr>
        <p:blipFill rotWithShape="1">
          <a:blip r:embed="rId6"/>
          <a:srcRect b="19390"/>
          <a:stretch/>
        </p:blipFill>
        <p:spPr>
          <a:xfrm>
            <a:off x="7222476" y="2693592"/>
            <a:ext cx="1238250" cy="3485871"/>
          </a:xfrm>
          <a:prstGeom prst="rect">
            <a:avLst/>
          </a:prstGeom>
        </p:spPr>
      </p:pic>
      <p:pic>
        <p:nvPicPr>
          <p:cNvPr id="17" name="Picture 16">
            <a:extLst>
              <a:ext uri="{FF2B5EF4-FFF2-40B4-BE49-F238E27FC236}">
                <a16:creationId xmlns:a16="http://schemas.microsoft.com/office/drawing/2014/main" id="{62B6FDD1-91EB-BE5E-7738-00F55222EB54}"/>
              </a:ext>
            </a:extLst>
          </p:cNvPr>
          <p:cNvPicPr>
            <a:picLocks noChangeAspect="1"/>
          </p:cNvPicPr>
          <p:nvPr/>
        </p:nvPicPr>
        <p:blipFill rotWithShape="1">
          <a:blip r:embed="rId7"/>
          <a:srcRect b="22464"/>
          <a:stretch/>
        </p:blipFill>
        <p:spPr>
          <a:xfrm>
            <a:off x="8608653" y="2693592"/>
            <a:ext cx="1333500" cy="3485871"/>
          </a:xfrm>
          <a:prstGeom prst="rect">
            <a:avLst/>
          </a:prstGeom>
        </p:spPr>
      </p:pic>
      <p:pic>
        <p:nvPicPr>
          <p:cNvPr id="19" name="Picture 18">
            <a:extLst>
              <a:ext uri="{FF2B5EF4-FFF2-40B4-BE49-F238E27FC236}">
                <a16:creationId xmlns:a16="http://schemas.microsoft.com/office/drawing/2014/main" id="{4E2F1933-A72C-F069-D6C5-2F182B8C506C}"/>
              </a:ext>
            </a:extLst>
          </p:cNvPr>
          <p:cNvPicPr>
            <a:picLocks noChangeAspect="1"/>
          </p:cNvPicPr>
          <p:nvPr/>
        </p:nvPicPr>
        <p:blipFill>
          <a:blip r:embed="rId8"/>
          <a:stretch>
            <a:fillRect/>
          </a:stretch>
        </p:blipFill>
        <p:spPr>
          <a:xfrm>
            <a:off x="10085368" y="2693592"/>
            <a:ext cx="933450" cy="3028950"/>
          </a:xfrm>
          <a:prstGeom prst="rect">
            <a:avLst/>
          </a:prstGeom>
        </p:spPr>
      </p:pic>
    </p:spTree>
    <p:extLst>
      <p:ext uri="{BB962C8B-B14F-4D97-AF65-F5344CB8AC3E}">
        <p14:creationId xmlns:p14="http://schemas.microsoft.com/office/powerpoint/2010/main" val="279451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t>NLP investigation</a:t>
            </a:r>
          </a:p>
        </p:txBody>
      </p:sp>
      <p:sp>
        <p:nvSpPr>
          <p:cNvPr id="5" name="Text Placeholder 2">
            <a:extLst>
              <a:ext uri="{FF2B5EF4-FFF2-40B4-BE49-F238E27FC236}">
                <a16:creationId xmlns:a16="http://schemas.microsoft.com/office/drawing/2014/main" id="{12E2743B-1B56-BF4A-958F-9019CF7E9D25}"/>
              </a:ext>
            </a:extLst>
          </p:cNvPr>
          <p:cNvSpPr>
            <a:spLocks noGrp="1"/>
          </p:cNvSpPr>
          <p:nvPr>
            <p:ph type="body" idx="1"/>
          </p:nvPr>
        </p:nvSpPr>
        <p:spPr/>
        <p:txBody>
          <a:bodyPr/>
          <a:lstStyle/>
          <a:p>
            <a:r>
              <a:rPr lang="en-US"/>
              <a:t>Polarity</a:t>
            </a:r>
          </a:p>
        </p:txBody>
      </p:sp>
      <p:sp>
        <p:nvSpPr>
          <p:cNvPr id="6" name="Content Placeholder 3">
            <a:extLst>
              <a:ext uri="{FF2B5EF4-FFF2-40B4-BE49-F238E27FC236}">
                <a16:creationId xmlns:a16="http://schemas.microsoft.com/office/drawing/2014/main" id="{B33D446D-E3C2-2CB6-1015-A3BDF46AD72D}"/>
              </a:ext>
            </a:extLst>
          </p:cNvPr>
          <p:cNvSpPr txBox="1">
            <a:spLocks/>
          </p:cNvSpPr>
          <p:nvPr/>
        </p:nvSpPr>
        <p:spPr>
          <a:xfrm>
            <a:off x="6208763" y="2654261"/>
            <a:ext cx="5157787" cy="352520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28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4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0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0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10" name="Content Placeholder 9">
            <a:extLst>
              <a:ext uri="{FF2B5EF4-FFF2-40B4-BE49-F238E27FC236}">
                <a16:creationId xmlns:a16="http://schemas.microsoft.com/office/drawing/2014/main" id="{9AF061AC-36E7-DC09-DBC3-139E4DD40814}"/>
              </a:ext>
            </a:extLst>
          </p:cNvPr>
          <p:cNvSpPr>
            <a:spLocks noGrp="1"/>
          </p:cNvSpPr>
          <p:nvPr>
            <p:ph sz="half" idx="2"/>
          </p:nvPr>
        </p:nvSpPr>
        <p:spPr>
          <a:xfrm>
            <a:off x="839788" y="2651761"/>
            <a:ext cx="4434865" cy="3447049"/>
          </a:xfrm>
        </p:spPr>
        <p:txBody>
          <a:bodyPr vert="horz" lIns="0" tIns="45720" rIns="0" bIns="45720" rtlCol="0" anchor="t">
            <a:normAutofit/>
          </a:bodyPr>
          <a:lstStyle/>
          <a:p>
            <a:r>
              <a:rPr lang="en-US" sz="2400">
                <a:latin typeface="Sherman Sans Book"/>
              </a:rPr>
              <a:t>Most comments are classified as 'positive' sentiment</a:t>
            </a:r>
            <a:endParaRPr lang="en-US" sz="2400"/>
          </a:p>
          <a:p>
            <a:r>
              <a:rPr lang="en-US" sz="2400">
                <a:latin typeface="Sherman Sans Book"/>
              </a:rPr>
              <a:t>The higher the rating bin, the higher the avg positive polarity score</a:t>
            </a:r>
          </a:p>
          <a:p>
            <a:r>
              <a:rPr lang="en-US" sz="2400">
                <a:latin typeface="Sherman Sans Book"/>
              </a:rPr>
              <a:t>In our High Major donation group, we also saw a higher avg positivity score </a:t>
            </a:r>
            <a:endParaRPr lang="en-US" sz="2400"/>
          </a:p>
        </p:txBody>
      </p:sp>
      <p:pic>
        <p:nvPicPr>
          <p:cNvPr id="3" name="Picture 8">
            <a:extLst>
              <a:ext uri="{FF2B5EF4-FFF2-40B4-BE49-F238E27FC236}">
                <a16:creationId xmlns:a16="http://schemas.microsoft.com/office/drawing/2014/main" id="{4A58D615-4B77-B560-7CB7-9FE4C1ABC839}"/>
              </a:ext>
            </a:extLst>
          </p:cNvPr>
          <p:cNvPicPr>
            <a:picLocks noChangeAspect="1"/>
          </p:cNvPicPr>
          <p:nvPr/>
        </p:nvPicPr>
        <p:blipFill>
          <a:blip r:embed="rId3"/>
          <a:stretch>
            <a:fillRect/>
          </a:stretch>
        </p:blipFill>
        <p:spPr>
          <a:xfrm>
            <a:off x="5437507" y="2132770"/>
            <a:ext cx="3542905" cy="3814762"/>
          </a:xfrm>
          <a:prstGeom prst="rect">
            <a:avLst/>
          </a:prstGeom>
        </p:spPr>
      </p:pic>
      <p:pic>
        <p:nvPicPr>
          <p:cNvPr id="7" name="Picture 6">
            <a:extLst>
              <a:ext uri="{FF2B5EF4-FFF2-40B4-BE49-F238E27FC236}">
                <a16:creationId xmlns:a16="http://schemas.microsoft.com/office/drawing/2014/main" id="{0ABD5814-F822-0228-9460-8CAAC3D4FF16}"/>
              </a:ext>
            </a:extLst>
          </p:cNvPr>
          <p:cNvPicPr>
            <a:picLocks noChangeAspect="1"/>
          </p:cNvPicPr>
          <p:nvPr/>
        </p:nvPicPr>
        <p:blipFill>
          <a:blip r:embed="rId4"/>
          <a:stretch>
            <a:fillRect/>
          </a:stretch>
        </p:blipFill>
        <p:spPr>
          <a:xfrm>
            <a:off x="9270079" y="2132770"/>
            <a:ext cx="2476500" cy="2028825"/>
          </a:xfrm>
          <a:prstGeom prst="rect">
            <a:avLst/>
          </a:prstGeom>
        </p:spPr>
      </p:pic>
      <p:pic>
        <p:nvPicPr>
          <p:cNvPr id="11" name="Picture 10">
            <a:extLst>
              <a:ext uri="{FF2B5EF4-FFF2-40B4-BE49-F238E27FC236}">
                <a16:creationId xmlns:a16="http://schemas.microsoft.com/office/drawing/2014/main" id="{B0974095-A768-75BB-8E67-A41616FF9F3C}"/>
              </a:ext>
            </a:extLst>
          </p:cNvPr>
          <p:cNvPicPr>
            <a:picLocks noChangeAspect="1"/>
          </p:cNvPicPr>
          <p:nvPr/>
        </p:nvPicPr>
        <p:blipFill>
          <a:blip r:embed="rId5"/>
          <a:stretch>
            <a:fillRect/>
          </a:stretch>
        </p:blipFill>
        <p:spPr>
          <a:xfrm>
            <a:off x="9270079" y="4381798"/>
            <a:ext cx="2476500" cy="1033670"/>
          </a:xfrm>
          <a:prstGeom prst="rect">
            <a:avLst/>
          </a:prstGeom>
        </p:spPr>
      </p:pic>
    </p:spTree>
    <p:extLst>
      <p:ext uri="{BB962C8B-B14F-4D97-AF65-F5344CB8AC3E}">
        <p14:creationId xmlns:p14="http://schemas.microsoft.com/office/powerpoint/2010/main" val="224509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Autofit/>
          </a:bodyPr>
          <a:lstStyle/>
          <a:p>
            <a:r>
              <a:rPr lang="en-US"/>
              <a:t>NLP investigation</a:t>
            </a:r>
          </a:p>
        </p:txBody>
      </p:sp>
      <p:sp>
        <p:nvSpPr>
          <p:cNvPr id="5" name="Text Placeholder 2">
            <a:extLst>
              <a:ext uri="{FF2B5EF4-FFF2-40B4-BE49-F238E27FC236}">
                <a16:creationId xmlns:a16="http://schemas.microsoft.com/office/drawing/2014/main" id="{12E2743B-1B56-BF4A-958F-9019CF7E9D25}"/>
              </a:ext>
            </a:extLst>
          </p:cNvPr>
          <p:cNvSpPr>
            <a:spLocks noGrp="1"/>
          </p:cNvSpPr>
          <p:nvPr>
            <p:ph type="body" idx="1"/>
          </p:nvPr>
        </p:nvSpPr>
        <p:spPr/>
        <p:txBody>
          <a:bodyPr/>
          <a:lstStyle/>
          <a:p>
            <a:r>
              <a:rPr lang="en-US"/>
              <a:t>Naïve Bayes</a:t>
            </a:r>
          </a:p>
        </p:txBody>
      </p:sp>
      <p:sp>
        <p:nvSpPr>
          <p:cNvPr id="7" name="Content Placeholder 6">
            <a:extLst>
              <a:ext uri="{FF2B5EF4-FFF2-40B4-BE49-F238E27FC236}">
                <a16:creationId xmlns:a16="http://schemas.microsoft.com/office/drawing/2014/main" id="{B9D6A2AC-03E2-4D74-1F6B-B71ED858B874}"/>
              </a:ext>
            </a:extLst>
          </p:cNvPr>
          <p:cNvSpPr>
            <a:spLocks noGrp="1"/>
          </p:cNvSpPr>
          <p:nvPr>
            <p:ph sz="half" idx="2"/>
          </p:nvPr>
        </p:nvSpPr>
        <p:spPr/>
        <p:txBody>
          <a:bodyPr vert="horz" lIns="0" tIns="45720" rIns="0" bIns="45720" rtlCol="0" anchor="t">
            <a:normAutofit/>
          </a:bodyPr>
          <a:lstStyle/>
          <a:p>
            <a:r>
              <a:rPr lang="en-US">
                <a:latin typeface="Sherman Sans Book"/>
              </a:rPr>
              <a:t>Cross-validation</a:t>
            </a:r>
          </a:p>
          <a:p>
            <a:r>
              <a:rPr lang="en-US">
                <a:latin typeface="Sherman Sans Book"/>
              </a:rPr>
              <a:t>Accuracy</a:t>
            </a:r>
          </a:p>
          <a:p>
            <a:r>
              <a:rPr lang="en-US">
                <a:latin typeface="Sherman Sans Book"/>
              </a:rPr>
              <a:t>Precision</a:t>
            </a:r>
          </a:p>
          <a:p>
            <a:r>
              <a:rPr lang="en-US">
                <a:latin typeface="Sherman Sans Book"/>
              </a:rPr>
              <a:t>Recall</a:t>
            </a:r>
          </a:p>
          <a:p>
            <a:r>
              <a:rPr lang="en-US">
                <a:latin typeface="Sherman Sans Book"/>
              </a:rPr>
              <a:t>F-measure</a:t>
            </a:r>
            <a:endParaRPr lang="en-US"/>
          </a:p>
        </p:txBody>
      </p:sp>
      <p:pic>
        <p:nvPicPr>
          <p:cNvPr id="6" name="Picture 5">
            <a:extLst>
              <a:ext uri="{FF2B5EF4-FFF2-40B4-BE49-F238E27FC236}">
                <a16:creationId xmlns:a16="http://schemas.microsoft.com/office/drawing/2014/main" id="{E7EF0B57-AB63-4636-C73D-778937C5FF89}"/>
              </a:ext>
            </a:extLst>
          </p:cNvPr>
          <p:cNvPicPr>
            <a:picLocks noChangeAspect="1"/>
          </p:cNvPicPr>
          <p:nvPr/>
        </p:nvPicPr>
        <p:blipFill>
          <a:blip r:embed="rId3"/>
          <a:stretch>
            <a:fillRect/>
          </a:stretch>
        </p:blipFill>
        <p:spPr>
          <a:xfrm>
            <a:off x="6000752" y="2191385"/>
            <a:ext cx="5162550" cy="3733800"/>
          </a:xfrm>
          <a:prstGeom prst="rect">
            <a:avLst/>
          </a:prstGeom>
        </p:spPr>
      </p:pic>
    </p:spTree>
    <p:extLst>
      <p:ext uri="{BB962C8B-B14F-4D97-AF65-F5344CB8AC3E}">
        <p14:creationId xmlns:p14="http://schemas.microsoft.com/office/powerpoint/2010/main" val="1809737320"/>
      </p:ext>
    </p:extLst>
  </p:cSld>
  <p:clrMapOvr>
    <a:masterClrMapping/>
  </p:clrMapOvr>
</p:sld>
</file>

<file path=ppt/theme/theme1.xml><?xml version="1.0" encoding="utf-8"?>
<a:theme xmlns:a="http://schemas.openxmlformats.org/drawingml/2006/main" name="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Fundraising interaction summaries</vt:lpstr>
      <vt:lpstr>Syracuse University Fundraising Data</vt:lpstr>
      <vt:lpstr>Syracuse University Fundraising Data</vt:lpstr>
      <vt:lpstr>Pre-processing</vt:lpstr>
      <vt:lpstr>Pre-processing</vt:lpstr>
      <vt:lpstr>NLP investigation</vt:lpstr>
      <vt:lpstr>NLP investigation</vt:lpstr>
      <vt:lpstr>NLP investigation</vt:lpstr>
      <vt:lpstr>NLP investigation</vt:lpstr>
      <vt:lpstr>NLP investigation</vt:lpstr>
      <vt:lpstr>References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De La Vega</dc:creator>
  <cp:revision>1</cp:revision>
  <dcterms:created xsi:type="dcterms:W3CDTF">2019-07-05T14:23:44Z</dcterms:created>
  <dcterms:modified xsi:type="dcterms:W3CDTF">2022-12-12T23:59:02Z</dcterms:modified>
</cp:coreProperties>
</file>