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82" d="100"/>
          <a:sy n="182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FC33-2044-244B-A968-EC6826A00B0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80E8-DE8B-034F-97A3-0115D56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5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FC33-2044-244B-A968-EC6826A00B0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80E8-DE8B-034F-97A3-0115D56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6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FC33-2044-244B-A968-EC6826A00B0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80E8-DE8B-034F-97A3-0115D56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9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FC33-2044-244B-A968-EC6826A00B0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80E8-DE8B-034F-97A3-0115D56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FC33-2044-244B-A968-EC6826A00B0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80E8-DE8B-034F-97A3-0115D56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FC33-2044-244B-A968-EC6826A00B0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80E8-DE8B-034F-97A3-0115D56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9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FC33-2044-244B-A968-EC6826A00B0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80E8-DE8B-034F-97A3-0115D56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6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FC33-2044-244B-A968-EC6826A00B0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80E8-DE8B-034F-97A3-0115D56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3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FC33-2044-244B-A968-EC6826A00B0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80E8-DE8B-034F-97A3-0115D56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8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FC33-2044-244B-A968-EC6826A00B0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80E8-DE8B-034F-97A3-0115D56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9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FC33-2044-244B-A968-EC6826A00B0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80E8-DE8B-034F-97A3-0115D56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7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FC33-2044-244B-A968-EC6826A00B0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80E8-DE8B-034F-97A3-0115D56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7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OL_Google_Slide_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9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OL_Google_Slide_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6752"/>
            <a:ext cx="9144000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0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NCAR/UCAR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Rockwell</dc:creator>
  <cp:lastModifiedBy>Alison Rockwell</cp:lastModifiedBy>
  <cp:revision>2</cp:revision>
  <dcterms:created xsi:type="dcterms:W3CDTF">2014-11-10T16:07:47Z</dcterms:created>
  <dcterms:modified xsi:type="dcterms:W3CDTF">2014-11-10T16:14:57Z</dcterms:modified>
</cp:coreProperties>
</file>