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8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9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D4ED-223C-D84D-A98D-92C5D975F2A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BABA-C30B-4148-8CD9-6EC784E2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 and Fusion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formulas</a:t>
            </a:r>
          </a:p>
          <a:p>
            <a:r>
              <a:rPr lang="en-US" dirty="0" smtClean="0"/>
              <a:t>Sorting as data cleaning</a:t>
            </a:r>
          </a:p>
          <a:p>
            <a:r>
              <a:rPr lang="en-US" dirty="0" smtClean="0"/>
              <a:t>Cell formatting</a:t>
            </a:r>
          </a:p>
          <a:p>
            <a:r>
              <a:rPr lang="en-US" dirty="0" smtClean="0"/>
              <a:t>Text to columns</a:t>
            </a:r>
          </a:p>
          <a:p>
            <a:r>
              <a:rPr lang="en-US" dirty="0" smtClean="0"/>
              <a:t>Slicing data</a:t>
            </a:r>
          </a:p>
          <a:p>
            <a:r>
              <a:rPr lang="en-US" dirty="0" smtClean="0"/>
              <a:t>Search and replace</a:t>
            </a:r>
          </a:p>
          <a:p>
            <a:r>
              <a:rPr lang="en-US" dirty="0" smtClean="0"/>
              <a:t>Concatenating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6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Crime data is often horribly dirty.</a:t>
            </a:r>
          </a:p>
          <a:p>
            <a:r>
              <a:rPr lang="en-US" dirty="0" smtClean="0"/>
              <a:t>We want to make a crime map.</a:t>
            </a:r>
          </a:p>
          <a:p>
            <a:r>
              <a:rPr lang="en-US" dirty="0" smtClean="0"/>
              <a:t>LPD data + Google </a:t>
            </a:r>
            <a:r>
              <a:rPr lang="en-US" smtClean="0"/>
              <a:t>Fusion Tables =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2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 cleaning and Fusion Tables</vt:lpstr>
      <vt:lpstr>Advanced data cleaning</vt:lpstr>
      <vt:lpstr>Advanced data cleaning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and Fusion Tables</dc:title>
  <dc:creator>Matthew Waite</dc:creator>
  <cp:lastModifiedBy>Matthew Waite</cp:lastModifiedBy>
  <cp:revision>2</cp:revision>
  <dcterms:created xsi:type="dcterms:W3CDTF">2013-10-03T17:16:41Z</dcterms:created>
  <dcterms:modified xsi:type="dcterms:W3CDTF">2013-10-03T17:30:32Z</dcterms:modified>
</cp:coreProperties>
</file>