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763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045AF-F238-4E11-9AEE-A00F6526192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652515-9B56-46CE-A6D0-7C60F25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siyeh/austin-animal-center-live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7A74-9D03-4550-9A55-029575E58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Adoption Center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7186-EF83-4A2C-99A6-D1ABAA365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gary</a:t>
            </a:r>
            <a:r>
              <a:rPr lang="en-US" dirty="0"/>
              <a:t> </a:t>
            </a:r>
            <a:r>
              <a:rPr lang="en-US" dirty="0" err="1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2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6BC-7C43-455B-B778-3C36B5B9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113A-5AC0-433B-A002-23A1BDD69C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58703"/>
            <a:ext cx="10363826" cy="3424107"/>
          </a:xfrm>
        </p:spPr>
        <p:txBody>
          <a:bodyPr/>
          <a:lstStyle/>
          <a:p>
            <a:r>
              <a:rPr lang="en-US" dirty="0"/>
              <a:t>Cats stay in the center longer than dogs before adoption</a:t>
            </a:r>
          </a:p>
          <a:p>
            <a:endParaRPr lang="en-US" dirty="0"/>
          </a:p>
          <a:p>
            <a:r>
              <a:rPr lang="en-US" dirty="0"/>
              <a:t>The age of a dog does effect the length of time before adoption</a:t>
            </a:r>
          </a:p>
          <a:p>
            <a:r>
              <a:rPr lang="en-US" dirty="0"/>
              <a:t>Puppies (18 months or younger) have a greater chance to be adopted than a dog</a:t>
            </a:r>
          </a:p>
          <a:p>
            <a:r>
              <a:rPr lang="en-US" dirty="0"/>
              <a:t>The age of a cat doesn’t greatly effect the length of time before adoption</a:t>
            </a:r>
          </a:p>
        </p:txBody>
      </p:sp>
    </p:spTree>
    <p:extLst>
      <p:ext uri="{BB962C8B-B14F-4D97-AF65-F5344CB8AC3E}">
        <p14:creationId xmlns:p14="http://schemas.microsoft.com/office/powerpoint/2010/main" val="291538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28C7-C8C4-4DAA-B0E8-D44EEC9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2584-25FC-4B0C-A979-0093C78B60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Promote older dogs over puppies on a regular basis</a:t>
            </a:r>
          </a:p>
          <a:p>
            <a:r>
              <a:rPr lang="en-US" dirty="0"/>
              <a:t>Have cat adoption specials for cats more often than dogs</a:t>
            </a:r>
          </a:p>
          <a:p>
            <a:r>
              <a:rPr lang="en-US" dirty="0"/>
              <a:t>Do further analysis on animal breed and adoption length</a:t>
            </a:r>
          </a:p>
          <a:p>
            <a:r>
              <a:rPr lang="en-US" dirty="0"/>
              <a:t>Do further analysis on animal breed and age combined</a:t>
            </a:r>
          </a:p>
        </p:txBody>
      </p:sp>
    </p:spTree>
    <p:extLst>
      <p:ext uri="{BB962C8B-B14F-4D97-AF65-F5344CB8AC3E}">
        <p14:creationId xmlns:p14="http://schemas.microsoft.com/office/powerpoint/2010/main" val="59988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41FC-A07C-4FDE-A80F-BF799A0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8596F-F9EA-44E8-BC41-EB4DB5406D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91" y="2006237"/>
            <a:ext cx="3796903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84903-88E1-44BF-BFAF-2FE10B8D5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28" y="1803632"/>
            <a:ext cx="3372374" cy="3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8E0-3702-4860-B016-C728F9EA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785E-8E87-43D2-AFCA-556A56B110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28" y="2214695"/>
            <a:ext cx="7239700" cy="3576506"/>
          </a:xfrm>
        </p:spPr>
      </p:pic>
    </p:spTree>
    <p:extLst>
      <p:ext uri="{BB962C8B-B14F-4D97-AF65-F5344CB8AC3E}">
        <p14:creationId xmlns:p14="http://schemas.microsoft.com/office/powerpoint/2010/main" val="246651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8E0-3702-4860-B016-C728F9EA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7785E-8E87-43D2-AFCA-556A56B110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3361" y="2214695"/>
            <a:ext cx="6554034" cy="3576506"/>
          </a:xfrm>
        </p:spPr>
      </p:pic>
    </p:spTree>
    <p:extLst>
      <p:ext uri="{BB962C8B-B14F-4D97-AF65-F5344CB8AC3E}">
        <p14:creationId xmlns:p14="http://schemas.microsoft.com/office/powerpoint/2010/main" val="118206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3D8-7926-4C02-B684-69477B3E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DD6F-C270-4B4F-8BAB-044E232159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provide recommendations on how to reduce time for animals in the center before adoption</a:t>
            </a:r>
          </a:p>
          <a:p>
            <a:r>
              <a:rPr lang="en-US" dirty="0"/>
              <a:t>To answer the question concerning cats and dogs being in the center in relation to age</a:t>
            </a:r>
          </a:p>
          <a:p>
            <a:r>
              <a:rPr lang="en-US" dirty="0"/>
              <a:t>To look at ways to manage staff more effectively during peak times</a:t>
            </a:r>
          </a:p>
        </p:txBody>
      </p:sp>
    </p:spTree>
    <p:extLst>
      <p:ext uri="{BB962C8B-B14F-4D97-AF65-F5344CB8AC3E}">
        <p14:creationId xmlns:p14="http://schemas.microsoft.com/office/powerpoint/2010/main" val="30274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0D19-37E8-4311-A4FE-8BBE18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4B69-6E05-404B-A91F-3145DE9559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/>
              <a:t>Technical process</a:t>
            </a:r>
          </a:p>
          <a:p>
            <a:r>
              <a:rPr lang="en-US" sz="1600" dirty="0"/>
              <a:t>Project proposal</a:t>
            </a:r>
          </a:p>
          <a:p>
            <a:r>
              <a:rPr lang="en-US" sz="1600" dirty="0"/>
              <a:t>Hypotheses</a:t>
            </a:r>
          </a:p>
          <a:p>
            <a:r>
              <a:rPr lang="en-US" sz="1600" dirty="0"/>
              <a:t>Results</a:t>
            </a:r>
          </a:p>
          <a:p>
            <a:r>
              <a:rPr lang="en-US" sz="1600" dirty="0"/>
              <a:t>Visualizations</a:t>
            </a:r>
          </a:p>
          <a:p>
            <a:r>
              <a:rPr lang="en-US" sz="1600" dirty="0"/>
              <a:t>Conclusions and results</a:t>
            </a:r>
          </a:p>
          <a:p>
            <a:r>
              <a:rPr lang="en-US" sz="1600" dirty="0"/>
              <a:t>Recommendations</a:t>
            </a:r>
          </a:p>
          <a:p>
            <a:r>
              <a:rPr lang="en-US" sz="1600" dirty="0"/>
              <a:t>Bonus data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4654-8FD9-48F4-8541-9B1EEDB7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315-7FF9-48B6-BF21-96414252F2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Downloaded a live dataset on 6/6/2021</a:t>
            </a:r>
          </a:p>
          <a:p>
            <a:r>
              <a:rPr lang="en-US" dirty="0"/>
              <a:t>Merged two dataset </a:t>
            </a:r>
          </a:p>
          <a:p>
            <a:r>
              <a:rPr lang="en-US" dirty="0"/>
              <a:t>Manipulated data types, columns and added additional columns</a:t>
            </a:r>
          </a:p>
          <a:p>
            <a:r>
              <a:rPr lang="en-US" dirty="0"/>
              <a:t>Ran T-Test to test hypotheses</a:t>
            </a:r>
          </a:p>
          <a:p>
            <a:r>
              <a:rPr lang="en-US" dirty="0"/>
              <a:t>Created visualizations to highlight data and support results</a:t>
            </a:r>
          </a:p>
        </p:txBody>
      </p:sp>
    </p:spTree>
    <p:extLst>
      <p:ext uri="{BB962C8B-B14F-4D97-AF65-F5344CB8AC3E}">
        <p14:creationId xmlns:p14="http://schemas.microsoft.com/office/powerpoint/2010/main" val="355405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741D-747A-4156-A02B-7B6CF14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AD4D-2FC5-4921-8D21-A4F85D46A5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data from </a:t>
            </a:r>
            <a:r>
              <a:rPr lang="en-US" dirty="0">
                <a:hlinkClick r:id="rId2"/>
              </a:rPr>
              <a:t>https://data.world/siyeh/austin-animal-center-live-data</a:t>
            </a:r>
            <a:r>
              <a:rPr lang="en-US" dirty="0"/>
              <a:t> </a:t>
            </a:r>
          </a:p>
          <a:p>
            <a:r>
              <a:rPr lang="en-US" dirty="0"/>
              <a:t>All data types were objects</a:t>
            </a:r>
          </a:p>
          <a:p>
            <a:r>
              <a:rPr lang="en-US" dirty="0"/>
              <a:t>Converted a several columns into datetime and integers</a:t>
            </a:r>
          </a:p>
          <a:p>
            <a:r>
              <a:rPr lang="en-US" dirty="0"/>
              <a:t>Created new columns as float64 to complete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319870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A527-12D8-48B9-A4DC-788B8A3F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0F5-BC97-4C93-A4CC-0856EC66EB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is no significant difference of time that cats are in the center over dogs before adoption</a:t>
            </a:r>
          </a:p>
          <a:p>
            <a:r>
              <a:rPr lang="en-US" dirty="0"/>
              <a:t>There is no significant difference of time that cats are in the center over dogs before adoption where age is a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F30FD-6ABB-4B13-B611-EA7ED6F5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5" y="3934437"/>
            <a:ext cx="3121385" cy="2105637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3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2BC4-90E9-4049-998A-E8138C94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FC3C3-27F5-43AA-8B7B-06F1622D73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1" y="1963024"/>
            <a:ext cx="5477638" cy="1391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0B2EA-C205-433D-BFC7-3F42643BC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0" y="3429000"/>
            <a:ext cx="547763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9FFF-E5C4-4E88-8460-392793C9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DDCF8-B94B-477F-B3A5-41FBBDAF50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1850185"/>
            <a:ext cx="7506748" cy="1924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BDE14-BFAA-46EA-9F52-21CAC4B6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4020197"/>
            <a:ext cx="764011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2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40EC-1980-4883-BD11-E394D20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04FFB-8CA6-4AA1-80F0-F0B9EA171E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3" y="1711355"/>
            <a:ext cx="7365534" cy="4295162"/>
          </a:xfrm>
        </p:spPr>
      </p:pic>
    </p:spTree>
    <p:extLst>
      <p:ext uri="{BB962C8B-B14F-4D97-AF65-F5344CB8AC3E}">
        <p14:creationId xmlns:p14="http://schemas.microsoft.com/office/powerpoint/2010/main" val="10359317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</TotalTime>
  <Words>280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Adoption Center presentation</vt:lpstr>
      <vt:lpstr>goals</vt:lpstr>
      <vt:lpstr>content</vt:lpstr>
      <vt:lpstr>Technical process</vt:lpstr>
      <vt:lpstr>Project Proposal</vt:lpstr>
      <vt:lpstr>Hypotheses </vt:lpstr>
      <vt:lpstr>Results</vt:lpstr>
      <vt:lpstr>results</vt:lpstr>
      <vt:lpstr>visualization</vt:lpstr>
      <vt:lpstr>Conclusion and results</vt:lpstr>
      <vt:lpstr>recommendations</vt:lpstr>
      <vt:lpstr>Bonus data analysis</vt:lpstr>
      <vt:lpstr>Bonus Data Analysis</vt:lpstr>
      <vt:lpstr>Bonus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Center presentation</dc:title>
  <dc:creator>Gary Davis</dc:creator>
  <cp:lastModifiedBy>Gary Davis</cp:lastModifiedBy>
  <cp:revision>6</cp:revision>
  <dcterms:created xsi:type="dcterms:W3CDTF">2021-06-14T17:54:19Z</dcterms:created>
  <dcterms:modified xsi:type="dcterms:W3CDTF">2021-06-14T18:51:52Z</dcterms:modified>
</cp:coreProperties>
</file>