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Default Extension="jpeg" ContentType="image/jpeg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3B59-1C76-364F-A4A7-0DC00B3EE6BF}" type="datetimeFigureOut">
              <a:rPr lang="en-US" smtClean="0"/>
              <a:pPr/>
              <a:t>2/24/16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9680-2064-0543-95D9-4F4BD8E4E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3B59-1C76-364F-A4A7-0DC00B3EE6BF}" type="datetimeFigureOut">
              <a:rPr lang="en-US" smtClean="0"/>
              <a:pPr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9680-2064-0543-95D9-4F4BD8E4E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3B59-1C76-364F-A4A7-0DC00B3EE6BF}" type="datetimeFigureOut">
              <a:rPr lang="en-US" smtClean="0"/>
              <a:pPr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9680-2064-0543-95D9-4F4BD8E4E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3B59-1C76-364F-A4A7-0DC00B3EE6BF}" type="datetimeFigureOut">
              <a:rPr lang="en-US" smtClean="0"/>
              <a:pPr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9680-2064-0543-95D9-4F4BD8E4E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3B59-1C76-364F-A4A7-0DC00B3EE6BF}" type="datetimeFigureOut">
              <a:rPr lang="en-US" smtClean="0"/>
              <a:pPr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9680-2064-0543-95D9-4F4BD8E4E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3B59-1C76-364F-A4A7-0DC00B3EE6BF}" type="datetimeFigureOut">
              <a:rPr lang="en-US" smtClean="0"/>
              <a:pPr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9680-2064-0543-95D9-4F4BD8E4E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3B59-1C76-364F-A4A7-0DC00B3EE6BF}" type="datetimeFigureOut">
              <a:rPr lang="en-US" smtClean="0"/>
              <a:pPr/>
              <a:t>2/24/16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9680-2064-0543-95D9-4F4BD8E4E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3B59-1C76-364F-A4A7-0DC00B3EE6BF}" type="datetimeFigureOut">
              <a:rPr lang="en-US" smtClean="0"/>
              <a:pPr/>
              <a:t>2/24/16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9680-2064-0543-95D9-4F4BD8E4E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3B59-1C76-364F-A4A7-0DC00B3EE6BF}" type="datetimeFigureOut">
              <a:rPr lang="en-US" smtClean="0"/>
              <a:pPr/>
              <a:t>2/24/16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9680-2064-0543-95D9-4F4BD8E4E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3B59-1C76-364F-A4A7-0DC00B3EE6BF}" type="datetimeFigureOut">
              <a:rPr lang="en-US" smtClean="0"/>
              <a:pPr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9680-2064-0543-95D9-4F4BD8E4E2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3B59-1C76-364F-A4A7-0DC00B3EE6BF}" type="datetimeFigureOut">
              <a:rPr lang="en-US" smtClean="0"/>
              <a:pPr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37F9680-2064-0543-95D9-4F4BD8E4E2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4623B59-1C76-364F-A4A7-0DC00B3EE6BF}" type="datetimeFigureOut">
              <a:rPr lang="en-US" smtClean="0"/>
              <a:pPr/>
              <a:t>2/24/16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37F9680-2064-0543-95D9-4F4BD8E4E2B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Cooperative Effects in the Optical Response of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 Dense Gas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578983"/>
            <a:ext cx="7854696" cy="2391486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 smtClean="0"/>
              <a:t>Ph.D. Dissertation </a:t>
            </a:r>
            <a:r>
              <a:rPr lang="en-US" dirty="0" smtClean="0"/>
              <a:t>Defense by</a:t>
            </a:r>
            <a:endParaRPr lang="en-US" dirty="0" smtClean="0">
              <a:latin typeface="Arial"/>
              <a:cs typeface="Arial"/>
            </a:endParaRPr>
          </a:p>
          <a:p>
            <a:pPr algn="ctr"/>
            <a:r>
              <a:rPr lang="en-US" sz="4300" dirty="0" smtClean="0">
                <a:latin typeface="Arial"/>
                <a:cs typeface="Arial"/>
              </a:rPr>
              <a:t>Yi  Li</a:t>
            </a:r>
          </a:p>
          <a:p>
            <a:pPr algn="ctr"/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Major Advisor: Juha Javanainen</a:t>
            </a: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Mar 23, 2016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/>
                <a:cs typeface="Arial Rounded MT Bold"/>
              </a:rPr>
              <a:t>Overview</a:t>
            </a:r>
            <a:endParaRPr lang="en-US" dirty="0">
              <a:latin typeface="Arial Rounded MT Bold"/>
              <a:cs typeface="Arial Rounded MT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dissertation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355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 Rounded MT Bold"/>
                <a:cs typeface="Arial Rounded MT Bold"/>
              </a:rPr>
              <a:t>Outline</a:t>
            </a:r>
            <a:endParaRPr lang="en-US" dirty="0">
              <a:latin typeface="Arial Rounded MT Bold"/>
              <a:cs typeface="Arial Rounded MT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35480"/>
            <a:ext cx="8342483" cy="438912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Introduction to light scattering and cooperative effects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Interaction between two-level atom and classical light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Cooperativity in a strongly interacting dipolar system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Optical response of gases of stationary atoms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Optical response of gases of moving atoms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Conclusion remarks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8742"/>
            <a:ext cx="8229600" cy="725563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Arial Rounded MT Bold"/>
                <a:cs typeface="Arial Rounded MT Bold"/>
              </a:rPr>
              <a:t>D</a:t>
            </a:r>
            <a:r>
              <a:rPr lang="en-US" sz="3700" dirty="0" smtClean="0">
                <a:latin typeface="Arial Rounded MT Bold"/>
                <a:cs typeface="Arial Rounded MT Bold"/>
              </a:rPr>
              <a:t>ifferent models of light scattering</a:t>
            </a:r>
            <a:endParaRPr lang="en-US" sz="3700" dirty="0">
              <a:latin typeface="Arial Rounded MT Bold"/>
              <a:cs typeface="Arial Rounded MT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Rayleigh scattering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Mie scattering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Beer-Lambert law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8742"/>
            <a:ext cx="8229600" cy="725563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Arial Rounded MT Bold"/>
                <a:cs typeface="Arial Rounded MT Bold"/>
              </a:rPr>
              <a:t>D</a:t>
            </a:r>
            <a:r>
              <a:rPr lang="en-US" sz="3700" dirty="0" smtClean="0">
                <a:latin typeface="Arial Rounded MT Bold"/>
                <a:cs typeface="Arial Rounded MT Bold"/>
              </a:rPr>
              <a:t>ifferent models of light scattering</a:t>
            </a:r>
            <a:endParaRPr lang="en-US" sz="3700" dirty="0">
              <a:latin typeface="Arial Rounded MT Bold"/>
              <a:cs typeface="Arial Rounded MT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Mie scattering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Flow.thmx</Template>
  <TotalTime>48</TotalTime>
  <Words>90</Words>
  <Application>Microsoft Macintosh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Cooperative Effects in the Optical Response of  A Dense Gas</vt:lpstr>
      <vt:lpstr>Overview</vt:lpstr>
      <vt:lpstr>Outline</vt:lpstr>
      <vt:lpstr>Different models of light scattering</vt:lpstr>
      <vt:lpstr>Different models of light scattering</vt:lpstr>
    </vt:vector>
  </TitlesOfParts>
  <Company>University of Connecticut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Cooperative Effects in the Optical Response of Dense Atomic Gases</dc:title>
  <dc:creator>Juha Javanainen</dc:creator>
  <cp:lastModifiedBy>Juha Javanainen</cp:lastModifiedBy>
  <cp:revision>4</cp:revision>
  <dcterms:created xsi:type="dcterms:W3CDTF">2016-02-25T03:17:40Z</dcterms:created>
  <dcterms:modified xsi:type="dcterms:W3CDTF">2016-02-25T04:04:44Z</dcterms:modified>
</cp:coreProperties>
</file>