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623B59-1C76-364F-A4A7-0DC00B3EE6BF}" type="datetimeFigureOut">
              <a:rPr lang="en-US" smtClean="0"/>
              <a:t>2/14/16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7F9680-2064-0543-95D9-4F4BD8E4E2B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Effects in the Optical Response of Dense Atomic </a:t>
            </a:r>
            <a:r>
              <a:rPr lang="en-US" dirty="0" smtClean="0"/>
              <a:t>Gases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</TotalTime>
  <Words>10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Cooperative Effects in the Optical Response of Dense Atomic Gases</vt:lpstr>
      <vt:lpstr>Slide 2</vt:lpstr>
    </vt:vector>
  </TitlesOfParts>
  <Company>University of Connecticut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Effects in the Optical Response of Dense Atomic Gases</dc:title>
  <dc:creator>Juha Javanainen</dc:creator>
  <cp:lastModifiedBy>Juha Javanainen</cp:lastModifiedBy>
  <cp:revision>1</cp:revision>
  <dcterms:created xsi:type="dcterms:W3CDTF">2016-02-14T19:15:11Z</dcterms:created>
  <dcterms:modified xsi:type="dcterms:W3CDTF">2016-02-14T19:17:52Z</dcterms:modified>
</cp:coreProperties>
</file>