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d55caf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d55caf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d55caf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d55caf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d55caf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d55caf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cbf1f6d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cbf1f6d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d55caff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d55caff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3d55cae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3d55cae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3d55caf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3d55caf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3d55caf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3d55caf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d55caf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3d55caf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d55caf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d55caf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d55caf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d55caf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cbf1f6d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cbf1f6d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cbf1f6d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cbf1f6d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cbf1f6d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cbf1f6d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d55caf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d55caf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d55caf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d55caf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d55caf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d55caf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73850" y="1241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Practical 06 (Friday 4pm) Group 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Australian Election Results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03450" y="3446725"/>
            <a:ext cx="76881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Michael Payne (45133956), Vincent Xu (44937113) Xiaotian Liu (44410573), Tianhao Tang(44030754)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7650" y="64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Differences in variables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771450" y="12946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Children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1765025"/>
            <a:ext cx="7868609" cy="3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64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Differences in variables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771450" y="12946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Income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0" y="1833450"/>
            <a:ext cx="8839200" cy="280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Classifiers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7650" y="1798950"/>
            <a:ext cx="76887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next slides will go through the classifier results. The classifiers tested are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K Neighbours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Gaussian Naive Bayes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Decision Tree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727650" y="33380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7650" y="3338025"/>
            <a:ext cx="76887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Training set will be the federal data and electorates, and our testing set will be the New south wales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800" y="3672375"/>
            <a:ext cx="39624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800" y="4062900"/>
            <a:ext cx="41529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5713" y="4415325"/>
            <a:ext cx="38385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15475" y="752775"/>
            <a:ext cx="801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/>
              <a:t>Logistic Regression                   Gaussian Naive Bayes</a:t>
            </a:r>
            <a:endParaRPr b="0" sz="24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25" y="1440375"/>
            <a:ext cx="36766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00" y="2640525"/>
            <a:ext cx="38004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150" y="1440375"/>
            <a:ext cx="28670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0150" y="2571750"/>
            <a:ext cx="31623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383325" y="415680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Logistic Regression result suffers due to the very non linear nature of the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4961550" y="415680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Gaussian Naive Bayes suffers due to the variables being too dependant upon each other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15475" y="752775"/>
            <a:ext cx="801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400"/>
              <a:t>    Kneighbours</a:t>
            </a:r>
            <a:r>
              <a:rPr b="0" lang="zh-CN" sz="2400"/>
              <a:t>                                    Decision Tree</a:t>
            </a:r>
            <a:endParaRPr b="0" sz="2400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25" y="1454350"/>
            <a:ext cx="28765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25" y="2868500"/>
            <a:ext cx="32385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875" y="1454350"/>
            <a:ext cx="34575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2875" y="2725625"/>
            <a:ext cx="3171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663225" y="40518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Kneighbours suffers due there being too many variables such that groups are hard to classify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866875" y="40238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Decision Tree performs well due the heavy weight of single variables, allowing it to bias heavily the decisions towards them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Classifier Analysis</a:t>
            </a:r>
            <a:endParaRPr b="0"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75" y="2229920"/>
            <a:ext cx="3501175" cy="20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50" y="2229925"/>
            <a:ext cx="3530335" cy="20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Analysis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will perform our feature analysis from our Decision Tree, due to it performing the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The results from this implies that number of children is the most important feature, followed by ancestry, and income, with Age and Education appearing irrelevant (within a two-party context)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50" y="2461725"/>
            <a:ext cx="51530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Response Checking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As can be seen, our  best classifier, Decision Tree, tended to heavily over-fit, leading to a heavy bias in Liberal-National Coalition responses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00" y="2078863"/>
            <a:ext cx="31813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Using our classifiers, we were capable of successfully classify 70% of electorate responses. This is a success, being a large amount higher than expected 50% from guessing.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This is not to say that our classifiers are not significantly flawed. Using only a limited number of variables leaves a lot that the classifier can not account for, and it would need improvement before being usable to truly accurately predict election results.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The Australian 2019 Federal and State elections were considered upsets my multiple media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Could this have been predicted? was the elections truly a surprising win?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75" y="2571750"/>
            <a:ext cx="66865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175" y="3196550"/>
            <a:ext cx="56864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7140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objective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Highlight different socio-economic factors and how they differ between the electoral divide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Create Classifiers that can hopefully predict the election outcome based on our training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Use factor analysis to attempt to find the best indicator of the outcome of an election.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92075" y="59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Explanation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2630775"/>
            <a:ext cx="354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NSW data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Ancestry.csv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Age.csv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Education.csv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Children.csv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Income.csv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Result.csv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NSWFull.csv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758450" y="2630775"/>
            <a:ext cx="3548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Federal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FedAncestry.csv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FedAge.csv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FedEducation.csv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FedChildren.csv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FedIncome.csv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FedResult.csv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FedFull.csv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7650" y="1305463"/>
            <a:ext cx="7886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The  data used is split into the following files, pulled from the election website. The clean data totalled to 973 Data points, while the unclean data totalled higher than 5000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27650" y="2093938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Our tables and variables used are seen below: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244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Closer Look at the data</a:t>
            </a:r>
            <a:endParaRPr b="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Training data -FedFull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Testing data - NSWFull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900" y="2078875"/>
            <a:ext cx="4757651" cy="11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900" y="3418575"/>
            <a:ext cx="4757650" cy="111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25" y="1739150"/>
            <a:ext cx="3760525" cy="248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349075" y="1383950"/>
            <a:ext cx="2264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Federal Result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825275" y="1383950"/>
            <a:ext cx="1657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NSW Result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25" y="1869350"/>
            <a:ext cx="2652450" cy="17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25" y="1661525"/>
            <a:ext cx="3760524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13800" y="6687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Closer Look at the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64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Differences in variables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71450" y="12946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Education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63" y="1814000"/>
            <a:ext cx="8001578" cy="3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64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Differences in variables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71450" y="12946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25" y="1765025"/>
            <a:ext cx="8088618" cy="3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7650" y="64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Differences in variables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71450" y="12946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Ancestry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0" y="1765025"/>
            <a:ext cx="7941712" cy="3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